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62" r:id="rId4"/>
    <p:sldId id="263" r:id="rId5"/>
    <p:sldId id="261" r:id="rId6"/>
    <p:sldId id="259" r:id="rId7"/>
    <p:sldId id="260" r:id="rId8"/>
    <p:sldId id="257" r:id="rId9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3991"/>
  </p:normalViewPr>
  <p:slideViewPr>
    <p:cSldViewPr snapToGrid="0" snapToObjects="1" showGuides="1">
      <p:cViewPr varScale="1">
        <p:scale>
          <a:sx n="32" d="100"/>
          <a:sy n="32" d="100"/>
        </p:scale>
        <p:origin x="1984" y="32"/>
      </p:cViewPr>
      <p:guideLst>
        <p:guide orient="horz" pos="4032"/>
        <p:guide pos="3024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EEAA4-931C-CA44-8A6B-271301FEECE7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59B-B9DE-E04E-B198-48867D0F2A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35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8D59B-B9DE-E04E-B198-48867D0F2AD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46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8D59B-B9DE-E04E-B198-48867D0F2AD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32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B1D-8078-3543-BA4F-71D239725A02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57B-214F-B343-87EC-93732AC1C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14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B1D-8078-3543-BA4F-71D239725A02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57B-214F-B343-87EC-93732AC1C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00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B1D-8078-3543-BA4F-71D239725A02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57B-214F-B343-87EC-93732AC1C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58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B1D-8078-3543-BA4F-71D239725A02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57B-214F-B343-87EC-93732AC1C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92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B1D-8078-3543-BA4F-71D239725A02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57B-214F-B343-87EC-93732AC1C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38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B1D-8078-3543-BA4F-71D239725A02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57B-214F-B343-87EC-93732AC1C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14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B1D-8078-3543-BA4F-71D239725A02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57B-214F-B343-87EC-93732AC1C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79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B1D-8078-3543-BA4F-71D239725A02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57B-214F-B343-87EC-93732AC1C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32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B1D-8078-3543-BA4F-71D239725A02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57B-214F-B343-87EC-93732AC1C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59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B1D-8078-3543-BA4F-71D239725A02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57B-214F-B343-87EC-93732AC1C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88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B1D-8078-3543-BA4F-71D239725A02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57B-214F-B343-87EC-93732AC1C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61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3EB1D-8078-3543-BA4F-71D239725A02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E57B-214F-B343-87EC-93732AC1C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63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桑田佳祐 初のBlue Note Tokyoでソロ配信ライブ決定！ | NEWS | キョードー大阪" hidden="1">
            <a:extLst>
              <a:ext uri="{FF2B5EF4-FFF2-40B4-BE49-F238E27FC236}">
                <a16:creationId xmlns:a16="http://schemas.microsoft.com/office/drawing/2014/main" id="{1E452D79-79EA-A55B-B862-303E7BC27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13" r="29384"/>
          <a:stretch/>
        </p:blipFill>
        <p:spPr bwMode="auto">
          <a:xfrm>
            <a:off x="1672680" y="18254"/>
            <a:ext cx="6289288" cy="128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1379FF4C-DC11-9757-9748-5F40D0E52377}"/>
              </a:ext>
            </a:extLst>
          </p:cNvPr>
          <p:cNvGrpSpPr/>
          <p:nvPr/>
        </p:nvGrpSpPr>
        <p:grpSpPr>
          <a:xfrm>
            <a:off x="1893811" y="595133"/>
            <a:ext cx="5644289" cy="11911232"/>
            <a:chOff x="1893811" y="595133"/>
            <a:chExt cx="5644289" cy="11911232"/>
          </a:xfrm>
        </p:grpSpPr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1D50BDE7-73FA-0BBD-87EA-3C578973F8EE}"/>
                </a:ext>
              </a:extLst>
            </p:cNvPr>
            <p:cNvGrpSpPr/>
            <p:nvPr/>
          </p:nvGrpSpPr>
          <p:grpSpPr>
            <a:xfrm>
              <a:off x="1907867" y="595133"/>
              <a:ext cx="5630233" cy="11911232"/>
              <a:chOff x="1907867" y="595133"/>
              <a:chExt cx="5630233" cy="11911232"/>
            </a:xfrm>
          </p:grpSpPr>
          <p:grpSp>
            <p:nvGrpSpPr>
              <p:cNvPr id="60" name="グループ化 59">
                <a:extLst>
                  <a:ext uri="{FF2B5EF4-FFF2-40B4-BE49-F238E27FC236}">
                    <a16:creationId xmlns:a16="http://schemas.microsoft.com/office/drawing/2014/main" id="{702E9325-837E-A88A-DC0C-F3CCF14747D9}"/>
                  </a:ext>
                </a:extLst>
              </p:cNvPr>
              <p:cNvGrpSpPr/>
              <p:nvPr/>
            </p:nvGrpSpPr>
            <p:grpSpPr>
              <a:xfrm>
                <a:off x="1907867" y="2987312"/>
                <a:ext cx="5630233" cy="9519053"/>
                <a:chOff x="1907867" y="2987312"/>
                <a:chExt cx="5630233" cy="9519053"/>
              </a:xfrm>
            </p:grpSpPr>
            <p:sp>
              <p:nvSpPr>
                <p:cNvPr id="3" name="フリーフォーム 2">
                  <a:extLst>
                    <a:ext uri="{FF2B5EF4-FFF2-40B4-BE49-F238E27FC236}">
                      <a16:creationId xmlns:a16="http://schemas.microsoft.com/office/drawing/2014/main" id="{E20E3D52-4E93-475B-9334-B08F1BE4536A}"/>
                    </a:ext>
                  </a:extLst>
                </p:cNvPr>
                <p:cNvSpPr/>
                <p:nvPr/>
              </p:nvSpPr>
              <p:spPr>
                <a:xfrm>
                  <a:off x="4815826" y="3473278"/>
                  <a:ext cx="699385" cy="611013"/>
                </a:xfrm>
                <a:custGeom>
                  <a:avLst/>
                  <a:gdLst>
                    <a:gd name="connsiteX0" fmla="*/ 695974 w 699385"/>
                    <a:gd name="connsiteY0" fmla="*/ 3347 h 611013"/>
                    <a:gd name="connsiteX1" fmla="*/ 619774 w 699385"/>
                    <a:gd name="connsiteY1" fmla="*/ 152572 h 611013"/>
                    <a:gd name="connsiteX2" fmla="*/ 495949 w 699385"/>
                    <a:gd name="connsiteY2" fmla="*/ 295447 h 611013"/>
                    <a:gd name="connsiteX3" fmla="*/ 407049 w 699385"/>
                    <a:gd name="connsiteY3" fmla="*/ 362122 h 611013"/>
                    <a:gd name="connsiteX4" fmla="*/ 540399 w 699385"/>
                    <a:gd name="connsiteY4" fmla="*/ 250997 h 611013"/>
                    <a:gd name="connsiteX5" fmla="*/ 432449 w 699385"/>
                    <a:gd name="connsiteY5" fmla="*/ 362122 h 611013"/>
                    <a:gd name="connsiteX6" fmla="*/ 213374 w 699385"/>
                    <a:gd name="connsiteY6" fmla="*/ 536747 h 611013"/>
                    <a:gd name="connsiteX7" fmla="*/ 124474 w 699385"/>
                    <a:gd name="connsiteY7" fmla="*/ 587547 h 611013"/>
                    <a:gd name="connsiteX8" fmla="*/ 649 w 699385"/>
                    <a:gd name="connsiteY8" fmla="*/ 609772 h 611013"/>
                    <a:gd name="connsiteX9" fmla="*/ 181624 w 699385"/>
                    <a:gd name="connsiteY9" fmla="*/ 552622 h 611013"/>
                    <a:gd name="connsiteX10" fmla="*/ 213374 w 699385"/>
                    <a:gd name="connsiteY10" fmla="*/ 549447 h 611013"/>
                    <a:gd name="connsiteX11" fmla="*/ 508649 w 699385"/>
                    <a:gd name="connsiteY11" fmla="*/ 304972 h 611013"/>
                    <a:gd name="connsiteX12" fmla="*/ 695974 w 699385"/>
                    <a:gd name="connsiteY12" fmla="*/ 3347 h 611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9385" h="611013">
                      <a:moveTo>
                        <a:pt x="695974" y="3347"/>
                      </a:moveTo>
                      <a:cubicBezTo>
                        <a:pt x="714495" y="-22053"/>
                        <a:pt x="653111" y="103889"/>
                        <a:pt x="619774" y="152572"/>
                      </a:cubicBezTo>
                      <a:cubicBezTo>
                        <a:pt x="586437" y="201255"/>
                        <a:pt x="531403" y="260522"/>
                        <a:pt x="495949" y="295447"/>
                      </a:cubicBezTo>
                      <a:cubicBezTo>
                        <a:pt x="460495" y="330372"/>
                        <a:pt x="399641" y="369530"/>
                        <a:pt x="407049" y="362122"/>
                      </a:cubicBezTo>
                      <a:cubicBezTo>
                        <a:pt x="414457" y="354714"/>
                        <a:pt x="536166" y="250997"/>
                        <a:pt x="540399" y="250997"/>
                      </a:cubicBezTo>
                      <a:cubicBezTo>
                        <a:pt x="544632" y="250997"/>
                        <a:pt x="486953" y="314497"/>
                        <a:pt x="432449" y="362122"/>
                      </a:cubicBezTo>
                      <a:cubicBezTo>
                        <a:pt x="377945" y="409747"/>
                        <a:pt x="264703" y="499176"/>
                        <a:pt x="213374" y="536747"/>
                      </a:cubicBezTo>
                      <a:cubicBezTo>
                        <a:pt x="162045" y="574318"/>
                        <a:pt x="159928" y="575376"/>
                        <a:pt x="124474" y="587547"/>
                      </a:cubicBezTo>
                      <a:cubicBezTo>
                        <a:pt x="89020" y="599718"/>
                        <a:pt x="-8876" y="615593"/>
                        <a:pt x="649" y="609772"/>
                      </a:cubicBezTo>
                      <a:cubicBezTo>
                        <a:pt x="10174" y="603951"/>
                        <a:pt x="146170" y="562676"/>
                        <a:pt x="181624" y="552622"/>
                      </a:cubicBezTo>
                      <a:cubicBezTo>
                        <a:pt x="217078" y="542568"/>
                        <a:pt x="158870" y="590722"/>
                        <a:pt x="213374" y="549447"/>
                      </a:cubicBezTo>
                      <a:cubicBezTo>
                        <a:pt x="267878" y="508172"/>
                        <a:pt x="429274" y="391226"/>
                        <a:pt x="508649" y="304972"/>
                      </a:cubicBezTo>
                      <a:cubicBezTo>
                        <a:pt x="588024" y="218718"/>
                        <a:pt x="677453" y="28747"/>
                        <a:pt x="695974" y="33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" name="フリーフォーム 3">
                  <a:extLst>
                    <a:ext uri="{FF2B5EF4-FFF2-40B4-BE49-F238E27FC236}">
                      <a16:creationId xmlns:a16="http://schemas.microsoft.com/office/drawing/2014/main" id="{6FA94245-60E6-8348-72AA-0ED04916079D}"/>
                    </a:ext>
                  </a:extLst>
                </p:cNvPr>
                <p:cNvSpPr/>
                <p:nvPr/>
              </p:nvSpPr>
              <p:spPr>
                <a:xfrm>
                  <a:off x="4370916" y="3355833"/>
                  <a:ext cx="487174" cy="715221"/>
                </a:xfrm>
                <a:custGeom>
                  <a:avLst/>
                  <a:gdLst>
                    <a:gd name="connsiteX0" fmla="*/ 4234 w 487174"/>
                    <a:gd name="connsiteY0" fmla="*/ 3317 h 715221"/>
                    <a:gd name="connsiteX1" fmla="*/ 20109 w 487174"/>
                    <a:gd name="connsiteY1" fmla="*/ 162067 h 715221"/>
                    <a:gd name="connsiteX2" fmla="*/ 134409 w 487174"/>
                    <a:gd name="connsiteY2" fmla="*/ 409717 h 715221"/>
                    <a:gd name="connsiteX3" fmla="*/ 115359 w 487174"/>
                    <a:gd name="connsiteY3" fmla="*/ 374792 h 715221"/>
                    <a:gd name="connsiteX4" fmla="*/ 178859 w 487174"/>
                    <a:gd name="connsiteY4" fmla="*/ 489092 h 715221"/>
                    <a:gd name="connsiteX5" fmla="*/ 232834 w 487174"/>
                    <a:gd name="connsiteY5" fmla="*/ 508142 h 715221"/>
                    <a:gd name="connsiteX6" fmla="*/ 232834 w 487174"/>
                    <a:gd name="connsiteY6" fmla="*/ 498617 h 715221"/>
                    <a:gd name="connsiteX7" fmla="*/ 375709 w 487174"/>
                    <a:gd name="connsiteY7" fmla="*/ 622442 h 715221"/>
                    <a:gd name="connsiteX8" fmla="*/ 486834 w 487174"/>
                    <a:gd name="connsiteY8" fmla="*/ 714517 h 715221"/>
                    <a:gd name="connsiteX9" fmla="*/ 404284 w 487174"/>
                    <a:gd name="connsiteY9" fmla="*/ 657367 h 715221"/>
                    <a:gd name="connsiteX10" fmla="*/ 239184 w 487174"/>
                    <a:gd name="connsiteY10" fmla="*/ 524017 h 715221"/>
                    <a:gd name="connsiteX11" fmla="*/ 166159 w 487174"/>
                    <a:gd name="connsiteY11" fmla="*/ 473217 h 715221"/>
                    <a:gd name="connsiteX12" fmla="*/ 67734 w 487174"/>
                    <a:gd name="connsiteY12" fmla="*/ 308117 h 715221"/>
                    <a:gd name="connsiteX13" fmla="*/ 4234 w 487174"/>
                    <a:gd name="connsiteY13" fmla="*/ 3317 h 71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7174" h="715221">
                      <a:moveTo>
                        <a:pt x="4234" y="3317"/>
                      </a:moveTo>
                      <a:cubicBezTo>
                        <a:pt x="-3703" y="-21025"/>
                        <a:pt x="-1587" y="94334"/>
                        <a:pt x="20109" y="162067"/>
                      </a:cubicBezTo>
                      <a:cubicBezTo>
                        <a:pt x="41805" y="229800"/>
                        <a:pt x="118534" y="374263"/>
                        <a:pt x="134409" y="409717"/>
                      </a:cubicBezTo>
                      <a:cubicBezTo>
                        <a:pt x="150284" y="445171"/>
                        <a:pt x="107951" y="361563"/>
                        <a:pt x="115359" y="374792"/>
                      </a:cubicBezTo>
                      <a:cubicBezTo>
                        <a:pt x="122767" y="388021"/>
                        <a:pt x="159280" y="466867"/>
                        <a:pt x="178859" y="489092"/>
                      </a:cubicBezTo>
                      <a:cubicBezTo>
                        <a:pt x="198438" y="511317"/>
                        <a:pt x="232834" y="508142"/>
                        <a:pt x="232834" y="508142"/>
                      </a:cubicBezTo>
                      <a:cubicBezTo>
                        <a:pt x="241830" y="509729"/>
                        <a:pt x="209022" y="479567"/>
                        <a:pt x="232834" y="498617"/>
                      </a:cubicBezTo>
                      <a:cubicBezTo>
                        <a:pt x="256646" y="517667"/>
                        <a:pt x="333376" y="586459"/>
                        <a:pt x="375709" y="622442"/>
                      </a:cubicBezTo>
                      <a:cubicBezTo>
                        <a:pt x="418042" y="658425"/>
                        <a:pt x="482072" y="708696"/>
                        <a:pt x="486834" y="714517"/>
                      </a:cubicBezTo>
                      <a:cubicBezTo>
                        <a:pt x="491596" y="720338"/>
                        <a:pt x="445559" y="689117"/>
                        <a:pt x="404284" y="657367"/>
                      </a:cubicBezTo>
                      <a:cubicBezTo>
                        <a:pt x="363009" y="625617"/>
                        <a:pt x="278872" y="554709"/>
                        <a:pt x="239184" y="524017"/>
                      </a:cubicBezTo>
                      <a:cubicBezTo>
                        <a:pt x="199497" y="493325"/>
                        <a:pt x="194734" y="509200"/>
                        <a:pt x="166159" y="473217"/>
                      </a:cubicBezTo>
                      <a:cubicBezTo>
                        <a:pt x="137584" y="437234"/>
                        <a:pt x="95780" y="381142"/>
                        <a:pt x="67734" y="308117"/>
                      </a:cubicBezTo>
                      <a:cubicBezTo>
                        <a:pt x="39688" y="235092"/>
                        <a:pt x="12171" y="27659"/>
                        <a:pt x="4234" y="3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 55">
                  <a:extLst>
                    <a:ext uri="{FF2B5EF4-FFF2-40B4-BE49-F238E27FC236}">
                      <a16:creationId xmlns:a16="http://schemas.microsoft.com/office/drawing/2014/main" id="{9FFAFA23-4DFF-23F7-881F-408BAA14EA67}"/>
                    </a:ext>
                  </a:extLst>
                </p:cNvPr>
                <p:cNvSpPr/>
                <p:nvPr/>
              </p:nvSpPr>
              <p:spPr>
                <a:xfrm>
                  <a:off x="4260514" y="3301995"/>
                  <a:ext cx="48366" cy="419665"/>
                </a:xfrm>
                <a:custGeom>
                  <a:avLst/>
                  <a:gdLst>
                    <a:gd name="connsiteX0" fmla="*/ 47961 w 48366"/>
                    <a:gd name="connsiteY0" fmla="*/ 5 h 419665"/>
                    <a:gd name="connsiteX1" fmla="*/ 22561 w 48366"/>
                    <a:gd name="connsiteY1" fmla="*/ 231780 h 419665"/>
                    <a:gd name="connsiteX2" fmla="*/ 9861 w 48366"/>
                    <a:gd name="connsiteY2" fmla="*/ 419105 h 419665"/>
                    <a:gd name="connsiteX3" fmla="*/ 13036 w 48366"/>
                    <a:gd name="connsiteY3" fmla="*/ 171455 h 419665"/>
                    <a:gd name="connsiteX4" fmla="*/ 336 w 48366"/>
                    <a:gd name="connsiteY4" fmla="*/ 238130 h 419665"/>
                    <a:gd name="connsiteX5" fmla="*/ 47961 w 48366"/>
                    <a:gd name="connsiteY5" fmla="*/ 5 h 41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366" h="419665">
                      <a:moveTo>
                        <a:pt x="47961" y="5"/>
                      </a:moveTo>
                      <a:cubicBezTo>
                        <a:pt x="51665" y="-1053"/>
                        <a:pt x="28911" y="161930"/>
                        <a:pt x="22561" y="231780"/>
                      </a:cubicBezTo>
                      <a:cubicBezTo>
                        <a:pt x="16211" y="301630"/>
                        <a:pt x="11448" y="429159"/>
                        <a:pt x="9861" y="419105"/>
                      </a:cubicBezTo>
                      <a:cubicBezTo>
                        <a:pt x="8274" y="409051"/>
                        <a:pt x="14623" y="201617"/>
                        <a:pt x="13036" y="171455"/>
                      </a:cubicBezTo>
                      <a:cubicBezTo>
                        <a:pt x="11449" y="141293"/>
                        <a:pt x="-2310" y="261942"/>
                        <a:pt x="336" y="238130"/>
                      </a:cubicBezTo>
                      <a:cubicBezTo>
                        <a:pt x="2982" y="214318"/>
                        <a:pt x="44257" y="1063"/>
                        <a:pt x="47961" y="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 1068">
                  <a:extLst>
                    <a:ext uri="{FF2B5EF4-FFF2-40B4-BE49-F238E27FC236}">
                      <a16:creationId xmlns:a16="http://schemas.microsoft.com/office/drawing/2014/main" id="{461EA639-2761-CF94-51CD-2B6F8C10E1F3}"/>
                    </a:ext>
                  </a:extLst>
                </p:cNvPr>
                <p:cNvSpPr/>
                <p:nvPr/>
              </p:nvSpPr>
              <p:spPr>
                <a:xfrm>
                  <a:off x="4277808" y="3728978"/>
                  <a:ext cx="242584" cy="512631"/>
                </a:xfrm>
                <a:custGeom>
                  <a:avLst/>
                  <a:gdLst>
                    <a:gd name="connsiteX0" fmla="*/ 2092 w 242584"/>
                    <a:gd name="connsiteY0" fmla="*/ 1647 h 512631"/>
                    <a:gd name="connsiteX1" fmla="*/ 78292 w 242584"/>
                    <a:gd name="connsiteY1" fmla="*/ 242947 h 512631"/>
                    <a:gd name="connsiteX2" fmla="*/ 52892 w 242584"/>
                    <a:gd name="connsiteY2" fmla="*/ 195322 h 512631"/>
                    <a:gd name="connsiteX3" fmla="*/ 132267 w 242584"/>
                    <a:gd name="connsiteY3" fmla="*/ 347722 h 512631"/>
                    <a:gd name="connsiteX4" fmla="*/ 240217 w 242584"/>
                    <a:gd name="connsiteY4" fmla="*/ 506472 h 512631"/>
                    <a:gd name="connsiteX5" fmla="*/ 21142 w 242584"/>
                    <a:gd name="connsiteY5" fmla="*/ 122297 h 512631"/>
                    <a:gd name="connsiteX6" fmla="*/ 21142 w 242584"/>
                    <a:gd name="connsiteY6" fmla="*/ 134997 h 512631"/>
                    <a:gd name="connsiteX7" fmla="*/ 2092 w 242584"/>
                    <a:gd name="connsiteY7" fmla="*/ 1647 h 5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84" h="512631">
                      <a:moveTo>
                        <a:pt x="2092" y="1647"/>
                      </a:moveTo>
                      <a:cubicBezTo>
                        <a:pt x="11617" y="19639"/>
                        <a:pt x="69825" y="210668"/>
                        <a:pt x="78292" y="242947"/>
                      </a:cubicBezTo>
                      <a:cubicBezTo>
                        <a:pt x="86759" y="275226"/>
                        <a:pt x="43896" y="177860"/>
                        <a:pt x="52892" y="195322"/>
                      </a:cubicBezTo>
                      <a:cubicBezTo>
                        <a:pt x="61888" y="212785"/>
                        <a:pt x="101046" y="295864"/>
                        <a:pt x="132267" y="347722"/>
                      </a:cubicBezTo>
                      <a:cubicBezTo>
                        <a:pt x="163488" y="399580"/>
                        <a:pt x="258738" y="544043"/>
                        <a:pt x="240217" y="506472"/>
                      </a:cubicBezTo>
                      <a:cubicBezTo>
                        <a:pt x="221696" y="468901"/>
                        <a:pt x="21142" y="122297"/>
                        <a:pt x="21142" y="122297"/>
                      </a:cubicBezTo>
                      <a:cubicBezTo>
                        <a:pt x="-15370" y="60385"/>
                        <a:pt x="23788" y="151401"/>
                        <a:pt x="21142" y="134997"/>
                      </a:cubicBezTo>
                      <a:cubicBezTo>
                        <a:pt x="18496" y="118593"/>
                        <a:pt x="-7433" y="-16345"/>
                        <a:pt x="2092" y="16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9" name="フリーフォーム 1118">
                  <a:extLst>
                    <a:ext uri="{FF2B5EF4-FFF2-40B4-BE49-F238E27FC236}">
                      <a16:creationId xmlns:a16="http://schemas.microsoft.com/office/drawing/2014/main" id="{B06AE998-236F-EAB1-7F77-59012431EA02}"/>
                    </a:ext>
                  </a:extLst>
                </p:cNvPr>
                <p:cNvSpPr/>
                <p:nvPr/>
              </p:nvSpPr>
              <p:spPr>
                <a:xfrm>
                  <a:off x="4384659" y="3901844"/>
                  <a:ext cx="136616" cy="273284"/>
                </a:xfrm>
                <a:custGeom>
                  <a:avLst/>
                  <a:gdLst>
                    <a:gd name="connsiteX0" fmla="*/ 16 w 136616"/>
                    <a:gd name="connsiteY0" fmla="*/ 231 h 273284"/>
                    <a:gd name="connsiteX1" fmla="*/ 73041 w 136616"/>
                    <a:gd name="connsiteY1" fmla="*/ 165331 h 273284"/>
                    <a:gd name="connsiteX2" fmla="*/ 136541 w 136616"/>
                    <a:gd name="connsiteY2" fmla="*/ 273281 h 273284"/>
                    <a:gd name="connsiteX3" fmla="*/ 60341 w 136616"/>
                    <a:gd name="connsiteY3" fmla="*/ 162156 h 273284"/>
                    <a:gd name="connsiteX4" fmla="*/ 79391 w 136616"/>
                    <a:gd name="connsiteY4" fmla="*/ 203431 h 273284"/>
                    <a:gd name="connsiteX5" fmla="*/ 16 w 136616"/>
                    <a:gd name="connsiteY5" fmla="*/ 231 h 273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616" h="273284">
                      <a:moveTo>
                        <a:pt x="16" y="231"/>
                      </a:moveTo>
                      <a:cubicBezTo>
                        <a:pt x="-1042" y="-6119"/>
                        <a:pt x="50287" y="119823"/>
                        <a:pt x="73041" y="165331"/>
                      </a:cubicBezTo>
                      <a:cubicBezTo>
                        <a:pt x="95795" y="210839"/>
                        <a:pt x="138658" y="273810"/>
                        <a:pt x="136541" y="273281"/>
                      </a:cubicBezTo>
                      <a:cubicBezTo>
                        <a:pt x="134424" y="272752"/>
                        <a:pt x="69866" y="173798"/>
                        <a:pt x="60341" y="162156"/>
                      </a:cubicBezTo>
                      <a:cubicBezTo>
                        <a:pt x="50816" y="150514"/>
                        <a:pt x="85212" y="225656"/>
                        <a:pt x="79391" y="203431"/>
                      </a:cubicBezTo>
                      <a:cubicBezTo>
                        <a:pt x="73570" y="181206"/>
                        <a:pt x="1074" y="6581"/>
                        <a:pt x="16" y="2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0" name="フリーフォーム 1119">
                  <a:extLst>
                    <a:ext uri="{FF2B5EF4-FFF2-40B4-BE49-F238E27FC236}">
                      <a16:creationId xmlns:a16="http://schemas.microsoft.com/office/drawing/2014/main" id="{233D141D-657D-59A3-F1B9-91A553CBDED4}"/>
                    </a:ext>
                  </a:extLst>
                </p:cNvPr>
                <p:cNvSpPr/>
                <p:nvPr/>
              </p:nvSpPr>
              <p:spPr>
                <a:xfrm>
                  <a:off x="4620286" y="4050784"/>
                  <a:ext cx="238794" cy="137457"/>
                </a:xfrm>
                <a:custGeom>
                  <a:avLst/>
                  <a:gdLst>
                    <a:gd name="connsiteX0" fmla="*/ 2514 w 238794"/>
                    <a:gd name="connsiteY0" fmla="*/ 137041 h 137457"/>
                    <a:gd name="connsiteX1" fmla="*/ 59664 w 238794"/>
                    <a:gd name="connsiteY1" fmla="*/ 76716 h 137457"/>
                    <a:gd name="connsiteX2" fmla="*/ 151739 w 238794"/>
                    <a:gd name="connsiteY2" fmla="*/ 22741 h 137457"/>
                    <a:gd name="connsiteX3" fmla="*/ 237464 w 238794"/>
                    <a:gd name="connsiteY3" fmla="*/ 29091 h 137457"/>
                    <a:gd name="connsiteX4" fmla="*/ 196189 w 238794"/>
                    <a:gd name="connsiteY4" fmla="*/ 516 h 137457"/>
                    <a:gd name="connsiteX5" fmla="*/ 94589 w 238794"/>
                    <a:gd name="connsiteY5" fmla="*/ 57666 h 137457"/>
                    <a:gd name="connsiteX6" fmla="*/ 142214 w 238794"/>
                    <a:gd name="connsiteY6" fmla="*/ 44966 h 137457"/>
                    <a:gd name="connsiteX7" fmla="*/ 2514 w 238794"/>
                    <a:gd name="connsiteY7" fmla="*/ 137041 h 13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8794" h="137457">
                      <a:moveTo>
                        <a:pt x="2514" y="137041"/>
                      </a:moveTo>
                      <a:cubicBezTo>
                        <a:pt x="-11244" y="142333"/>
                        <a:pt x="34793" y="95766"/>
                        <a:pt x="59664" y="76716"/>
                      </a:cubicBezTo>
                      <a:cubicBezTo>
                        <a:pt x="84535" y="57666"/>
                        <a:pt x="122106" y="30678"/>
                        <a:pt x="151739" y="22741"/>
                      </a:cubicBezTo>
                      <a:cubicBezTo>
                        <a:pt x="181372" y="14804"/>
                        <a:pt x="230056" y="32795"/>
                        <a:pt x="237464" y="29091"/>
                      </a:cubicBezTo>
                      <a:cubicBezTo>
                        <a:pt x="244872" y="25387"/>
                        <a:pt x="220001" y="-4246"/>
                        <a:pt x="196189" y="516"/>
                      </a:cubicBezTo>
                      <a:cubicBezTo>
                        <a:pt x="172377" y="5278"/>
                        <a:pt x="103585" y="50258"/>
                        <a:pt x="94589" y="57666"/>
                      </a:cubicBezTo>
                      <a:cubicBezTo>
                        <a:pt x="85593" y="65074"/>
                        <a:pt x="157031" y="34912"/>
                        <a:pt x="142214" y="44966"/>
                      </a:cubicBezTo>
                      <a:cubicBezTo>
                        <a:pt x="127397" y="55020"/>
                        <a:pt x="16272" y="131749"/>
                        <a:pt x="2514" y="1370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1" name="フリーフォーム 1120">
                  <a:extLst>
                    <a:ext uri="{FF2B5EF4-FFF2-40B4-BE49-F238E27FC236}">
                      <a16:creationId xmlns:a16="http://schemas.microsoft.com/office/drawing/2014/main" id="{8F95BB81-9E00-19A9-2B2B-D075C2F5F170}"/>
                    </a:ext>
                  </a:extLst>
                </p:cNvPr>
                <p:cNvSpPr/>
                <p:nvPr/>
              </p:nvSpPr>
              <p:spPr>
                <a:xfrm>
                  <a:off x="5431353" y="3388147"/>
                  <a:ext cx="147443" cy="1077032"/>
                </a:xfrm>
                <a:custGeom>
                  <a:avLst/>
                  <a:gdLst>
                    <a:gd name="connsiteX0" fmla="*/ 147122 w 147443"/>
                    <a:gd name="connsiteY0" fmla="*/ 9103 h 1077032"/>
                    <a:gd name="connsiteX1" fmla="*/ 99497 w 147443"/>
                    <a:gd name="connsiteY1" fmla="*/ 472653 h 1077032"/>
                    <a:gd name="connsiteX2" fmla="*/ 118547 w 147443"/>
                    <a:gd name="connsiteY2" fmla="*/ 374228 h 1077032"/>
                    <a:gd name="connsiteX3" fmla="*/ 61397 w 147443"/>
                    <a:gd name="connsiteY3" fmla="*/ 758403 h 1077032"/>
                    <a:gd name="connsiteX4" fmla="*/ 64572 w 147443"/>
                    <a:gd name="connsiteY4" fmla="*/ 663153 h 1077032"/>
                    <a:gd name="connsiteX5" fmla="*/ 1072 w 147443"/>
                    <a:gd name="connsiteY5" fmla="*/ 1069553 h 1077032"/>
                    <a:gd name="connsiteX6" fmla="*/ 29647 w 147443"/>
                    <a:gd name="connsiteY6" fmla="*/ 891753 h 1077032"/>
                    <a:gd name="connsiteX7" fmla="*/ 93147 w 147443"/>
                    <a:gd name="connsiteY7" fmla="*/ 463128 h 1077032"/>
                    <a:gd name="connsiteX8" fmla="*/ 61397 w 147443"/>
                    <a:gd name="connsiteY8" fmla="*/ 561553 h 1077032"/>
                    <a:gd name="connsiteX9" fmla="*/ 118547 w 147443"/>
                    <a:gd name="connsiteY9" fmla="*/ 193253 h 1077032"/>
                    <a:gd name="connsiteX10" fmla="*/ 147122 w 147443"/>
                    <a:gd name="connsiteY10" fmla="*/ 9103 h 10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7443" h="1077032">
                      <a:moveTo>
                        <a:pt x="147122" y="9103"/>
                      </a:moveTo>
                      <a:cubicBezTo>
                        <a:pt x="143947" y="55670"/>
                        <a:pt x="104259" y="411799"/>
                        <a:pt x="99497" y="472653"/>
                      </a:cubicBezTo>
                      <a:cubicBezTo>
                        <a:pt x="94735" y="533507"/>
                        <a:pt x="124897" y="326603"/>
                        <a:pt x="118547" y="374228"/>
                      </a:cubicBezTo>
                      <a:cubicBezTo>
                        <a:pt x="112197" y="421853"/>
                        <a:pt x="70393" y="710249"/>
                        <a:pt x="61397" y="758403"/>
                      </a:cubicBezTo>
                      <a:cubicBezTo>
                        <a:pt x="52401" y="806557"/>
                        <a:pt x="74626" y="611295"/>
                        <a:pt x="64572" y="663153"/>
                      </a:cubicBezTo>
                      <a:cubicBezTo>
                        <a:pt x="54518" y="715011"/>
                        <a:pt x="6893" y="1031453"/>
                        <a:pt x="1072" y="1069553"/>
                      </a:cubicBezTo>
                      <a:cubicBezTo>
                        <a:pt x="-4749" y="1107653"/>
                        <a:pt x="14301" y="992824"/>
                        <a:pt x="29647" y="891753"/>
                      </a:cubicBezTo>
                      <a:cubicBezTo>
                        <a:pt x="44993" y="790682"/>
                        <a:pt x="87855" y="518161"/>
                        <a:pt x="93147" y="463128"/>
                      </a:cubicBezTo>
                      <a:cubicBezTo>
                        <a:pt x="98439" y="408095"/>
                        <a:pt x="57164" y="606532"/>
                        <a:pt x="61397" y="561553"/>
                      </a:cubicBezTo>
                      <a:cubicBezTo>
                        <a:pt x="65630" y="516574"/>
                        <a:pt x="107964" y="281095"/>
                        <a:pt x="118547" y="193253"/>
                      </a:cubicBezTo>
                      <a:cubicBezTo>
                        <a:pt x="129130" y="105411"/>
                        <a:pt x="150297" y="-37464"/>
                        <a:pt x="147122" y="91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2" name="フリーフォーム 1121">
                  <a:extLst>
                    <a:ext uri="{FF2B5EF4-FFF2-40B4-BE49-F238E27FC236}">
                      <a16:creationId xmlns:a16="http://schemas.microsoft.com/office/drawing/2014/main" id="{AD198C9B-282D-87A2-F612-32A38D73B9C9}"/>
                    </a:ext>
                  </a:extLst>
                </p:cNvPr>
                <p:cNvSpPr/>
                <p:nvPr/>
              </p:nvSpPr>
              <p:spPr>
                <a:xfrm>
                  <a:off x="4013199" y="2987312"/>
                  <a:ext cx="217054" cy="76644"/>
                </a:xfrm>
                <a:custGeom>
                  <a:avLst/>
                  <a:gdLst>
                    <a:gd name="connsiteX0" fmla="*/ 212726 w 217054"/>
                    <a:gd name="connsiteY0" fmla="*/ 363 h 76644"/>
                    <a:gd name="connsiteX1" fmla="*/ 142876 w 217054"/>
                    <a:gd name="connsiteY1" fmla="*/ 47988 h 76644"/>
                    <a:gd name="connsiteX2" fmla="*/ 1 w 217054"/>
                    <a:gd name="connsiteY2" fmla="*/ 54338 h 76644"/>
                    <a:gd name="connsiteX3" fmla="*/ 146051 w 217054"/>
                    <a:gd name="connsiteY3" fmla="*/ 35288 h 76644"/>
                    <a:gd name="connsiteX4" fmla="*/ 22226 w 217054"/>
                    <a:gd name="connsiteY4" fmla="*/ 76563 h 76644"/>
                    <a:gd name="connsiteX5" fmla="*/ 212726 w 217054"/>
                    <a:gd name="connsiteY5" fmla="*/ 363 h 7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054" h="76644">
                      <a:moveTo>
                        <a:pt x="212726" y="363"/>
                      </a:moveTo>
                      <a:cubicBezTo>
                        <a:pt x="232834" y="-4399"/>
                        <a:pt x="178330" y="38992"/>
                        <a:pt x="142876" y="47988"/>
                      </a:cubicBezTo>
                      <a:cubicBezTo>
                        <a:pt x="107422" y="56984"/>
                        <a:pt x="-528" y="56455"/>
                        <a:pt x="1" y="54338"/>
                      </a:cubicBezTo>
                      <a:cubicBezTo>
                        <a:pt x="530" y="52221"/>
                        <a:pt x="142347" y="31584"/>
                        <a:pt x="146051" y="35288"/>
                      </a:cubicBezTo>
                      <a:cubicBezTo>
                        <a:pt x="149755" y="38992"/>
                        <a:pt x="11114" y="78680"/>
                        <a:pt x="22226" y="76563"/>
                      </a:cubicBezTo>
                      <a:cubicBezTo>
                        <a:pt x="33338" y="74446"/>
                        <a:pt x="192618" y="5125"/>
                        <a:pt x="212726" y="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3" name="フリーフォーム 1122">
                  <a:extLst>
                    <a:ext uri="{FF2B5EF4-FFF2-40B4-BE49-F238E27FC236}">
                      <a16:creationId xmlns:a16="http://schemas.microsoft.com/office/drawing/2014/main" id="{534EFB1B-D735-B590-B37E-405F6EEF21A0}"/>
                    </a:ext>
                  </a:extLst>
                </p:cNvPr>
                <p:cNvSpPr/>
                <p:nvPr/>
              </p:nvSpPr>
              <p:spPr>
                <a:xfrm>
                  <a:off x="4164583" y="3034745"/>
                  <a:ext cx="52329" cy="664178"/>
                </a:xfrm>
                <a:custGeom>
                  <a:avLst/>
                  <a:gdLst>
                    <a:gd name="connsiteX0" fmla="*/ 20067 w 52329"/>
                    <a:gd name="connsiteY0" fmla="*/ 555 h 664178"/>
                    <a:gd name="connsiteX1" fmla="*/ 4192 w 52329"/>
                    <a:gd name="connsiteY1" fmla="*/ 156130 h 664178"/>
                    <a:gd name="connsiteX2" fmla="*/ 4192 w 52329"/>
                    <a:gd name="connsiteY2" fmla="*/ 133905 h 664178"/>
                    <a:gd name="connsiteX3" fmla="*/ 51817 w 52329"/>
                    <a:gd name="connsiteY3" fmla="*/ 664130 h 664178"/>
                    <a:gd name="connsiteX4" fmla="*/ 29592 w 52329"/>
                    <a:gd name="connsiteY4" fmla="*/ 165655 h 664178"/>
                    <a:gd name="connsiteX5" fmla="*/ 32767 w 52329"/>
                    <a:gd name="connsiteY5" fmla="*/ 219630 h 664178"/>
                    <a:gd name="connsiteX6" fmla="*/ 20067 w 52329"/>
                    <a:gd name="connsiteY6" fmla="*/ 555 h 664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29" h="664178">
                      <a:moveTo>
                        <a:pt x="20067" y="555"/>
                      </a:moveTo>
                      <a:cubicBezTo>
                        <a:pt x="15304" y="-10028"/>
                        <a:pt x="6838" y="133905"/>
                        <a:pt x="4192" y="156130"/>
                      </a:cubicBezTo>
                      <a:cubicBezTo>
                        <a:pt x="1546" y="178355"/>
                        <a:pt x="-3746" y="49238"/>
                        <a:pt x="4192" y="133905"/>
                      </a:cubicBezTo>
                      <a:cubicBezTo>
                        <a:pt x="12129" y="218572"/>
                        <a:pt x="47584" y="658838"/>
                        <a:pt x="51817" y="664130"/>
                      </a:cubicBezTo>
                      <a:cubicBezTo>
                        <a:pt x="56050" y="669422"/>
                        <a:pt x="32767" y="239738"/>
                        <a:pt x="29592" y="165655"/>
                      </a:cubicBezTo>
                      <a:cubicBezTo>
                        <a:pt x="26417" y="91572"/>
                        <a:pt x="32767" y="243442"/>
                        <a:pt x="32767" y="219630"/>
                      </a:cubicBezTo>
                      <a:cubicBezTo>
                        <a:pt x="32767" y="195818"/>
                        <a:pt x="24830" y="11138"/>
                        <a:pt x="20067" y="5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4" name="フリーフォーム 1123">
                  <a:extLst>
                    <a:ext uri="{FF2B5EF4-FFF2-40B4-BE49-F238E27FC236}">
                      <a16:creationId xmlns:a16="http://schemas.microsoft.com/office/drawing/2014/main" id="{4B867B32-5A95-6C71-6084-A7F9ADA9E347}"/>
                    </a:ext>
                  </a:extLst>
                </p:cNvPr>
                <p:cNvSpPr/>
                <p:nvPr/>
              </p:nvSpPr>
              <p:spPr>
                <a:xfrm>
                  <a:off x="4155609" y="3697597"/>
                  <a:ext cx="73774" cy="1051873"/>
                </a:xfrm>
                <a:custGeom>
                  <a:avLst/>
                  <a:gdLst>
                    <a:gd name="connsiteX0" fmla="*/ 44916 w 73774"/>
                    <a:gd name="connsiteY0" fmla="*/ 1278 h 1051873"/>
                    <a:gd name="connsiteX1" fmla="*/ 25866 w 73774"/>
                    <a:gd name="connsiteY1" fmla="*/ 388628 h 1051873"/>
                    <a:gd name="connsiteX2" fmla="*/ 25866 w 73774"/>
                    <a:gd name="connsiteY2" fmla="*/ 312428 h 1051873"/>
                    <a:gd name="connsiteX3" fmla="*/ 41741 w 73774"/>
                    <a:gd name="connsiteY3" fmla="*/ 629928 h 1051873"/>
                    <a:gd name="connsiteX4" fmla="*/ 29041 w 73774"/>
                    <a:gd name="connsiteY4" fmla="*/ 556903 h 1051873"/>
                    <a:gd name="connsiteX5" fmla="*/ 41741 w 73774"/>
                    <a:gd name="connsiteY5" fmla="*/ 804553 h 1051873"/>
                    <a:gd name="connsiteX6" fmla="*/ 73491 w 73774"/>
                    <a:gd name="connsiteY6" fmla="*/ 1036328 h 1051873"/>
                    <a:gd name="connsiteX7" fmla="*/ 54441 w 73774"/>
                    <a:gd name="connsiteY7" fmla="*/ 969653 h 1051873"/>
                    <a:gd name="connsiteX8" fmla="*/ 6816 w 73774"/>
                    <a:gd name="connsiteY8" fmla="*/ 480703 h 1051873"/>
                    <a:gd name="connsiteX9" fmla="*/ 3641 w 73774"/>
                    <a:gd name="connsiteY9" fmla="*/ 541028 h 1051873"/>
                    <a:gd name="connsiteX10" fmla="*/ 44916 w 73774"/>
                    <a:gd name="connsiteY10" fmla="*/ 1278 h 1051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774" h="1051873">
                      <a:moveTo>
                        <a:pt x="44916" y="1278"/>
                      </a:moveTo>
                      <a:cubicBezTo>
                        <a:pt x="48620" y="-24122"/>
                        <a:pt x="29041" y="336770"/>
                        <a:pt x="25866" y="388628"/>
                      </a:cubicBezTo>
                      <a:cubicBezTo>
                        <a:pt x="22691" y="440486"/>
                        <a:pt x="23220" y="272211"/>
                        <a:pt x="25866" y="312428"/>
                      </a:cubicBezTo>
                      <a:cubicBezTo>
                        <a:pt x="28512" y="352645"/>
                        <a:pt x="41212" y="589182"/>
                        <a:pt x="41741" y="629928"/>
                      </a:cubicBezTo>
                      <a:cubicBezTo>
                        <a:pt x="42270" y="670674"/>
                        <a:pt x="29041" y="527799"/>
                        <a:pt x="29041" y="556903"/>
                      </a:cubicBezTo>
                      <a:cubicBezTo>
                        <a:pt x="29041" y="586007"/>
                        <a:pt x="34333" y="724649"/>
                        <a:pt x="41741" y="804553"/>
                      </a:cubicBezTo>
                      <a:cubicBezTo>
                        <a:pt x="49149" y="884457"/>
                        <a:pt x="71374" y="1008811"/>
                        <a:pt x="73491" y="1036328"/>
                      </a:cubicBezTo>
                      <a:cubicBezTo>
                        <a:pt x="75608" y="1063845"/>
                        <a:pt x="65554" y="1062257"/>
                        <a:pt x="54441" y="969653"/>
                      </a:cubicBezTo>
                      <a:cubicBezTo>
                        <a:pt x="43328" y="877049"/>
                        <a:pt x="15283" y="552140"/>
                        <a:pt x="6816" y="480703"/>
                      </a:cubicBezTo>
                      <a:cubicBezTo>
                        <a:pt x="-1651" y="409266"/>
                        <a:pt x="-1651" y="616170"/>
                        <a:pt x="3641" y="541028"/>
                      </a:cubicBezTo>
                      <a:cubicBezTo>
                        <a:pt x="8933" y="465886"/>
                        <a:pt x="41212" y="26678"/>
                        <a:pt x="44916" y="12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5" name="フリーフォーム 1124">
                  <a:extLst>
                    <a:ext uri="{FF2B5EF4-FFF2-40B4-BE49-F238E27FC236}">
                      <a16:creationId xmlns:a16="http://schemas.microsoft.com/office/drawing/2014/main" id="{0AA4135A-0271-5580-448D-C3DCC6445D7F}"/>
                    </a:ext>
                  </a:extLst>
                </p:cNvPr>
                <p:cNvSpPr/>
                <p:nvPr/>
              </p:nvSpPr>
              <p:spPr>
                <a:xfrm>
                  <a:off x="2851150" y="3013043"/>
                  <a:ext cx="1298146" cy="295307"/>
                </a:xfrm>
                <a:custGeom>
                  <a:avLst/>
                  <a:gdLst>
                    <a:gd name="connsiteX0" fmla="*/ 0 w 1298146"/>
                    <a:gd name="connsiteY0" fmla="*/ 295307 h 295307"/>
                    <a:gd name="connsiteX1" fmla="*/ 631825 w 1298146"/>
                    <a:gd name="connsiteY1" fmla="*/ 95282 h 295307"/>
                    <a:gd name="connsiteX2" fmla="*/ 501650 w 1298146"/>
                    <a:gd name="connsiteY2" fmla="*/ 111157 h 295307"/>
                    <a:gd name="connsiteX3" fmla="*/ 1295400 w 1298146"/>
                    <a:gd name="connsiteY3" fmla="*/ 32 h 295307"/>
                    <a:gd name="connsiteX4" fmla="*/ 781050 w 1298146"/>
                    <a:gd name="connsiteY4" fmla="*/ 98457 h 295307"/>
                    <a:gd name="connsiteX5" fmla="*/ 384175 w 1298146"/>
                    <a:gd name="connsiteY5" fmla="*/ 174657 h 295307"/>
                    <a:gd name="connsiteX6" fmla="*/ 657225 w 1298146"/>
                    <a:gd name="connsiteY6" fmla="*/ 104807 h 295307"/>
                    <a:gd name="connsiteX7" fmla="*/ 387350 w 1298146"/>
                    <a:gd name="connsiteY7" fmla="*/ 190532 h 295307"/>
                    <a:gd name="connsiteX8" fmla="*/ 0 w 1298146"/>
                    <a:gd name="connsiteY8" fmla="*/ 295307 h 29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8146" h="295307">
                      <a:moveTo>
                        <a:pt x="0" y="295307"/>
                      </a:moveTo>
                      <a:lnTo>
                        <a:pt x="631825" y="95282"/>
                      </a:lnTo>
                      <a:cubicBezTo>
                        <a:pt x="715433" y="64590"/>
                        <a:pt x="501650" y="111157"/>
                        <a:pt x="501650" y="111157"/>
                      </a:cubicBezTo>
                      <a:lnTo>
                        <a:pt x="1295400" y="32"/>
                      </a:lnTo>
                      <a:cubicBezTo>
                        <a:pt x="1341967" y="-2085"/>
                        <a:pt x="781050" y="98457"/>
                        <a:pt x="781050" y="98457"/>
                      </a:cubicBezTo>
                      <a:lnTo>
                        <a:pt x="384175" y="174657"/>
                      </a:lnTo>
                      <a:cubicBezTo>
                        <a:pt x="363538" y="175715"/>
                        <a:pt x="656696" y="102161"/>
                        <a:pt x="657225" y="104807"/>
                      </a:cubicBezTo>
                      <a:cubicBezTo>
                        <a:pt x="657754" y="107453"/>
                        <a:pt x="387350" y="190532"/>
                        <a:pt x="387350" y="190532"/>
                      </a:cubicBezTo>
                      <a:lnTo>
                        <a:pt x="0" y="29530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6" name="フリーフォーム 1125">
                  <a:extLst>
                    <a:ext uri="{FF2B5EF4-FFF2-40B4-BE49-F238E27FC236}">
                      <a16:creationId xmlns:a16="http://schemas.microsoft.com/office/drawing/2014/main" id="{AC91B6E3-E754-28C3-E040-B5010A17F34C}"/>
                    </a:ext>
                  </a:extLst>
                </p:cNvPr>
                <p:cNvSpPr/>
                <p:nvPr/>
              </p:nvSpPr>
              <p:spPr>
                <a:xfrm>
                  <a:off x="3617290" y="3425642"/>
                  <a:ext cx="208988" cy="460092"/>
                </a:xfrm>
                <a:custGeom>
                  <a:avLst/>
                  <a:gdLst>
                    <a:gd name="connsiteX0" fmla="*/ 202235 w 208988"/>
                    <a:gd name="connsiteY0" fmla="*/ 19233 h 460092"/>
                    <a:gd name="connsiteX1" fmla="*/ 2210 w 208988"/>
                    <a:gd name="connsiteY1" fmla="*/ 457383 h 460092"/>
                    <a:gd name="connsiteX2" fmla="*/ 94285 w 208988"/>
                    <a:gd name="connsiteY2" fmla="*/ 206558 h 460092"/>
                    <a:gd name="connsiteX3" fmla="*/ 78410 w 208988"/>
                    <a:gd name="connsiteY3" fmla="*/ 254183 h 460092"/>
                    <a:gd name="connsiteX4" fmla="*/ 116510 w 208988"/>
                    <a:gd name="connsiteY4" fmla="*/ 149408 h 460092"/>
                    <a:gd name="connsiteX5" fmla="*/ 103810 w 208988"/>
                    <a:gd name="connsiteY5" fmla="*/ 228783 h 460092"/>
                    <a:gd name="connsiteX6" fmla="*/ 157785 w 208988"/>
                    <a:gd name="connsiteY6" fmla="*/ 89083 h 460092"/>
                    <a:gd name="connsiteX7" fmla="*/ 202235 w 208988"/>
                    <a:gd name="connsiteY7" fmla="*/ 19233 h 46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988" h="460092">
                      <a:moveTo>
                        <a:pt x="202235" y="19233"/>
                      </a:moveTo>
                      <a:cubicBezTo>
                        <a:pt x="176306" y="80616"/>
                        <a:pt x="20202" y="426162"/>
                        <a:pt x="2210" y="457383"/>
                      </a:cubicBezTo>
                      <a:cubicBezTo>
                        <a:pt x="-15782" y="488604"/>
                        <a:pt x="81585" y="240425"/>
                        <a:pt x="94285" y="206558"/>
                      </a:cubicBezTo>
                      <a:cubicBezTo>
                        <a:pt x="106985" y="172691"/>
                        <a:pt x="74706" y="263708"/>
                        <a:pt x="78410" y="254183"/>
                      </a:cubicBezTo>
                      <a:cubicBezTo>
                        <a:pt x="82114" y="244658"/>
                        <a:pt x="112277" y="153641"/>
                        <a:pt x="116510" y="149408"/>
                      </a:cubicBezTo>
                      <a:cubicBezTo>
                        <a:pt x="120743" y="145175"/>
                        <a:pt x="96931" y="238837"/>
                        <a:pt x="103810" y="228783"/>
                      </a:cubicBezTo>
                      <a:cubicBezTo>
                        <a:pt x="110689" y="218729"/>
                        <a:pt x="143498" y="117658"/>
                        <a:pt x="157785" y="89083"/>
                      </a:cubicBezTo>
                      <a:cubicBezTo>
                        <a:pt x="172072" y="60508"/>
                        <a:pt x="228164" y="-42150"/>
                        <a:pt x="202235" y="192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7" name="フリーフォーム 1126">
                  <a:extLst>
                    <a:ext uri="{FF2B5EF4-FFF2-40B4-BE49-F238E27FC236}">
                      <a16:creationId xmlns:a16="http://schemas.microsoft.com/office/drawing/2014/main" id="{C501DFFE-0A06-5D48-E1F1-8681E03E6F61}"/>
                    </a:ext>
                  </a:extLst>
                </p:cNvPr>
                <p:cNvSpPr/>
                <p:nvPr/>
              </p:nvSpPr>
              <p:spPr>
                <a:xfrm>
                  <a:off x="3596815" y="3837804"/>
                  <a:ext cx="226185" cy="238896"/>
                </a:xfrm>
                <a:custGeom>
                  <a:avLst/>
                  <a:gdLst>
                    <a:gd name="connsiteX0" fmla="*/ 460 w 226185"/>
                    <a:gd name="connsiteY0" fmla="*/ 771 h 238896"/>
                    <a:gd name="connsiteX1" fmla="*/ 140160 w 226185"/>
                    <a:gd name="connsiteY1" fmla="*/ 130946 h 238896"/>
                    <a:gd name="connsiteX2" fmla="*/ 225885 w 226185"/>
                    <a:gd name="connsiteY2" fmla="*/ 238896 h 238896"/>
                    <a:gd name="connsiteX3" fmla="*/ 111585 w 226185"/>
                    <a:gd name="connsiteY3" fmla="*/ 130946 h 238896"/>
                    <a:gd name="connsiteX4" fmla="*/ 190960 w 226185"/>
                    <a:gd name="connsiteY4" fmla="*/ 194446 h 238896"/>
                    <a:gd name="connsiteX5" fmla="*/ 460 w 226185"/>
                    <a:gd name="connsiteY5" fmla="*/ 771 h 23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185" h="238896">
                      <a:moveTo>
                        <a:pt x="460" y="771"/>
                      </a:moveTo>
                      <a:cubicBezTo>
                        <a:pt x="-8007" y="-9812"/>
                        <a:pt x="102589" y="91259"/>
                        <a:pt x="140160" y="130946"/>
                      </a:cubicBezTo>
                      <a:cubicBezTo>
                        <a:pt x="177731" y="170633"/>
                        <a:pt x="230647" y="238896"/>
                        <a:pt x="225885" y="238896"/>
                      </a:cubicBezTo>
                      <a:cubicBezTo>
                        <a:pt x="221123" y="238896"/>
                        <a:pt x="117406" y="138354"/>
                        <a:pt x="111585" y="130946"/>
                      </a:cubicBezTo>
                      <a:cubicBezTo>
                        <a:pt x="105764" y="123538"/>
                        <a:pt x="205777" y="209263"/>
                        <a:pt x="190960" y="194446"/>
                      </a:cubicBezTo>
                      <a:cubicBezTo>
                        <a:pt x="176143" y="179629"/>
                        <a:pt x="8927" y="11354"/>
                        <a:pt x="460" y="7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8" name="フリーフォーム 1127">
                  <a:extLst>
                    <a:ext uri="{FF2B5EF4-FFF2-40B4-BE49-F238E27FC236}">
                      <a16:creationId xmlns:a16="http://schemas.microsoft.com/office/drawing/2014/main" id="{86DA3FAC-9269-77A6-E201-E253FB2CB4BB}"/>
                    </a:ext>
                  </a:extLst>
                </p:cNvPr>
                <p:cNvSpPr/>
                <p:nvPr/>
              </p:nvSpPr>
              <p:spPr>
                <a:xfrm>
                  <a:off x="3486677" y="4078920"/>
                  <a:ext cx="345988" cy="131307"/>
                </a:xfrm>
                <a:custGeom>
                  <a:avLst/>
                  <a:gdLst>
                    <a:gd name="connsiteX0" fmla="*/ 345548 w 345988"/>
                    <a:gd name="connsiteY0" fmla="*/ 955 h 131307"/>
                    <a:gd name="connsiteX1" fmla="*/ 59798 w 345988"/>
                    <a:gd name="connsiteY1" fmla="*/ 115255 h 131307"/>
                    <a:gd name="connsiteX2" fmla="*/ 8998 w 345988"/>
                    <a:gd name="connsiteY2" fmla="*/ 124780 h 131307"/>
                    <a:gd name="connsiteX3" fmla="*/ 186798 w 345988"/>
                    <a:gd name="connsiteY3" fmla="*/ 61280 h 131307"/>
                    <a:gd name="connsiteX4" fmla="*/ 126473 w 345988"/>
                    <a:gd name="connsiteY4" fmla="*/ 61280 h 131307"/>
                    <a:gd name="connsiteX5" fmla="*/ 345548 w 345988"/>
                    <a:gd name="connsiteY5" fmla="*/ 955 h 131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5988" h="131307">
                      <a:moveTo>
                        <a:pt x="345548" y="955"/>
                      </a:moveTo>
                      <a:cubicBezTo>
                        <a:pt x="334436" y="9951"/>
                        <a:pt x="115890" y="94618"/>
                        <a:pt x="59798" y="115255"/>
                      </a:cubicBezTo>
                      <a:cubicBezTo>
                        <a:pt x="3706" y="135892"/>
                        <a:pt x="-12169" y="133776"/>
                        <a:pt x="8998" y="124780"/>
                      </a:cubicBezTo>
                      <a:cubicBezTo>
                        <a:pt x="30165" y="115784"/>
                        <a:pt x="167219" y="71863"/>
                        <a:pt x="186798" y="61280"/>
                      </a:cubicBezTo>
                      <a:cubicBezTo>
                        <a:pt x="206377" y="50697"/>
                        <a:pt x="98956" y="73451"/>
                        <a:pt x="126473" y="61280"/>
                      </a:cubicBezTo>
                      <a:cubicBezTo>
                        <a:pt x="153990" y="49109"/>
                        <a:pt x="356660" y="-8041"/>
                        <a:pt x="345548" y="9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9" name="フリーフォーム 1128">
                  <a:extLst>
                    <a:ext uri="{FF2B5EF4-FFF2-40B4-BE49-F238E27FC236}">
                      <a16:creationId xmlns:a16="http://schemas.microsoft.com/office/drawing/2014/main" id="{1FD4689A-78F7-AAE1-A121-1450353382B8}"/>
                    </a:ext>
                  </a:extLst>
                </p:cNvPr>
                <p:cNvSpPr/>
                <p:nvPr/>
              </p:nvSpPr>
              <p:spPr>
                <a:xfrm>
                  <a:off x="3479793" y="4203142"/>
                  <a:ext cx="297157" cy="854751"/>
                </a:xfrm>
                <a:custGeom>
                  <a:avLst/>
                  <a:gdLst>
                    <a:gd name="connsiteX0" fmla="*/ 41282 w 297157"/>
                    <a:gd name="connsiteY0" fmla="*/ 16433 h 854751"/>
                    <a:gd name="connsiteX1" fmla="*/ 219082 w 297157"/>
                    <a:gd name="connsiteY1" fmla="*/ 657783 h 854751"/>
                    <a:gd name="connsiteX2" fmla="*/ 190507 w 297157"/>
                    <a:gd name="connsiteY2" fmla="*/ 578408 h 854751"/>
                    <a:gd name="connsiteX3" fmla="*/ 295282 w 297157"/>
                    <a:gd name="connsiteY3" fmla="*/ 838758 h 854751"/>
                    <a:gd name="connsiteX4" fmla="*/ 238132 w 297157"/>
                    <a:gd name="connsiteY4" fmla="*/ 746683 h 854751"/>
                    <a:gd name="connsiteX5" fmla="*/ 6357 w 297157"/>
                    <a:gd name="connsiteY5" fmla="*/ 98983 h 854751"/>
                    <a:gd name="connsiteX6" fmla="*/ 63507 w 297157"/>
                    <a:gd name="connsiteY6" fmla="*/ 181533 h 854751"/>
                    <a:gd name="connsiteX7" fmla="*/ 41282 w 297157"/>
                    <a:gd name="connsiteY7" fmla="*/ 16433 h 854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157" h="854751">
                      <a:moveTo>
                        <a:pt x="41282" y="16433"/>
                      </a:moveTo>
                      <a:cubicBezTo>
                        <a:pt x="67211" y="95808"/>
                        <a:pt x="194211" y="564121"/>
                        <a:pt x="219082" y="657783"/>
                      </a:cubicBezTo>
                      <a:cubicBezTo>
                        <a:pt x="243953" y="751445"/>
                        <a:pt x="177807" y="548246"/>
                        <a:pt x="190507" y="578408"/>
                      </a:cubicBezTo>
                      <a:cubicBezTo>
                        <a:pt x="203207" y="608571"/>
                        <a:pt x="287345" y="810712"/>
                        <a:pt x="295282" y="838758"/>
                      </a:cubicBezTo>
                      <a:cubicBezTo>
                        <a:pt x="303220" y="866804"/>
                        <a:pt x="286286" y="869979"/>
                        <a:pt x="238132" y="746683"/>
                      </a:cubicBezTo>
                      <a:cubicBezTo>
                        <a:pt x="189978" y="623387"/>
                        <a:pt x="35461" y="193175"/>
                        <a:pt x="6357" y="98983"/>
                      </a:cubicBezTo>
                      <a:cubicBezTo>
                        <a:pt x="-22747" y="4791"/>
                        <a:pt x="57157" y="192645"/>
                        <a:pt x="63507" y="181533"/>
                      </a:cubicBezTo>
                      <a:cubicBezTo>
                        <a:pt x="69857" y="170421"/>
                        <a:pt x="15353" y="-62942"/>
                        <a:pt x="41282" y="164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0" name="フリーフォーム 1129">
                  <a:extLst>
                    <a:ext uri="{FF2B5EF4-FFF2-40B4-BE49-F238E27FC236}">
                      <a16:creationId xmlns:a16="http://schemas.microsoft.com/office/drawing/2014/main" id="{08CE5021-9ED5-CDAF-43B5-536D56D625A5}"/>
                    </a:ext>
                  </a:extLst>
                </p:cNvPr>
                <p:cNvSpPr/>
                <p:nvPr/>
              </p:nvSpPr>
              <p:spPr>
                <a:xfrm>
                  <a:off x="5724507" y="3190823"/>
                  <a:ext cx="351109" cy="875629"/>
                </a:xfrm>
                <a:custGeom>
                  <a:avLst/>
                  <a:gdLst>
                    <a:gd name="connsiteX0" fmla="*/ 18 w 351109"/>
                    <a:gd name="connsiteY0" fmla="*/ 52 h 875629"/>
                    <a:gd name="connsiteX1" fmla="*/ 130193 w 351109"/>
                    <a:gd name="connsiteY1" fmla="*/ 139752 h 875629"/>
                    <a:gd name="connsiteX2" fmla="*/ 123843 w 351109"/>
                    <a:gd name="connsiteY2" fmla="*/ 130227 h 875629"/>
                    <a:gd name="connsiteX3" fmla="*/ 222268 w 351109"/>
                    <a:gd name="connsiteY3" fmla="*/ 387402 h 875629"/>
                    <a:gd name="connsiteX4" fmla="*/ 177818 w 351109"/>
                    <a:gd name="connsiteY4" fmla="*/ 250877 h 875629"/>
                    <a:gd name="connsiteX5" fmla="*/ 219093 w 351109"/>
                    <a:gd name="connsiteY5" fmla="*/ 422327 h 875629"/>
                    <a:gd name="connsiteX6" fmla="*/ 346093 w 351109"/>
                    <a:gd name="connsiteY6" fmla="*/ 854127 h 875629"/>
                    <a:gd name="connsiteX7" fmla="*/ 307993 w 351109"/>
                    <a:gd name="connsiteY7" fmla="*/ 752527 h 875629"/>
                    <a:gd name="connsiteX8" fmla="*/ 146068 w 351109"/>
                    <a:gd name="connsiteY8" fmla="*/ 254052 h 875629"/>
                    <a:gd name="connsiteX9" fmla="*/ 155593 w 351109"/>
                    <a:gd name="connsiteY9" fmla="*/ 279452 h 875629"/>
                    <a:gd name="connsiteX10" fmla="*/ 120668 w 351109"/>
                    <a:gd name="connsiteY10" fmla="*/ 158802 h 875629"/>
                    <a:gd name="connsiteX11" fmla="*/ 18 w 351109"/>
                    <a:gd name="connsiteY11" fmla="*/ 52 h 875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1109" h="875629">
                      <a:moveTo>
                        <a:pt x="18" y="52"/>
                      </a:moveTo>
                      <a:cubicBezTo>
                        <a:pt x="1605" y="-3123"/>
                        <a:pt x="130193" y="139752"/>
                        <a:pt x="130193" y="139752"/>
                      </a:cubicBezTo>
                      <a:cubicBezTo>
                        <a:pt x="150831" y="161448"/>
                        <a:pt x="108497" y="88952"/>
                        <a:pt x="123843" y="130227"/>
                      </a:cubicBezTo>
                      <a:cubicBezTo>
                        <a:pt x="139189" y="171502"/>
                        <a:pt x="213272" y="367294"/>
                        <a:pt x="222268" y="387402"/>
                      </a:cubicBezTo>
                      <a:cubicBezTo>
                        <a:pt x="231264" y="407510"/>
                        <a:pt x="178347" y="245056"/>
                        <a:pt x="177818" y="250877"/>
                      </a:cubicBezTo>
                      <a:cubicBezTo>
                        <a:pt x="177289" y="256698"/>
                        <a:pt x="191047" y="321785"/>
                        <a:pt x="219093" y="422327"/>
                      </a:cubicBezTo>
                      <a:cubicBezTo>
                        <a:pt x="247139" y="522869"/>
                        <a:pt x="331276" y="799094"/>
                        <a:pt x="346093" y="854127"/>
                      </a:cubicBezTo>
                      <a:cubicBezTo>
                        <a:pt x="360910" y="909160"/>
                        <a:pt x="341330" y="852539"/>
                        <a:pt x="307993" y="752527"/>
                      </a:cubicBezTo>
                      <a:cubicBezTo>
                        <a:pt x="274656" y="652515"/>
                        <a:pt x="171468" y="332898"/>
                        <a:pt x="146068" y="254052"/>
                      </a:cubicBezTo>
                      <a:cubicBezTo>
                        <a:pt x="120668" y="175206"/>
                        <a:pt x="159826" y="295327"/>
                        <a:pt x="155593" y="279452"/>
                      </a:cubicBezTo>
                      <a:cubicBezTo>
                        <a:pt x="151360" y="263577"/>
                        <a:pt x="144481" y="205898"/>
                        <a:pt x="120668" y="158802"/>
                      </a:cubicBezTo>
                      <a:cubicBezTo>
                        <a:pt x="96855" y="111706"/>
                        <a:pt x="-1569" y="3227"/>
                        <a:pt x="18" y="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1" name="フリーフォーム 1130">
                  <a:extLst>
                    <a:ext uri="{FF2B5EF4-FFF2-40B4-BE49-F238E27FC236}">
                      <a16:creationId xmlns:a16="http://schemas.microsoft.com/office/drawing/2014/main" id="{F5DCBE5B-0E7C-D8C1-F459-CC59B9C1E083}"/>
                    </a:ext>
                  </a:extLst>
                </p:cNvPr>
                <p:cNvSpPr/>
                <p:nvPr/>
              </p:nvSpPr>
              <p:spPr>
                <a:xfrm>
                  <a:off x="5851879" y="4057623"/>
                  <a:ext cx="206803" cy="189519"/>
                </a:xfrm>
                <a:custGeom>
                  <a:avLst/>
                  <a:gdLst>
                    <a:gd name="connsiteX0" fmla="*/ 206021 w 206803"/>
                    <a:gd name="connsiteY0" fmla="*/ 27 h 189519"/>
                    <a:gd name="connsiteX1" fmla="*/ 53621 w 206803"/>
                    <a:gd name="connsiteY1" fmla="*/ 139727 h 189519"/>
                    <a:gd name="connsiteX2" fmla="*/ 2821 w 206803"/>
                    <a:gd name="connsiteY2" fmla="*/ 187352 h 189519"/>
                    <a:gd name="connsiteX3" fmla="*/ 126646 w 206803"/>
                    <a:gd name="connsiteY3" fmla="*/ 79402 h 189519"/>
                    <a:gd name="connsiteX4" fmla="*/ 40921 w 206803"/>
                    <a:gd name="connsiteY4" fmla="*/ 107977 h 189519"/>
                    <a:gd name="connsiteX5" fmla="*/ 139346 w 206803"/>
                    <a:gd name="connsiteY5" fmla="*/ 60352 h 189519"/>
                    <a:gd name="connsiteX6" fmla="*/ 113946 w 206803"/>
                    <a:gd name="connsiteY6" fmla="*/ 127027 h 189519"/>
                    <a:gd name="connsiteX7" fmla="*/ 206021 w 206803"/>
                    <a:gd name="connsiteY7" fmla="*/ 27 h 189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6803" h="189519">
                      <a:moveTo>
                        <a:pt x="206021" y="27"/>
                      </a:moveTo>
                      <a:cubicBezTo>
                        <a:pt x="195967" y="2144"/>
                        <a:pt x="87488" y="108506"/>
                        <a:pt x="53621" y="139727"/>
                      </a:cubicBezTo>
                      <a:cubicBezTo>
                        <a:pt x="19754" y="170948"/>
                        <a:pt x="-9350" y="197406"/>
                        <a:pt x="2821" y="187352"/>
                      </a:cubicBezTo>
                      <a:cubicBezTo>
                        <a:pt x="14992" y="177298"/>
                        <a:pt x="120296" y="92631"/>
                        <a:pt x="126646" y="79402"/>
                      </a:cubicBezTo>
                      <a:cubicBezTo>
                        <a:pt x="132996" y="66173"/>
                        <a:pt x="38804" y="111152"/>
                        <a:pt x="40921" y="107977"/>
                      </a:cubicBezTo>
                      <a:cubicBezTo>
                        <a:pt x="43038" y="104802"/>
                        <a:pt x="127175" y="57177"/>
                        <a:pt x="139346" y="60352"/>
                      </a:cubicBezTo>
                      <a:cubicBezTo>
                        <a:pt x="151517" y="63527"/>
                        <a:pt x="101775" y="134964"/>
                        <a:pt x="113946" y="127027"/>
                      </a:cubicBezTo>
                      <a:cubicBezTo>
                        <a:pt x="126117" y="119090"/>
                        <a:pt x="216075" y="-2090"/>
                        <a:pt x="206021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2" name="フリーフォーム 1131">
                  <a:extLst>
                    <a:ext uri="{FF2B5EF4-FFF2-40B4-BE49-F238E27FC236}">
                      <a16:creationId xmlns:a16="http://schemas.microsoft.com/office/drawing/2014/main" id="{3BE01124-4027-71AD-D4CD-25AA3C97A325}"/>
                    </a:ext>
                  </a:extLst>
                </p:cNvPr>
                <p:cNvSpPr/>
                <p:nvPr/>
              </p:nvSpPr>
              <p:spPr>
                <a:xfrm>
                  <a:off x="5533890" y="4025900"/>
                  <a:ext cx="578063" cy="435083"/>
                </a:xfrm>
                <a:custGeom>
                  <a:avLst/>
                  <a:gdLst>
                    <a:gd name="connsiteX0" fmla="*/ 135 w 578063"/>
                    <a:gd name="connsiteY0" fmla="*/ 0 h 435083"/>
                    <a:gd name="connsiteX1" fmla="*/ 247785 w 578063"/>
                    <a:gd name="connsiteY1" fmla="*/ 200025 h 435083"/>
                    <a:gd name="connsiteX2" fmla="*/ 216035 w 578063"/>
                    <a:gd name="connsiteY2" fmla="*/ 142875 h 435083"/>
                    <a:gd name="connsiteX3" fmla="*/ 409710 w 578063"/>
                    <a:gd name="connsiteY3" fmla="*/ 307975 h 435083"/>
                    <a:gd name="connsiteX4" fmla="*/ 577985 w 578063"/>
                    <a:gd name="connsiteY4" fmla="*/ 434975 h 435083"/>
                    <a:gd name="connsiteX5" fmla="*/ 428760 w 578063"/>
                    <a:gd name="connsiteY5" fmla="*/ 327025 h 435083"/>
                    <a:gd name="connsiteX6" fmla="*/ 225560 w 578063"/>
                    <a:gd name="connsiteY6" fmla="*/ 171450 h 435083"/>
                    <a:gd name="connsiteX7" fmla="*/ 285885 w 578063"/>
                    <a:gd name="connsiteY7" fmla="*/ 200025 h 435083"/>
                    <a:gd name="connsiteX8" fmla="*/ 135 w 578063"/>
                    <a:gd name="connsiteY8" fmla="*/ 0 h 435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8063" h="435083">
                      <a:moveTo>
                        <a:pt x="135" y="0"/>
                      </a:moveTo>
                      <a:cubicBezTo>
                        <a:pt x="-6215" y="0"/>
                        <a:pt x="211802" y="176213"/>
                        <a:pt x="247785" y="200025"/>
                      </a:cubicBezTo>
                      <a:cubicBezTo>
                        <a:pt x="283768" y="223837"/>
                        <a:pt x="189048" y="124883"/>
                        <a:pt x="216035" y="142875"/>
                      </a:cubicBezTo>
                      <a:cubicBezTo>
                        <a:pt x="243022" y="160867"/>
                        <a:pt x="349385" y="259292"/>
                        <a:pt x="409710" y="307975"/>
                      </a:cubicBezTo>
                      <a:cubicBezTo>
                        <a:pt x="470035" y="356658"/>
                        <a:pt x="574810" y="431800"/>
                        <a:pt x="577985" y="434975"/>
                      </a:cubicBezTo>
                      <a:cubicBezTo>
                        <a:pt x="581160" y="438150"/>
                        <a:pt x="487497" y="370946"/>
                        <a:pt x="428760" y="327025"/>
                      </a:cubicBezTo>
                      <a:cubicBezTo>
                        <a:pt x="370023" y="283104"/>
                        <a:pt x="249373" y="192617"/>
                        <a:pt x="225560" y="171450"/>
                      </a:cubicBezTo>
                      <a:cubicBezTo>
                        <a:pt x="201748" y="150283"/>
                        <a:pt x="318693" y="225954"/>
                        <a:pt x="285885" y="200025"/>
                      </a:cubicBezTo>
                      <a:cubicBezTo>
                        <a:pt x="253077" y="174096"/>
                        <a:pt x="6485" y="0"/>
                        <a:pt x="13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3" name="フリーフォーム 1132">
                  <a:extLst>
                    <a:ext uri="{FF2B5EF4-FFF2-40B4-BE49-F238E27FC236}">
                      <a16:creationId xmlns:a16="http://schemas.microsoft.com/office/drawing/2014/main" id="{AE069CE9-7A1A-0093-0EF0-D71ED3848053}"/>
                    </a:ext>
                  </a:extLst>
                </p:cNvPr>
                <p:cNvSpPr/>
                <p:nvPr/>
              </p:nvSpPr>
              <p:spPr>
                <a:xfrm>
                  <a:off x="5802324" y="4324847"/>
                  <a:ext cx="247467" cy="170058"/>
                </a:xfrm>
                <a:custGeom>
                  <a:avLst/>
                  <a:gdLst>
                    <a:gd name="connsiteX0" fmla="*/ 1576 w 247467"/>
                    <a:gd name="connsiteY0" fmla="*/ 2678 h 170058"/>
                    <a:gd name="connsiteX1" fmla="*/ 242876 w 247467"/>
                    <a:gd name="connsiteY1" fmla="*/ 167778 h 170058"/>
                    <a:gd name="connsiteX2" fmla="*/ 163501 w 247467"/>
                    <a:gd name="connsiteY2" fmla="*/ 101103 h 170058"/>
                    <a:gd name="connsiteX3" fmla="*/ 207951 w 247467"/>
                    <a:gd name="connsiteY3" fmla="*/ 132853 h 170058"/>
                    <a:gd name="connsiteX4" fmla="*/ 141276 w 247467"/>
                    <a:gd name="connsiteY4" fmla="*/ 69353 h 170058"/>
                    <a:gd name="connsiteX5" fmla="*/ 1576 w 247467"/>
                    <a:gd name="connsiteY5" fmla="*/ 2678 h 170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7467" h="170058">
                      <a:moveTo>
                        <a:pt x="1576" y="2678"/>
                      </a:moveTo>
                      <a:cubicBezTo>
                        <a:pt x="18509" y="19082"/>
                        <a:pt x="215889" y="151374"/>
                        <a:pt x="242876" y="167778"/>
                      </a:cubicBezTo>
                      <a:cubicBezTo>
                        <a:pt x="269863" y="184182"/>
                        <a:pt x="169322" y="106924"/>
                        <a:pt x="163501" y="101103"/>
                      </a:cubicBezTo>
                      <a:cubicBezTo>
                        <a:pt x="157680" y="95282"/>
                        <a:pt x="211655" y="138145"/>
                        <a:pt x="207951" y="132853"/>
                      </a:cubicBezTo>
                      <a:cubicBezTo>
                        <a:pt x="204247" y="127561"/>
                        <a:pt x="173555" y="88932"/>
                        <a:pt x="141276" y="69353"/>
                      </a:cubicBezTo>
                      <a:cubicBezTo>
                        <a:pt x="108997" y="49774"/>
                        <a:pt x="-15357" y="-13726"/>
                        <a:pt x="1576" y="26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4" name="フリーフォーム 1133">
                  <a:extLst>
                    <a:ext uri="{FF2B5EF4-FFF2-40B4-BE49-F238E27FC236}">
                      <a16:creationId xmlns:a16="http://schemas.microsoft.com/office/drawing/2014/main" id="{2984FB67-BF5E-8A5B-C79F-EA3F6C2B3E11}"/>
                    </a:ext>
                  </a:extLst>
                </p:cNvPr>
                <p:cNvSpPr/>
                <p:nvPr/>
              </p:nvSpPr>
              <p:spPr>
                <a:xfrm>
                  <a:off x="5898801" y="4457687"/>
                  <a:ext cx="235405" cy="425704"/>
                </a:xfrm>
                <a:custGeom>
                  <a:avLst/>
                  <a:gdLst>
                    <a:gd name="connsiteX0" fmla="*/ 235299 w 235405"/>
                    <a:gd name="connsiteY0" fmla="*/ 13 h 425704"/>
                    <a:gd name="connsiteX1" fmla="*/ 133699 w 235405"/>
                    <a:gd name="connsiteY1" fmla="*/ 158763 h 425704"/>
                    <a:gd name="connsiteX2" fmla="*/ 168624 w 235405"/>
                    <a:gd name="connsiteY2" fmla="*/ 57163 h 425704"/>
                    <a:gd name="connsiteX3" fmla="*/ 349 w 235405"/>
                    <a:gd name="connsiteY3" fmla="*/ 425463 h 425704"/>
                    <a:gd name="connsiteX4" fmla="*/ 124174 w 235405"/>
                    <a:gd name="connsiteY4" fmla="*/ 114313 h 425704"/>
                    <a:gd name="connsiteX5" fmla="*/ 111474 w 235405"/>
                    <a:gd name="connsiteY5" fmla="*/ 149238 h 425704"/>
                    <a:gd name="connsiteX6" fmla="*/ 235299 w 235405"/>
                    <a:gd name="connsiteY6" fmla="*/ 13 h 425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405" h="425704">
                      <a:moveTo>
                        <a:pt x="235299" y="13"/>
                      </a:moveTo>
                      <a:cubicBezTo>
                        <a:pt x="239003" y="1600"/>
                        <a:pt x="144811" y="149238"/>
                        <a:pt x="133699" y="158763"/>
                      </a:cubicBezTo>
                      <a:cubicBezTo>
                        <a:pt x="122586" y="168288"/>
                        <a:pt x="190849" y="12713"/>
                        <a:pt x="168624" y="57163"/>
                      </a:cubicBezTo>
                      <a:cubicBezTo>
                        <a:pt x="146399" y="101613"/>
                        <a:pt x="7757" y="415938"/>
                        <a:pt x="349" y="425463"/>
                      </a:cubicBezTo>
                      <a:cubicBezTo>
                        <a:pt x="-7059" y="434988"/>
                        <a:pt x="105653" y="160350"/>
                        <a:pt x="124174" y="114313"/>
                      </a:cubicBezTo>
                      <a:cubicBezTo>
                        <a:pt x="142695" y="68276"/>
                        <a:pt x="98774" y="164584"/>
                        <a:pt x="111474" y="149238"/>
                      </a:cubicBezTo>
                      <a:cubicBezTo>
                        <a:pt x="124174" y="133892"/>
                        <a:pt x="231595" y="-1574"/>
                        <a:pt x="235299" y="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5" name="フリーフォーム 1134">
                  <a:extLst>
                    <a:ext uri="{FF2B5EF4-FFF2-40B4-BE49-F238E27FC236}">
                      <a16:creationId xmlns:a16="http://schemas.microsoft.com/office/drawing/2014/main" id="{DF88569F-D9E6-BC11-6EC3-6CCA4088D790}"/>
                    </a:ext>
                  </a:extLst>
                </p:cNvPr>
                <p:cNvSpPr/>
                <p:nvPr/>
              </p:nvSpPr>
              <p:spPr>
                <a:xfrm>
                  <a:off x="5742207" y="3147595"/>
                  <a:ext cx="973134" cy="424417"/>
                </a:xfrm>
                <a:custGeom>
                  <a:avLst/>
                  <a:gdLst>
                    <a:gd name="connsiteX0" fmla="*/ 4543 w 973134"/>
                    <a:gd name="connsiteY0" fmla="*/ 2005 h 424417"/>
                    <a:gd name="connsiteX1" fmla="*/ 649068 w 973134"/>
                    <a:gd name="connsiteY1" fmla="*/ 268705 h 424417"/>
                    <a:gd name="connsiteX2" fmla="*/ 382368 w 973134"/>
                    <a:gd name="connsiteY2" fmla="*/ 151230 h 424417"/>
                    <a:gd name="connsiteX3" fmla="*/ 972918 w 973134"/>
                    <a:gd name="connsiteY3" fmla="*/ 424280 h 424417"/>
                    <a:gd name="connsiteX4" fmla="*/ 306168 w 973134"/>
                    <a:gd name="connsiteY4" fmla="*/ 109955 h 424417"/>
                    <a:gd name="connsiteX5" fmla="*/ 360143 w 973134"/>
                    <a:gd name="connsiteY5" fmla="*/ 144880 h 424417"/>
                    <a:gd name="connsiteX6" fmla="*/ 4543 w 973134"/>
                    <a:gd name="connsiteY6" fmla="*/ 2005 h 424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3134" h="424417">
                      <a:moveTo>
                        <a:pt x="4543" y="2005"/>
                      </a:moveTo>
                      <a:cubicBezTo>
                        <a:pt x="52697" y="22643"/>
                        <a:pt x="586097" y="243834"/>
                        <a:pt x="649068" y="268705"/>
                      </a:cubicBezTo>
                      <a:cubicBezTo>
                        <a:pt x="712039" y="293576"/>
                        <a:pt x="328393" y="125301"/>
                        <a:pt x="382368" y="151230"/>
                      </a:cubicBezTo>
                      <a:cubicBezTo>
                        <a:pt x="436343" y="177159"/>
                        <a:pt x="985618" y="431159"/>
                        <a:pt x="972918" y="424280"/>
                      </a:cubicBezTo>
                      <a:cubicBezTo>
                        <a:pt x="960218" y="417401"/>
                        <a:pt x="408297" y="156522"/>
                        <a:pt x="306168" y="109955"/>
                      </a:cubicBezTo>
                      <a:cubicBezTo>
                        <a:pt x="204039" y="63388"/>
                        <a:pt x="414647" y="163401"/>
                        <a:pt x="360143" y="144880"/>
                      </a:cubicBezTo>
                      <a:cubicBezTo>
                        <a:pt x="305639" y="126359"/>
                        <a:pt x="-43611" y="-18633"/>
                        <a:pt x="4543" y="20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6" name="フリーフォーム 1135">
                  <a:extLst>
                    <a:ext uri="{FF2B5EF4-FFF2-40B4-BE49-F238E27FC236}">
                      <a16:creationId xmlns:a16="http://schemas.microsoft.com/office/drawing/2014/main" id="{9CFCE5E9-0336-202D-77B7-ED29502476DF}"/>
                    </a:ext>
                  </a:extLst>
                </p:cNvPr>
                <p:cNvSpPr/>
                <p:nvPr/>
              </p:nvSpPr>
              <p:spPr>
                <a:xfrm>
                  <a:off x="5741509" y="3136504"/>
                  <a:ext cx="476046" cy="205099"/>
                </a:xfrm>
                <a:custGeom>
                  <a:avLst/>
                  <a:gdLst>
                    <a:gd name="connsiteX0" fmla="*/ 2066 w 476046"/>
                    <a:gd name="connsiteY0" fmla="*/ 396 h 205099"/>
                    <a:gd name="connsiteX1" fmla="*/ 471966 w 476046"/>
                    <a:gd name="connsiteY1" fmla="*/ 203596 h 205099"/>
                    <a:gd name="connsiteX2" fmla="*/ 233841 w 476046"/>
                    <a:gd name="connsiteY2" fmla="*/ 95646 h 205099"/>
                    <a:gd name="connsiteX3" fmla="*/ 297341 w 476046"/>
                    <a:gd name="connsiteY3" fmla="*/ 149621 h 205099"/>
                    <a:gd name="connsiteX4" fmla="*/ 2066 w 476046"/>
                    <a:gd name="connsiteY4" fmla="*/ 396 h 205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046" h="205099">
                      <a:moveTo>
                        <a:pt x="2066" y="396"/>
                      </a:moveTo>
                      <a:cubicBezTo>
                        <a:pt x="31170" y="9392"/>
                        <a:pt x="433337" y="187721"/>
                        <a:pt x="471966" y="203596"/>
                      </a:cubicBezTo>
                      <a:cubicBezTo>
                        <a:pt x="510595" y="219471"/>
                        <a:pt x="262945" y="104642"/>
                        <a:pt x="233841" y="95646"/>
                      </a:cubicBezTo>
                      <a:cubicBezTo>
                        <a:pt x="204737" y="86650"/>
                        <a:pt x="334383" y="160733"/>
                        <a:pt x="297341" y="149621"/>
                      </a:cubicBezTo>
                      <a:cubicBezTo>
                        <a:pt x="260299" y="138509"/>
                        <a:pt x="-27038" y="-8600"/>
                        <a:pt x="2066" y="3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7" name="フリーフォーム 1136">
                  <a:extLst>
                    <a:ext uri="{FF2B5EF4-FFF2-40B4-BE49-F238E27FC236}">
                      <a16:creationId xmlns:a16="http://schemas.microsoft.com/office/drawing/2014/main" id="{90217990-092B-8C42-4EA8-8B586AEBF45E}"/>
                    </a:ext>
                  </a:extLst>
                </p:cNvPr>
                <p:cNvSpPr/>
                <p:nvPr/>
              </p:nvSpPr>
              <p:spPr>
                <a:xfrm>
                  <a:off x="5864200" y="3286115"/>
                  <a:ext cx="611026" cy="187640"/>
                </a:xfrm>
                <a:custGeom>
                  <a:avLst/>
                  <a:gdLst>
                    <a:gd name="connsiteX0" fmla="*/ 25 w 611026"/>
                    <a:gd name="connsiteY0" fmla="*/ 10 h 187640"/>
                    <a:gd name="connsiteX1" fmla="*/ 203225 w 611026"/>
                    <a:gd name="connsiteY1" fmla="*/ 111135 h 187640"/>
                    <a:gd name="connsiteX2" fmla="*/ 546125 w 611026"/>
                    <a:gd name="connsiteY2" fmla="*/ 168285 h 187640"/>
                    <a:gd name="connsiteX3" fmla="*/ 482625 w 611026"/>
                    <a:gd name="connsiteY3" fmla="*/ 171460 h 187640"/>
                    <a:gd name="connsiteX4" fmla="*/ 609625 w 611026"/>
                    <a:gd name="connsiteY4" fmla="*/ 187335 h 187640"/>
                    <a:gd name="connsiteX5" fmla="*/ 384200 w 611026"/>
                    <a:gd name="connsiteY5" fmla="*/ 155585 h 187640"/>
                    <a:gd name="connsiteX6" fmla="*/ 190525 w 611026"/>
                    <a:gd name="connsiteY6" fmla="*/ 104785 h 187640"/>
                    <a:gd name="connsiteX7" fmla="*/ 25 w 611026"/>
                    <a:gd name="connsiteY7" fmla="*/ 10 h 18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1026" h="187640">
                      <a:moveTo>
                        <a:pt x="25" y="10"/>
                      </a:moveTo>
                      <a:cubicBezTo>
                        <a:pt x="2142" y="1068"/>
                        <a:pt x="112208" y="83089"/>
                        <a:pt x="203225" y="111135"/>
                      </a:cubicBezTo>
                      <a:cubicBezTo>
                        <a:pt x="294242" y="139181"/>
                        <a:pt x="499558" y="158231"/>
                        <a:pt x="546125" y="168285"/>
                      </a:cubicBezTo>
                      <a:cubicBezTo>
                        <a:pt x="592692" y="178339"/>
                        <a:pt x="472042" y="168285"/>
                        <a:pt x="482625" y="171460"/>
                      </a:cubicBezTo>
                      <a:cubicBezTo>
                        <a:pt x="493208" y="174635"/>
                        <a:pt x="626029" y="189981"/>
                        <a:pt x="609625" y="187335"/>
                      </a:cubicBezTo>
                      <a:cubicBezTo>
                        <a:pt x="593221" y="184689"/>
                        <a:pt x="454050" y="169343"/>
                        <a:pt x="384200" y="155585"/>
                      </a:cubicBezTo>
                      <a:cubicBezTo>
                        <a:pt x="314350" y="141827"/>
                        <a:pt x="250321" y="129127"/>
                        <a:pt x="190525" y="104785"/>
                      </a:cubicBezTo>
                      <a:cubicBezTo>
                        <a:pt x="130729" y="80443"/>
                        <a:pt x="-2092" y="-1048"/>
                        <a:pt x="25" y="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8" name="フリーフォーム 1137">
                  <a:extLst>
                    <a:ext uri="{FF2B5EF4-FFF2-40B4-BE49-F238E27FC236}">
                      <a16:creationId xmlns:a16="http://schemas.microsoft.com/office/drawing/2014/main" id="{3368C1EA-E752-AFA8-4AF0-3E238B0F2567}"/>
                    </a:ext>
                  </a:extLst>
                </p:cNvPr>
                <p:cNvSpPr/>
                <p:nvPr/>
              </p:nvSpPr>
              <p:spPr>
                <a:xfrm>
                  <a:off x="6466876" y="3455234"/>
                  <a:ext cx="438973" cy="216057"/>
                </a:xfrm>
                <a:custGeom>
                  <a:avLst/>
                  <a:gdLst>
                    <a:gd name="connsiteX0" fmla="*/ 10124 w 438973"/>
                    <a:gd name="connsiteY0" fmla="*/ 8691 h 216057"/>
                    <a:gd name="connsiteX1" fmla="*/ 435574 w 438973"/>
                    <a:gd name="connsiteY1" fmla="*/ 215066 h 216057"/>
                    <a:gd name="connsiteX2" fmla="*/ 219674 w 438973"/>
                    <a:gd name="connsiteY2" fmla="*/ 91241 h 216057"/>
                    <a:gd name="connsiteX3" fmla="*/ 403824 w 438973"/>
                    <a:gd name="connsiteY3" fmla="*/ 192841 h 216057"/>
                    <a:gd name="connsiteX4" fmla="*/ 152999 w 438973"/>
                    <a:gd name="connsiteY4" fmla="*/ 53141 h 216057"/>
                    <a:gd name="connsiteX5" fmla="*/ 10124 w 438973"/>
                    <a:gd name="connsiteY5" fmla="*/ 8691 h 216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8973" h="216057">
                      <a:moveTo>
                        <a:pt x="10124" y="8691"/>
                      </a:moveTo>
                      <a:cubicBezTo>
                        <a:pt x="57220" y="35678"/>
                        <a:pt x="400649" y="201308"/>
                        <a:pt x="435574" y="215066"/>
                      </a:cubicBezTo>
                      <a:cubicBezTo>
                        <a:pt x="470499" y="228824"/>
                        <a:pt x="224966" y="94945"/>
                        <a:pt x="219674" y="91241"/>
                      </a:cubicBezTo>
                      <a:cubicBezTo>
                        <a:pt x="214382" y="87537"/>
                        <a:pt x="414936" y="199191"/>
                        <a:pt x="403824" y="192841"/>
                      </a:cubicBezTo>
                      <a:cubicBezTo>
                        <a:pt x="392712" y="186491"/>
                        <a:pt x="213853" y="82774"/>
                        <a:pt x="152999" y="53141"/>
                      </a:cubicBezTo>
                      <a:cubicBezTo>
                        <a:pt x="92145" y="23508"/>
                        <a:pt x="-36972" y="-18296"/>
                        <a:pt x="10124" y="86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9" name="フリーフォーム 1138">
                  <a:extLst>
                    <a:ext uri="{FF2B5EF4-FFF2-40B4-BE49-F238E27FC236}">
                      <a16:creationId xmlns:a16="http://schemas.microsoft.com/office/drawing/2014/main" id="{426BF0A7-2BA7-D467-DDAB-3F71EA93C008}"/>
                    </a:ext>
                  </a:extLst>
                </p:cNvPr>
                <p:cNvSpPr/>
                <p:nvPr/>
              </p:nvSpPr>
              <p:spPr>
                <a:xfrm>
                  <a:off x="6642036" y="3662856"/>
                  <a:ext cx="273921" cy="871936"/>
                </a:xfrm>
                <a:custGeom>
                  <a:avLst/>
                  <a:gdLst>
                    <a:gd name="connsiteX0" fmla="*/ 273114 w 273921"/>
                    <a:gd name="connsiteY0" fmla="*/ 13794 h 871936"/>
                    <a:gd name="connsiteX1" fmla="*/ 222314 w 273921"/>
                    <a:gd name="connsiteY1" fmla="*/ 417019 h 871936"/>
                    <a:gd name="connsiteX2" fmla="*/ 235014 w 273921"/>
                    <a:gd name="connsiteY2" fmla="*/ 369394 h 871936"/>
                    <a:gd name="connsiteX3" fmla="*/ 161989 w 273921"/>
                    <a:gd name="connsiteY3" fmla="*/ 610694 h 871936"/>
                    <a:gd name="connsiteX4" fmla="*/ 64 w 273921"/>
                    <a:gd name="connsiteY4" fmla="*/ 871044 h 871936"/>
                    <a:gd name="connsiteX5" fmla="*/ 142939 w 273921"/>
                    <a:gd name="connsiteY5" fmla="*/ 683719 h 871936"/>
                    <a:gd name="connsiteX6" fmla="*/ 184214 w 273921"/>
                    <a:gd name="connsiteY6" fmla="*/ 363044 h 871936"/>
                    <a:gd name="connsiteX7" fmla="*/ 193739 w 273921"/>
                    <a:gd name="connsiteY7" fmla="*/ 442419 h 871936"/>
                    <a:gd name="connsiteX8" fmla="*/ 250889 w 273921"/>
                    <a:gd name="connsiteY8" fmla="*/ 124919 h 871936"/>
                    <a:gd name="connsiteX9" fmla="*/ 273114 w 273921"/>
                    <a:gd name="connsiteY9" fmla="*/ 13794 h 871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921" h="871936">
                      <a:moveTo>
                        <a:pt x="273114" y="13794"/>
                      </a:moveTo>
                      <a:cubicBezTo>
                        <a:pt x="268351" y="62477"/>
                        <a:pt x="228664" y="357752"/>
                        <a:pt x="222314" y="417019"/>
                      </a:cubicBezTo>
                      <a:cubicBezTo>
                        <a:pt x="215964" y="476286"/>
                        <a:pt x="245068" y="337115"/>
                        <a:pt x="235014" y="369394"/>
                      </a:cubicBezTo>
                      <a:cubicBezTo>
                        <a:pt x="224960" y="401673"/>
                        <a:pt x="201147" y="527086"/>
                        <a:pt x="161989" y="610694"/>
                      </a:cubicBezTo>
                      <a:cubicBezTo>
                        <a:pt x="122831" y="694302"/>
                        <a:pt x="3239" y="858873"/>
                        <a:pt x="64" y="871044"/>
                      </a:cubicBezTo>
                      <a:cubicBezTo>
                        <a:pt x="-3111" y="883215"/>
                        <a:pt x="112247" y="768385"/>
                        <a:pt x="142939" y="683719"/>
                      </a:cubicBezTo>
                      <a:cubicBezTo>
                        <a:pt x="173631" y="599053"/>
                        <a:pt x="175747" y="403260"/>
                        <a:pt x="184214" y="363044"/>
                      </a:cubicBezTo>
                      <a:cubicBezTo>
                        <a:pt x="192681" y="322828"/>
                        <a:pt x="182626" y="482107"/>
                        <a:pt x="193739" y="442419"/>
                      </a:cubicBezTo>
                      <a:cubicBezTo>
                        <a:pt x="204851" y="402732"/>
                        <a:pt x="241364" y="194240"/>
                        <a:pt x="250889" y="124919"/>
                      </a:cubicBezTo>
                      <a:cubicBezTo>
                        <a:pt x="260414" y="55598"/>
                        <a:pt x="277877" y="-34889"/>
                        <a:pt x="273114" y="137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0" name="フリーフォーム 1139">
                  <a:extLst>
                    <a:ext uri="{FF2B5EF4-FFF2-40B4-BE49-F238E27FC236}">
                      <a16:creationId xmlns:a16="http://schemas.microsoft.com/office/drawing/2014/main" id="{D8D8A643-DB93-536D-B4E2-6B3A2703FC57}"/>
                    </a:ext>
                  </a:extLst>
                </p:cNvPr>
                <p:cNvSpPr/>
                <p:nvPr/>
              </p:nvSpPr>
              <p:spPr>
                <a:xfrm>
                  <a:off x="6428610" y="4550252"/>
                  <a:ext cx="189805" cy="672229"/>
                </a:xfrm>
                <a:custGeom>
                  <a:avLst/>
                  <a:gdLst>
                    <a:gd name="connsiteX0" fmla="*/ 188090 w 189805"/>
                    <a:gd name="connsiteY0" fmla="*/ 2698 h 672229"/>
                    <a:gd name="connsiteX1" fmla="*/ 127765 w 189805"/>
                    <a:gd name="connsiteY1" fmla="*/ 151923 h 672229"/>
                    <a:gd name="connsiteX2" fmla="*/ 32515 w 189805"/>
                    <a:gd name="connsiteY2" fmla="*/ 501173 h 672229"/>
                    <a:gd name="connsiteX3" fmla="*/ 29340 w 189805"/>
                    <a:gd name="connsiteY3" fmla="*/ 431323 h 672229"/>
                    <a:gd name="connsiteX4" fmla="*/ 765 w 189805"/>
                    <a:gd name="connsiteY4" fmla="*/ 669448 h 672229"/>
                    <a:gd name="connsiteX5" fmla="*/ 64265 w 189805"/>
                    <a:gd name="connsiteY5" fmla="*/ 243998 h 672229"/>
                    <a:gd name="connsiteX6" fmla="*/ 61090 w 189805"/>
                    <a:gd name="connsiteY6" fmla="*/ 266223 h 672229"/>
                    <a:gd name="connsiteX7" fmla="*/ 188090 w 189805"/>
                    <a:gd name="connsiteY7" fmla="*/ 2698 h 672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805" h="672229">
                      <a:moveTo>
                        <a:pt x="188090" y="2698"/>
                      </a:moveTo>
                      <a:cubicBezTo>
                        <a:pt x="199202" y="-16352"/>
                        <a:pt x="153694" y="68844"/>
                        <a:pt x="127765" y="151923"/>
                      </a:cubicBezTo>
                      <a:cubicBezTo>
                        <a:pt x="101836" y="235002"/>
                        <a:pt x="48919" y="454606"/>
                        <a:pt x="32515" y="501173"/>
                      </a:cubicBezTo>
                      <a:cubicBezTo>
                        <a:pt x="16111" y="547740"/>
                        <a:pt x="34632" y="403277"/>
                        <a:pt x="29340" y="431323"/>
                      </a:cubicBezTo>
                      <a:cubicBezTo>
                        <a:pt x="24048" y="459369"/>
                        <a:pt x="-5056" y="700669"/>
                        <a:pt x="765" y="669448"/>
                      </a:cubicBezTo>
                      <a:cubicBezTo>
                        <a:pt x="6586" y="638227"/>
                        <a:pt x="54211" y="311202"/>
                        <a:pt x="64265" y="243998"/>
                      </a:cubicBezTo>
                      <a:cubicBezTo>
                        <a:pt x="74319" y="176794"/>
                        <a:pt x="43098" y="301677"/>
                        <a:pt x="61090" y="266223"/>
                      </a:cubicBezTo>
                      <a:cubicBezTo>
                        <a:pt x="79082" y="230769"/>
                        <a:pt x="176978" y="21748"/>
                        <a:pt x="188090" y="26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1" name="フリーフォーム 1140">
                  <a:extLst>
                    <a:ext uri="{FF2B5EF4-FFF2-40B4-BE49-F238E27FC236}">
                      <a16:creationId xmlns:a16="http://schemas.microsoft.com/office/drawing/2014/main" id="{68F5CCF6-F3EC-D892-8E6F-797C38D55B1F}"/>
                    </a:ext>
                  </a:extLst>
                </p:cNvPr>
                <p:cNvSpPr/>
                <p:nvPr/>
              </p:nvSpPr>
              <p:spPr>
                <a:xfrm>
                  <a:off x="6899275" y="3641725"/>
                  <a:ext cx="131080" cy="587755"/>
                </a:xfrm>
                <a:custGeom>
                  <a:avLst/>
                  <a:gdLst>
                    <a:gd name="connsiteX0" fmla="*/ 0 w 131080"/>
                    <a:gd name="connsiteY0" fmla="*/ 0 h 587755"/>
                    <a:gd name="connsiteX1" fmla="*/ 104775 w 131080"/>
                    <a:gd name="connsiteY1" fmla="*/ 107950 h 587755"/>
                    <a:gd name="connsiteX2" fmla="*/ 104775 w 131080"/>
                    <a:gd name="connsiteY2" fmla="*/ 107950 h 587755"/>
                    <a:gd name="connsiteX3" fmla="*/ 114300 w 131080"/>
                    <a:gd name="connsiteY3" fmla="*/ 358775 h 587755"/>
                    <a:gd name="connsiteX4" fmla="*/ 111125 w 131080"/>
                    <a:gd name="connsiteY4" fmla="*/ 346075 h 587755"/>
                    <a:gd name="connsiteX5" fmla="*/ 95250 w 131080"/>
                    <a:gd name="connsiteY5" fmla="*/ 511175 h 587755"/>
                    <a:gd name="connsiteX6" fmla="*/ 25400 w 131080"/>
                    <a:gd name="connsiteY6" fmla="*/ 587375 h 587755"/>
                    <a:gd name="connsiteX7" fmla="*/ 101600 w 131080"/>
                    <a:gd name="connsiteY7" fmla="*/ 482600 h 587755"/>
                    <a:gd name="connsiteX8" fmla="*/ 123825 w 131080"/>
                    <a:gd name="connsiteY8" fmla="*/ 152400 h 587755"/>
                    <a:gd name="connsiteX9" fmla="*/ 123825 w 131080"/>
                    <a:gd name="connsiteY9" fmla="*/ 174625 h 587755"/>
                    <a:gd name="connsiteX10" fmla="*/ 0 w 131080"/>
                    <a:gd name="connsiteY10" fmla="*/ 0 h 587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1080" h="587755">
                      <a:moveTo>
                        <a:pt x="0" y="0"/>
                      </a:moveTo>
                      <a:lnTo>
                        <a:pt x="104775" y="107950"/>
                      </a:lnTo>
                      <a:lnTo>
                        <a:pt x="104775" y="107950"/>
                      </a:lnTo>
                      <a:lnTo>
                        <a:pt x="114300" y="358775"/>
                      </a:lnTo>
                      <a:cubicBezTo>
                        <a:pt x="115358" y="398462"/>
                        <a:pt x="114300" y="320675"/>
                        <a:pt x="111125" y="346075"/>
                      </a:cubicBezTo>
                      <a:cubicBezTo>
                        <a:pt x="107950" y="371475"/>
                        <a:pt x="109537" y="470958"/>
                        <a:pt x="95250" y="511175"/>
                      </a:cubicBezTo>
                      <a:cubicBezTo>
                        <a:pt x="80963" y="551392"/>
                        <a:pt x="24342" y="592137"/>
                        <a:pt x="25400" y="587375"/>
                      </a:cubicBezTo>
                      <a:cubicBezTo>
                        <a:pt x="26458" y="582613"/>
                        <a:pt x="85196" y="555096"/>
                        <a:pt x="101600" y="482600"/>
                      </a:cubicBezTo>
                      <a:cubicBezTo>
                        <a:pt x="118004" y="410104"/>
                        <a:pt x="120121" y="203729"/>
                        <a:pt x="123825" y="152400"/>
                      </a:cubicBezTo>
                      <a:cubicBezTo>
                        <a:pt x="127529" y="101071"/>
                        <a:pt x="138112" y="198967"/>
                        <a:pt x="123825" y="174625"/>
                      </a:cubicBezTo>
                      <a:cubicBezTo>
                        <a:pt x="109538" y="150283"/>
                        <a:pt x="73819" y="78316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2" name="フリーフォーム 1141">
                  <a:extLst>
                    <a:ext uri="{FF2B5EF4-FFF2-40B4-BE49-F238E27FC236}">
                      <a16:creationId xmlns:a16="http://schemas.microsoft.com/office/drawing/2014/main" id="{9DFB649F-0451-EE96-47EE-25109E69C58B}"/>
                    </a:ext>
                  </a:extLst>
                </p:cNvPr>
                <p:cNvSpPr/>
                <p:nvPr/>
              </p:nvSpPr>
              <p:spPr>
                <a:xfrm>
                  <a:off x="6583735" y="4264901"/>
                  <a:ext cx="319111" cy="486214"/>
                </a:xfrm>
                <a:custGeom>
                  <a:avLst/>
                  <a:gdLst>
                    <a:gd name="connsiteX0" fmla="*/ 318715 w 319111"/>
                    <a:gd name="connsiteY0" fmla="*/ 2299 h 486214"/>
                    <a:gd name="connsiteX1" fmla="*/ 207590 w 319111"/>
                    <a:gd name="connsiteY1" fmla="*/ 170574 h 486214"/>
                    <a:gd name="connsiteX2" fmla="*/ 86940 w 319111"/>
                    <a:gd name="connsiteY2" fmla="*/ 351549 h 486214"/>
                    <a:gd name="connsiteX3" fmla="*/ 4390 w 319111"/>
                    <a:gd name="connsiteY3" fmla="*/ 481724 h 486214"/>
                    <a:gd name="connsiteX4" fmla="*/ 223465 w 319111"/>
                    <a:gd name="connsiteY4" fmla="*/ 186449 h 486214"/>
                    <a:gd name="connsiteX5" fmla="*/ 156790 w 319111"/>
                    <a:gd name="connsiteY5" fmla="*/ 237249 h 486214"/>
                    <a:gd name="connsiteX6" fmla="*/ 242515 w 319111"/>
                    <a:gd name="connsiteY6" fmla="*/ 81674 h 486214"/>
                    <a:gd name="connsiteX7" fmla="*/ 318715 w 319111"/>
                    <a:gd name="connsiteY7" fmla="*/ 2299 h 486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9111" h="486214">
                      <a:moveTo>
                        <a:pt x="318715" y="2299"/>
                      </a:moveTo>
                      <a:cubicBezTo>
                        <a:pt x="312894" y="17116"/>
                        <a:pt x="207590" y="170574"/>
                        <a:pt x="207590" y="170574"/>
                      </a:cubicBezTo>
                      <a:cubicBezTo>
                        <a:pt x="168961" y="228782"/>
                        <a:pt x="120807" y="299691"/>
                        <a:pt x="86940" y="351549"/>
                      </a:cubicBezTo>
                      <a:cubicBezTo>
                        <a:pt x="53073" y="403407"/>
                        <a:pt x="-18364" y="509241"/>
                        <a:pt x="4390" y="481724"/>
                      </a:cubicBezTo>
                      <a:cubicBezTo>
                        <a:pt x="27144" y="454207"/>
                        <a:pt x="198065" y="227195"/>
                        <a:pt x="223465" y="186449"/>
                      </a:cubicBezTo>
                      <a:cubicBezTo>
                        <a:pt x="248865" y="145703"/>
                        <a:pt x="153615" y="254712"/>
                        <a:pt x="156790" y="237249"/>
                      </a:cubicBezTo>
                      <a:cubicBezTo>
                        <a:pt x="159965" y="219787"/>
                        <a:pt x="220290" y="115541"/>
                        <a:pt x="242515" y="81674"/>
                      </a:cubicBezTo>
                      <a:cubicBezTo>
                        <a:pt x="264740" y="47807"/>
                        <a:pt x="324536" y="-12518"/>
                        <a:pt x="318715" y="22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3" name="フリーフォーム 1142">
                  <a:extLst>
                    <a:ext uri="{FF2B5EF4-FFF2-40B4-BE49-F238E27FC236}">
                      <a16:creationId xmlns:a16="http://schemas.microsoft.com/office/drawing/2014/main" id="{79AF6362-0E9B-E344-7193-193CE9425711}"/>
                    </a:ext>
                  </a:extLst>
                </p:cNvPr>
                <p:cNvSpPr/>
                <p:nvPr/>
              </p:nvSpPr>
              <p:spPr>
                <a:xfrm>
                  <a:off x="7007191" y="4168710"/>
                  <a:ext cx="70653" cy="416108"/>
                </a:xfrm>
                <a:custGeom>
                  <a:avLst/>
                  <a:gdLst>
                    <a:gd name="connsiteX0" fmla="*/ 34 w 70653"/>
                    <a:gd name="connsiteY0" fmla="*/ 65 h 416108"/>
                    <a:gd name="connsiteX1" fmla="*/ 69884 w 70653"/>
                    <a:gd name="connsiteY1" fmla="*/ 266765 h 416108"/>
                    <a:gd name="connsiteX2" fmla="*/ 38134 w 70653"/>
                    <a:gd name="connsiteY2" fmla="*/ 415990 h 416108"/>
                    <a:gd name="connsiteX3" fmla="*/ 50834 w 70653"/>
                    <a:gd name="connsiteY3" fmla="*/ 244540 h 416108"/>
                    <a:gd name="connsiteX4" fmla="*/ 60359 w 70653"/>
                    <a:gd name="connsiteY4" fmla="*/ 292165 h 416108"/>
                    <a:gd name="connsiteX5" fmla="*/ 34 w 70653"/>
                    <a:gd name="connsiteY5" fmla="*/ 65 h 416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653" h="416108">
                      <a:moveTo>
                        <a:pt x="34" y="65"/>
                      </a:moveTo>
                      <a:cubicBezTo>
                        <a:pt x="1621" y="-4168"/>
                        <a:pt x="63534" y="197444"/>
                        <a:pt x="69884" y="266765"/>
                      </a:cubicBezTo>
                      <a:cubicBezTo>
                        <a:pt x="76234" y="336086"/>
                        <a:pt x="41309" y="419694"/>
                        <a:pt x="38134" y="415990"/>
                      </a:cubicBezTo>
                      <a:cubicBezTo>
                        <a:pt x="34959" y="412286"/>
                        <a:pt x="47130" y="265178"/>
                        <a:pt x="50834" y="244540"/>
                      </a:cubicBezTo>
                      <a:cubicBezTo>
                        <a:pt x="54538" y="223902"/>
                        <a:pt x="68296" y="328677"/>
                        <a:pt x="60359" y="292165"/>
                      </a:cubicBezTo>
                      <a:cubicBezTo>
                        <a:pt x="52422" y="255653"/>
                        <a:pt x="-1553" y="4298"/>
                        <a:pt x="34" y="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4" name="フリーフォーム 1143">
                  <a:extLst>
                    <a:ext uri="{FF2B5EF4-FFF2-40B4-BE49-F238E27FC236}">
                      <a16:creationId xmlns:a16="http://schemas.microsoft.com/office/drawing/2014/main" id="{2030611E-1E87-4EB0-C07F-6D658CBEE183}"/>
                    </a:ext>
                  </a:extLst>
                </p:cNvPr>
                <p:cNvSpPr/>
                <p:nvPr/>
              </p:nvSpPr>
              <p:spPr>
                <a:xfrm>
                  <a:off x="7038439" y="4552900"/>
                  <a:ext cx="22909" cy="233010"/>
                </a:xfrm>
                <a:custGeom>
                  <a:avLst/>
                  <a:gdLst>
                    <a:gd name="connsiteX0" fmla="*/ 10061 w 22909"/>
                    <a:gd name="connsiteY0" fmla="*/ 50 h 233010"/>
                    <a:gd name="connsiteX1" fmla="*/ 22761 w 22909"/>
                    <a:gd name="connsiteY1" fmla="*/ 231825 h 233010"/>
                    <a:gd name="connsiteX2" fmla="*/ 536 w 22909"/>
                    <a:gd name="connsiteY2" fmla="*/ 95300 h 233010"/>
                    <a:gd name="connsiteX3" fmla="*/ 6886 w 22909"/>
                    <a:gd name="connsiteY3" fmla="*/ 209600 h 233010"/>
                    <a:gd name="connsiteX4" fmla="*/ 10061 w 22909"/>
                    <a:gd name="connsiteY4" fmla="*/ 50 h 233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09" h="233010">
                      <a:moveTo>
                        <a:pt x="10061" y="50"/>
                      </a:moveTo>
                      <a:cubicBezTo>
                        <a:pt x="12707" y="3754"/>
                        <a:pt x="24349" y="215950"/>
                        <a:pt x="22761" y="231825"/>
                      </a:cubicBezTo>
                      <a:cubicBezTo>
                        <a:pt x="21174" y="247700"/>
                        <a:pt x="3182" y="99004"/>
                        <a:pt x="536" y="95300"/>
                      </a:cubicBezTo>
                      <a:cubicBezTo>
                        <a:pt x="-2110" y="91596"/>
                        <a:pt x="5828" y="219654"/>
                        <a:pt x="6886" y="209600"/>
                      </a:cubicBezTo>
                      <a:cubicBezTo>
                        <a:pt x="7944" y="199546"/>
                        <a:pt x="7415" y="-3654"/>
                        <a:pt x="10061" y="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5" name="フリーフォーム 1144">
                  <a:extLst>
                    <a:ext uri="{FF2B5EF4-FFF2-40B4-BE49-F238E27FC236}">
                      <a16:creationId xmlns:a16="http://schemas.microsoft.com/office/drawing/2014/main" id="{61954996-C960-C6E9-3F3F-D39B30781FFE}"/>
                    </a:ext>
                  </a:extLst>
                </p:cNvPr>
                <p:cNvSpPr/>
                <p:nvPr/>
              </p:nvSpPr>
              <p:spPr>
                <a:xfrm>
                  <a:off x="6829396" y="4443949"/>
                  <a:ext cx="161818" cy="204271"/>
                </a:xfrm>
                <a:custGeom>
                  <a:avLst/>
                  <a:gdLst>
                    <a:gd name="connsiteX0" fmla="*/ 155604 w 161818"/>
                    <a:gd name="connsiteY0" fmla="*/ 1051 h 204271"/>
                    <a:gd name="connsiteX1" fmla="*/ 130204 w 161818"/>
                    <a:gd name="connsiteY1" fmla="*/ 96301 h 204271"/>
                    <a:gd name="connsiteX2" fmla="*/ 29 w 161818"/>
                    <a:gd name="connsiteY2" fmla="*/ 204251 h 204271"/>
                    <a:gd name="connsiteX3" fmla="*/ 117504 w 161818"/>
                    <a:gd name="connsiteY3" fmla="*/ 105826 h 204271"/>
                    <a:gd name="connsiteX4" fmla="*/ 38129 w 161818"/>
                    <a:gd name="connsiteY4" fmla="*/ 159801 h 204271"/>
                    <a:gd name="connsiteX5" fmla="*/ 155604 w 161818"/>
                    <a:gd name="connsiteY5" fmla="*/ 1051 h 20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818" h="204271">
                      <a:moveTo>
                        <a:pt x="155604" y="1051"/>
                      </a:moveTo>
                      <a:cubicBezTo>
                        <a:pt x="170950" y="-9532"/>
                        <a:pt x="156133" y="62434"/>
                        <a:pt x="130204" y="96301"/>
                      </a:cubicBezTo>
                      <a:cubicBezTo>
                        <a:pt x="104275" y="130168"/>
                        <a:pt x="2146" y="202663"/>
                        <a:pt x="29" y="204251"/>
                      </a:cubicBezTo>
                      <a:cubicBezTo>
                        <a:pt x="-2088" y="205839"/>
                        <a:pt x="111154" y="113234"/>
                        <a:pt x="117504" y="105826"/>
                      </a:cubicBezTo>
                      <a:cubicBezTo>
                        <a:pt x="123854" y="98418"/>
                        <a:pt x="32837" y="170384"/>
                        <a:pt x="38129" y="159801"/>
                      </a:cubicBezTo>
                      <a:cubicBezTo>
                        <a:pt x="43421" y="149218"/>
                        <a:pt x="140258" y="11634"/>
                        <a:pt x="155604" y="10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6" name="フリーフォーム 1145">
                  <a:extLst>
                    <a:ext uri="{FF2B5EF4-FFF2-40B4-BE49-F238E27FC236}">
                      <a16:creationId xmlns:a16="http://schemas.microsoft.com/office/drawing/2014/main" id="{BE0731EE-449C-22D4-BD75-BDB5F6E13FCD}"/>
                    </a:ext>
                  </a:extLst>
                </p:cNvPr>
                <p:cNvSpPr/>
                <p:nvPr/>
              </p:nvSpPr>
              <p:spPr>
                <a:xfrm>
                  <a:off x="6583975" y="4590222"/>
                  <a:ext cx="521701" cy="302471"/>
                </a:xfrm>
                <a:custGeom>
                  <a:avLst/>
                  <a:gdLst>
                    <a:gd name="connsiteX0" fmla="*/ 223225 w 521701"/>
                    <a:gd name="connsiteY0" fmla="*/ 828 h 302471"/>
                    <a:gd name="connsiteX1" fmla="*/ 102575 w 521701"/>
                    <a:gd name="connsiteY1" fmla="*/ 118303 h 302471"/>
                    <a:gd name="connsiteX2" fmla="*/ 4150 w 521701"/>
                    <a:gd name="connsiteY2" fmla="*/ 207203 h 302471"/>
                    <a:gd name="connsiteX3" fmla="*/ 23200 w 521701"/>
                    <a:gd name="connsiteY3" fmla="*/ 248478 h 302471"/>
                    <a:gd name="connsiteX4" fmla="*/ 67650 w 521701"/>
                    <a:gd name="connsiteY4" fmla="*/ 229428 h 302471"/>
                    <a:gd name="connsiteX5" fmla="*/ 302600 w 521701"/>
                    <a:gd name="connsiteY5" fmla="*/ 197678 h 302471"/>
                    <a:gd name="connsiteX6" fmla="*/ 93050 w 521701"/>
                    <a:gd name="connsiteY6" fmla="*/ 242128 h 302471"/>
                    <a:gd name="connsiteX7" fmla="*/ 328000 w 521701"/>
                    <a:gd name="connsiteY7" fmla="*/ 191328 h 302471"/>
                    <a:gd name="connsiteX8" fmla="*/ 521675 w 521701"/>
                    <a:gd name="connsiteY8" fmla="*/ 302453 h 302471"/>
                    <a:gd name="connsiteX9" fmla="*/ 315300 w 521701"/>
                    <a:gd name="connsiteY9" fmla="*/ 181803 h 302471"/>
                    <a:gd name="connsiteX10" fmla="*/ 16850 w 521701"/>
                    <a:gd name="connsiteY10" fmla="*/ 258003 h 302471"/>
                    <a:gd name="connsiteX11" fmla="*/ 93050 w 521701"/>
                    <a:gd name="connsiteY11" fmla="*/ 181803 h 302471"/>
                    <a:gd name="connsiteX12" fmla="*/ 48600 w 521701"/>
                    <a:gd name="connsiteY12" fmla="*/ 181803 h 302471"/>
                    <a:gd name="connsiteX13" fmla="*/ 223225 w 521701"/>
                    <a:gd name="connsiteY13" fmla="*/ 828 h 302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21701" h="302471">
                      <a:moveTo>
                        <a:pt x="223225" y="828"/>
                      </a:moveTo>
                      <a:cubicBezTo>
                        <a:pt x="232221" y="-9755"/>
                        <a:pt x="139087" y="83907"/>
                        <a:pt x="102575" y="118303"/>
                      </a:cubicBezTo>
                      <a:cubicBezTo>
                        <a:pt x="66063" y="152699"/>
                        <a:pt x="17379" y="185507"/>
                        <a:pt x="4150" y="207203"/>
                      </a:cubicBezTo>
                      <a:cubicBezTo>
                        <a:pt x="-9079" y="228899"/>
                        <a:pt x="12617" y="244774"/>
                        <a:pt x="23200" y="248478"/>
                      </a:cubicBezTo>
                      <a:cubicBezTo>
                        <a:pt x="33783" y="252182"/>
                        <a:pt x="21083" y="237895"/>
                        <a:pt x="67650" y="229428"/>
                      </a:cubicBezTo>
                      <a:cubicBezTo>
                        <a:pt x="114217" y="220961"/>
                        <a:pt x="298367" y="195561"/>
                        <a:pt x="302600" y="197678"/>
                      </a:cubicBezTo>
                      <a:cubicBezTo>
                        <a:pt x="306833" y="199795"/>
                        <a:pt x="88817" y="243186"/>
                        <a:pt x="93050" y="242128"/>
                      </a:cubicBezTo>
                      <a:cubicBezTo>
                        <a:pt x="97283" y="241070"/>
                        <a:pt x="256563" y="181274"/>
                        <a:pt x="328000" y="191328"/>
                      </a:cubicBezTo>
                      <a:cubicBezTo>
                        <a:pt x="399437" y="201382"/>
                        <a:pt x="523792" y="304041"/>
                        <a:pt x="521675" y="302453"/>
                      </a:cubicBezTo>
                      <a:cubicBezTo>
                        <a:pt x="519558" y="300865"/>
                        <a:pt x="399437" y="189211"/>
                        <a:pt x="315300" y="181803"/>
                      </a:cubicBezTo>
                      <a:cubicBezTo>
                        <a:pt x="231163" y="174395"/>
                        <a:pt x="53892" y="258003"/>
                        <a:pt x="16850" y="258003"/>
                      </a:cubicBezTo>
                      <a:cubicBezTo>
                        <a:pt x="-20192" y="258003"/>
                        <a:pt x="87758" y="194503"/>
                        <a:pt x="93050" y="181803"/>
                      </a:cubicBezTo>
                      <a:cubicBezTo>
                        <a:pt x="98342" y="169103"/>
                        <a:pt x="29021" y="210907"/>
                        <a:pt x="48600" y="181803"/>
                      </a:cubicBezTo>
                      <a:cubicBezTo>
                        <a:pt x="68179" y="152699"/>
                        <a:pt x="214229" y="11411"/>
                        <a:pt x="223225" y="8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8" name="フリーフォーム 1147">
                  <a:extLst>
                    <a:ext uri="{FF2B5EF4-FFF2-40B4-BE49-F238E27FC236}">
                      <a16:creationId xmlns:a16="http://schemas.microsoft.com/office/drawing/2014/main" id="{EF848611-79CB-C9EF-A6A6-A0A225CEC3F3}"/>
                    </a:ext>
                  </a:extLst>
                </p:cNvPr>
                <p:cNvSpPr/>
                <p:nvPr/>
              </p:nvSpPr>
              <p:spPr>
                <a:xfrm>
                  <a:off x="7016750" y="4749703"/>
                  <a:ext cx="162791" cy="375184"/>
                </a:xfrm>
                <a:custGeom>
                  <a:avLst/>
                  <a:gdLst>
                    <a:gd name="connsiteX0" fmla="*/ 0 w 162791"/>
                    <a:gd name="connsiteY0" fmla="*/ 97 h 375184"/>
                    <a:gd name="connsiteX1" fmla="*/ 152400 w 162791"/>
                    <a:gd name="connsiteY1" fmla="*/ 114397 h 375184"/>
                    <a:gd name="connsiteX2" fmla="*/ 149225 w 162791"/>
                    <a:gd name="connsiteY2" fmla="*/ 88997 h 375184"/>
                    <a:gd name="connsiteX3" fmla="*/ 149225 w 162791"/>
                    <a:gd name="connsiteY3" fmla="*/ 206472 h 375184"/>
                    <a:gd name="connsiteX4" fmla="*/ 136525 w 162791"/>
                    <a:gd name="connsiteY4" fmla="*/ 308072 h 375184"/>
                    <a:gd name="connsiteX5" fmla="*/ 25400 w 162791"/>
                    <a:gd name="connsiteY5" fmla="*/ 374747 h 375184"/>
                    <a:gd name="connsiteX6" fmla="*/ 127000 w 162791"/>
                    <a:gd name="connsiteY6" fmla="*/ 276322 h 375184"/>
                    <a:gd name="connsiteX7" fmla="*/ 152400 w 162791"/>
                    <a:gd name="connsiteY7" fmla="*/ 136622 h 375184"/>
                    <a:gd name="connsiteX8" fmla="*/ 0 w 162791"/>
                    <a:gd name="connsiteY8" fmla="*/ 97 h 37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791" h="375184">
                      <a:moveTo>
                        <a:pt x="0" y="97"/>
                      </a:moveTo>
                      <a:cubicBezTo>
                        <a:pt x="0" y="-3607"/>
                        <a:pt x="127529" y="99580"/>
                        <a:pt x="152400" y="114397"/>
                      </a:cubicBezTo>
                      <a:cubicBezTo>
                        <a:pt x="177271" y="129214"/>
                        <a:pt x="149754" y="73651"/>
                        <a:pt x="149225" y="88997"/>
                      </a:cubicBezTo>
                      <a:cubicBezTo>
                        <a:pt x="148696" y="104343"/>
                        <a:pt x="151342" y="169960"/>
                        <a:pt x="149225" y="206472"/>
                      </a:cubicBezTo>
                      <a:cubicBezTo>
                        <a:pt x="147108" y="242984"/>
                        <a:pt x="157163" y="280026"/>
                        <a:pt x="136525" y="308072"/>
                      </a:cubicBezTo>
                      <a:cubicBezTo>
                        <a:pt x="115888" y="336118"/>
                        <a:pt x="26987" y="380039"/>
                        <a:pt x="25400" y="374747"/>
                      </a:cubicBezTo>
                      <a:cubicBezTo>
                        <a:pt x="23813" y="369455"/>
                        <a:pt x="105833" y="316010"/>
                        <a:pt x="127000" y="276322"/>
                      </a:cubicBezTo>
                      <a:cubicBezTo>
                        <a:pt x="148167" y="236634"/>
                        <a:pt x="167746" y="180543"/>
                        <a:pt x="152400" y="136622"/>
                      </a:cubicBezTo>
                      <a:cubicBezTo>
                        <a:pt x="137054" y="92701"/>
                        <a:pt x="0" y="3801"/>
                        <a:pt x="0" y="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9" name="フリーフォーム 1148">
                  <a:extLst>
                    <a:ext uri="{FF2B5EF4-FFF2-40B4-BE49-F238E27FC236}">
                      <a16:creationId xmlns:a16="http://schemas.microsoft.com/office/drawing/2014/main" id="{DD951AC8-D15D-7FEE-BAA4-7727825769A3}"/>
                    </a:ext>
                  </a:extLst>
                </p:cNvPr>
                <p:cNvSpPr/>
                <p:nvPr/>
              </p:nvSpPr>
              <p:spPr>
                <a:xfrm>
                  <a:off x="7013569" y="4733874"/>
                  <a:ext cx="180175" cy="153384"/>
                </a:xfrm>
                <a:custGeom>
                  <a:avLst/>
                  <a:gdLst>
                    <a:gd name="connsiteX0" fmla="*/ 6 w 180175"/>
                    <a:gd name="connsiteY0" fmla="*/ 51 h 153384"/>
                    <a:gd name="connsiteX1" fmla="*/ 139706 w 180175"/>
                    <a:gd name="connsiteY1" fmla="*/ 123876 h 153384"/>
                    <a:gd name="connsiteX2" fmla="*/ 177806 w 180175"/>
                    <a:gd name="connsiteY2" fmla="*/ 152451 h 153384"/>
                    <a:gd name="connsiteX3" fmla="*/ 85731 w 180175"/>
                    <a:gd name="connsiteY3" fmla="*/ 101651 h 153384"/>
                    <a:gd name="connsiteX4" fmla="*/ 133356 w 180175"/>
                    <a:gd name="connsiteY4" fmla="*/ 139751 h 153384"/>
                    <a:gd name="connsiteX5" fmla="*/ 6 w 180175"/>
                    <a:gd name="connsiteY5" fmla="*/ 51 h 153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175" h="153384">
                      <a:moveTo>
                        <a:pt x="6" y="51"/>
                      </a:moveTo>
                      <a:cubicBezTo>
                        <a:pt x="1064" y="-2595"/>
                        <a:pt x="110073" y="98476"/>
                        <a:pt x="139706" y="123876"/>
                      </a:cubicBezTo>
                      <a:cubicBezTo>
                        <a:pt x="169339" y="149276"/>
                        <a:pt x="186802" y="156155"/>
                        <a:pt x="177806" y="152451"/>
                      </a:cubicBezTo>
                      <a:cubicBezTo>
                        <a:pt x="168810" y="148747"/>
                        <a:pt x="93139" y="103768"/>
                        <a:pt x="85731" y="101651"/>
                      </a:cubicBezTo>
                      <a:cubicBezTo>
                        <a:pt x="78323" y="99534"/>
                        <a:pt x="146056" y="150334"/>
                        <a:pt x="133356" y="139751"/>
                      </a:cubicBezTo>
                      <a:cubicBezTo>
                        <a:pt x="120656" y="129168"/>
                        <a:pt x="-1052" y="2697"/>
                        <a:pt x="6" y="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0" name="フリーフォーム 1149">
                  <a:extLst>
                    <a:ext uri="{FF2B5EF4-FFF2-40B4-BE49-F238E27FC236}">
                      <a16:creationId xmlns:a16="http://schemas.microsoft.com/office/drawing/2014/main" id="{8D9BE3CB-9803-DA8B-4E4C-D386C04D3DCB}"/>
                    </a:ext>
                  </a:extLst>
                </p:cNvPr>
                <p:cNvSpPr/>
                <p:nvPr/>
              </p:nvSpPr>
              <p:spPr>
                <a:xfrm>
                  <a:off x="7165320" y="5086350"/>
                  <a:ext cx="162478" cy="450084"/>
                </a:xfrm>
                <a:custGeom>
                  <a:avLst/>
                  <a:gdLst>
                    <a:gd name="connsiteX0" fmla="*/ 655 w 162478"/>
                    <a:gd name="connsiteY0" fmla="*/ 0 h 450084"/>
                    <a:gd name="connsiteX1" fmla="*/ 130830 w 162478"/>
                    <a:gd name="connsiteY1" fmla="*/ 304800 h 450084"/>
                    <a:gd name="connsiteX2" fmla="*/ 159405 w 162478"/>
                    <a:gd name="connsiteY2" fmla="*/ 447675 h 450084"/>
                    <a:gd name="connsiteX3" fmla="*/ 76855 w 162478"/>
                    <a:gd name="connsiteY3" fmla="*/ 196850 h 450084"/>
                    <a:gd name="connsiteX4" fmla="*/ 80030 w 162478"/>
                    <a:gd name="connsiteY4" fmla="*/ 304800 h 450084"/>
                    <a:gd name="connsiteX5" fmla="*/ 655 w 162478"/>
                    <a:gd name="connsiteY5" fmla="*/ 0 h 450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478" h="450084">
                      <a:moveTo>
                        <a:pt x="655" y="0"/>
                      </a:moveTo>
                      <a:cubicBezTo>
                        <a:pt x="9122" y="0"/>
                        <a:pt x="104372" y="230188"/>
                        <a:pt x="130830" y="304800"/>
                      </a:cubicBezTo>
                      <a:cubicBezTo>
                        <a:pt x="157288" y="379412"/>
                        <a:pt x="168401" y="465667"/>
                        <a:pt x="159405" y="447675"/>
                      </a:cubicBezTo>
                      <a:cubicBezTo>
                        <a:pt x="150409" y="429683"/>
                        <a:pt x="90084" y="220662"/>
                        <a:pt x="76855" y="196850"/>
                      </a:cubicBezTo>
                      <a:cubicBezTo>
                        <a:pt x="63626" y="173038"/>
                        <a:pt x="91672" y="337079"/>
                        <a:pt x="80030" y="304800"/>
                      </a:cubicBezTo>
                      <a:cubicBezTo>
                        <a:pt x="68388" y="272521"/>
                        <a:pt x="-7812" y="0"/>
                        <a:pt x="65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1" name="フリーフォーム 1150">
                  <a:extLst>
                    <a:ext uri="{FF2B5EF4-FFF2-40B4-BE49-F238E27FC236}">
                      <a16:creationId xmlns:a16="http://schemas.microsoft.com/office/drawing/2014/main" id="{B6979C89-BA5F-26B3-8F8F-AF3E126C7902}"/>
                    </a:ext>
                  </a:extLst>
                </p:cNvPr>
                <p:cNvSpPr/>
                <p:nvPr/>
              </p:nvSpPr>
              <p:spPr>
                <a:xfrm>
                  <a:off x="7283368" y="5445123"/>
                  <a:ext cx="128751" cy="279461"/>
                </a:xfrm>
                <a:custGeom>
                  <a:avLst/>
                  <a:gdLst>
                    <a:gd name="connsiteX0" fmla="*/ 82 w 128751"/>
                    <a:gd name="connsiteY0" fmla="*/ 2 h 279461"/>
                    <a:gd name="connsiteX1" fmla="*/ 117557 w 128751"/>
                    <a:gd name="connsiteY1" fmla="*/ 149227 h 279461"/>
                    <a:gd name="connsiteX2" fmla="*/ 120732 w 128751"/>
                    <a:gd name="connsiteY2" fmla="*/ 279402 h 279461"/>
                    <a:gd name="connsiteX3" fmla="*/ 88982 w 128751"/>
                    <a:gd name="connsiteY3" fmla="*/ 133352 h 279461"/>
                    <a:gd name="connsiteX4" fmla="*/ 98507 w 128751"/>
                    <a:gd name="connsiteY4" fmla="*/ 152402 h 279461"/>
                    <a:gd name="connsiteX5" fmla="*/ 82 w 128751"/>
                    <a:gd name="connsiteY5" fmla="*/ 2 h 279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751" h="279461">
                      <a:moveTo>
                        <a:pt x="82" y="2"/>
                      </a:moveTo>
                      <a:cubicBezTo>
                        <a:pt x="3257" y="-527"/>
                        <a:pt x="97449" y="102660"/>
                        <a:pt x="117557" y="149227"/>
                      </a:cubicBezTo>
                      <a:cubicBezTo>
                        <a:pt x="137665" y="195794"/>
                        <a:pt x="125494" y="282048"/>
                        <a:pt x="120732" y="279402"/>
                      </a:cubicBezTo>
                      <a:cubicBezTo>
                        <a:pt x="115970" y="276756"/>
                        <a:pt x="92686" y="154519"/>
                        <a:pt x="88982" y="133352"/>
                      </a:cubicBezTo>
                      <a:cubicBezTo>
                        <a:pt x="85278" y="112185"/>
                        <a:pt x="110149" y="171981"/>
                        <a:pt x="98507" y="152402"/>
                      </a:cubicBezTo>
                      <a:cubicBezTo>
                        <a:pt x="86865" y="132823"/>
                        <a:pt x="-3093" y="531"/>
                        <a:pt x="82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2" name="フリーフォーム 1151">
                  <a:extLst>
                    <a:ext uri="{FF2B5EF4-FFF2-40B4-BE49-F238E27FC236}">
                      <a16:creationId xmlns:a16="http://schemas.microsoft.com/office/drawing/2014/main" id="{E05DBC52-4CBF-F441-A490-184EBA90C5EB}"/>
                    </a:ext>
                  </a:extLst>
                </p:cNvPr>
                <p:cNvSpPr/>
                <p:nvPr/>
              </p:nvSpPr>
              <p:spPr>
                <a:xfrm>
                  <a:off x="7419975" y="5729723"/>
                  <a:ext cx="112545" cy="393681"/>
                </a:xfrm>
                <a:custGeom>
                  <a:avLst/>
                  <a:gdLst>
                    <a:gd name="connsiteX0" fmla="*/ 0 w 112545"/>
                    <a:gd name="connsiteY0" fmla="*/ 1152 h 393681"/>
                    <a:gd name="connsiteX1" fmla="*/ 101600 w 112545"/>
                    <a:gd name="connsiteY1" fmla="*/ 112277 h 393681"/>
                    <a:gd name="connsiteX2" fmla="*/ 107950 w 112545"/>
                    <a:gd name="connsiteY2" fmla="*/ 261502 h 393681"/>
                    <a:gd name="connsiteX3" fmla="*/ 85725 w 112545"/>
                    <a:gd name="connsiteY3" fmla="*/ 391677 h 393681"/>
                    <a:gd name="connsiteX4" fmla="*/ 104775 w 112545"/>
                    <a:gd name="connsiteY4" fmla="*/ 156727 h 393681"/>
                    <a:gd name="connsiteX5" fmla="*/ 101600 w 112545"/>
                    <a:gd name="connsiteY5" fmla="*/ 182127 h 393681"/>
                    <a:gd name="connsiteX6" fmla="*/ 0 w 112545"/>
                    <a:gd name="connsiteY6" fmla="*/ 1152 h 393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545" h="393681">
                      <a:moveTo>
                        <a:pt x="0" y="1152"/>
                      </a:moveTo>
                      <a:cubicBezTo>
                        <a:pt x="0" y="-10490"/>
                        <a:pt x="83608" y="68885"/>
                        <a:pt x="101600" y="112277"/>
                      </a:cubicBezTo>
                      <a:cubicBezTo>
                        <a:pt x="119592" y="155669"/>
                        <a:pt x="110596" y="214935"/>
                        <a:pt x="107950" y="261502"/>
                      </a:cubicBezTo>
                      <a:cubicBezTo>
                        <a:pt x="105304" y="308069"/>
                        <a:pt x="86254" y="409139"/>
                        <a:pt x="85725" y="391677"/>
                      </a:cubicBezTo>
                      <a:cubicBezTo>
                        <a:pt x="85196" y="374215"/>
                        <a:pt x="102129" y="191652"/>
                        <a:pt x="104775" y="156727"/>
                      </a:cubicBezTo>
                      <a:cubicBezTo>
                        <a:pt x="107421" y="121802"/>
                        <a:pt x="119063" y="204881"/>
                        <a:pt x="101600" y="182127"/>
                      </a:cubicBezTo>
                      <a:cubicBezTo>
                        <a:pt x="84138" y="159373"/>
                        <a:pt x="0" y="12794"/>
                        <a:pt x="0" y="11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3" name="フリーフォーム 1152">
                  <a:extLst>
                    <a:ext uri="{FF2B5EF4-FFF2-40B4-BE49-F238E27FC236}">
                      <a16:creationId xmlns:a16="http://schemas.microsoft.com/office/drawing/2014/main" id="{8BFF3A6E-3766-88B6-E466-EB37960231A7}"/>
                    </a:ext>
                  </a:extLst>
                </p:cNvPr>
                <p:cNvSpPr/>
                <p:nvPr/>
              </p:nvSpPr>
              <p:spPr>
                <a:xfrm>
                  <a:off x="6517715" y="4829175"/>
                  <a:ext cx="566763" cy="123837"/>
                </a:xfrm>
                <a:custGeom>
                  <a:avLst/>
                  <a:gdLst>
                    <a:gd name="connsiteX0" fmla="*/ 10085 w 566763"/>
                    <a:gd name="connsiteY0" fmla="*/ 123825 h 123837"/>
                    <a:gd name="connsiteX1" fmla="*/ 295835 w 566763"/>
                    <a:gd name="connsiteY1" fmla="*/ 60325 h 123837"/>
                    <a:gd name="connsiteX2" fmla="*/ 124385 w 566763"/>
                    <a:gd name="connsiteY2" fmla="*/ 123825 h 123837"/>
                    <a:gd name="connsiteX3" fmla="*/ 292660 w 566763"/>
                    <a:gd name="connsiteY3" fmla="*/ 53975 h 123837"/>
                    <a:gd name="connsiteX4" fmla="*/ 565710 w 566763"/>
                    <a:gd name="connsiteY4" fmla="*/ 60325 h 123837"/>
                    <a:gd name="connsiteX5" fmla="*/ 184710 w 566763"/>
                    <a:gd name="connsiteY5" fmla="*/ 44450 h 123837"/>
                    <a:gd name="connsiteX6" fmla="*/ 432360 w 566763"/>
                    <a:gd name="connsiteY6" fmla="*/ 0 h 123837"/>
                    <a:gd name="connsiteX7" fmla="*/ 98985 w 566763"/>
                    <a:gd name="connsiteY7" fmla="*/ 60325 h 123837"/>
                    <a:gd name="connsiteX8" fmla="*/ 10085 w 566763"/>
                    <a:gd name="connsiteY8" fmla="*/ 123825 h 1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6763" h="123837">
                      <a:moveTo>
                        <a:pt x="10085" y="123825"/>
                      </a:moveTo>
                      <a:cubicBezTo>
                        <a:pt x="42893" y="123825"/>
                        <a:pt x="276785" y="60325"/>
                        <a:pt x="295835" y="60325"/>
                      </a:cubicBezTo>
                      <a:cubicBezTo>
                        <a:pt x="314885" y="60325"/>
                        <a:pt x="124914" y="124883"/>
                        <a:pt x="124385" y="123825"/>
                      </a:cubicBezTo>
                      <a:cubicBezTo>
                        <a:pt x="123856" y="122767"/>
                        <a:pt x="219106" y="64558"/>
                        <a:pt x="292660" y="53975"/>
                      </a:cubicBezTo>
                      <a:cubicBezTo>
                        <a:pt x="366214" y="43392"/>
                        <a:pt x="583702" y="61912"/>
                        <a:pt x="565710" y="60325"/>
                      </a:cubicBezTo>
                      <a:cubicBezTo>
                        <a:pt x="547718" y="58737"/>
                        <a:pt x="206935" y="54504"/>
                        <a:pt x="184710" y="44450"/>
                      </a:cubicBezTo>
                      <a:cubicBezTo>
                        <a:pt x="162485" y="34396"/>
                        <a:pt x="432360" y="0"/>
                        <a:pt x="432360" y="0"/>
                      </a:cubicBezTo>
                      <a:cubicBezTo>
                        <a:pt x="418073" y="2646"/>
                        <a:pt x="168835" y="43921"/>
                        <a:pt x="98985" y="60325"/>
                      </a:cubicBezTo>
                      <a:cubicBezTo>
                        <a:pt x="29135" y="76729"/>
                        <a:pt x="-22723" y="123825"/>
                        <a:pt x="10085" y="1238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4" name="フリーフォーム 1153">
                  <a:extLst>
                    <a:ext uri="{FF2B5EF4-FFF2-40B4-BE49-F238E27FC236}">
                      <a16:creationId xmlns:a16="http://schemas.microsoft.com/office/drawing/2014/main" id="{AA7E6409-12D9-6118-ADA9-7016D28F7ED4}"/>
                    </a:ext>
                  </a:extLst>
                </p:cNvPr>
                <p:cNvSpPr/>
                <p:nvPr/>
              </p:nvSpPr>
              <p:spPr>
                <a:xfrm>
                  <a:off x="6489231" y="4889436"/>
                  <a:ext cx="662219" cy="322512"/>
                </a:xfrm>
                <a:custGeom>
                  <a:avLst/>
                  <a:gdLst>
                    <a:gd name="connsiteX0" fmla="*/ 660869 w 662219"/>
                    <a:gd name="connsiteY0" fmla="*/ 64 h 322512"/>
                    <a:gd name="connsiteX1" fmla="*/ 479894 w 662219"/>
                    <a:gd name="connsiteY1" fmla="*/ 108014 h 322512"/>
                    <a:gd name="connsiteX2" fmla="*/ 530694 w 662219"/>
                    <a:gd name="connsiteY2" fmla="*/ 88964 h 322512"/>
                    <a:gd name="connsiteX3" fmla="*/ 321144 w 662219"/>
                    <a:gd name="connsiteY3" fmla="*/ 139764 h 322512"/>
                    <a:gd name="connsiteX4" fmla="*/ 25869 w 662219"/>
                    <a:gd name="connsiteY4" fmla="*/ 285814 h 322512"/>
                    <a:gd name="connsiteX5" fmla="*/ 133819 w 662219"/>
                    <a:gd name="connsiteY5" fmla="*/ 235014 h 322512"/>
                    <a:gd name="connsiteX6" fmla="*/ 469 w 662219"/>
                    <a:gd name="connsiteY6" fmla="*/ 320739 h 322512"/>
                    <a:gd name="connsiteX7" fmla="*/ 190969 w 662219"/>
                    <a:gd name="connsiteY7" fmla="*/ 139764 h 322512"/>
                    <a:gd name="connsiteX8" fmla="*/ 136994 w 662219"/>
                    <a:gd name="connsiteY8" fmla="*/ 161989 h 322512"/>
                    <a:gd name="connsiteX9" fmla="*/ 441794 w 662219"/>
                    <a:gd name="connsiteY9" fmla="*/ 79439 h 322512"/>
                    <a:gd name="connsiteX10" fmla="*/ 368769 w 662219"/>
                    <a:gd name="connsiteY10" fmla="*/ 92139 h 322512"/>
                    <a:gd name="connsiteX11" fmla="*/ 660869 w 662219"/>
                    <a:gd name="connsiteY11" fmla="*/ 64 h 322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2219" h="322512">
                      <a:moveTo>
                        <a:pt x="660869" y="64"/>
                      </a:moveTo>
                      <a:cubicBezTo>
                        <a:pt x="679390" y="2710"/>
                        <a:pt x="501590" y="93197"/>
                        <a:pt x="479894" y="108014"/>
                      </a:cubicBezTo>
                      <a:cubicBezTo>
                        <a:pt x="458198" y="122831"/>
                        <a:pt x="557152" y="83672"/>
                        <a:pt x="530694" y="88964"/>
                      </a:cubicBezTo>
                      <a:cubicBezTo>
                        <a:pt x="504236" y="94256"/>
                        <a:pt x="405281" y="106956"/>
                        <a:pt x="321144" y="139764"/>
                      </a:cubicBezTo>
                      <a:cubicBezTo>
                        <a:pt x="237007" y="172572"/>
                        <a:pt x="57090" y="269939"/>
                        <a:pt x="25869" y="285814"/>
                      </a:cubicBezTo>
                      <a:cubicBezTo>
                        <a:pt x="-5352" y="301689"/>
                        <a:pt x="138052" y="229193"/>
                        <a:pt x="133819" y="235014"/>
                      </a:cubicBezTo>
                      <a:cubicBezTo>
                        <a:pt x="129586" y="240835"/>
                        <a:pt x="-9056" y="336614"/>
                        <a:pt x="469" y="320739"/>
                      </a:cubicBezTo>
                      <a:cubicBezTo>
                        <a:pt x="9994" y="304864"/>
                        <a:pt x="168215" y="166222"/>
                        <a:pt x="190969" y="139764"/>
                      </a:cubicBezTo>
                      <a:cubicBezTo>
                        <a:pt x="213723" y="113306"/>
                        <a:pt x="95190" y="172043"/>
                        <a:pt x="136994" y="161989"/>
                      </a:cubicBezTo>
                      <a:cubicBezTo>
                        <a:pt x="178798" y="151935"/>
                        <a:pt x="403165" y="91081"/>
                        <a:pt x="441794" y="79439"/>
                      </a:cubicBezTo>
                      <a:cubicBezTo>
                        <a:pt x="480423" y="67797"/>
                        <a:pt x="339665" y="106956"/>
                        <a:pt x="368769" y="92139"/>
                      </a:cubicBezTo>
                      <a:cubicBezTo>
                        <a:pt x="397873" y="77322"/>
                        <a:pt x="642348" y="-2582"/>
                        <a:pt x="660869" y="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5" name="フリーフォーム 1154">
                  <a:extLst>
                    <a:ext uri="{FF2B5EF4-FFF2-40B4-BE49-F238E27FC236}">
                      <a16:creationId xmlns:a16="http://schemas.microsoft.com/office/drawing/2014/main" id="{73E44290-C0F4-C14D-75FB-7C18C110F13F}"/>
                    </a:ext>
                  </a:extLst>
                </p:cNvPr>
                <p:cNvSpPr/>
                <p:nvPr/>
              </p:nvSpPr>
              <p:spPr>
                <a:xfrm>
                  <a:off x="6605533" y="4996687"/>
                  <a:ext cx="500120" cy="171266"/>
                </a:xfrm>
                <a:custGeom>
                  <a:avLst/>
                  <a:gdLst>
                    <a:gd name="connsiteX0" fmla="*/ 500117 w 500120"/>
                    <a:gd name="connsiteY0" fmla="*/ 763 h 171266"/>
                    <a:gd name="connsiteX1" fmla="*/ 141342 w 500120"/>
                    <a:gd name="connsiteY1" fmla="*/ 108713 h 171266"/>
                    <a:gd name="connsiteX2" fmla="*/ 4817 w 500120"/>
                    <a:gd name="connsiteY2" fmla="*/ 156338 h 171266"/>
                    <a:gd name="connsiteX3" fmla="*/ 293742 w 500120"/>
                    <a:gd name="connsiteY3" fmla="*/ 108713 h 171266"/>
                    <a:gd name="connsiteX4" fmla="*/ 134992 w 500120"/>
                    <a:gd name="connsiteY4" fmla="*/ 169038 h 171266"/>
                    <a:gd name="connsiteX5" fmla="*/ 500117 w 500120"/>
                    <a:gd name="connsiteY5" fmla="*/ 763 h 17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120" h="171266">
                      <a:moveTo>
                        <a:pt x="500117" y="763"/>
                      </a:moveTo>
                      <a:cubicBezTo>
                        <a:pt x="501175" y="-9291"/>
                        <a:pt x="223892" y="82784"/>
                        <a:pt x="141342" y="108713"/>
                      </a:cubicBezTo>
                      <a:cubicBezTo>
                        <a:pt x="58792" y="134642"/>
                        <a:pt x="-20583" y="156338"/>
                        <a:pt x="4817" y="156338"/>
                      </a:cubicBezTo>
                      <a:cubicBezTo>
                        <a:pt x="30217" y="156338"/>
                        <a:pt x="272046" y="106596"/>
                        <a:pt x="293742" y="108713"/>
                      </a:cubicBezTo>
                      <a:cubicBezTo>
                        <a:pt x="315438" y="110830"/>
                        <a:pt x="103771" y="184913"/>
                        <a:pt x="134992" y="169038"/>
                      </a:cubicBezTo>
                      <a:cubicBezTo>
                        <a:pt x="166213" y="153163"/>
                        <a:pt x="499059" y="10817"/>
                        <a:pt x="500117" y="7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6" name="フリーフォーム 1155">
                  <a:extLst>
                    <a:ext uri="{FF2B5EF4-FFF2-40B4-BE49-F238E27FC236}">
                      <a16:creationId xmlns:a16="http://schemas.microsoft.com/office/drawing/2014/main" id="{07664077-3F8A-AA9D-8766-94EC678C8160}"/>
                    </a:ext>
                  </a:extLst>
                </p:cNvPr>
                <p:cNvSpPr/>
                <p:nvPr/>
              </p:nvSpPr>
              <p:spPr>
                <a:xfrm>
                  <a:off x="6534120" y="5270643"/>
                  <a:ext cx="609793" cy="82953"/>
                </a:xfrm>
                <a:custGeom>
                  <a:avLst/>
                  <a:gdLst>
                    <a:gd name="connsiteX0" fmla="*/ 30 w 609793"/>
                    <a:gd name="connsiteY0" fmla="*/ 18907 h 82953"/>
                    <a:gd name="connsiteX1" fmla="*/ 184180 w 609793"/>
                    <a:gd name="connsiteY1" fmla="*/ 3032 h 82953"/>
                    <a:gd name="connsiteX2" fmla="*/ 406430 w 609793"/>
                    <a:gd name="connsiteY2" fmla="*/ 79232 h 82953"/>
                    <a:gd name="connsiteX3" fmla="*/ 361980 w 609793"/>
                    <a:gd name="connsiteY3" fmla="*/ 60182 h 82953"/>
                    <a:gd name="connsiteX4" fmla="*/ 609630 w 609793"/>
                    <a:gd name="connsiteY4" fmla="*/ 76057 h 82953"/>
                    <a:gd name="connsiteX5" fmla="*/ 393730 w 609793"/>
                    <a:gd name="connsiteY5" fmla="*/ 72882 h 82953"/>
                    <a:gd name="connsiteX6" fmla="*/ 28605 w 609793"/>
                    <a:gd name="connsiteY6" fmla="*/ 82407 h 82953"/>
                    <a:gd name="connsiteX7" fmla="*/ 168305 w 609793"/>
                    <a:gd name="connsiteY7" fmla="*/ 53832 h 82953"/>
                    <a:gd name="connsiteX8" fmla="*/ 30 w 609793"/>
                    <a:gd name="connsiteY8" fmla="*/ 18907 h 8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9793" h="82953">
                      <a:moveTo>
                        <a:pt x="30" y="18907"/>
                      </a:moveTo>
                      <a:cubicBezTo>
                        <a:pt x="2676" y="10440"/>
                        <a:pt x="116447" y="-7022"/>
                        <a:pt x="184180" y="3032"/>
                      </a:cubicBezTo>
                      <a:cubicBezTo>
                        <a:pt x="251913" y="13086"/>
                        <a:pt x="376797" y="69707"/>
                        <a:pt x="406430" y="79232"/>
                      </a:cubicBezTo>
                      <a:cubicBezTo>
                        <a:pt x="436063" y="88757"/>
                        <a:pt x="328113" y="60711"/>
                        <a:pt x="361980" y="60182"/>
                      </a:cubicBezTo>
                      <a:cubicBezTo>
                        <a:pt x="395847" y="59653"/>
                        <a:pt x="604338" y="73940"/>
                        <a:pt x="609630" y="76057"/>
                      </a:cubicBezTo>
                      <a:cubicBezTo>
                        <a:pt x="614922" y="78174"/>
                        <a:pt x="490567" y="71824"/>
                        <a:pt x="393730" y="72882"/>
                      </a:cubicBezTo>
                      <a:cubicBezTo>
                        <a:pt x="296893" y="73940"/>
                        <a:pt x="66176" y="85582"/>
                        <a:pt x="28605" y="82407"/>
                      </a:cubicBezTo>
                      <a:cubicBezTo>
                        <a:pt x="-8966" y="79232"/>
                        <a:pt x="166188" y="64415"/>
                        <a:pt x="168305" y="53832"/>
                      </a:cubicBezTo>
                      <a:cubicBezTo>
                        <a:pt x="170422" y="43249"/>
                        <a:pt x="-2616" y="27374"/>
                        <a:pt x="30" y="189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7" name="フリーフォーム 1156">
                  <a:extLst>
                    <a:ext uri="{FF2B5EF4-FFF2-40B4-BE49-F238E27FC236}">
                      <a16:creationId xmlns:a16="http://schemas.microsoft.com/office/drawing/2014/main" id="{2A3E080F-36B3-F54B-9ED8-936DABADA2DF}"/>
                    </a:ext>
                  </a:extLst>
                </p:cNvPr>
                <p:cNvSpPr/>
                <p:nvPr/>
              </p:nvSpPr>
              <p:spPr>
                <a:xfrm>
                  <a:off x="6746115" y="5403428"/>
                  <a:ext cx="416722" cy="66629"/>
                </a:xfrm>
                <a:custGeom>
                  <a:avLst/>
                  <a:gdLst>
                    <a:gd name="connsiteX0" fmla="*/ 760 w 416722"/>
                    <a:gd name="connsiteY0" fmla="*/ 422 h 66629"/>
                    <a:gd name="connsiteX1" fmla="*/ 172210 w 416722"/>
                    <a:gd name="connsiteY1" fmla="*/ 35347 h 66629"/>
                    <a:gd name="connsiteX2" fmla="*/ 416685 w 416722"/>
                    <a:gd name="connsiteY2" fmla="*/ 16297 h 66629"/>
                    <a:gd name="connsiteX3" fmla="*/ 191260 w 416722"/>
                    <a:gd name="connsiteY3" fmla="*/ 57572 h 66629"/>
                    <a:gd name="connsiteX4" fmla="*/ 238885 w 416722"/>
                    <a:gd name="connsiteY4" fmla="*/ 63922 h 66629"/>
                    <a:gd name="connsiteX5" fmla="*/ 760 w 416722"/>
                    <a:gd name="connsiteY5" fmla="*/ 422 h 66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6722" h="66629">
                      <a:moveTo>
                        <a:pt x="760" y="422"/>
                      </a:moveTo>
                      <a:cubicBezTo>
                        <a:pt x="-10352" y="-4340"/>
                        <a:pt x="102889" y="32701"/>
                        <a:pt x="172210" y="35347"/>
                      </a:cubicBezTo>
                      <a:cubicBezTo>
                        <a:pt x="241531" y="37993"/>
                        <a:pt x="413510" y="12593"/>
                        <a:pt x="416685" y="16297"/>
                      </a:cubicBezTo>
                      <a:cubicBezTo>
                        <a:pt x="419860" y="20001"/>
                        <a:pt x="220893" y="49635"/>
                        <a:pt x="191260" y="57572"/>
                      </a:cubicBezTo>
                      <a:cubicBezTo>
                        <a:pt x="161627" y="65509"/>
                        <a:pt x="263227" y="69743"/>
                        <a:pt x="238885" y="63922"/>
                      </a:cubicBezTo>
                      <a:cubicBezTo>
                        <a:pt x="214543" y="58101"/>
                        <a:pt x="11872" y="5184"/>
                        <a:pt x="760" y="4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8" name="フリーフォーム 1157">
                  <a:extLst>
                    <a:ext uri="{FF2B5EF4-FFF2-40B4-BE49-F238E27FC236}">
                      <a16:creationId xmlns:a16="http://schemas.microsoft.com/office/drawing/2014/main" id="{D8609E90-A8D4-7724-7676-C09E9357C91C}"/>
                    </a:ext>
                  </a:extLst>
                </p:cNvPr>
                <p:cNvSpPr/>
                <p:nvPr/>
              </p:nvSpPr>
              <p:spPr>
                <a:xfrm>
                  <a:off x="6725509" y="5455918"/>
                  <a:ext cx="545609" cy="84698"/>
                </a:xfrm>
                <a:custGeom>
                  <a:avLst/>
                  <a:gdLst>
                    <a:gd name="connsiteX0" fmla="*/ 8666 w 545609"/>
                    <a:gd name="connsiteY0" fmla="*/ 8257 h 84698"/>
                    <a:gd name="connsiteX1" fmla="*/ 240441 w 545609"/>
                    <a:gd name="connsiteY1" fmla="*/ 62232 h 84698"/>
                    <a:gd name="connsiteX2" fmla="*/ 354741 w 545609"/>
                    <a:gd name="connsiteY2" fmla="*/ 65407 h 84698"/>
                    <a:gd name="connsiteX3" fmla="*/ 545241 w 545609"/>
                    <a:gd name="connsiteY3" fmla="*/ 11432 h 84698"/>
                    <a:gd name="connsiteX4" fmla="*/ 402366 w 545609"/>
                    <a:gd name="connsiteY4" fmla="*/ 62232 h 84698"/>
                    <a:gd name="connsiteX5" fmla="*/ 376966 w 545609"/>
                    <a:gd name="connsiteY5" fmla="*/ 84457 h 84698"/>
                    <a:gd name="connsiteX6" fmla="*/ 218216 w 545609"/>
                    <a:gd name="connsiteY6" fmla="*/ 49532 h 84698"/>
                    <a:gd name="connsiteX7" fmla="*/ 62641 w 545609"/>
                    <a:gd name="connsiteY7" fmla="*/ 5082 h 84698"/>
                    <a:gd name="connsiteX8" fmla="*/ 8666 w 545609"/>
                    <a:gd name="connsiteY8" fmla="*/ 8257 h 84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5609" h="84698">
                      <a:moveTo>
                        <a:pt x="8666" y="8257"/>
                      </a:moveTo>
                      <a:cubicBezTo>
                        <a:pt x="38299" y="17782"/>
                        <a:pt x="182762" y="52707"/>
                        <a:pt x="240441" y="62232"/>
                      </a:cubicBezTo>
                      <a:cubicBezTo>
                        <a:pt x="298120" y="71757"/>
                        <a:pt x="303941" y="73874"/>
                        <a:pt x="354741" y="65407"/>
                      </a:cubicBezTo>
                      <a:cubicBezTo>
                        <a:pt x="405541" y="56940"/>
                        <a:pt x="537304" y="11961"/>
                        <a:pt x="545241" y="11432"/>
                      </a:cubicBezTo>
                      <a:cubicBezTo>
                        <a:pt x="553179" y="10903"/>
                        <a:pt x="430412" y="50061"/>
                        <a:pt x="402366" y="62232"/>
                      </a:cubicBezTo>
                      <a:cubicBezTo>
                        <a:pt x="374320" y="74403"/>
                        <a:pt x="407658" y="86574"/>
                        <a:pt x="376966" y="84457"/>
                      </a:cubicBezTo>
                      <a:cubicBezTo>
                        <a:pt x="346274" y="82340"/>
                        <a:pt x="270604" y="62761"/>
                        <a:pt x="218216" y="49532"/>
                      </a:cubicBezTo>
                      <a:cubicBezTo>
                        <a:pt x="165829" y="36303"/>
                        <a:pt x="92804" y="13020"/>
                        <a:pt x="62641" y="5082"/>
                      </a:cubicBezTo>
                      <a:cubicBezTo>
                        <a:pt x="32478" y="-2856"/>
                        <a:pt x="-20967" y="-1268"/>
                        <a:pt x="8666" y="82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9" name="フリーフォーム 1158">
                  <a:extLst>
                    <a:ext uri="{FF2B5EF4-FFF2-40B4-BE49-F238E27FC236}">
                      <a16:creationId xmlns:a16="http://schemas.microsoft.com/office/drawing/2014/main" id="{2450AB57-7F08-1784-B34B-740CB4B3850D}"/>
                    </a:ext>
                  </a:extLst>
                </p:cNvPr>
                <p:cNvSpPr/>
                <p:nvPr/>
              </p:nvSpPr>
              <p:spPr>
                <a:xfrm>
                  <a:off x="6648363" y="5419358"/>
                  <a:ext cx="409662" cy="196254"/>
                </a:xfrm>
                <a:custGeom>
                  <a:avLst/>
                  <a:gdLst>
                    <a:gd name="connsiteX0" fmla="*/ 87 w 409662"/>
                    <a:gd name="connsiteY0" fmla="*/ 367 h 196254"/>
                    <a:gd name="connsiteX1" fmla="*/ 174712 w 409662"/>
                    <a:gd name="connsiteY1" fmla="*/ 95617 h 196254"/>
                    <a:gd name="connsiteX2" fmla="*/ 377912 w 409662"/>
                    <a:gd name="connsiteY2" fmla="*/ 143242 h 196254"/>
                    <a:gd name="connsiteX3" fmla="*/ 323937 w 409662"/>
                    <a:gd name="connsiteY3" fmla="*/ 124192 h 196254"/>
                    <a:gd name="connsiteX4" fmla="*/ 409662 w 409662"/>
                    <a:gd name="connsiteY4" fmla="*/ 194042 h 196254"/>
                    <a:gd name="connsiteX5" fmla="*/ 323937 w 409662"/>
                    <a:gd name="connsiteY5" fmla="*/ 171817 h 196254"/>
                    <a:gd name="connsiteX6" fmla="*/ 111212 w 409662"/>
                    <a:gd name="connsiteY6" fmla="*/ 101967 h 196254"/>
                    <a:gd name="connsiteX7" fmla="*/ 196937 w 409662"/>
                    <a:gd name="connsiteY7" fmla="*/ 133717 h 196254"/>
                    <a:gd name="connsiteX8" fmla="*/ 87 w 409662"/>
                    <a:gd name="connsiteY8" fmla="*/ 367 h 196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9662" h="196254">
                      <a:moveTo>
                        <a:pt x="87" y="367"/>
                      </a:moveTo>
                      <a:cubicBezTo>
                        <a:pt x="-3617" y="-5983"/>
                        <a:pt x="111741" y="71805"/>
                        <a:pt x="174712" y="95617"/>
                      </a:cubicBezTo>
                      <a:cubicBezTo>
                        <a:pt x="237683" y="119429"/>
                        <a:pt x="353041" y="138480"/>
                        <a:pt x="377912" y="143242"/>
                      </a:cubicBezTo>
                      <a:cubicBezTo>
                        <a:pt x="402783" y="148004"/>
                        <a:pt x="318645" y="115725"/>
                        <a:pt x="323937" y="124192"/>
                      </a:cubicBezTo>
                      <a:cubicBezTo>
                        <a:pt x="329229" y="132659"/>
                        <a:pt x="409662" y="186105"/>
                        <a:pt x="409662" y="194042"/>
                      </a:cubicBezTo>
                      <a:cubicBezTo>
                        <a:pt x="409662" y="201979"/>
                        <a:pt x="373679" y="187163"/>
                        <a:pt x="323937" y="171817"/>
                      </a:cubicBezTo>
                      <a:cubicBezTo>
                        <a:pt x="274195" y="156471"/>
                        <a:pt x="132379" y="108317"/>
                        <a:pt x="111212" y="101967"/>
                      </a:cubicBezTo>
                      <a:cubicBezTo>
                        <a:pt x="90045" y="95617"/>
                        <a:pt x="214399" y="144829"/>
                        <a:pt x="196937" y="133717"/>
                      </a:cubicBezTo>
                      <a:cubicBezTo>
                        <a:pt x="179475" y="122605"/>
                        <a:pt x="3791" y="6717"/>
                        <a:pt x="87" y="3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0" name="フリーフォーム 1159">
                  <a:extLst>
                    <a:ext uri="{FF2B5EF4-FFF2-40B4-BE49-F238E27FC236}">
                      <a16:creationId xmlns:a16="http://schemas.microsoft.com/office/drawing/2014/main" id="{04DCA229-7F4A-E26F-0299-FA472D4B1C25}"/>
                    </a:ext>
                  </a:extLst>
                </p:cNvPr>
                <p:cNvSpPr/>
                <p:nvPr/>
              </p:nvSpPr>
              <p:spPr>
                <a:xfrm>
                  <a:off x="6927467" y="5629432"/>
                  <a:ext cx="527547" cy="117609"/>
                </a:xfrm>
                <a:custGeom>
                  <a:avLst/>
                  <a:gdLst>
                    <a:gd name="connsiteX0" fmla="*/ 383 w 527547"/>
                    <a:gd name="connsiteY0" fmla="*/ 22068 h 117609"/>
                    <a:gd name="connsiteX1" fmla="*/ 232158 w 527547"/>
                    <a:gd name="connsiteY1" fmla="*/ 6193 h 117609"/>
                    <a:gd name="connsiteX2" fmla="*/ 184533 w 527547"/>
                    <a:gd name="connsiteY2" fmla="*/ 18893 h 117609"/>
                    <a:gd name="connsiteX3" fmla="*/ 257558 w 527547"/>
                    <a:gd name="connsiteY3" fmla="*/ 37943 h 117609"/>
                    <a:gd name="connsiteX4" fmla="*/ 527433 w 527547"/>
                    <a:gd name="connsiteY4" fmla="*/ 117318 h 117609"/>
                    <a:gd name="connsiteX5" fmla="*/ 222633 w 527547"/>
                    <a:gd name="connsiteY5" fmla="*/ 6193 h 117609"/>
                    <a:gd name="connsiteX6" fmla="*/ 178183 w 527547"/>
                    <a:gd name="connsiteY6" fmla="*/ 15718 h 117609"/>
                    <a:gd name="connsiteX7" fmla="*/ 383 w 527547"/>
                    <a:gd name="connsiteY7" fmla="*/ 22068 h 117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7547" h="117609">
                      <a:moveTo>
                        <a:pt x="383" y="22068"/>
                      </a:moveTo>
                      <a:cubicBezTo>
                        <a:pt x="9379" y="20481"/>
                        <a:pt x="201466" y="6722"/>
                        <a:pt x="232158" y="6193"/>
                      </a:cubicBezTo>
                      <a:cubicBezTo>
                        <a:pt x="262850" y="5664"/>
                        <a:pt x="180300" y="13601"/>
                        <a:pt x="184533" y="18893"/>
                      </a:cubicBezTo>
                      <a:cubicBezTo>
                        <a:pt x="188766" y="24185"/>
                        <a:pt x="257558" y="37943"/>
                        <a:pt x="257558" y="37943"/>
                      </a:cubicBezTo>
                      <a:cubicBezTo>
                        <a:pt x="314708" y="54347"/>
                        <a:pt x="533254" y="122610"/>
                        <a:pt x="527433" y="117318"/>
                      </a:cubicBezTo>
                      <a:cubicBezTo>
                        <a:pt x="521612" y="112026"/>
                        <a:pt x="280841" y="23126"/>
                        <a:pt x="222633" y="6193"/>
                      </a:cubicBezTo>
                      <a:cubicBezTo>
                        <a:pt x="164425" y="-10740"/>
                        <a:pt x="213108" y="12014"/>
                        <a:pt x="178183" y="15718"/>
                      </a:cubicBezTo>
                      <a:cubicBezTo>
                        <a:pt x="143258" y="19422"/>
                        <a:pt x="-8613" y="23655"/>
                        <a:pt x="383" y="220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1" name="フリーフォーム 1160">
                  <a:extLst>
                    <a:ext uri="{FF2B5EF4-FFF2-40B4-BE49-F238E27FC236}">
                      <a16:creationId xmlns:a16="http://schemas.microsoft.com/office/drawing/2014/main" id="{E228B043-0804-A1FA-B579-C58C3BEC0D20}"/>
                    </a:ext>
                  </a:extLst>
                </p:cNvPr>
                <p:cNvSpPr/>
                <p:nvPr/>
              </p:nvSpPr>
              <p:spPr>
                <a:xfrm>
                  <a:off x="6950060" y="5672235"/>
                  <a:ext cx="580850" cy="398479"/>
                </a:xfrm>
                <a:custGeom>
                  <a:avLst/>
                  <a:gdLst>
                    <a:gd name="connsiteX0" fmla="*/ 15 w 580850"/>
                    <a:gd name="connsiteY0" fmla="*/ 4665 h 398479"/>
                    <a:gd name="connsiteX1" fmla="*/ 231790 w 580850"/>
                    <a:gd name="connsiteY1" fmla="*/ 11015 h 398479"/>
                    <a:gd name="connsiteX2" fmla="*/ 196865 w 580850"/>
                    <a:gd name="connsiteY2" fmla="*/ 7840 h 398479"/>
                    <a:gd name="connsiteX3" fmla="*/ 431815 w 580850"/>
                    <a:gd name="connsiteY3" fmla="*/ 74515 h 398479"/>
                    <a:gd name="connsiteX4" fmla="*/ 488965 w 580850"/>
                    <a:gd name="connsiteY4" fmla="*/ 103090 h 398479"/>
                    <a:gd name="connsiteX5" fmla="*/ 568340 w 580850"/>
                    <a:gd name="connsiteY5" fmla="*/ 239615 h 398479"/>
                    <a:gd name="connsiteX6" fmla="*/ 577865 w 580850"/>
                    <a:gd name="connsiteY6" fmla="*/ 398365 h 398479"/>
                    <a:gd name="connsiteX7" fmla="*/ 539765 w 580850"/>
                    <a:gd name="connsiteY7" fmla="*/ 214215 h 398479"/>
                    <a:gd name="connsiteX8" fmla="*/ 371490 w 580850"/>
                    <a:gd name="connsiteY8" fmla="*/ 87215 h 398479"/>
                    <a:gd name="connsiteX9" fmla="*/ 444515 w 580850"/>
                    <a:gd name="connsiteY9" fmla="*/ 141190 h 398479"/>
                    <a:gd name="connsiteX10" fmla="*/ 247665 w 580850"/>
                    <a:gd name="connsiteY10" fmla="*/ 87215 h 398479"/>
                    <a:gd name="connsiteX11" fmla="*/ 79390 w 580850"/>
                    <a:gd name="connsiteY11" fmla="*/ 49115 h 398479"/>
                    <a:gd name="connsiteX12" fmla="*/ 219090 w 580850"/>
                    <a:gd name="connsiteY12" fmla="*/ 90390 h 398479"/>
                    <a:gd name="connsiteX13" fmla="*/ 15 w 580850"/>
                    <a:gd name="connsiteY13" fmla="*/ 4665 h 398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80850" h="398479">
                      <a:moveTo>
                        <a:pt x="15" y="4665"/>
                      </a:moveTo>
                      <a:cubicBezTo>
                        <a:pt x="2132" y="-8564"/>
                        <a:pt x="198982" y="10486"/>
                        <a:pt x="231790" y="11015"/>
                      </a:cubicBezTo>
                      <a:cubicBezTo>
                        <a:pt x="264598" y="11544"/>
                        <a:pt x="163528" y="-2743"/>
                        <a:pt x="196865" y="7840"/>
                      </a:cubicBezTo>
                      <a:cubicBezTo>
                        <a:pt x="230203" y="18423"/>
                        <a:pt x="383132" y="58640"/>
                        <a:pt x="431815" y="74515"/>
                      </a:cubicBezTo>
                      <a:cubicBezTo>
                        <a:pt x="480498" y="90390"/>
                        <a:pt x="466211" y="75573"/>
                        <a:pt x="488965" y="103090"/>
                      </a:cubicBezTo>
                      <a:cubicBezTo>
                        <a:pt x="511719" y="130607"/>
                        <a:pt x="553523" y="190403"/>
                        <a:pt x="568340" y="239615"/>
                      </a:cubicBezTo>
                      <a:cubicBezTo>
                        <a:pt x="583157" y="288827"/>
                        <a:pt x="582627" y="402598"/>
                        <a:pt x="577865" y="398365"/>
                      </a:cubicBezTo>
                      <a:cubicBezTo>
                        <a:pt x="573103" y="394132"/>
                        <a:pt x="574161" y="266073"/>
                        <a:pt x="539765" y="214215"/>
                      </a:cubicBezTo>
                      <a:cubicBezTo>
                        <a:pt x="505369" y="162357"/>
                        <a:pt x="387365" y="99386"/>
                        <a:pt x="371490" y="87215"/>
                      </a:cubicBezTo>
                      <a:cubicBezTo>
                        <a:pt x="355615" y="75044"/>
                        <a:pt x="465152" y="141190"/>
                        <a:pt x="444515" y="141190"/>
                      </a:cubicBezTo>
                      <a:cubicBezTo>
                        <a:pt x="423878" y="141190"/>
                        <a:pt x="308519" y="102561"/>
                        <a:pt x="247665" y="87215"/>
                      </a:cubicBezTo>
                      <a:cubicBezTo>
                        <a:pt x="186811" y="71869"/>
                        <a:pt x="84153" y="48586"/>
                        <a:pt x="79390" y="49115"/>
                      </a:cubicBezTo>
                      <a:cubicBezTo>
                        <a:pt x="74628" y="49644"/>
                        <a:pt x="226498" y="97269"/>
                        <a:pt x="219090" y="90390"/>
                      </a:cubicBezTo>
                      <a:cubicBezTo>
                        <a:pt x="211682" y="83511"/>
                        <a:pt x="-2102" y="17894"/>
                        <a:pt x="15" y="46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2" name="フリーフォーム 1161">
                  <a:extLst>
                    <a:ext uri="{FF2B5EF4-FFF2-40B4-BE49-F238E27FC236}">
                      <a16:creationId xmlns:a16="http://schemas.microsoft.com/office/drawing/2014/main" id="{F8A1BAD9-667E-6D20-61DD-AF117BEC8EC1}"/>
                    </a:ext>
                  </a:extLst>
                </p:cNvPr>
                <p:cNvSpPr/>
                <p:nvPr/>
              </p:nvSpPr>
              <p:spPr>
                <a:xfrm>
                  <a:off x="7432559" y="6089577"/>
                  <a:ext cx="105541" cy="392613"/>
                </a:xfrm>
                <a:custGeom>
                  <a:avLst/>
                  <a:gdLst>
                    <a:gd name="connsiteX0" fmla="*/ 63616 w 105541"/>
                    <a:gd name="connsiteY0" fmla="*/ 73 h 392613"/>
                    <a:gd name="connsiteX1" fmla="*/ 79491 w 105541"/>
                    <a:gd name="connsiteY1" fmla="*/ 215973 h 392613"/>
                    <a:gd name="connsiteX2" fmla="*/ 104891 w 105541"/>
                    <a:gd name="connsiteY2" fmla="*/ 368373 h 392613"/>
                    <a:gd name="connsiteX3" fmla="*/ 89016 w 105541"/>
                    <a:gd name="connsiteY3" fmla="*/ 342973 h 392613"/>
                    <a:gd name="connsiteX4" fmla="*/ 116 w 105541"/>
                    <a:gd name="connsiteY4" fmla="*/ 63573 h 392613"/>
                    <a:gd name="connsiteX5" fmla="*/ 69966 w 105541"/>
                    <a:gd name="connsiteY5" fmla="*/ 390598 h 392613"/>
                    <a:gd name="connsiteX6" fmla="*/ 60441 w 105541"/>
                    <a:gd name="connsiteY6" fmla="*/ 193748 h 392613"/>
                    <a:gd name="connsiteX7" fmla="*/ 63616 w 105541"/>
                    <a:gd name="connsiteY7" fmla="*/ 73 h 392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41" h="392613">
                      <a:moveTo>
                        <a:pt x="63616" y="73"/>
                      </a:moveTo>
                      <a:cubicBezTo>
                        <a:pt x="66791" y="3777"/>
                        <a:pt x="72612" y="154590"/>
                        <a:pt x="79491" y="215973"/>
                      </a:cubicBezTo>
                      <a:cubicBezTo>
                        <a:pt x="86370" y="277356"/>
                        <a:pt x="104891" y="368373"/>
                        <a:pt x="104891" y="368373"/>
                      </a:cubicBezTo>
                      <a:cubicBezTo>
                        <a:pt x="106478" y="389540"/>
                        <a:pt x="106478" y="393773"/>
                        <a:pt x="89016" y="342973"/>
                      </a:cubicBezTo>
                      <a:cubicBezTo>
                        <a:pt x="71554" y="292173"/>
                        <a:pt x="3291" y="55635"/>
                        <a:pt x="116" y="63573"/>
                      </a:cubicBezTo>
                      <a:cubicBezTo>
                        <a:pt x="-3059" y="71511"/>
                        <a:pt x="59912" y="368902"/>
                        <a:pt x="69966" y="390598"/>
                      </a:cubicBezTo>
                      <a:cubicBezTo>
                        <a:pt x="80020" y="412294"/>
                        <a:pt x="60441" y="253015"/>
                        <a:pt x="60441" y="193748"/>
                      </a:cubicBezTo>
                      <a:cubicBezTo>
                        <a:pt x="60441" y="134481"/>
                        <a:pt x="60441" y="-3631"/>
                        <a:pt x="63616" y="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3" name="フリーフォーム 1162">
                  <a:extLst>
                    <a:ext uri="{FF2B5EF4-FFF2-40B4-BE49-F238E27FC236}">
                      <a16:creationId xmlns:a16="http://schemas.microsoft.com/office/drawing/2014/main" id="{3F09DFA1-1C41-570C-4B9B-139F8832380D}"/>
                    </a:ext>
                  </a:extLst>
                </p:cNvPr>
                <p:cNvSpPr/>
                <p:nvPr/>
              </p:nvSpPr>
              <p:spPr>
                <a:xfrm>
                  <a:off x="7111958" y="5778487"/>
                  <a:ext cx="369191" cy="370297"/>
                </a:xfrm>
                <a:custGeom>
                  <a:avLst/>
                  <a:gdLst>
                    <a:gd name="connsiteX0" fmla="*/ 42 w 369191"/>
                    <a:gd name="connsiteY0" fmla="*/ 13 h 370297"/>
                    <a:gd name="connsiteX1" fmla="*/ 231817 w 369191"/>
                    <a:gd name="connsiteY1" fmla="*/ 120663 h 370297"/>
                    <a:gd name="connsiteX2" fmla="*/ 365167 w 369191"/>
                    <a:gd name="connsiteY2" fmla="*/ 368313 h 370297"/>
                    <a:gd name="connsiteX3" fmla="*/ 323892 w 369191"/>
                    <a:gd name="connsiteY3" fmla="*/ 228613 h 370297"/>
                    <a:gd name="connsiteX4" fmla="*/ 215942 w 369191"/>
                    <a:gd name="connsiteY4" fmla="*/ 76213 h 370297"/>
                    <a:gd name="connsiteX5" fmla="*/ 250867 w 369191"/>
                    <a:gd name="connsiteY5" fmla="*/ 127013 h 370297"/>
                    <a:gd name="connsiteX6" fmla="*/ 42 w 369191"/>
                    <a:gd name="connsiteY6" fmla="*/ 13 h 370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191" h="370297">
                      <a:moveTo>
                        <a:pt x="42" y="13"/>
                      </a:moveTo>
                      <a:cubicBezTo>
                        <a:pt x="-3133" y="-1045"/>
                        <a:pt x="170963" y="59280"/>
                        <a:pt x="231817" y="120663"/>
                      </a:cubicBezTo>
                      <a:cubicBezTo>
                        <a:pt x="292671" y="182046"/>
                        <a:pt x="349821" y="350321"/>
                        <a:pt x="365167" y="368313"/>
                      </a:cubicBezTo>
                      <a:cubicBezTo>
                        <a:pt x="380513" y="386305"/>
                        <a:pt x="348763" y="277296"/>
                        <a:pt x="323892" y="228613"/>
                      </a:cubicBezTo>
                      <a:cubicBezTo>
                        <a:pt x="299021" y="179930"/>
                        <a:pt x="228113" y="93146"/>
                        <a:pt x="215942" y="76213"/>
                      </a:cubicBezTo>
                      <a:cubicBezTo>
                        <a:pt x="203771" y="59280"/>
                        <a:pt x="278913" y="137596"/>
                        <a:pt x="250867" y="127013"/>
                      </a:cubicBezTo>
                      <a:cubicBezTo>
                        <a:pt x="222821" y="116430"/>
                        <a:pt x="3217" y="1071"/>
                        <a:pt x="42" y="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4" name="フリーフォーム 1163">
                  <a:extLst>
                    <a:ext uri="{FF2B5EF4-FFF2-40B4-BE49-F238E27FC236}">
                      <a16:creationId xmlns:a16="http://schemas.microsoft.com/office/drawing/2014/main" id="{B3520808-592A-044E-28D1-92617379D9B0}"/>
                    </a:ext>
                  </a:extLst>
                </p:cNvPr>
                <p:cNvSpPr/>
                <p:nvPr/>
              </p:nvSpPr>
              <p:spPr>
                <a:xfrm>
                  <a:off x="7162487" y="5800709"/>
                  <a:ext cx="246603" cy="215959"/>
                </a:xfrm>
                <a:custGeom>
                  <a:avLst/>
                  <a:gdLst>
                    <a:gd name="connsiteX0" fmla="*/ 313 w 246603"/>
                    <a:gd name="connsiteY0" fmla="*/ 16 h 215959"/>
                    <a:gd name="connsiteX1" fmla="*/ 184463 w 246603"/>
                    <a:gd name="connsiteY1" fmla="*/ 139716 h 215959"/>
                    <a:gd name="connsiteX2" fmla="*/ 244788 w 246603"/>
                    <a:gd name="connsiteY2" fmla="*/ 215916 h 215959"/>
                    <a:gd name="connsiteX3" fmla="*/ 127313 w 246603"/>
                    <a:gd name="connsiteY3" fmla="*/ 130191 h 215959"/>
                    <a:gd name="connsiteX4" fmla="*/ 140013 w 246603"/>
                    <a:gd name="connsiteY4" fmla="*/ 130191 h 215959"/>
                    <a:gd name="connsiteX5" fmla="*/ 313 w 246603"/>
                    <a:gd name="connsiteY5" fmla="*/ 16 h 215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6603" h="215959">
                      <a:moveTo>
                        <a:pt x="313" y="16"/>
                      </a:moveTo>
                      <a:cubicBezTo>
                        <a:pt x="7721" y="1603"/>
                        <a:pt x="143717" y="103733"/>
                        <a:pt x="184463" y="139716"/>
                      </a:cubicBezTo>
                      <a:cubicBezTo>
                        <a:pt x="225209" y="175699"/>
                        <a:pt x="254313" y="217504"/>
                        <a:pt x="244788" y="215916"/>
                      </a:cubicBezTo>
                      <a:cubicBezTo>
                        <a:pt x="235263" y="214329"/>
                        <a:pt x="144775" y="144478"/>
                        <a:pt x="127313" y="130191"/>
                      </a:cubicBezTo>
                      <a:cubicBezTo>
                        <a:pt x="109851" y="115904"/>
                        <a:pt x="161180" y="147124"/>
                        <a:pt x="140013" y="130191"/>
                      </a:cubicBezTo>
                      <a:cubicBezTo>
                        <a:pt x="118846" y="113258"/>
                        <a:pt x="-7095" y="-1571"/>
                        <a:pt x="313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5" name="フリーフォーム 1164">
                  <a:extLst>
                    <a:ext uri="{FF2B5EF4-FFF2-40B4-BE49-F238E27FC236}">
                      <a16:creationId xmlns:a16="http://schemas.microsoft.com/office/drawing/2014/main" id="{A6DBABF2-097D-418C-B024-DB9EF8D455B3}"/>
                    </a:ext>
                  </a:extLst>
                </p:cNvPr>
                <p:cNvSpPr/>
                <p:nvPr/>
              </p:nvSpPr>
              <p:spPr>
                <a:xfrm>
                  <a:off x="7092950" y="6459762"/>
                  <a:ext cx="430405" cy="455474"/>
                </a:xfrm>
                <a:custGeom>
                  <a:avLst/>
                  <a:gdLst>
                    <a:gd name="connsiteX0" fmla="*/ 428625 w 430405"/>
                    <a:gd name="connsiteY0" fmla="*/ 1363 h 455474"/>
                    <a:gd name="connsiteX1" fmla="*/ 342900 w 430405"/>
                    <a:gd name="connsiteY1" fmla="*/ 198213 h 455474"/>
                    <a:gd name="connsiteX2" fmla="*/ 282575 w 430405"/>
                    <a:gd name="connsiteY2" fmla="*/ 299813 h 455474"/>
                    <a:gd name="connsiteX3" fmla="*/ 0 w 430405"/>
                    <a:gd name="connsiteY3" fmla="*/ 455388 h 455474"/>
                    <a:gd name="connsiteX4" fmla="*/ 282575 w 430405"/>
                    <a:gd name="connsiteY4" fmla="*/ 277588 h 455474"/>
                    <a:gd name="connsiteX5" fmla="*/ 257175 w 430405"/>
                    <a:gd name="connsiteY5" fmla="*/ 306163 h 455474"/>
                    <a:gd name="connsiteX6" fmla="*/ 428625 w 430405"/>
                    <a:gd name="connsiteY6" fmla="*/ 1363 h 4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405" h="455474">
                      <a:moveTo>
                        <a:pt x="428625" y="1363"/>
                      </a:moveTo>
                      <a:cubicBezTo>
                        <a:pt x="442913" y="-16629"/>
                        <a:pt x="367242" y="148471"/>
                        <a:pt x="342900" y="198213"/>
                      </a:cubicBezTo>
                      <a:cubicBezTo>
                        <a:pt x="318558" y="247955"/>
                        <a:pt x="339725" y="256950"/>
                        <a:pt x="282575" y="299813"/>
                      </a:cubicBezTo>
                      <a:cubicBezTo>
                        <a:pt x="225425" y="342676"/>
                        <a:pt x="0" y="459092"/>
                        <a:pt x="0" y="455388"/>
                      </a:cubicBezTo>
                      <a:cubicBezTo>
                        <a:pt x="0" y="451684"/>
                        <a:pt x="239712" y="302459"/>
                        <a:pt x="282575" y="277588"/>
                      </a:cubicBezTo>
                      <a:cubicBezTo>
                        <a:pt x="325437" y="252717"/>
                        <a:pt x="230717" y="352730"/>
                        <a:pt x="257175" y="306163"/>
                      </a:cubicBezTo>
                      <a:cubicBezTo>
                        <a:pt x="283633" y="259596"/>
                        <a:pt x="414337" y="19355"/>
                        <a:pt x="428625" y="1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6" name="フリーフォーム 1165">
                  <a:extLst>
                    <a:ext uri="{FF2B5EF4-FFF2-40B4-BE49-F238E27FC236}">
                      <a16:creationId xmlns:a16="http://schemas.microsoft.com/office/drawing/2014/main" id="{AF1C64DB-613F-6C32-B809-A4C59FA3A0C3}"/>
                    </a:ext>
                  </a:extLst>
                </p:cNvPr>
                <p:cNvSpPr/>
                <p:nvPr/>
              </p:nvSpPr>
              <p:spPr>
                <a:xfrm>
                  <a:off x="6499811" y="6568669"/>
                  <a:ext cx="668551" cy="333629"/>
                </a:xfrm>
                <a:custGeom>
                  <a:avLst/>
                  <a:gdLst>
                    <a:gd name="connsiteX0" fmla="*/ 2589 w 668551"/>
                    <a:gd name="connsiteY0" fmla="*/ 406 h 333629"/>
                    <a:gd name="connsiteX1" fmla="*/ 447089 w 668551"/>
                    <a:gd name="connsiteY1" fmla="*/ 229006 h 333629"/>
                    <a:gd name="connsiteX2" fmla="*/ 621714 w 668551"/>
                    <a:gd name="connsiteY2" fmla="*/ 298856 h 333629"/>
                    <a:gd name="connsiteX3" fmla="*/ 662989 w 668551"/>
                    <a:gd name="connsiteY3" fmla="*/ 302031 h 333629"/>
                    <a:gd name="connsiteX4" fmla="*/ 523289 w 668551"/>
                    <a:gd name="connsiteY4" fmla="*/ 302031 h 333629"/>
                    <a:gd name="connsiteX5" fmla="*/ 558214 w 668551"/>
                    <a:gd name="connsiteY5" fmla="*/ 324256 h 333629"/>
                    <a:gd name="connsiteX6" fmla="*/ 193089 w 668551"/>
                    <a:gd name="connsiteY6" fmla="*/ 127406 h 333629"/>
                    <a:gd name="connsiteX7" fmla="*/ 259764 w 668551"/>
                    <a:gd name="connsiteY7" fmla="*/ 171856 h 333629"/>
                    <a:gd name="connsiteX8" fmla="*/ 2589 w 668551"/>
                    <a:gd name="connsiteY8" fmla="*/ 406 h 333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68551" h="333629">
                      <a:moveTo>
                        <a:pt x="2589" y="406"/>
                      </a:moveTo>
                      <a:cubicBezTo>
                        <a:pt x="33810" y="9931"/>
                        <a:pt x="343902" y="179264"/>
                        <a:pt x="447089" y="229006"/>
                      </a:cubicBezTo>
                      <a:cubicBezTo>
                        <a:pt x="550277" y="278748"/>
                        <a:pt x="585731" y="286685"/>
                        <a:pt x="621714" y="298856"/>
                      </a:cubicBezTo>
                      <a:cubicBezTo>
                        <a:pt x="657697" y="311027"/>
                        <a:pt x="679393" y="301502"/>
                        <a:pt x="662989" y="302031"/>
                      </a:cubicBezTo>
                      <a:cubicBezTo>
                        <a:pt x="646585" y="302560"/>
                        <a:pt x="540751" y="298327"/>
                        <a:pt x="523289" y="302031"/>
                      </a:cubicBezTo>
                      <a:cubicBezTo>
                        <a:pt x="505827" y="305735"/>
                        <a:pt x="613247" y="353360"/>
                        <a:pt x="558214" y="324256"/>
                      </a:cubicBezTo>
                      <a:cubicBezTo>
                        <a:pt x="503181" y="295152"/>
                        <a:pt x="242831" y="152806"/>
                        <a:pt x="193089" y="127406"/>
                      </a:cubicBezTo>
                      <a:cubicBezTo>
                        <a:pt x="143347" y="102006"/>
                        <a:pt x="287281" y="191964"/>
                        <a:pt x="259764" y="171856"/>
                      </a:cubicBezTo>
                      <a:cubicBezTo>
                        <a:pt x="232247" y="151748"/>
                        <a:pt x="-28632" y="-9119"/>
                        <a:pt x="2589" y="4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7" name="フリーフォーム 1166">
                  <a:extLst>
                    <a:ext uri="{FF2B5EF4-FFF2-40B4-BE49-F238E27FC236}">
                      <a16:creationId xmlns:a16="http://schemas.microsoft.com/office/drawing/2014/main" id="{4A77CA83-1C6A-AB3C-F417-166C236884BD}"/>
                    </a:ext>
                  </a:extLst>
                </p:cNvPr>
                <p:cNvSpPr/>
                <p:nvPr/>
              </p:nvSpPr>
              <p:spPr>
                <a:xfrm>
                  <a:off x="7232636" y="5880026"/>
                  <a:ext cx="169058" cy="809959"/>
                </a:xfrm>
                <a:custGeom>
                  <a:avLst/>
                  <a:gdLst>
                    <a:gd name="connsiteX0" fmla="*/ 14 w 169058"/>
                    <a:gd name="connsiteY0" fmla="*/ 74 h 809959"/>
                    <a:gd name="connsiteX1" fmla="*/ 155589 w 169058"/>
                    <a:gd name="connsiteY1" fmla="*/ 352499 h 809959"/>
                    <a:gd name="connsiteX2" fmla="*/ 158764 w 169058"/>
                    <a:gd name="connsiteY2" fmla="*/ 793824 h 809959"/>
                    <a:gd name="connsiteX3" fmla="*/ 158764 w 169058"/>
                    <a:gd name="connsiteY3" fmla="*/ 673174 h 809959"/>
                    <a:gd name="connsiteX4" fmla="*/ 127014 w 169058"/>
                    <a:gd name="connsiteY4" fmla="*/ 285824 h 809959"/>
                    <a:gd name="connsiteX5" fmla="*/ 165114 w 169058"/>
                    <a:gd name="connsiteY5" fmla="*/ 381074 h 809959"/>
                    <a:gd name="connsiteX6" fmla="*/ 14 w 169058"/>
                    <a:gd name="connsiteY6" fmla="*/ 74 h 809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9058" h="809959">
                      <a:moveTo>
                        <a:pt x="14" y="74"/>
                      </a:moveTo>
                      <a:cubicBezTo>
                        <a:pt x="-1573" y="-4688"/>
                        <a:pt x="129131" y="220207"/>
                        <a:pt x="155589" y="352499"/>
                      </a:cubicBezTo>
                      <a:cubicBezTo>
                        <a:pt x="182047" y="484791"/>
                        <a:pt x="158235" y="740378"/>
                        <a:pt x="158764" y="793824"/>
                      </a:cubicBezTo>
                      <a:cubicBezTo>
                        <a:pt x="159293" y="847270"/>
                        <a:pt x="164056" y="757841"/>
                        <a:pt x="158764" y="673174"/>
                      </a:cubicBezTo>
                      <a:cubicBezTo>
                        <a:pt x="153472" y="588507"/>
                        <a:pt x="125956" y="334507"/>
                        <a:pt x="127014" y="285824"/>
                      </a:cubicBezTo>
                      <a:cubicBezTo>
                        <a:pt x="128072" y="237141"/>
                        <a:pt x="184164" y="429757"/>
                        <a:pt x="165114" y="381074"/>
                      </a:cubicBezTo>
                      <a:cubicBezTo>
                        <a:pt x="146064" y="332391"/>
                        <a:pt x="1601" y="4836"/>
                        <a:pt x="14" y="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8" name="フリーフォーム 1167">
                  <a:extLst>
                    <a:ext uri="{FF2B5EF4-FFF2-40B4-BE49-F238E27FC236}">
                      <a16:creationId xmlns:a16="http://schemas.microsoft.com/office/drawing/2014/main" id="{7D9DAB4D-A88F-41D0-5DBC-EF89A4D3ED3D}"/>
                    </a:ext>
                  </a:extLst>
                </p:cNvPr>
                <p:cNvSpPr/>
                <p:nvPr/>
              </p:nvSpPr>
              <p:spPr>
                <a:xfrm>
                  <a:off x="7140445" y="5816600"/>
                  <a:ext cx="116209" cy="854858"/>
                </a:xfrm>
                <a:custGeom>
                  <a:avLst/>
                  <a:gdLst>
                    <a:gd name="connsiteX0" fmla="*/ 130 w 116209"/>
                    <a:gd name="connsiteY0" fmla="*/ 0 h 854858"/>
                    <a:gd name="connsiteX1" fmla="*/ 111255 w 116209"/>
                    <a:gd name="connsiteY1" fmla="*/ 355600 h 854858"/>
                    <a:gd name="connsiteX2" fmla="*/ 98555 w 116209"/>
                    <a:gd name="connsiteY2" fmla="*/ 314325 h 854858"/>
                    <a:gd name="connsiteX3" fmla="*/ 114430 w 116209"/>
                    <a:gd name="connsiteY3" fmla="*/ 673100 h 854858"/>
                    <a:gd name="connsiteX4" fmla="*/ 98555 w 116209"/>
                    <a:gd name="connsiteY4" fmla="*/ 841375 h 854858"/>
                    <a:gd name="connsiteX5" fmla="*/ 95380 w 116209"/>
                    <a:gd name="connsiteY5" fmla="*/ 330200 h 854858"/>
                    <a:gd name="connsiteX6" fmla="*/ 89030 w 116209"/>
                    <a:gd name="connsiteY6" fmla="*/ 352425 h 854858"/>
                    <a:gd name="connsiteX7" fmla="*/ 130 w 116209"/>
                    <a:gd name="connsiteY7" fmla="*/ 0 h 854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209" h="854858">
                      <a:moveTo>
                        <a:pt x="130" y="0"/>
                      </a:moveTo>
                      <a:cubicBezTo>
                        <a:pt x="3834" y="529"/>
                        <a:pt x="94851" y="303212"/>
                        <a:pt x="111255" y="355600"/>
                      </a:cubicBezTo>
                      <a:cubicBezTo>
                        <a:pt x="127659" y="407988"/>
                        <a:pt x="98026" y="261408"/>
                        <a:pt x="98555" y="314325"/>
                      </a:cubicBezTo>
                      <a:cubicBezTo>
                        <a:pt x="99084" y="367242"/>
                        <a:pt x="114430" y="585258"/>
                        <a:pt x="114430" y="673100"/>
                      </a:cubicBezTo>
                      <a:cubicBezTo>
                        <a:pt x="114430" y="760942"/>
                        <a:pt x="101730" y="898525"/>
                        <a:pt x="98555" y="841375"/>
                      </a:cubicBezTo>
                      <a:cubicBezTo>
                        <a:pt x="95380" y="784225"/>
                        <a:pt x="96968" y="411692"/>
                        <a:pt x="95380" y="330200"/>
                      </a:cubicBezTo>
                      <a:cubicBezTo>
                        <a:pt x="93793" y="248708"/>
                        <a:pt x="105434" y="408517"/>
                        <a:pt x="89030" y="352425"/>
                      </a:cubicBezTo>
                      <a:cubicBezTo>
                        <a:pt x="72626" y="296333"/>
                        <a:pt x="-3574" y="-529"/>
                        <a:pt x="13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9" name="フリーフォーム 1168">
                  <a:extLst>
                    <a:ext uri="{FF2B5EF4-FFF2-40B4-BE49-F238E27FC236}">
                      <a16:creationId xmlns:a16="http://schemas.microsoft.com/office/drawing/2014/main" id="{5DF6FD3E-412D-9091-179B-8A33B827615C}"/>
                    </a:ext>
                  </a:extLst>
                </p:cNvPr>
                <p:cNvSpPr/>
                <p:nvPr/>
              </p:nvSpPr>
              <p:spPr>
                <a:xfrm>
                  <a:off x="6978599" y="5726644"/>
                  <a:ext cx="120006" cy="537712"/>
                </a:xfrm>
                <a:custGeom>
                  <a:avLst/>
                  <a:gdLst>
                    <a:gd name="connsiteX0" fmla="*/ 3226 w 120006"/>
                    <a:gd name="connsiteY0" fmla="*/ 1056 h 537712"/>
                    <a:gd name="connsiteX1" fmla="*/ 98476 w 120006"/>
                    <a:gd name="connsiteY1" fmla="*/ 220131 h 537712"/>
                    <a:gd name="connsiteX2" fmla="*/ 51 w 120006"/>
                    <a:gd name="connsiteY2" fmla="*/ 537631 h 537712"/>
                    <a:gd name="connsiteX3" fmla="*/ 114351 w 120006"/>
                    <a:gd name="connsiteY3" fmla="*/ 251881 h 537712"/>
                    <a:gd name="connsiteX4" fmla="*/ 95301 w 120006"/>
                    <a:gd name="connsiteY4" fmla="*/ 309031 h 537712"/>
                    <a:gd name="connsiteX5" fmla="*/ 3226 w 120006"/>
                    <a:gd name="connsiteY5" fmla="*/ 1056 h 537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006" h="537712">
                      <a:moveTo>
                        <a:pt x="3226" y="1056"/>
                      </a:moveTo>
                      <a:cubicBezTo>
                        <a:pt x="3755" y="-13761"/>
                        <a:pt x="99005" y="130702"/>
                        <a:pt x="98476" y="220131"/>
                      </a:cubicBezTo>
                      <a:cubicBezTo>
                        <a:pt x="97947" y="309560"/>
                        <a:pt x="-2595" y="532339"/>
                        <a:pt x="51" y="537631"/>
                      </a:cubicBezTo>
                      <a:cubicBezTo>
                        <a:pt x="2697" y="542923"/>
                        <a:pt x="98476" y="289981"/>
                        <a:pt x="114351" y="251881"/>
                      </a:cubicBezTo>
                      <a:cubicBezTo>
                        <a:pt x="130226" y="213781"/>
                        <a:pt x="109059" y="344485"/>
                        <a:pt x="95301" y="309031"/>
                      </a:cubicBezTo>
                      <a:cubicBezTo>
                        <a:pt x="81543" y="273577"/>
                        <a:pt x="2697" y="15873"/>
                        <a:pt x="3226" y="10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0" name="フリーフォーム 1169">
                  <a:extLst>
                    <a:ext uri="{FF2B5EF4-FFF2-40B4-BE49-F238E27FC236}">
                      <a16:creationId xmlns:a16="http://schemas.microsoft.com/office/drawing/2014/main" id="{E1F56E29-ED8C-54C3-B88A-D23D43E5F06B}"/>
                    </a:ext>
                  </a:extLst>
                </p:cNvPr>
                <p:cNvSpPr/>
                <p:nvPr/>
              </p:nvSpPr>
              <p:spPr>
                <a:xfrm>
                  <a:off x="6861120" y="5647830"/>
                  <a:ext cx="132219" cy="549830"/>
                </a:xfrm>
                <a:custGeom>
                  <a:avLst/>
                  <a:gdLst>
                    <a:gd name="connsiteX0" fmla="*/ 55 w 132219"/>
                    <a:gd name="connsiteY0" fmla="*/ 495 h 549830"/>
                    <a:gd name="connsiteX1" fmla="*/ 104830 w 132219"/>
                    <a:gd name="connsiteY1" fmla="*/ 276720 h 549830"/>
                    <a:gd name="connsiteX2" fmla="*/ 88955 w 132219"/>
                    <a:gd name="connsiteY2" fmla="*/ 549770 h 549830"/>
                    <a:gd name="connsiteX3" fmla="*/ 127055 w 132219"/>
                    <a:gd name="connsiteY3" fmla="*/ 302120 h 549830"/>
                    <a:gd name="connsiteX4" fmla="*/ 120705 w 132219"/>
                    <a:gd name="connsiteY4" fmla="*/ 346570 h 549830"/>
                    <a:gd name="connsiteX5" fmla="*/ 55 w 132219"/>
                    <a:gd name="connsiteY5" fmla="*/ 495 h 54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219" h="549830">
                      <a:moveTo>
                        <a:pt x="55" y="495"/>
                      </a:moveTo>
                      <a:cubicBezTo>
                        <a:pt x="-2591" y="-11147"/>
                        <a:pt x="90013" y="185174"/>
                        <a:pt x="104830" y="276720"/>
                      </a:cubicBezTo>
                      <a:cubicBezTo>
                        <a:pt x="119647" y="368266"/>
                        <a:pt x="85251" y="545537"/>
                        <a:pt x="88955" y="549770"/>
                      </a:cubicBezTo>
                      <a:cubicBezTo>
                        <a:pt x="92659" y="554003"/>
                        <a:pt x="121763" y="335987"/>
                        <a:pt x="127055" y="302120"/>
                      </a:cubicBezTo>
                      <a:cubicBezTo>
                        <a:pt x="132347" y="268253"/>
                        <a:pt x="137638" y="392078"/>
                        <a:pt x="120705" y="346570"/>
                      </a:cubicBezTo>
                      <a:cubicBezTo>
                        <a:pt x="103772" y="301062"/>
                        <a:pt x="2701" y="12137"/>
                        <a:pt x="55" y="4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1" name="フリーフォーム 1170">
                  <a:extLst>
                    <a:ext uri="{FF2B5EF4-FFF2-40B4-BE49-F238E27FC236}">
                      <a16:creationId xmlns:a16="http://schemas.microsoft.com/office/drawing/2014/main" id="{728D41D4-0640-4AE7-942A-B45E64683F70}"/>
                    </a:ext>
                  </a:extLst>
                </p:cNvPr>
                <p:cNvSpPr/>
                <p:nvPr/>
              </p:nvSpPr>
              <p:spPr>
                <a:xfrm>
                  <a:off x="6803990" y="5609817"/>
                  <a:ext cx="69977" cy="645000"/>
                </a:xfrm>
                <a:custGeom>
                  <a:avLst/>
                  <a:gdLst>
                    <a:gd name="connsiteX0" fmla="*/ 15910 w 69977"/>
                    <a:gd name="connsiteY0" fmla="*/ 408 h 645000"/>
                    <a:gd name="connsiteX1" fmla="*/ 69885 w 69977"/>
                    <a:gd name="connsiteY1" fmla="*/ 257583 h 645000"/>
                    <a:gd name="connsiteX2" fmla="*/ 35 w 69977"/>
                    <a:gd name="connsiteY2" fmla="*/ 644933 h 645000"/>
                    <a:gd name="connsiteX3" fmla="*/ 60360 w 69977"/>
                    <a:gd name="connsiteY3" fmla="*/ 289333 h 645000"/>
                    <a:gd name="connsiteX4" fmla="*/ 60360 w 69977"/>
                    <a:gd name="connsiteY4" fmla="*/ 314733 h 645000"/>
                    <a:gd name="connsiteX5" fmla="*/ 15910 w 69977"/>
                    <a:gd name="connsiteY5" fmla="*/ 408 h 64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977" h="645000">
                      <a:moveTo>
                        <a:pt x="15910" y="408"/>
                      </a:moveTo>
                      <a:cubicBezTo>
                        <a:pt x="17498" y="-9117"/>
                        <a:pt x="72531" y="150162"/>
                        <a:pt x="69885" y="257583"/>
                      </a:cubicBezTo>
                      <a:cubicBezTo>
                        <a:pt x="67239" y="365004"/>
                        <a:pt x="1622" y="639641"/>
                        <a:pt x="35" y="644933"/>
                      </a:cubicBezTo>
                      <a:cubicBezTo>
                        <a:pt x="-1552" y="650225"/>
                        <a:pt x="50306" y="344366"/>
                        <a:pt x="60360" y="289333"/>
                      </a:cubicBezTo>
                      <a:cubicBezTo>
                        <a:pt x="70414" y="234300"/>
                        <a:pt x="67239" y="359712"/>
                        <a:pt x="60360" y="314733"/>
                      </a:cubicBezTo>
                      <a:cubicBezTo>
                        <a:pt x="53481" y="269754"/>
                        <a:pt x="14322" y="9933"/>
                        <a:pt x="15910" y="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2" name="フリーフォーム 1171">
                  <a:extLst>
                    <a:ext uri="{FF2B5EF4-FFF2-40B4-BE49-F238E27FC236}">
                      <a16:creationId xmlns:a16="http://schemas.microsoft.com/office/drawing/2014/main" id="{5A7E3F3C-48D8-5505-6B70-52EE286994BF}"/>
                    </a:ext>
                  </a:extLst>
                </p:cNvPr>
                <p:cNvSpPr/>
                <p:nvPr/>
              </p:nvSpPr>
              <p:spPr>
                <a:xfrm>
                  <a:off x="6469109" y="5312737"/>
                  <a:ext cx="620667" cy="421669"/>
                </a:xfrm>
                <a:custGeom>
                  <a:avLst/>
                  <a:gdLst>
                    <a:gd name="connsiteX0" fmla="*/ 7891 w 620667"/>
                    <a:gd name="connsiteY0" fmla="*/ 8563 h 421669"/>
                    <a:gd name="connsiteX1" fmla="*/ 141241 w 620667"/>
                    <a:gd name="connsiteY1" fmla="*/ 87938 h 421669"/>
                    <a:gd name="connsiteX2" fmla="*/ 344441 w 620667"/>
                    <a:gd name="connsiteY2" fmla="*/ 253038 h 421669"/>
                    <a:gd name="connsiteX3" fmla="*/ 398416 w 620667"/>
                    <a:gd name="connsiteY3" fmla="*/ 316538 h 421669"/>
                    <a:gd name="connsiteX4" fmla="*/ 620666 w 620667"/>
                    <a:gd name="connsiteY4" fmla="*/ 421313 h 421669"/>
                    <a:gd name="connsiteX5" fmla="*/ 395241 w 620667"/>
                    <a:gd name="connsiteY5" fmla="*/ 345113 h 421669"/>
                    <a:gd name="connsiteX6" fmla="*/ 220616 w 620667"/>
                    <a:gd name="connsiteY6" fmla="*/ 199063 h 421669"/>
                    <a:gd name="connsiteX7" fmla="*/ 376191 w 620667"/>
                    <a:gd name="connsiteY7" fmla="*/ 287963 h 421669"/>
                    <a:gd name="connsiteX8" fmla="*/ 7891 w 620667"/>
                    <a:gd name="connsiteY8" fmla="*/ 8563 h 421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0667" h="421669">
                      <a:moveTo>
                        <a:pt x="7891" y="8563"/>
                      </a:moveTo>
                      <a:cubicBezTo>
                        <a:pt x="-31267" y="-24775"/>
                        <a:pt x="85149" y="47192"/>
                        <a:pt x="141241" y="87938"/>
                      </a:cubicBezTo>
                      <a:cubicBezTo>
                        <a:pt x="197333" y="128684"/>
                        <a:pt x="301579" y="214938"/>
                        <a:pt x="344441" y="253038"/>
                      </a:cubicBezTo>
                      <a:cubicBezTo>
                        <a:pt x="387303" y="291138"/>
                        <a:pt x="352378" y="288492"/>
                        <a:pt x="398416" y="316538"/>
                      </a:cubicBezTo>
                      <a:cubicBezTo>
                        <a:pt x="444454" y="344584"/>
                        <a:pt x="621195" y="416551"/>
                        <a:pt x="620666" y="421313"/>
                      </a:cubicBezTo>
                      <a:cubicBezTo>
                        <a:pt x="620137" y="426076"/>
                        <a:pt x="461916" y="382155"/>
                        <a:pt x="395241" y="345113"/>
                      </a:cubicBezTo>
                      <a:cubicBezTo>
                        <a:pt x="328566" y="308071"/>
                        <a:pt x="223791" y="208588"/>
                        <a:pt x="220616" y="199063"/>
                      </a:cubicBezTo>
                      <a:cubicBezTo>
                        <a:pt x="217441" y="189538"/>
                        <a:pt x="408999" y="318125"/>
                        <a:pt x="376191" y="287963"/>
                      </a:cubicBezTo>
                      <a:cubicBezTo>
                        <a:pt x="343383" y="257801"/>
                        <a:pt x="47049" y="41901"/>
                        <a:pt x="7891" y="85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3" name="フリーフォーム 1172">
                  <a:extLst>
                    <a:ext uri="{FF2B5EF4-FFF2-40B4-BE49-F238E27FC236}">
                      <a16:creationId xmlns:a16="http://schemas.microsoft.com/office/drawing/2014/main" id="{72AF063F-F420-65ED-C75D-4DBDBB116C6C}"/>
                    </a:ext>
                  </a:extLst>
                </p:cNvPr>
                <p:cNvSpPr/>
                <p:nvPr/>
              </p:nvSpPr>
              <p:spPr>
                <a:xfrm>
                  <a:off x="5743518" y="4800135"/>
                  <a:ext cx="755216" cy="611319"/>
                </a:xfrm>
                <a:custGeom>
                  <a:avLst/>
                  <a:gdLst>
                    <a:gd name="connsiteX0" fmla="*/ 57 w 755216"/>
                    <a:gd name="connsiteY0" fmla="*/ 465 h 611319"/>
                    <a:gd name="connsiteX1" fmla="*/ 276282 w 755216"/>
                    <a:gd name="connsiteY1" fmla="*/ 219540 h 611319"/>
                    <a:gd name="connsiteX2" fmla="*/ 406457 w 755216"/>
                    <a:gd name="connsiteY2" fmla="*/ 279865 h 611319"/>
                    <a:gd name="connsiteX3" fmla="*/ 393757 w 755216"/>
                    <a:gd name="connsiteY3" fmla="*/ 254465 h 611319"/>
                    <a:gd name="connsiteX4" fmla="*/ 606482 w 755216"/>
                    <a:gd name="connsiteY4" fmla="*/ 352890 h 611319"/>
                    <a:gd name="connsiteX5" fmla="*/ 752532 w 755216"/>
                    <a:gd name="connsiteY5" fmla="*/ 606890 h 611319"/>
                    <a:gd name="connsiteX6" fmla="*/ 682682 w 755216"/>
                    <a:gd name="connsiteY6" fmla="*/ 495765 h 611319"/>
                    <a:gd name="connsiteX7" fmla="*/ 460432 w 755216"/>
                    <a:gd name="connsiteY7" fmla="*/ 260815 h 611319"/>
                    <a:gd name="connsiteX8" fmla="*/ 489007 w 755216"/>
                    <a:gd name="connsiteY8" fmla="*/ 298915 h 611319"/>
                    <a:gd name="connsiteX9" fmla="*/ 254057 w 755216"/>
                    <a:gd name="connsiteY9" fmla="*/ 165565 h 611319"/>
                    <a:gd name="connsiteX10" fmla="*/ 57 w 755216"/>
                    <a:gd name="connsiteY10" fmla="*/ 465 h 61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55216" h="611319">
                      <a:moveTo>
                        <a:pt x="57" y="465"/>
                      </a:moveTo>
                      <a:cubicBezTo>
                        <a:pt x="3761" y="9461"/>
                        <a:pt x="208549" y="172973"/>
                        <a:pt x="276282" y="219540"/>
                      </a:cubicBezTo>
                      <a:cubicBezTo>
                        <a:pt x="344015" y="266107"/>
                        <a:pt x="386878" y="274044"/>
                        <a:pt x="406457" y="279865"/>
                      </a:cubicBezTo>
                      <a:cubicBezTo>
                        <a:pt x="426036" y="285686"/>
                        <a:pt x="360420" y="242294"/>
                        <a:pt x="393757" y="254465"/>
                      </a:cubicBezTo>
                      <a:cubicBezTo>
                        <a:pt x="427094" y="266636"/>
                        <a:pt x="546686" y="294153"/>
                        <a:pt x="606482" y="352890"/>
                      </a:cubicBezTo>
                      <a:cubicBezTo>
                        <a:pt x="666278" y="411627"/>
                        <a:pt x="739832" y="583078"/>
                        <a:pt x="752532" y="606890"/>
                      </a:cubicBezTo>
                      <a:cubicBezTo>
                        <a:pt x="765232" y="630703"/>
                        <a:pt x="731365" y="553444"/>
                        <a:pt x="682682" y="495765"/>
                      </a:cubicBezTo>
                      <a:cubicBezTo>
                        <a:pt x="633999" y="438086"/>
                        <a:pt x="492711" y="293623"/>
                        <a:pt x="460432" y="260815"/>
                      </a:cubicBezTo>
                      <a:cubicBezTo>
                        <a:pt x="428153" y="228007"/>
                        <a:pt x="523403" y="314790"/>
                        <a:pt x="489007" y="298915"/>
                      </a:cubicBezTo>
                      <a:cubicBezTo>
                        <a:pt x="454611" y="283040"/>
                        <a:pt x="336078" y="215836"/>
                        <a:pt x="254057" y="165565"/>
                      </a:cubicBezTo>
                      <a:cubicBezTo>
                        <a:pt x="172036" y="115294"/>
                        <a:pt x="-3647" y="-8531"/>
                        <a:pt x="57" y="4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4" name="フリーフォーム 1173">
                  <a:extLst>
                    <a:ext uri="{FF2B5EF4-FFF2-40B4-BE49-F238E27FC236}">
                      <a16:creationId xmlns:a16="http://schemas.microsoft.com/office/drawing/2014/main" id="{AC362641-B304-D676-05AA-01A868FF9FE0}"/>
                    </a:ext>
                  </a:extLst>
                </p:cNvPr>
                <p:cNvSpPr/>
                <p:nvPr/>
              </p:nvSpPr>
              <p:spPr>
                <a:xfrm>
                  <a:off x="5226048" y="5841954"/>
                  <a:ext cx="1284892" cy="715111"/>
                </a:xfrm>
                <a:custGeom>
                  <a:avLst/>
                  <a:gdLst>
                    <a:gd name="connsiteX0" fmla="*/ 2 w 1284892"/>
                    <a:gd name="connsiteY0" fmla="*/ 46 h 715111"/>
                    <a:gd name="connsiteX1" fmla="*/ 431802 w 1284892"/>
                    <a:gd name="connsiteY1" fmla="*/ 142921 h 715111"/>
                    <a:gd name="connsiteX2" fmla="*/ 742952 w 1284892"/>
                    <a:gd name="connsiteY2" fmla="*/ 317546 h 715111"/>
                    <a:gd name="connsiteX3" fmla="*/ 625477 w 1284892"/>
                    <a:gd name="connsiteY3" fmla="*/ 238171 h 715111"/>
                    <a:gd name="connsiteX4" fmla="*/ 1035052 w 1284892"/>
                    <a:gd name="connsiteY4" fmla="*/ 492171 h 715111"/>
                    <a:gd name="connsiteX5" fmla="*/ 1279527 w 1284892"/>
                    <a:gd name="connsiteY5" fmla="*/ 711246 h 715111"/>
                    <a:gd name="connsiteX6" fmla="*/ 806452 w 1284892"/>
                    <a:gd name="connsiteY6" fmla="*/ 301671 h 715111"/>
                    <a:gd name="connsiteX7" fmla="*/ 847727 w 1284892"/>
                    <a:gd name="connsiteY7" fmla="*/ 339771 h 715111"/>
                    <a:gd name="connsiteX8" fmla="*/ 406402 w 1284892"/>
                    <a:gd name="connsiteY8" fmla="*/ 107996 h 715111"/>
                    <a:gd name="connsiteX9" fmla="*/ 438152 w 1284892"/>
                    <a:gd name="connsiteY9" fmla="*/ 127046 h 715111"/>
                    <a:gd name="connsiteX10" fmla="*/ 2 w 1284892"/>
                    <a:gd name="connsiteY10" fmla="*/ 46 h 715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84892" h="715111">
                      <a:moveTo>
                        <a:pt x="2" y="46"/>
                      </a:moveTo>
                      <a:cubicBezTo>
                        <a:pt x="-1056" y="2692"/>
                        <a:pt x="307977" y="90004"/>
                        <a:pt x="431802" y="142921"/>
                      </a:cubicBezTo>
                      <a:cubicBezTo>
                        <a:pt x="555627" y="195838"/>
                        <a:pt x="710673" y="301671"/>
                        <a:pt x="742952" y="317546"/>
                      </a:cubicBezTo>
                      <a:cubicBezTo>
                        <a:pt x="775231" y="333421"/>
                        <a:pt x="576794" y="209067"/>
                        <a:pt x="625477" y="238171"/>
                      </a:cubicBezTo>
                      <a:cubicBezTo>
                        <a:pt x="674160" y="267275"/>
                        <a:pt x="926044" y="413325"/>
                        <a:pt x="1035052" y="492171"/>
                      </a:cubicBezTo>
                      <a:cubicBezTo>
                        <a:pt x="1144060" y="571017"/>
                        <a:pt x="1317627" y="742996"/>
                        <a:pt x="1279527" y="711246"/>
                      </a:cubicBezTo>
                      <a:cubicBezTo>
                        <a:pt x="1241427" y="679496"/>
                        <a:pt x="878419" y="363583"/>
                        <a:pt x="806452" y="301671"/>
                      </a:cubicBezTo>
                      <a:cubicBezTo>
                        <a:pt x="734485" y="239759"/>
                        <a:pt x="914402" y="372050"/>
                        <a:pt x="847727" y="339771"/>
                      </a:cubicBezTo>
                      <a:cubicBezTo>
                        <a:pt x="781052" y="307492"/>
                        <a:pt x="474664" y="143450"/>
                        <a:pt x="406402" y="107996"/>
                      </a:cubicBezTo>
                      <a:cubicBezTo>
                        <a:pt x="338140" y="72542"/>
                        <a:pt x="503239" y="144508"/>
                        <a:pt x="438152" y="127046"/>
                      </a:cubicBezTo>
                      <a:cubicBezTo>
                        <a:pt x="373065" y="109584"/>
                        <a:pt x="1060" y="-2600"/>
                        <a:pt x="2" y="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5" name="フリーフォーム 1174">
                  <a:extLst>
                    <a:ext uri="{FF2B5EF4-FFF2-40B4-BE49-F238E27FC236}">
                      <a16:creationId xmlns:a16="http://schemas.microsoft.com/office/drawing/2014/main" id="{A66EE8DF-DD72-5F36-9ED9-44D0952304CF}"/>
                    </a:ext>
                  </a:extLst>
                </p:cNvPr>
                <p:cNvSpPr/>
                <p:nvPr/>
              </p:nvSpPr>
              <p:spPr>
                <a:xfrm>
                  <a:off x="5234203" y="4821545"/>
                  <a:ext cx="571661" cy="1021220"/>
                </a:xfrm>
                <a:custGeom>
                  <a:avLst/>
                  <a:gdLst>
                    <a:gd name="connsiteX0" fmla="*/ 531597 w 571661"/>
                    <a:gd name="connsiteY0" fmla="*/ 1280 h 1021220"/>
                    <a:gd name="connsiteX1" fmla="*/ 560172 w 571661"/>
                    <a:gd name="connsiteY1" fmla="*/ 131455 h 1021220"/>
                    <a:gd name="connsiteX2" fmla="*/ 560172 w 571661"/>
                    <a:gd name="connsiteY2" fmla="*/ 115580 h 1021220"/>
                    <a:gd name="connsiteX3" fmla="*/ 420472 w 571661"/>
                    <a:gd name="connsiteY3" fmla="*/ 480705 h 1021220"/>
                    <a:gd name="connsiteX4" fmla="*/ 436347 w 571661"/>
                    <a:gd name="connsiteY4" fmla="*/ 448955 h 1021220"/>
                    <a:gd name="connsiteX5" fmla="*/ 322047 w 571661"/>
                    <a:gd name="connsiteY5" fmla="*/ 601355 h 1021220"/>
                    <a:gd name="connsiteX6" fmla="*/ 207747 w 571661"/>
                    <a:gd name="connsiteY6" fmla="*/ 756930 h 1021220"/>
                    <a:gd name="connsiteX7" fmla="*/ 226797 w 571661"/>
                    <a:gd name="connsiteY7" fmla="*/ 731530 h 1021220"/>
                    <a:gd name="connsiteX8" fmla="*/ 166472 w 571661"/>
                    <a:gd name="connsiteY8" fmla="*/ 807730 h 1021220"/>
                    <a:gd name="connsiteX9" fmla="*/ 4547 w 571661"/>
                    <a:gd name="connsiteY9" fmla="*/ 1014105 h 1021220"/>
                    <a:gd name="connsiteX10" fmla="*/ 77572 w 571661"/>
                    <a:gd name="connsiteY10" fmla="*/ 931555 h 1021220"/>
                    <a:gd name="connsiteX11" fmla="*/ 407772 w 571661"/>
                    <a:gd name="connsiteY11" fmla="*/ 534680 h 1021220"/>
                    <a:gd name="connsiteX12" fmla="*/ 410947 w 571661"/>
                    <a:gd name="connsiteY12" fmla="*/ 537855 h 1021220"/>
                    <a:gd name="connsiteX13" fmla="*/ 553822 w 571661"/>
                    <a:gd name="connsiteY13" fmla="*/ 185430 h 1021220"/>
                    <a:gd name="connsiteX14" fmla="*/ 537947 w 571661"/>
                    <a:gd name="connsiteY14" fmla="*/ 229880 h 1021220"/>
                    <a:gd name="connsiteX15" fmla="*/ 531597 w 571661"/>
                    <a:gd name="connsiteY15" fmla="*/ 1280 h 1021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661" h="1021220">
                      <a:moveTo>
                        <a:pt x="531597" y="1280"/>
                      </a:moveTo>
                      <a:cubicBezTo>
                        <a:pt x="535301" y="-15124"/>
                        <a:pt x="560172" y="131455"/>
                        <a:pt x="560172" y="131455"/>
                      </a:cubicBezTo>
                      <a:cubicBezTo>
                        <a:pt x="564934" y="150505"/>
                        <a:pt x="583455" y="57372"/>
                        <a:pt x="560172" y="115580"/>
                      </a:cubicBezTo>
                      <a:cubicBezTo>
                        <a:pt x="536889" y="173788"/>
                        <a:pt x="441109" y="425143"/>
                        <a:pt x="420472" y="480705"/>
                      </a:cubicBezTo>
                      <a:cubicBezTo>
                        <a:pt x="399834" y="536268"/>
                        <a:pt x="452751" y="428847"/>
                        <a:pt x="436347" y="448955"/>
                      </a:cubicBezTo>
                      <a:cubicBezTo>
                        <a:pt x="419943" y="469063"/>
                        <a:pt x="360147" y="550026"/>
                        <a:pt x="322047" y="601355"/>
                      </a:cubicBezTo>
                      <a:cubicBezTo>
                        <a:pt x="283947" y="652684"/>
                        <a:pt x="223622" y="735234"/>
                        <a:pt x="207747" y="756930"/>
                      </a:cubicBezTo>
                      <a:cubicBezTo>
                        <a:pt x="191872" y="778626"/>
                        <a:pt x="233676" y="723063"/>
                        <a:pt x="226797" y="731530"/>
                      </a:cubicBezTo>
                      <a:cubicBezTo>
                        <a:pt x="219918" y="739997"/>
                        <a:pt x="166472" y="807730"/>
                        <a:pt x="166472" y="807730"/>
                      </a:cubicBezTo>
                      <a:cubicBezTo>
                        <a:pt x="129430" y="854826"/>
                        <a:pt x="19364" y="993468"/>
                        <a:pt x="4547" y="1014105"/>
                      </a:cubicBezTo>
                      <a:cubicBezTo>
                        <a:pt x="-10270" y="1034742"/>
                        <a:pt x="10368" y="1011459"/>
                        <a:pt x="77572" y="931555"/>
                      </a:cubicBezTo>
                      <a:cubicBezTo>
                        <a:pt x="144776" y="851651"/>
                        <a:pt x="352209" y="600297"/>
                        <a:pt x="407772" y="534680"/>
                      </a:cubicBezTo>
                      <a:cubicBezTo>
                        <a:pt x="463334" y="469063"/>
                        <a:pt x="386605" y="596063"/>
                        <a:pt x="410947" y="537855"/>
                      </a:cubicBezTo>
                      <a:cubicBezTo>
                        <a:pt x="435289" y="479647"/>
                        <a:pt x="532655" y="236759"/>
                        <a:pt x="553822" y="185430"/>
                      </a:cubicBezTo>
                      <a:cubicBezTo>
                        <a:pt x="574989" y="134101"/>
                        <a:pt x="536360" y="255280"/>
                        <a:pt x="537947" y="229880"/>
                      </a:cubicBezTo>
                      <a:cubicBezTo>
                        <a:pt x="539535" y="204480"/>
                        <a:pt x="527893" y="17684"/>
                        <a:pt x="531597" y="12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6" name="フリーフォーム 1175">
                  <a:extLst>
                    <a:ext uri="{FF2B5EF4-FFF2-40B4-BE49-F238E27FC236}">
                      <a16:creationId xmlns:a16="http://schemas.microsoft.com/office/drawing/2014/main" id="{86FC3D64-8E76-4BCD-BB5E-5C78FA2547A9}"/>
                    </a:ext>
                  </a:extLst>
                </p:cNvPr>
                <p:cNvSpPr/>
                <p:nvPr/>
              </p:nvSpPr>
              <p:spPr>
                <a:xfrm>
                  <a:off x="5194128" y="4816397"/>
                  <a:ext cx="575056" cy="1019262"/>
                </a:xfrm>
                <a:custGeom>
                  <a:avLst/>
                  <a:gdLst>
                    <a:gd name="connsiteX0" fmla="*/ 574847 w 575056"/>
                    <a:gd name="connsiteY0" fmla="*/ 78 h 1019262"/>
                    <a:gd name="connsiteX1" fmla="*/ 549447 w 575056"/>
                    <a:gd name="connsiteY1" fmla="*/ 209628 h 1019262"/>
                    <a:gd name="connsiteX2" fmla="*/ 397047 w 575056"/>
                    <a:gd name="connsiteY2" fmla="*/ 514428 h 1019262"/>
                    <a:gd name="connsiteX3" fmla="*/ 203372 w 575056"/>
                    <a:gd name="connsiteY3" fmla="*/ 743028 h 1019262"/>
                    <a:gd name="connsiteX4" fmla="*/ 172 w 575056"/>
                    <a:gd name="connsiteY4" fmla="*/ 1019253 h 1019262"/>
                    <a:gd name="connsiteX5" fmla="*/ 238297 w 575056"/>
                    <a:gd name="connsiteY5" fmla="*/ 733503 h 1019262"/>
                    <a:gd name="connsiteX6" fmla="*/ 219247 w 575056"/>
                    <a:gd name="connsiteY6" fmla="*/ 749378 h 1019262"/>
                    <a:gd name="connsiteX7" fmla="*/ 489122 w 575056"/>
                    <a:gd name="connsiteY7" fmla="*/ 365203 h 1019262"/>
                    <a:gd name="connsiteX8" fmla="*/ 549447 w 575056"/>
                    <a:gd name="connsiteY8" fmla="*/ 231853 h 1019262"/>
                    <a:gd name="connsiteX9" fmla="*/ 574847 w 575056"/>
                    <a:gd name="connsiteY9" fmla="*/ 78 h 1019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5056" h="1019262">
                      <a:moveTo>
                        <a:pt x="574847" y="78"/>
                      </a:moveTo>
                      <a:cubicBezTo>
                        <a:pt x="574847" y="-3626"/>
                        <a:pt x="579080" y="123903"/>
                        <a:pt x="549447" y="209628"/>
                      </a:cubicBezTo>
                      <a:cubicBezTo>
                        <a:pt x="519814" y="295353"/>
                        <a:pt x="454726" y="425528"/>
                        <a:pt x="397047" y="514428"/>
                      </a:cubicBezTo>
                      <a:cubicBezTo>
                        <a:pt x="339368" y="603328"/>
                        <a:pt x="269518" y="658891"/>
                        <a:pt x="203372" y="743028"/>
                      </a:cubicBezTo>
                      <a:cubicBezTo>
                        <a:pt x="137226" y="827166"/>
                        <a:pt x="-5649" y="1020841"/>
                        <a:pt x="172" y="1019253"/>
                      </a:cubicBezTo>
                      <a:cubicBezTo>
                        <a:pt x="5993" y="1017666"/>
                        <a:pt x="201784" y="778482"/>
                        <a:pt x="238297" y="733503"/>
                      </a:cubicBezTo>
                      <a:cubicBezTo>
                        <a:pt x="274809" y="688524"/>
                        <a:pt x="177443" y="810761"/>
                        <a:pt x="219247" y="749378"/>
                      </a:cubicBezTo>
                      <a:cubicBezTo>
                        <a:pt x="261051" y="687995"/>
                        <a:pt x="434089" y="451457"/>
                        <a:pt x="489122" y="365203"/>
                      </a:cubicBezTo>
                      <a:cubicBezTo>
                        <a:pt x="544155" y="278949"/>
                        <a:pt x="534630" y="289003"/>
                        <a:pt x="549447" y="231853"/>
                      </a:cubicBezTo>
                      <a:cubicBezTo>
                        <a:pt x="564264" y="174703"/>
                        <a:pt x="574847" y="3782"/>
                        <a:pt x="574847" y="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7" name="フリーフォーム 1176">
                  <a:extLst>
                    <a:ext uri="{FF2B5EF4-FFF2-40B4-BE49-F238E27FC236}">
                      <a16:creationId xmlns:a16="http://schemas.microsoft.com/office/drawing/2014/main" id="{E981C5CB-2C28-663B-065D-2BB352E907D4}"/>
                    </a:ext>
                  </a:extLst>
                </p:cNvPr>
                <p:cNvSpPr/>
                <p:nvPr/>
              </p:nvSpPr>
              <p:spPr>
                <a:xfrm>
                  <a:off x="5200639" y="5422446"/>
                  <a:ext cx="216810" cy="225895"/>
                </a:xfrm>
                <a:custGeom>
                  <a:avLst/>
                  <a:gdLst>
                    <a:gd name="connsiteX0" fmla="*/ 73036 w 216810"/>
                    <a:gd name="connsiteY0" fmla="*/ 454 h 225895"/>
                    <a:gd name="connsiteX1" fmla="*/ 15886 w 216810"/>
                    <a:gd name="connsiteY1" fmla="*/ 105229 h 225895"/>
                    <a:gd name="connsiteX2" fmla="*/ 12711 w 216810"/>
                    <a:gd name="connsiteY2" fmla="*/ 162379 h 225895"/>
                    <a:gd name="connsiteX3" fmla="*/ 85736 w 216810"/>
                    <a:gd name="connsiteY3" fmla="*/ 187779 h 225895"/>
                    <a:gd name="connsiteX4" fmla="*/ 215911 w 216810"/>
                    <a:gd name="connsiteY4" fmla="*/ 102054 h 225895"/>
                    <a:gd name="connsiteX5" fmla="*/ 139711 w 216810"/>
                    <a:gd name="connsiteY5" fmla="*/ 156029 h 225895"/>
                    <a:gd name="connsiteX6" fmla="*/ 69861 w 216810"/>
                    <a:gd name="connsiteY6" fmla="*/ 225879 h 225895"/>
                    <a:gd name="connsiteX7" fmla="*/ 11 w 216810"/>
                    <a:gd name="connsiteY7" fmla="*/ 149679 h 225895"/>
                    <a:gd name="connsiteX8" fmla="*/ 73036 w 216810"/>
                    <a:gd name="connsiteY8" fmla="*/ 454 h 225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6810" h="225895">
                      <a:moveTo>
                        <a:pt x="73036" y="454"/>
                      </a:moveTo>
                      <a:cubicBezTo>
                        <a:pt x="75682" y="-6954"/>
                        <a:pt x="25940" y="78242"/>
                        <a:pt x="15886" y="105229"/>
                      </a:cubicBezTo>
                      <a:cubicBezTo>
                        <a:pt x="5832" y="132217"/>
                        <a:pt x="1069" y="148621"/>
                        <a:pt x="12711" y="162379"/>
                      </a:cubicBezTo>
                      <a:cubicBezTo>
                        <a:pt x="24353" y="176137"/>
                        <a:pt x="51869" y="197833"/>
                        <a:pt x="85736" y="187779"/>
                      </a:cubicBezTo>
                      <a:cubicBezTo>
                        <a:pt x="119603" y="177725"/>
                        <a:pt x="206915" y="107346"/>
                        <a:pt x="215911" y="102054"/>
                      </a:cubicBezTo>
                      <a:cubicBezTo>
                        <a:pt x="224907" y="96762"/>
                        <a:pt x="164053" y="135392"/>
                        <a:pt x="139711" y="156029"/>
                      </a:cubicBezTo>
                      <a:cubicBezTo>
                        <a:pt x="115369" y="176666"/>
                        <a:pt x="93144" y="226937"/>
                        <a:pt x="69861" y="225879"/>
                      </a:cubicBezTo>
                      <a:cubicBezTo>
                        <a:pt x="46578" y="224821"/>
                        <a:pt x="1069" y="180900"/>
                        <a:pt x="11" y="149679"/>
                      </a:cubicBezTo>
                      <a:cubicBezTo>
                        <a:pt x="-1047" y="118458"/>
                        <a:pt x="70390" y="7862"/>
                        <a:pt x="73036" y="4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9" name="フリーフォーム 1178">
                  <a:extLst>
                    <a:ext uri="{FF2B5EF4-FFF2-40B4-BE49-F238E27FC236}">
                      <a16:creationId xmlns:a16="http://schemas.microsoft.com/office/drawing/2014/main" id="{2D52AA6E-14DC-32CC-ABBA-D7F85C8F8C27}"/>
                    </a:ext>
                  </a:extLst>
                </p:cNvPr>
                <p:cNvSpPr/>
                <p:nvPr/>
              </p:nvSpPr>
              <p:spPr>
                <a:xfrm>
                  <a:off x="6579092" y="3638345"/>
                  <a:ext cx="220741" cy="336140"/>
                </a:xfrm>
                <a:custGeom>
                  <a:avLst/>
                  <a:gdLst>
                    <a:gd name="connsiteX0" fmla="*/ 35 w 220741"/>
                    <a:gd name="connsiteY0" fmla="*/ 284 h 336140"/>
                    <a:gd name="connsiteX1" fmla="*/ 163185 w 220741"/>
                    <a:gd name="connsiteY1" fmla="*/ 235524 h 336140"/>
                    <a:gd name="connsiteX2" fmla="*/ 220098 w 220741"/>
                    <a:gd name="connsiteY2" fmla="*/ 334173 h 336140"/>
                    <a:gd name="connsiteX3" fmla="*/ 132832 w 220741"/>
                    <a:gd name="connsiteY3" fmla="*/ 155846 h 336140"/>
                    <a:gd name="connsiteX4" fmla="*/ 148008 w 220741"/>
                    <a:gd name="connsiteY4" fmla="*/ 186199 h 336140"/>
                    <a:gd name="connsiteX5" fmla="*/ 35 w 220741"/>
                    <a:gd name="connsiteY5" fmla="*/ 284 h 33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741" h="336140">
                      <a:moveTo>
                        <a:pt x="35" y="284"/>
                      </a:moveTo>
                      <a:cubicBezTo>
                        <a:pt x="2564" y="8505"/>
                        <a:pt x="126508" y="179876"/>
                        <a:pt x="163185" y="235524"/>
                      </a:cubicBezTo>
                      <a:cubicBezTo>
                        <a:pt x="199862" y="291172"/>
                        <a:pt x="225157" y="347453"/>
                        <a:pt x="220098" y="334173"/>
                      </a:cubicBezTo>
                      <a:cubicBezTo>
                        <a:pt x="215039" y="320893"/>
                        <a:pt x="144847" y="180508"/>
                        <a:pt x="132832" y="155846"/>
                      </a:cubicBezTo>
                      <a:cubicBezTo>
                        <a:pt x="120817" y="131184"/>
                        <a:pt x="165082" y="207700"/>
                        <a:pt x="148008" y="186199"/>
                      </a:cubicBezTo>
                      <a:cubicBezTo>
                        <a:pt x="130934" y="164699"/>
                        <a:pt x="-2494" y="-7937"/>
                        <a:pt x="35" y="2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0" name="フリーフォーム 1179">
                  <a:extLst>
                    <a:ext uri="{FF2B5EF4-FFF2-40B4-BE49-F238E27FC236}">
                      <a16:creationId xmlns:a16="http://schemas.microsoft.com/office/drawing/2014/main" id="{E849314B-5A5A-0742-831F-09E34C8AC152}"/>
                    </a:ext>
                  </a:extLst>
                </p:cNvPr>
                <p:cNvSpPr/>
                <p:nvPr/>
              </p:nvSpPr>
              <p:spPr>
                <a:xfrm>
                  <a:off x="6082084" y="3471617"/>
                  <a:ext cx="516648" cy="133734"/>
                </a:xfrm>
                <a:custGeom>
                  <a:avLst/>
                  <a:gdLst>
                    <a:gd name="connsiteX0" fmla="*/ 4 w 516648"/>
                    <a:gd name="connsiteY0" fmla="*/ 68 h 133734"/>
                    <a:gd name="connsiteX1" fmla="*/ 83476 w 516648"/>
                    <a:gd name="connsiteY1" fmla="*/ 132864 h 133734"/>
                    <a:gd name="connsiteX2" fmla="*/ 60711 w 516648"/>
                    <a:gd name="connsiteY2" fmla="*/ 56981 h 133734"/>
                    <a:gd name="connsiteX3" fmla="*/ 333893 w 516648"/>
                    <a:gd name="connsiteY3" fmla="*/ 45598 h 133734"/>
                    <a:gd name="connsiteX4" fmla="*/ 299745 w 516648"/>
                    <a:gd name="connsiteY4" fmla="*/ 38010 h 133734"/>
                    <a:gd name="connsiteX5" fmla="*/ 516014 w 516648"/>
                    <a:gd name="connsiteY5" fmla="*/ 106305 h 133734"/>
                    <a:gd name="connsiteX6" fmla="*/ 220067 w 516648"/>
                    <a:gd name="connsiteY6" fmla="*/ 22833 h 133734"/>
                    <a:gd name="connsiteX7" fmla="*/ 94859 w 516648"/>
                    <a:gd name="connsiteY7" fmla="*/ 79746 h 133734"/>
                    <a:gd name="connsiteX8" fmla="*/ 79682 w 516648"/>
                    <a:gd name="connsiteY8" fmla="*/ 113893 h 133734"/>
                    <a:gd name="connsiteX9" fmla="*/ 4 w 516648"/>
                    <a:gd name="connsiteY9" fmla="*/ 68 h 133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6648" h="133734">
                      <a:moveTo>
                        <a:pt x="4" y="68"/>
                      </a:moveTo>
                      <a:cubicBezTo>
                        <a:pt x="636" y="3230"/>
                        <a:pt x="73358" y="123379"/>
                        <a:pt x="83476" y="132864"/>
                      </a:cubicBezTo>
                      <a:cubicBezTo>
                        <a:pt x="93594" y="142349"/>
                        <a:pt x="18975" y="71525"/>
                        <a:pt x="60711" y="56981"/>
                      </a:cubicBezTo>
                      <a:cubicBezTo>
                        <a:pt x="102447" y="42437"/>
                        <a:pt x="294054" y="48760"/>
                        <a:pt x="333893" y="45598"/>
                      </a:cubicBezTo>
                      <a:cubicBezTo>
                        <a:pt x="373732" y="42436"/>
                        <a:pt x="269392" y="27892"/>
                        <a:pt x="299745" y="38010"/>
                      </a:cubicBezTo>
                      <a:cubicBezTo>
                        <a:pt x="330099" y="48128"/>
                        <a:pt x="529294" y="108834"/>
                        <a:pt x="516014" y="106305"/>
                      </a:cubicBezTo>
                      <a:cubicBezTo>
                        <a:pt x="502734" y="103776"/>
                        <a:pt x="290260" y="27260"/>
                        <a:pt x="220067" y="22833"/>
                      </a:cubicBezTo>
                      <a:cubicBezTo>
                        <a:pt x="149875" y="18407"/>
                        <a:pt x="118257" y="64569"/>
                        <a:pt x="94859" y="79746"/>
                      </a:cubicBezTo>
                      <a:cubicBezTo>
                        <a:pt x="71461" y="94923"/>
                        <a:pt x="90432" y="123378"/>
                        <a:pt x="79682" y="113893"/>
                      </a:cubicBezTo>
                      <a:cubicBezTo>
                        <a:pt x="68932" y="104408"/>
                        <a:pt x="-628" y="-3094"/>
                        <a:pt x="4" y="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1" name="フリーフォーム 1180">
                  <a:extLst>
                    <a:ext uri="{FF2B5EF4-FFF2-40B4-BE49-F238E27FC236}">
                      <a16:creationId xmlns:a16="http://schemas.microsoft.com/office/drawing/2014/main" id="{45A497CA-A6F2-7412-627E-55B1FB7C3D3E}"/>
                    </a:ext>
                  </a:extLst>
                </p:cNvPr>
                <p:cNvSpPr/>
                <p:nvPr/>
              </p:nvSpPr>
              <p:spPr>
                <a:xfrm>
                  <a:off x="5971542" y="3997695"/>
                  <a:ext cx="253042" cy="335398"/>
                </a:xfrm>
                <a:custGeom>
                  <a:avLst/>
                  <a:gdLst>
                    <a:gd name="connsiteX0" fmla="*/ 250931 w 253042"/>
                    <a:gd name="connsiteY0" fmla="*/ 1382 h 335398"/>
                    <a:gd name="connsiteX1" fmla="*/ 159870 w 253042"/>
                    <a:gd name="connsiteY1" fmla="*/ 145561 h 335398"/>
                    <a:gd name="connsiteX2" fmla="*/ 514 w 253042"/>
                    <a:gd name="connsiteY2" fmla="*/ 274564 h 335398"/>
                    <a:gd name="connsiteX3" fmla="*/ 106752 w 253042"/>
                    <a:gd name="connsiteY3" fmla="*/ 217651 h 335398"/>
                    <a:gd name="connsiteX4" fmla="*/ 42251 w 253042"/>
                    <a:gd name="connsiteY4" fmla="*/ 335271 h 335398"/>
                    <a:gd name="connsiteX5" fmla="*/ 148488 w 253042"/>
                    <a:gd name="connsiteY5" fmla="*/ 240416 h 335398"/>
                    <a:gd name="connsiteX6" fmla="*/ 72604 w 253042"/>
                    <a:gd name="connsiteY6" fmla="*/ 236622 h 335398"/>
                    <a:gd name="connsiteX7" fmla="*/ 250931 w 253042"/>
                    <a:gd name="connsiteY7" fmla="*/ 1382 h 33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3042" h="335398">
                      <a:moveTo>
                        <a:pt x="250931" y="1382"/>
                      </a:moveTo>
                      <a:cubicBezTo>
                        <a:pt x="265475" y="-13795"/>
                        <a:pt x="201606" y="100031"/>
                        <a:pt x="159870" y="145561"/>
                      </a:cubicBezTo>
                      <a:cubicBezTo>
                        <a:pt x="118134" y="191091"/>
                        <a:pt x="9367" y="262549"/>
                        <a:pt x="514" y="274564"/>
                      </a:cubicBezTo>
                      <a:cubicBezTo>
                        <a:pt x="-8339" y="286579"/>
                        <a:pt x="99796" y="207533"/>
                        <a:pt x="106752" y="217651"/>
                      </a:cubicBezTo>
                      <a:cubicBezTo>
                        <a:pt x="113708" y="227769"/>
                        <a:pt x="35295" y="331477"/>
                        <a:pt x="42251" y="335271"/>
                      </a:cubicBezTo>
                      <a:cubicBezTo>
                        <a:pt x="49207" y="339065"/>
                        <a:pt x="143429" y="256857"/>
                        <a:pt x="148488" y="240416"/>
                      </a:cubicBezTo>
                      <a:cubicBezTo>
                        <a:pt x="153547" y="223975"/>
                        <a:pt x="58692" y="268873"/>
                        <a:pt x="72604" y="236622"/>
                      </a:cubicBezTo>
                      <a:cubicBezTo>
                        <a:pt x="86516" y="204371"/>
                        <a:pt x="236387" y="16559"/>
                        <a:pt x="250931" y="13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2" name="フリーフォーム 1181">
                  <a:extLst>
                    <a:ext uri="{FF2B5EF4-FFF2-40B4-BE49-F238E27FC236}">
                      <a16:creationId xmlns:a16="http://schemas.microsoft.com/office/drawing/2014/main" id="{D8A473E9-28F7-3918-F566-CF8F8EF76123}"/>
                    </a:ext>
                  </a:extLst>
                </p:cNvPr>
                <p:cNvSpPr/>
                <p:nvPr/>
              </p:nvSpPr>
              <p:spPr>
                <a:xfrm>
                  <a:off x="6414865" y="3707116"/>
                  <a:ext cx="168086" cy="520454"/>
                </a:xfrm>
                <a:custGeom>
                  <a:avLst/>
                  <a:gdLst>
                    <a:gd name="connsiteX0" fmla="*/ 1112 w 168086"/>
                    <a:gd name="connsiteY0" fmla="*/ 3603 h 520454"/>
                    <a:gd name="connsiteX1" fmla="*/ 114937 w 168086"/>
                    <a:gd name="connsiteY1" fmla="*/ 512024 h 520454"/>
                    <a:gd name="connsiteX2" fmla="*/ 73201 w 168086"/>
                    <a:gd name="connsiteY2" fmla="*/ 303344 h 520454"/>
                    <a:gd name="connsiteX3" fmla="*/ 168056 w 168086"/>
                    <a:gd name="connsiteY3" fmla="*/ 71898 h 520454"/>
                    <a:gd name="connsiteX4" fmla="*/ 61819 w 168086"/>
                    <a:gd name="connsiteY4" fmla="*/ 272990 h 520454"/>
                    <a:gd name="connsiteX5" fmla="*/ 1112 w 168086"/>
                    <a:gd name="connsiteY5" fmla="*/ 3603 h 52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086" h="520454">
                      <a:moveTo>
                        <a:pt x="1112" y="3603"/>
                      </a:moveTo>
                      <a:cubicBezTo>
                        <a:pt x="9965" y="43442"/>
                        <a:pt x="102922" y="462067"/>
                        <a:pt x="114937" y="512024"/>
                      </a:cubicBezTo>
                      <a:cubicBezTo>
                        <a:pt x="126952" y="561981"/>
                        <a:pt x="64348" y="376698"/>
                        <a:pt x="73201" y="303344"/>
                      </a:cubicBezTo>
                      <a:cubicBezTo>
                        <a:pt x="82054" y="229990"/>
                        <a:pt x="169953" y="76957"/>
                        <a:pt x="168056" y="71898"/>
                      </a:cubicBezTo>
                      <a:cubicBezTo>
                        <a:pt x="166159" y="66839"/>
                        <a:pt x="85217" y="278681"/>
                        <a:pt x="61819" y="272990"/>
                      </a:cubicBezTo>
                      <a:cubicBezTo>
                        <a:pt x="38422" y="267299"/>
                        <a:pt x="-7741" y="-36236"/>
                        <a:pt x="1112" y="36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3" name="フリーフォーム 1182">
                  <a:extLst>
                    <a:ext uri="{FF2B5EF4-FFF2-40B4-BE49-F238E27FC236}">
                      <a16:creationId xmlns:a16="http://schemas.microsoft.com/office/drawing/2014/main" id="{F4A88EC6-DDC1-7BD4-E369-472BD5CFA175}"/>
                    </a:ext>
                  </a:extLst>
                </p:cNvPr>
                <p:cNvSpPr/>
                <p:nvPr/>
              </p:nvSpPr>
              <p:spPr>
                <a:xfrm>
                  <a:off x="6370441" y="4154431"/>
                  <a:ext cx="371836" cy="811752"/>
                </a:xfrm>
                <a:custGeom>
                  <a:avLst/>
                  <a:gdLst>
                    <a:gd name="connsiteX0" fmla="*/ 371836 w 371836"/>
                    <a:gd name="connsiteY0" fmla="*/ 208 h 811752"/>
                    <a:gd name="connsiteX1" fmla="*/ 178332 w 371836"/>
                    <a:gd name="connsiteY1" fmla="*/ 356862 h 811752"/>
                    <a:gd name="connsiteX2" fmla="*/ 110037 w 371836"/>
                    <a:gd name="connsiteY2" fmla="*/ 576925 h 811752"/>
                    <a:gd name="connsiteX3" fmla="*/ 113831 w 371836"/>
                    <a:gd name="connsiteY3" fmla="*/ 504835 h 811752"/>
                    <a:gd name="connsiteX4" fmla="*/ 60713 w 371836"/>
                    <a:gd name="connsiteY4" fmla="*/ 793194 h 811752"/>
                    <a:gd name="connsiteX5" fmla="*/ 64507 w 371836"/>
                    <a:gd name="connsiteY5" fmla="*/ 732487 h 811752"/>
                    <a:gd name="connsiteX6" fmla="*/ 5 w 371836"/>
                    <a:gd name="connsiteY6" fmla="*/ 322714 h 811752"/>
                    <a:gd name="connsiteX7" fmla="*/ 68301 w 371836"/>
                    <a:gd name="connsiteY7" fmla="*/ 618661 h 811752"/>
                    <a:gd name="connsiteX8" fmla="*/ 265599 w 371836"/>
                    <a:gd name="connsiteY8" fmla="*/ 212683 h 811752"/>
                    <a:gd name="connsiteX9" fmla="*/ 178332 w 371836"/>
                    <a:gd name="connsiteY9" fmla="*/ 303743 h 811752"/>
                    <a:gd name="connsiteX10" fmla="*/ 371836 w 371836"/>
                    <a:gd name="connsiteY10" fmla="*/ 208 h 811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1836" h="811752">
                      <a:moveTo>
                        <a:pt x="371836" y="208"/>
                      </a:moveTo>
                      <a:cubicBezTo>
                        <a:pt x="371836" y="9061"/>
                        <a:pt x="221965" y="260743"/>
                        <a:pt x="178332" y="356862"/>
                      </a:cubicBezTo>
                      <a:cubicBezTo>
                        <a:pt x="134699" y="452981"/>
                        <a:pt x="120787" y="552263"/>
                        <a:pt x="110037" y="576925"/>
                      </a:cubicBezTo>
                      <a:cubicBezTo>
                        <a:pt x="99287" y="601587"/>
                        <a:pt x="122052" y="468790"/>
                        <a:pt x="113831" y="504835"/>
                      </a:cubicBezTo>
                      <a:cubicBezTo>
                        <a:pt x="105610" y="540880"/>
                        <a:pt x="68934" y="755252"/>
                        <a:pt x="60713" y="793194"/>
                      </a:cubicBezTo>
                      <a:cubicBezTo>
                        <a:pt x="52492" y="831136"/>
                        <a:pt x="74625" y="810900"/>
                        <a:pt x="64507" y="732487"/>
                      </a:cubicBezTo>
                      <a:cubicBezTo>
                        <a:pt x="54389" y="654074"/>
                        <a:pt x="-627" y="341685"/>
                        <a:pt x="5" y="322714"/>
                      </a:cubicBezTo>
                      <a:cubicBezTo>
                        <a:pt x="637" y="303743"/>
                        <a:pt x="24035" y="636999"/>
                        <a:pt x="68301" y="618661"/>
                      </a:cubicBezTo>
                      <a:cubicBezTo>
                        <a:pt x="112567" y="600323"/>
                        <a:pt x="247261" y="265169"/>
                        <a:pt x="265599" y="212683"/>
                      </a:cubicBezTo>
                      <a:cubicBezTo>
                        <a:pt x="283937" y="160197"/>
                        <a:pt x="161258" y="340420"/>
                        <a:pt x="178332" y="303743"/>
                      </a:cubicBezTo>
                      <a:cubicBezTo>
                        <a:pt x="195406" y="267066"/>
                        <a:pt x="371836" y="-8645"/>
                        <a:pt x="371836" y="2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4" name="フリーフォーム 1183">
                  <a:extLst>
                    <a:ext uri="{FF2B5EF4-FFF2-40B4-BE49-F238E27FC236}">
                      <a16:creationId xmlns:a16="http://schemas.microsoft.com/office/drawing/2014/main" id="{EE8BA91C-23D0-A9AE-D471-ED7BCE81FA1E}"/>
                    </a:ext>
                  </a:extLst>
                </p:cNvPr>
                <p:cNvSpPr/>
                <p:nvPr/>
              </p:nvSpPr>
              <p:spPr>
                <a:xfrm>
                  <a:off x="5987232" y="5292390"/>
                  <a:ext cx="368112" cy="474985"/>
                </a:xfrm>
                <a:custGeom>
                  <a:avLst/>
                  <a:gdLst>
                    <a:gd name="connsiteX0" fmla="*/ 368038 w 368112"/>
                    <a:gd name="connsiteY0" fmla="*/ 506 h 474985"/>
                    <a:gd name="connsiteX1" fmla="*/ 246624 w 368112"/>
                    <a:gd name="connsiteY1" fmla="*/ 231952 h 474985"/>
                    <a:gd name="connsiteX2" fmla="*/ 1 w 368112"/>
                    <a:gd name="connsiteY2" fmla="*/ 474780 h 474985"/>
                    <a:gd name="connsiteX3" fmla="*/ 250418 w 368112"/>
                    <a:gd name="connsiteY3" fmla="*/ 277482 h 474985"/>
                    <a:gd name="connsiteX4" fmla="*/ 231447 w 368112"/>
                    <a:gd name="connsiteY4" fmla="*/ 296453 h 474985"/>
                    <a:gd name="connsiteX5" fmla="*/ 368038 w 368112"/>
                    <a:gd name="connsiteY5" fmla="*/ 506 h 47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8112" h="474985">
                      <a:moveTo>
                        <a:pt x="368038" y="506"/>
                      </a:moveTo>
                      <a:cubicBezTo>
                        <a:pt x="370567" y="-10244"/>
                        <a:pt x="307963" y="152906"/>
                        <a:pt x="246624" y="231952"/>
                      </a:cubicBezTo>
                      <a:cubicBezTo>
                        <a:pt x="185285" y="310998"/>
                        <a:pt x="-631" y="467192"/>
                        <a:pt x="1" y="474780"/>
                      </a:cubicBezTo>
                      <a:cubicBezTo>
                        <a:pt x="633" y="482368"/>
                        <a:pt x="250418" y="277482"/>
                        <a:pt x="250418" y="277482"/>
                      </a:cubicBezTo>
                      <a:cubicBezTo>
                        <a:pt x="288992" y="247761"/>
                        <a:pt x="214373" y="338189"/>
                        <a:pt x="231447" y="296453"/>
                      </a:cubicBezTo>
                      <a:cubicBezTo>
                        <a:pt x="248521" y="254717"/>
                        <a:pt x="365509" y="11256"/>
                        <a:pt x="368038" y="5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5" name="フリーフォーム 1184">
                  <a:extLst>
                    <a:ext uri="{FF2B5EF4-FFF2-40B4-BE49-F238E27FC236}">
                      <a16:creationId xmlns:a16="http://schemas.microsoft.com/office/drawing/2014/main" id="{0B03071A-A739-229D-2C76-AF1EF1F0DE39}"/>
                    </a:ext>
                  </a:extLst>
                </p:cNvPr>
                <p:cNvSpPr/>
                <p:nvPr/>
              </p:nvSpPr>
              <p:spPr>
                <a:xfrm>
                  <a:off x="5209099" y="5338377"/>
                  <a:ext cx="83930" cy="235368"/>
                </a:xfrm>
                <a:custGeom>
                  <a:avLst/>
                  <a:gdLst>
                    <a:gd name="connsiteX0" fmla="*/ 83797 w 83930"/>
                    <a:gd name="connsiteY0" fmla="*/ 50 h 235368"/>
                    <a:gd name="connsiteX1" fmla="*/ 38267 w 83930"/>
                    <a:gd name="connsiteY1" fmla="*/ 140435 h 235368"/>
                    <a:gd name="connsiteX2" fmla="*/ 325 w 83930"/>
                    <a:gd name="connsiteY2" fmla="*/ 235289 h 235368"/>
                    <a:gd name="connsiteX3" fmla="*/ 23090 w 83930"/>
                    <a:gd name="connsiteY3" fmla="*/ 125258 h 235368"/>
                    <a:gd name="connsiteX4" fmla="*/ 83797 w 83930"/>
                    <a:gd name="connsiteY4" fmla="*/ 50 h 235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930" h="235368">
                      <a:moveTo>
                        <a:pt x="83797" y="50"/>
                      </a:moveTo>
                      <a:cubicBezTo>
                        <a:pt x="86326" y="2579"/>
                        <a:pt x="52179" y="101229"/>
                        <a:pt x="38267" y="140435"/>
                      </a:cubicBezTo>
                      <a:cubicBezTo>
                        <a:pt x="24355" y="179641"/>
                        <a:pt x="2854" y="237818"/>
                        <a:pt x="325" y="235289"/>
                      </a:cubicBezTo>
                      <a:cubicBezTo>
                        <a:pt x="-2204" y="232760"/>
                        <a:pt x="10443" y="160670"/>
                        <a:pt x="23090" y="125258"/>
                      </a:cubicBezTo>
                      <a:cubicBezTo>
                        <a:pt x="35737" y="89846"/>
                        <a:pt x="81268" y="-2479"/>
                        <a:pt x="83797" y="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6" name="フリーフォーム 1185">
                  <a:extLst>
                    <a:ext uri="{FF2B5EF4-FFF2-40B4-BE49-F238E27FC236}">
                      <a16:creationId xmlns:a16="http://schemas.microsoft.com/office/drawing/2014/main" id="{F08975A8-A559-BDF2-F821-A3A1BF1D25CB}"/>
                    </a:ext>
                  </a:extLst>
                </p:cNvPr>
                <p:cNvSpPr/>
                <p:nvPr/>
              </p:nvSpPr>
              <p:spPr>
                <a:xfrm>
                  <a:off x="5300458" y="5360824"/>
                  <a:ext cx="151858" cy="262415"/>
                </a:xfrm>
                <a:custGeom>
                  <a:avLst/>
                  <a:gdLst>
                    <a:gd name="connsiteX0" fmla="*/ 151794 w 151858"/>
                    <a:gd name="connsiteY0" fmla="*/ 368 h 262415"/>
                    <a:gd name="connsiteX1" fmla="*/ 121441 w 151858"/>
                    <a:gd name="connsiteY1" fmla="*/ 114193 h 262415"/>
                    <a:gd name="connsiteX2" fmla="*/ 27 w 151858"/>
                    <a:gd name="connsiteY2" fmla="*/ 262167 h 262415"/>
                    <a:gd name="connsiteX3" fmla="*/ 132823 w 151858"/>
                    <a:gd name="connsiteY3" fmla="*/ 152135 h 262415"/>
                    <a:gd name="connsiteX4" fmla="*/ 129029 w 151858"/>
                    <a:gd name="connsiteY4" fmla="*/ 152135 h 262415"/>
                    <a:gd name="connsiteX5" fmla="*/ 151794 w 151858"/>
                    <a:gd name="connsiteY5" fmla="*/ 368 h 26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58" h="262415">
                      <a:moveTo>
                        <a:pt x="151794" y="368"/>
                      </a:moveTo>
                      <a:cubicBezTo>
                        <a:pt x="150529" y="-5956"/>
                        <a:pt x="146735" y="70560"/>
                        <a:pt x="121441" y="114193"/>
                      </a:cubicBezTo>
                      <a:cubicBezTo>
                        <a:pt x="96146" y="157826"/>
                        <a:pt x="-1870" y="255843"/>
                        <a:pt x="27" y="262167"/>
                      </a:cubicBezTo>
                      <a:cubicBezTo>
                        <a:pt x="1924" y="268491"/>
                        <a:pt x="132823" y="152135"/>
                        <a:pt x="132823" y="152135"/>
                      </a:cubicBezTo>
                      <a:cubicBezTo>
                        <a:pt x="154323" y="133796"/>
                        <a:pt x="122705" y="173635"/>
                        <a:pt x="129029" y="152135"/>
                      </a:cubicBezTo>
                      <a:cubicBezTo>
                        <a:pt x="135353" y="130635"/>
                        <a:pt x="153059" y="6692"/>
                        <a:pt x="151794" y="3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7" name="フリーフォーム 1186">
                  <a:extLst>
                    <a:ext uri="{FF2B5EF4-FFF2-40B4-BE49-F238E27FC236}">
                      <a16:creationId xmlns:a16="http://schemas.microsoft.com/office/drawing/2014/main" id="{CBBA1FD9-2F94-EB6F-ADD9-29CE09554F4E}"/>
                    </a:ext>
                  </a:extLst>
                </p:cNvPr>
                <p:cNvSpPr/>
                <p:nvPr/>
              </p:nvSpPr>
              <p:spPr>
                <a:xfrm>
                  <a:off x="6471626" y="5418105"/>
                  <a:ext cx="165150" cy="600675"/>
                </a:xfrm>
                <a:custGeom>
                  <a:avLst/>
                  <a:gdLst>
                    <a:gd name="connsiteX0" fmla="*/ 164414 w 165150"/>
                    <a:gd name="connsiteY0" fmla="*/ 121414 h 600675"/>
                    <a:gd name="connsiteX1" fmla="*/ 73353 w 165150"/>
                    <a:gd name="connsiteY1" fmla="*/ 299741 h 600675"/>
                    <a:gd name="connsiteX2" fmla="*/ 5058 w 165150"/>
                    <a:gd name="connsiteY2" fmla="*/ 595688 h 600675"/>
                    <a:gd name="connsiteX3" fmla="*/ 5058 w 165150"/>
                    <a:gd name="connsiteY3" fmla="*/ 493244 h 600675"/>
                    <a:gd name="connsiteX4" fmla="*/ 5058 w 165150"/>
                    <a:gd name="connsiteY4" fmla="*/ 0 h 600675"/>
                    <a:gd name="connsiteX5" fmla="*/ 5058 w 165150"/>
                    <a:gd name="connsiteY5" fmla="*/ 60707 h 600675"/>
                    <a:gd name="connsiteX6" fmla="*/ 39206 w 165150"/>
                    <a:gd name="connsiteY6" fmla="*/ 330094 h 600675"/>
                    <a:gd name="connsiteX7" fmla="*/ 50588 w 165150"/>
                    <a:gd name="connsiteY7" fmla="*/ 64501 h 600675"/>
                    <a:gd name="connsiteX8" fmla="*/ 27823 w 165150"/>
                    <a:gd name="connsiteY8" fmla="*/ 284564 h 600675"/>
                    <a:gd name="connsiteX9" fmla="*/ 20235 w 165150"/>
                    <a:gd name="connsiteY9" fmla="*/ 451508 h 600675"/>
                    <a:gd name="connsiteX10" fmla="*/ 164414 w 165150"/>
                    <a:gd name="connsiteY10" fmla="*/ 121414 h 60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5150" h="600675">
                      <a:moveTo>
                        <a:pt x="164414" y="121414"/>
                      </a:moveTo>
                      <a:cubicBezTo>
                        <a:pt x="173267" y="96120"/>
                        <a:pt x="99912" y="220695"/>
                        <a:pt x="73353" y="299741"/>
                      </a:cubicBezTo>
                      <a:cubicBezTo>
                        <a:pt x="46794" y="378787"/>
                        <a:pt x="16440" y="563438"/>
                        <a:pt x="5058" y="595688"/>
                      </a:cubicBezTo>
                      <a:cubicBezTo>
                        <a:pt x="-6324" y="627938"/>
                        <a:pt x="5058" y="493244"/>
                        <a:pt x="5058" y="493244"/>
                      </a:cubicBezTo>
                      <a:lnTo>
                        <a:pt x="5058" y="0"/>
                      </a:lnTo>
                      <a:lnTo>
                        <a:pt x="5058" y="60707"/>
                      </a:lnTo>
                      <a:cubicBezTo>
                        <a:pt x="10749" y="115723"/>
                        <a:pt x="31618" y="329462"/>
                        <a:pt x="39206" y="330094"/>
                      </a:cubicBezTo>
                      <a:cubicBezTo>
                        <a:pt x="46794" y="330726"/>
                        <a:pt x="52485" y="72089"/>
                        <a:pt x="50588" y="64501"/>
                      </a:cubicBezTo>
                      <a:cubicBezTo>
                        <a:pt x="48691" y="56913"/>
                        <a:pt x="32882" y="220063"/>
                        <a:pt x="27823" y="284564"/>
                      </a:cubicBezTo>
                      <a:cubicBezTo>
                        <a:pt x="22764" y="349065"/>
                        <a:pt x="632" y="472376"/>
                        <a:pt x="20235" y="451508"/>
                      </a:cubicBezTo>
                      <a:cubicBezTo>
                        <a:pt x="39838" y="430640"/>
                        <a:pt x="155561" y="146708"/>
                        <a:pt x="164414" y="1214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8" name="フリーフォーム 1187">
                  <a:extLst>
                    <a:ext uri="{FF2B5EF4-FFF2-40B4-BE49-F238E27FC236}">
                      <a16:creationId xmlns:a16="http://schemas.microsoft.com/office/drawing/2014/main" id="{3D67A31C-B000-CC95-1CEA-6560AF2FAD0A}"/>
                    </a:ext>
                  </a:extLst>
                </p:cNvPr>
                <p:cNvSpPr/>
                <p:nvPr/>
              </p:nvSpPr>
              <p:spPr>
                <a:xfrm>
                  <a:off x="5468662" y="5619876"/>
                  <a:ext cx="534816" cy="307607"/>
                </a:xfrm>
                <a:custGeom>
                  <a:avLst/>
                  <a:gdLst>
                    <a:gd name="connsiteX0" fmla="*/ 13944 w 534816"/>
                    <a:gd name="connsiteY0" fmla="*/ 10703 h 307607"/>
                    <a:gd name="connsiteX1" fmla="*/ 344038 w 534816"/>
                    <a:gd name="connsiteY1" fmla="*/ 105558 h 307607"/>
                    <a:gd name="connsiteX2" fmla="*/ 533748 w 534816"/>
                    <a:gd name="connsiteY2" fmla="*/ 306650 h 307607"/>
                    <a:gd name="connsiteX3" fmla="*/ 412334 w 534816"/>
                    <a:gd name="connsiteY3" fmla="*/ 177648 h 307607"/>
                    <a:gd name="connsiteX4" fmla="*/ 230213 w 534816"/>
                    <a:gd name="connsiteY4" fmla="*/ 86587 h 307607"/>
                    <a:gd name="connsiteX5" fmla="*/ 74651 w 534816"/>
                    <a:gd name="connsiteY5" fmla="*/ 10703 h 307607"/>
                    <a:gd name="connsiteX6" fmla="*/ 13944 w 534816"/>
                    <a:gd name="connsiteY6" fmla="*/ 10703 h 30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4816" h="307607">
                      <a:moveTo>
                        <a:pt x="13944" y="10703"/>
                      </a:moveTo>
                      <a:cubicBezTo>
                        <a:pt x="58842" y="26512"/>
                        <a:pt x="257404" y="56234"/>
                        <a:pt x="344038" y="105558"/>
                      </a:cubicBezTo>
                      <a:cubicBezTo>
                        <a:pt x="430672" y="154882"/>
                        <a:pt x="533748" y="306650"/>
                        <a:pt x="533748" y="306650"/>
                      </a:cubicBezTo>
                      <a:cubicBezTo>
                        <a:pt x="545131" y="318665"/>
                        <a:pt x="462923" y="214325"/>
                        <a:pt x="412334" y="177648"/>
                      </a:cubicBezTo>
                      <a:cubicBezTo>
                        <a:pt x="361745" y="140971"/>
                        <a:pt x="230213" y="86587"/>
                        <a:pt x="230213" y="86587"/>
                      </a:cubicBezTo>
                      <a:cubicBezTo>
                        <a:pt x="173933" y="58763"/>
                        <a:pt x="105004" y="23350"/>
                        <a:pt x="74651" y="10703"/>
                      </a:cubicBezTo>
                      <a:cubicBezTo>
                        <a:pt x="44298" y="-1944"/>
                        <a:pt x="-30954" y="-5106"/>
                        <a:pt x="13944" y="107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9" name="フリーフォーム 1188">
                  <a:extLst>
                    <a:ext uri="{FF2B5EF4-FFF2-40B4-BE49-F238E27FC236}">
                      <a16:creationId xmlns:a16="http://schemas.microsoft.com/office/drawing/2014/main" id="{BE5A611F-781B-D263-89BA-56D3E94950F2}"/>
                    </a:ext>
                  </a:extLst>
                </p:cNvPr>
                <p:cNvSpPr/>
                <p:nvPr/>
              </p:nvSpPr>
              <p:spPr>
                <a:xfrm>
                  <a:off x="6332502" y="5944442"/>
                  <a:ext cx="170904" cy="539758"/>
                </a:xfrm>
                <a:custGeom>
                  <a:avLst/>
                  <a:gdLst>
                    <a:gd name="connsiteX0" fmla="*/ 3 w 170904"/>
                    <a:gd name="connsiteY0" fmla="*/ 1055 h 539758"/>
                    <a:gd name="connsiteX1" fmla="*/ 117622 w 170904"/>
                    <a:gd name="connsiteY1" fmla="*/ 346326 h 539758"/>
                    <a:gd name="connsiteX2" fmla="*/ 170741 w 170904"/>
                    <a:gd name="connsiteY2" fmla="*/ 536036 h 539758"/>
                    <a:gd name="connsiteX3" fmla="*/ 102446 w 170904"/>
                    <a:gd name="connsiteY3" fmla="*/ 183176 h 539758"/>
                    <a:gd name="connsiteX4" fmla="*/ 113828 w 170904"/>
                    <a:gd name="connsiteY4" fmla="*/ 236295 h 539758"/>
                    <a:gd name="connsiteX5" fmla="*/ 3 w 170904"/>
                    <a:gd name="connsiteY5" fmla="*/ 1055 h 539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904" h="539758">
                      <a:moveTo>
                        <a:pt x="3" y="1055"/>
                      </a:moveTo>
                      <a:cubicBezTo>
                        <a:pt x="635" y="19393"/>
                        <a:pt x="89166" y="257163"/>
                        <a:pt x="117622" y="346326"/>
                      </a:cubicBezTo>
                      <a:cubicBezTo>
                        <a:pt x="146078" y="435489"/>
                        <a:pt x="173270" y="563228"/>
                        <a:pt x="170741" y="536036"/>
                      </a:cubicBezTo>
                      <a:cubicBezTo>
                        <a:pt x="168212" y="508844"/>
                        <a:pt x="111931" y="233133"/>
                        <a:pt x="102446" y="183176"/>
                      </a:cubicBezTo>
                      <a:cubicBezTo>
                        <a:pt x="92961" y="133219"/>
                        <a:pt x="129005" y="263487"/>
                        <a:pt x="113828" y="236295"/>
                      </a:cubicBezTo>
                      <a:cubicBezTo>
                        <a:pt x="98651" y="209103"/>
                        <a:pt x="-629" y="-17283"/>
                        <a:pt x="3" y="10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0" name="フリーフォーム 1189">
                  <a:extLst>
                    <a:ext uri="{FF2B5EF4-FFF2-40B4-BE49-F238E27FC236}">
                      <a16:creationId xmlns:a16="http://schemas.microsoft.com/office/drawing/2014/main" id="{49472C11-5F72-6385-EA58-8398A3A043CD}"/>
                    </a:ext>
                  </a:extLst>
                </p:cNvPr>
                <p:cNvSpPr/>
                <p:nvPr/>
              </p:nvSpPr>
              <p:spPr>
                <a:xfrm>
                  <a:off x="6704135" y="5632398"/>
                  <a:ext cx="60929" cy="310031"/>
                </a:xfrm>
                <a:custGeom>
                  <a:avLst/>
                  <a:gdLst>
                    <a:gd name="connsiteX0" fmla="*/ 200 w 60929"/>
                    <a:gd name="connsiteY0" fmla="*/ 1975 h 310031"/>
                    <a:gd name="connsiteX1" fmla="*/ 22965 w 60929"/>
                    <a:gd name="connsiteY1" fmla="*/ 297922 h 310031"/>
                    <a:gd name="connsiteX2" fmla="*/ 19171 w 60929"/>
                    <a:gd name="connsiteY2" fmla="*/ 130978 h 310031"/>
                    <a:gd name="connsiteX3" fmla="*/ 41936 w 60929"/>
                    <a:gd name="connsiteY3" fmla="*/ 309305 h 310031"/>
                    <a:gd name="connsiteX4" fmla="*/ 60907 w 60929"/>
                    <a:gd name="connsiteY4" fmla="*/ 47506 h 310031"/>
                    <a:gd name="connsiteX5" fmla="*/ 38142 w 60929"/>
                    <a:gd name="connsiteY5" fmla="*/ 161331 h 310031"/>
                    <a:gd name="connsiteX6" fmla="*/ 200 w 60929"/>
                    <a:gd name="connsiteY6" fmla="*/ 1975 h 310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929" h="310031">
                      <a:moveTo>
                        <a:pt x="200" y="1975"/>
                      </a:moveTo>
                      <a:cubicBezTo>
                        <a:pt x="-2329" y="24740"/>
                        <a:pt x="19803" y="276422"/>
                        <a:pt x="22965" y="297922"/>
                      </a:cubicBezTo>
                      <a:cubicBezTo>
                        <a:pt x="26127" y="319422"/>
                        <a:pt x="16009" y="129081"/>
                        <a:pt x="19171" y="130978"/>
                      </a:cubicBezTo>
                      <a:cubicBezTo>
                        <a:pt x="22333" y="132875"/>
                        <a:pt x="34980" y="323217"/>
                        <a:pt x="41936" y="309305"/>
                      </a:cubicBezTo>
                      <a:cubicBezTo>
                        <a:pt x="48892" y="295393"/>
                        <a:pt x="61539" y="72168"/>
                        <a:pt x="60907" y="47506"/>
                      </a:cubicBezTo>
                      <a:cubicBezTo>
                        <a:pt x="60275" y="22844"/>
                        <a:pt x="46363" y="161963"/>
                        <a:pt x="38142" y="161331"/>
                      </a:cubicBezTo>
                      <a:cubicBezTo>
                        <a:pt x="29921" y="160699"/>
                        <a:pt x="2729" y="-20790"/>
                        <a:pt x="200" y="19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1" name="フリーフォーム 1190">
                  <a:extLst>
                    <a:ext uri="{FF2B5EF4-FFF2-40B4-BE49-F238E27FC236}">
                      <a16:creationId xmlns:a16="http://schemas.microsoft.com/office/drawing/2014/main" id="{3A422DAF-3EE2-13C0-683F-F81174FFAE37}"/>
                    </a:ext>
                  </a:extLst>
                </p:cNvPr>
                <p:cNvSpPr/>
                <p:nvPr/>
              </p:nvSpPr>
              <p:spPr>
                <a:xfrm>
                  <a:off x="6862145" y="6226267"/>
                  <a:ext cx="77575" cy="413794"/>
                </a:xfrm>
                <a:custGeom>
                  <a:avLst/>
                  <a:gdLst>
                    <a:gd name="connsiteX0" fmla="*/ 35694 w 77575"/>
                    <a:gd name="connsiteY0" fmla="*/ 0 h 413794"/>
                    <a:gd name="connsiteX1" fmla="*/ 24311 w 77575"/>
                    <a:gd name="connsiteY1" fmla="*/ 197298 h 413794"/>
                    <a:gd name="connsiteX2" fmla="*/ 77430 w 77575"/>
                    <a:gd name="connsiteY2" fmla="*/ 413567 h 413794"/>
                    <a:gd name="connsiteX3" fmla="*/ 5340 w 77575"/>
                    <a:gd name="connsiteY3" fmla="*/ 155562 h 413794"/>
                    <a:gd name="connsiteX4" fmla="*/ 5340 w 77575"/>
                    <a:gd name="connsiteY4" fmla="*/ 227652 h 413794"/>
                    <a:gd name="connsiteX5" fmla="*/ 35694 w 77575"/>
                    <a:gd name="connsiteY5" fmla="*/ 0 h 41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75" h="413794">
                      <a:moveTo>
                        <a:pt x="35694" y="0"/>
                      </a:moveTo>
                      <a:cubicBezTo>
                        <a:pt x="26524" y="64185"/>
                        <a:pt x="17355" y="128370"/>
                        <a:pt x="24311" y="197298"/>
                      </a:cubicBezTo>
                      <a:cubicBezTo>
                        <a:pt x="31267" y="266226"/>
                        <a:pt x="80592" y="420523"/>
                        <a:pt x="77430" y="413567"/>
                      </a:cubicBezTo>
                      <a:cubicBezTo>
                        <a:pt x="74268" y="406611"/>
                        <a:pt x="17355" y="186548"/>
                        <a:pt x="5340" y="155562"/>
                      </a:cubicBezTo>
                      <a:cubicBezTo>
                        <a:pt x="-6675" y="124576"/>
                        <a:pt x="5340" y="227652"/>
                        <a:pt x="5340" y="227652"/>
                      </a:cubicBezTo>
                      <a:lnTo>
                        <a:pt x="35694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2" name="フリーフォーム 1191">
                  <a:extLst>
                    <a:ext uri="{FF2B5EF4-FFF2-40B4-BE49-F238E27FC236}">
                      <a16:creationId xmlns:a16="http://schemas.microsoft.com/office/drawing/2014/main" id="{9FC8B5A2-B4D3-3AD6-08C1-00831B7E6B02}"/>
                    </a:ext>
                  </a:extLst>
                </p:cNvPr>
                <p:cNvSpPr/>
                <p:nvPr/>
              </p:nvSpPr>
              <p:spPr>
                <a:xfrm>
                  <a:off x="3729128" y="3039145"/>
                  <a:ext cx="414177" cy="577114"/>
                </a:xfrm>
                <a:custGeom>
                  <a:avLst/>
                  <a:gdLst>
                    <a:gd name="connsiteX0" fmla="*/ 414128 w 414177"/>
                    <a:gd name="connsiteY0" fmla="*/ 2 h 577114"/>
                    <a:gd name="connsiteX1" fmla="*/ 144741 w 414177"/>
                    <a:gd name="connsiteY1" fmla="*/ 227653 h 577114"/>
                    <a:gd name="connsiteX2" fmla="*/ 562 w 414177"/>
                    <a:gd name="connsiteY2" fmla="*/ 576719 h 577114"/>
                    <a:gd name="connsiteX3" fmla="*/ 194065 w 414177"/>
                    <a:gd name="connsiteY3" fmla="*/ 155564 h 577114"/>
                    <a:gd name="connsiteX4" fmla="*/ 167506 w 414177"/>
                    <a:gd name="connsiteY4" fmla="*/ 231448 h 577114"/>
                    <a:gd name="connsiteX5" fmla="*/ 414128 w 414177"/>
                    <a:gd name="connsiteY5" fmla="*/ 2 h 577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4177" h="577114">
                      <a:moveTo>
                        <a:pt x="414128" y="2"/>
                      </a:moveTo>
                      <a:cubicBezTo>
                        <a:pt x="410334" y="-631"/>
                        <a:pt x="213669" y="131534"/>
                        <a:pt x="144741" y="227653"/>
                      </a:cubicBezTo>
                      <a:cubicBezTo>
                        <a:pt x="75813" y="323772"/>
                        <a:pt x="-7659" y="588734"/>
                        <a:pt x="562" y="576719"/>
                      </a:cubicBezTo>
                      <a:cubicBezTo>
                        <a:pt x="8783" y="564704"/>
                        <a:pt x="166241" y="213109"/>
                        <a:pt x="194065" y="155564"/>
                      </a:cubicBezTo>
                      <a:cubicBezTo>
                        <a:pt x="221889" y="98019"/>
                        <a:pt x="134623" y="253581"/>
                        <a:pt x="167506" y="231448"/>
                      </a:cubicBezTo>
                      <a:cubicBezTo>
                        <a:pt x="200389" y="209315"/>
                        <a:pt x="417922" y="635"/>
                        <a:pt x="414128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3" name="フリーフォーム 1192">
                  <a:extLst>
                    <a:ext uri="{FF2B5EF4-FFF2-40B4-BE49-F238E27FC236}">
                      <a16:creationId xmlns:a16="http://schemas.microsoft.com/office/drawing/2014/main" id="{963FAAF8-2275-376A-622A-CE64854863F1}"/>
                    </a:ext>
                  </a:extLst>
                </p:cNvPr>
                <p:cNvSpPr/>
                <p:nvPr/>
              </p:nvSpPr>
              <p:spPr>
                <a:xfrm>
                  <a:off x="2597896" y="3296399"/>
                  <a:ext cx="274405" cy="906097"/>
                </a:xfrm>
                <a:custGeom>
                  <a:avLst/>
                  <a:gdLst>
                    <a:gd name="connsiteX0" fmla="*/ 274306 w 274405"/>
                    <a:gd name="connsiteY0" fmla="*/ 753 h 906097"/>
                    <a:gd name="connsiteX1" fmla="*/ 152892 w 274405"/>
                    <a:gd name="connsiteY1" fmla="*/ 182874 h 906097"/>
                    <a:gd name="connsiteX2" fmla="*/ 156687 w 274405"/>
                    <a:gd name="connsiteY2" fmla="*/ 175286 h 906097"/>
                    <a:gd name="connsiteX3" fmla="*/ 39067 w 274405"/>
                    <a:gd name="connsiteY3" fmla="*/ 615412 h 906097"/>
                    <a:gd name="connsiteX4" fmla="*/ 42861 w 274405"/>
                    <a:gd name="connsiteY4" fmla="*/ 577470 h 906097"/>
                    <a:gd name="connsiteX5" fmla="*/ 8713 w 274405"/>
                    <a:gd name="connsiteY5" fmla="*/ 721649 h 906097"/>
                    <a:gd name="connsiteX6" fmla="*/ 12507 w 274405"/>
                    <a:gd name="connsiteY6" fmla="*/ 899976 h 906097"/>
                    <a:gd name="connsiteX7" fmla="*/ 12507 w 274405"/>
                    <a:gd name="connsiteY7" fmla="*/ 801327 h 906097"/>
                    <a:gd name="connsiteX8" fmla="*/ 183246 w 274405"/>
                    <a:gd name="connsiteY8" fmla="*/ 220816 h 906097"/>
                    <a:gd name="connsiteX9" fmla="*/ 130127 w 274405"/>
                    <a:gd name="connsiteY9" fmla="*/ 262552 h 906097"/>
                    <a:gd name="connsiteX10" fmla="*/ 274306 w 274405"/>
                    <a:gd name="connsiteY10" fmla="*/ 753 h 906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4405" h="906097">
                      <a:moveTo>
                        <a:pt x="274306" y="753"/>
                      </a:moveTo>
                      <a:cubicBezTo>
                        <a:pt x="278100" y="-12527"/>
                        <a:pt x="172495" y="153785"/>
                        <a:pt x="152892" y="182874"/>
                      </a:cubicBezTo>
                      <a:cubicBezTo>
                        <a:pt x="133289" y="211963"/>
                        <a:pt x="175658" y="103196"/>
                        <a:pt x="156687" y="175286"/>
                      </a:cubicBezTo>
                      <a:cubicBezTo>
                        <a:pt x="137716" y="247376"/>
                        <a:pt x="58038" y="548381"/>
                        <a:pt x="39067" y="615412"/>
                      </a:cubicBezTo>
                      <a:cubicBezTo>
                        <a:pt x="20096" y="682443"/>
                        <a:pt x="47920" y="559764"/>
                        <a:pt x="42861" y="577470"/>
                      </a:cubicBezTo>
                      <a:cubicBezTo>
                        <a:pt x="37802" y="595176"/>
                        <a:pt x="13772" y="667898"/>
                        <a:pt x="8713" y="721649"/>
                      </a:cubicBezTo>
                      <a:cubicBezTo>
                        <a:pt x="3654" y="775400"/>
                        <a:pt x="11875" y="886696"/>
                        <a:pt x="12507" y="899976"/>
                      </a:cubicBezTo>
                      <a:cubicBezTo>
                        <a:pt x="13139" y="913256"/>
                        <a:pt x="-15949" y="914520"/>
                        <a:pt x="12507" y="801327"/>
                      </a:cubicBezTo>
                      <a:cubicBezTo>
                        <a:pt x="40963" y="688134"/>
                        <a:pt x="163643" y="310612"/>
                        <a:pt x="183246" y="220816"/>
                      </a:cubicBezTo>
                      <a:cubicBezTo>
                        <a:pt x="202849" y="131020"/>
                        <a:pt x="117480" y="297965"/>
                        <a:pt x="130127" y="262552"/>
                      </a:cubicBezTo>
                      <a:cubicBezTo>
                        <a:pt x="142774" y="227140"/>
                        <a:pt x="270512" y="14033"/>
                        <a:pt x="274306" y="7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5" name="フリーフォーム 1194">
                  <a:extLst>
                    <a:ext uri="{FF2B5EF4-FFF2-40B4-BE49-F238E27FC236}">
                      <a16:creationId xmlns:a16="http://schemas.microsoft.com/office/drawing/2014/main" id="{76E7F2F6-2AAA-83D8-E7E3-632F07ED01C6}"/>
                    </a:ext>
                  </a:extLst>
                </p:cNvPr>
                <p:cNvSpPr/>
                <p:nvPr/>
              </p:nvSpPr>
              <p:spPr>
                <a:xfrm>
                  <a:off x="2856009" y="3315406"/>
                  <a:ext cx="55470" cy="519994"/>
                </a:xfrm>
                <a:custGeom>
                  <a:avLst/>
                  <a:gdLst>
                    <a:gd name="connsiteX0" fmla="*/ 55466 w 55470"/>
                    <a:gd name="connsiteY0" fmla="*/ 2469 h 519994"/>
                    <a:gd name="connsiteX1" fmla="*/ 4666 w 55470"/>
                    <a:gd name="connsiteY1" fmla="*/ 123119 h 519994"/>
                    <a:gd name="connsiteX2" fmla="*/ 36416 w 55470"/>
                    <a:gd name="connsiteY2" fmla="*/ 519994 h 519994"/>
                    <a:gd name="connsiteX3" fmla="*/ 14191 w 55470"/>
                    <a:gd name="connsiteY3" fmla="*/ 119944 h 519994"/>
                    <a:gd name="connsiteX4" fmla="*/ 1491 w 55470"/>
                    <a:gd name="connsiteY4" fmla="*/ 208844 h 519994"/>
                    <a:gd name="connsiteX5" fmla="*/ 55466 w 55470"/>
                    <a:gd name="connsiteY5" fmla="*/ 2469 h 519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470" h="519994">
                      <a:moveTo>
                        <a:pt x="55466" y="2469"/>
                      </a:moveTo>
                      <a:cubicBezTo>
                        <a:pt x="55995" y="-11819"/>
                        <a:pt x="7841" y="36865"/>
                        <a:pt x="4666" y="123119"/>
                      </a:cubicBezTo>
                      <a:cubicBezTo>
                        <a:pt x="1491" y="209373"/>
                        <a:pt x="34829" y="520523"/>
                        <a:pt x="36416" y="519994"/>
                      </a:cubicBezTo>
                      <a:cubicBezTo>
                        <a:pt x="38003" y="519465"/>
                        <a:pt x="20012" y="171802"/>
                        <a:pt x="14191" y="119944"/>
                      </a:cubicBezTo>
                      <a:cubicBezTo>
                        <a:pt x="8370" y="68086"/>
                        <a:pt x="-4330" y="226306"/>
                        <a:pt x="1491" y="208844"/>
                      </a:cubicBezTo>
                      <a:cubicBezTo>
                        <a:pt x="7312" y="191382"/>
                        <a:pt x="54937" y="16757"/>
                        <a:pt x="55466" y="24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6" name="フリーフォーム 1195">
                  <a:extLst>
                    <a:ext uri="{FF2B5EF4-FFF2-40B4-BE49-F238E27FC236}">
                      <a16:creationId xmlns:a16="http://schemas.microsoft.com/office/drawing/2014/main" id="{F2FE8290-35FD-A618-7EF2-E1CB5E90C335}"/>
                    </a:ext>
                  </a:extLst>
                </p:cNvPr>
                <p:cNvSpPr/>
                <p:nvPr/>
              </p:nvSpPr>
              <p:spPr>
                <a:xfrm>
                  <a:off x="2911458" y="3844257"/>
                  <a:ext cx="228650" cy="916041"/>
                </a:xfrm>
                <a:custGeom>
                  <a:avLst/>
                  <a:gdLst>
                    <a:gd name="connsiteX0" fmla="*/ 17 w 228650"/>
                    <a:gd name="connsiteY0" fmla="*/ 668 h 916041"/>
                    <a:gd name="connsiteX1" fmla="*/ 136542 w 228650"/>
                    <a:gd name="connsiteY1" fmla="*/ 470568 h 916041"/>
                    <a:gd name="connsiteX2" fmla="*/ 228617 w 228650"/>
                    <a:gd name="connsiteY2" fmla="*/ 915068 h 916041"/>
                    <a:gd name="connsiteX3" fmla="*/ 127017 w 228650"/>
                    <a:gd name="connsiteY3" fmla="*/ 346743 h 916041"/>
                    <a:gd name="connsiteX4" fmla="*/ 127017 w 228650"/>
                    <a:gd name="connsiteY4" fmla="*/ 365793 h 916041"/>
                    <a:gd name="connsiteX5" fmla="*/ 17 w 228650"/>
                    <a:gd name="connsiteY5" fmla="*/ 668 h 916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650" h="916041">
                      <a:moveTo>
                        <a:pt x="17" y="668"/>
                      </a:moveTo>
                      <a:cubicBezTo>
                        <a:pt x="1604" y="18130"/>
                        <a:pt x="98442" y="318168"/>
                        <a:pt x="136542" y="470568"/>
                      </a:cubicBezTo>
                      <a:cubicBezTo>
                        <a:pt x="174642" y="622968"/>
                        <a:pt x="230204" y="935705"/>
                        <a:pt x="228617" y="915068"/>
                      </a:cubicBezTo>
                      <a:cubicBezTo>
                        <a:pt x="227030" y="894431"/>
                        <a:pt x="127017" y="346743"/>
                        <a:pt x="127017" y="346743"/>
                      </a:cubicBezTo>
                      <a:cubicBezTo>
                        <a:pt x="110084" y="255197"/>
                        <a:pt x="147125" y="418181"/>
                        <a:pt x="127017" y="365793"/>
                      </a:cubicBezTo>
                      <a:cubicBezTo>
                        <a:pt x="106909" y="313406"/>
                        <a:pt x="-1570" y="-16794"/>
                        <a:pt x="17" y="6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7" name="フリーフォーム 1196">
                  <a:extLst>
                    <a:ext uri="{FF2B5EF4-FFF2-40B4-BE49-F238E27FC236}">
                      <a16:creationId xmlns:a16="http://schemas.microsoft.com/office/drawing/2014/main" id="{FFB00C1A-1B24-096D-5C9C-45FB463F4BED}"/>
                    </a:ext>
                  </a:extLst>
                </p:cNvPr>
                <p:cNvSpPr/>
                <p:nvPr/>
              </p:nvSpPr>
              <p:spPr>
                <a:xfrm>
                  <a:off x="3078477" y="4777607"/>
                  <a:ext cx="71676" cy="447433"/>
                </a:xfrm>
                <a:custGeom>
                  <a:avLst/>
                  <a:gdLst>
                    <a:gd name="connsiteX0" fmla="*/ 67948 w 71676"/>
                    <a:gd name="connsiteY0" fmla="*/ 768 h 447433"/>
                    <a:gd name="connsiteX1" fmla="*/ 52073 w 71676"/>
                    <a:gd name="connsiteY1" fmla="*/ 153168 h 447433"/>
                    <a:gd name="connsiteX2" fmla="*/ 17148 w 71676"/>
                    <a:gd name="connsiteY2" fmla="*/ 242068 h 447433"/>
                    <a:gd name="connsiteX3" fmla="*/ 36198 w 71676"/>
                    <a:gd name="connsiteY3" fmla="*/ 216668 h 447433"/>
                    <a:gd name="connsiteX4" fmla="*/ 1273 w 71676"/>
                    <a:gd name="connsiteY4" fmla="*/ 286518 h 447433"/>
                    <a:gd name="connsiteX5" fmla="*/ 7623 w 71676"/>
                    <a:gd name="connsiteY5" fmla="*/ 327793 h 447433"/>
                    <a:gd name="connsiteX6" fmla="*/ 7623 w 71676"/>
                    <a:gd name="connsiteY6" fmla="*/ 445268 h 447433"/>
                    <a:gd name="connsiteX7" fmla="*/ 10798 w 71676"/>
                    <a:gd name="connsiteY7" fmla="*/ 384943 h 447433"/>
                    <a:gd name="connsiteX8" fmla="*/ 71123 w 71676"/>
                    <a:gd name="connsiteY8" fmla="*/ 159518 h 447433"/>
                    <a:gd name="connsiteX9" fmla="*/ 42548 w 71676"/>
                    <a:gd name="connsiteY9" fmla="*/ 223018 h 447433"/>
                    <a:gd name="connsiteX10" fmla="*/ 67948 w 71676"/>
                    <a:gd name="connsiteY10" fmla="*/ 768 h 447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676" h="447433">
                      <a:moveTo>
                        <a:pt x="67948" y="768"/>
                      </a:moveTo>
                      <a:cubicBezTo>
                        <a:pt x="69535" y="-10874"/>
                        <a:pt x="60540" y="112952"/>
                        <a:pt x="52073" y="153168"/>
                      </a:cubicBezTo>
                      <a:cubicBezTo>
                        <a:pt x="43606" y="193384"/>
                        <a:pt x="19794" y="231485"/>
                        <a:pt x="17148" y="242068"/>
                      </a:cubicBezTo>
                      <a:cubicBezTo>
                        <a:pt x="14502" y="252651"/>
                        <a:pt x="38844" y="209260"/>
                        <a:pt x="36198" y="216668"/>
                      </a:cubicBezTo>
                      <a:cubicBezTo>
                        <a:pt x="33552" y="224076"/>
                        <a:pt x="6036" y="267997"/>
                        <a:pt x="1273" y="286518"/>
                      </a:cubicBezTo>
                      <a:cubicBezTo>
                        <a:pt x="-3490" y="305039"/>
                        <a:pt x="6565" y="301335"/>
                        <a:pt x="7623" y="327793"/>
                      </a:cubicBezTo>
                      <a:cubicBezTo>
                        <a:pt x="8681" y="354251"/>
                        <a:pt x="7094" y="435743"/>
                        <a:pt x="7623" y="445268"/>
                      </a:cubicBezTo>
                      <a:cubicBezTo>
                        <a:pt x="8152" y="454793"/>
                        <a:pt x="215" y="432568"/>
                        <a:pt x="10798" y="384943"/>
                      </a:cubicBezTo>
                      <a:cubicBezTo>
                        <a:pt x="21381" y="337318"/>
                        <a:pt x="65831" y="186506"/>
                        <a:pt x="71123" y="159518"/>
                      </a:cubicBezTo>
                      <a:cubicBezTo>
                        <a:pt x="76415" y="132531"/>
                        <a:pt x="42019" y="244714"/>
                        <a:pt x="42548" y="223018"/>
                      </a:cubicBezTo>
                      <a:cubicBezTo>
                        <a:pt x="43077" y="201322"/>
                        <a:pt x="66361" y="12410"/>
                        <a:pt x="67948" y="7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8" name="フリーフォーム 1197">
                  <a:extLst>
                    <a:ext uri="{FF2B5EF4-FFF2-40B4-BE49-F238E27FC236}">
                      <a16:creationId xmlns:a16="http://schemas.microsoft.com/office/drawing/2014/main" id="{DF0681AC-F910-B3A1-065B-A8EE3B57825C}"/>
                    </a:ext>
                  </a:extLst>
                </p:cNvPr>
                <p:cNvSpPr/>
                <p:nvPr/>
              </p:nvSpPr>
              <p:spPr>
                <a:xfrm>
                  <a:off x="2219269" y="4165292"/>
                  <a:ext cx="365253" cy="527478"/>
                </a:xfrm>
                <a:custGeom>
                  <a:avLst/>
                  <a:gdLst>
                    <a:gd name="connsiteX0" fmla="*/ 365181 w 365253"/>
                    <a:gd name="connsiteY0" fmla="*/ 308 h 527478"/>
                    <a:gd name="connsiteX1" fmla="*/ 155631 w 365253"/>
                    <a:gd name="connsiteY1" fmla="*/ 165408 h 527478"/>
                    <a:gd name="connsiteX2" fmla="*/ 177856 w 365253"/>
                    <a:gd name="connsiteY2" fmla="*/ 152708 h 527478"/>
                    <a:gd name="connsiteX3" fmla="*/ 85781 w 365253"/>
                    <a:gd name="connsiteY3" fmla="*/ 292408 h 527478"/>
                    <a:gd name="connsiteX4" fmla="*/ 56 w 365253"/>
                    <a:gd name="connsiteY4" fmla="*/ 527358 h 527478"/>
                    <a:gd name="connsiteX5" fmla="*/ 98481 w 365253"/>
                    <a:gd name="connsiteY5" fmla="*/ 324158 h 527478"/>
                    <a:gd name="connsiteX6" fmla="*/ 98481 w 365253"/>
                    <a:gd name="connsiteY6" fmla="*/ 298758 h 527478"/>
                    <a:gd name="connsiteX7" fmla="*/ 76256 w 365253"/>
                    <a:gd name="connsiteY7" fmla="*/ 327333 h 527478"/>
                    <a:gd name="connsiteX8" fmla="*/ 184206 w 365253"/>
                    <a:gd name="connsiteY8" fmla="*/ 162233 h 527478"/>
                    <a:gd name="connsiteX9" fmla="*/ 130231 w 365253"/>
                    <a:gd name="connsiteY9" fmla="*/ 213033 h 527478"/>
                    <a:gd name="connsiteX10" fmla="*/ 365181 w 365253"/>
                    <a:gd name="connsiteY10" fmla="*/ 308 h 527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5253" h="527478">
                      <a:moveTo>
                        <a:pt x="365181" y="308"/>
                      </a:moveTo>
                      <a:cubicBezTo>
                        <a:pt x="369414" y="-7629"/>
                        <a:pt x="186852" y="140008"/>
                        <a:pt x="155631" y="165408"/>
                      </a:cubicBezTo>
                      <a:cubicBezTo>
                        <a:pt x="124410" y="190808"/>
                        <a:pt x="189498" y="131541"/>
                        <a:pt x="177856" y="152708"/>
                      </a:cubicBezTo>
                      <a:cubicBezTo>
                        <a:pt x="166214" y="173875"/>
                        <a:pt x="115414" y="229966"/>
                        <a:pt x="85781" y="292408"/>
                      </a:cubicBezTo>
                      <a:cubicBezTo>
                        <a:pt x="56148" y="354850"/>
                        <a:pt x="-2061" y="522066"/>
                        <a:pt x="56" y="527358"/>
                      </a:cubicBezTo>
                      <a:cubicBezTo>
                        <a:pt x="2173" y="532650"/>
                        <a:pt x="82077" y="362258"/>
                        <a:pt x="98481" y="324158"/>
                      </a:cubicBezTo>
                      <a:cubicBezTo>
                        <a:pt x="114885" y="286058"/>
                        <a:pt x="102185" y="298229"/>
                        <a:pt x="98481" y="298758"/>
                      </a:cubicBezTo>
                      <a:cubicBezTo>
                        <a:pt x="94777" y="299287"/>
                        <a:pt x="61968" y="350087"/>
                        <a:pt x="76256" y="327333"/>
                      </a:cubicBezTo>
                      <a:cubicBezTo>
                        <a:pt x="90543" y="304579"/>
                        <a:pt x="175210" y="181283"/>
                        <a:pt x="184206" y="162233"/>
                      </a:cubicBezTo>
                      <a:cubicBezTo>
                        <a:pt x="193202" y="143183"/>
                        <a:pt x="102185" y="235787"/>
                        <a:pt x="130231" y="213033"/>
                      </a:cubicBezTo>
                      <a:cubicBezTo>
                        <a:pt x="158277" y="190279"/>
                        <a:pt x="360948" y="8245"/>
                        <a:pt x="365181" y="3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9" name="フリーフォーム 1198">
                  <a:extLst>
                    <a:ext uri="{FF2B5EF4-FFF2-40B4-BE49-F238E27FC236}">
                      <a16:creationId xmlns:a16="http://schemas.microsoft.com/office/drawing/2014/main" id="{FE22E8C9-CFB2-32F2-3712-9F9992119D22}"/>
                    </a:ext>
                  </a:extLst>
                </p:cNvPr>
                <p:cNvSpPr/>
                <p:nvPr/>
              </p:nvSpPr>
              <p:spPr>
                <a:xfrm>
                  <a:off x="2006126" y="4660696"/>
                  <a:ext cx="260826" cy="444801"/>
                </a:xfrm>
                <a:custGeom>
                  <a:avLst/>
                  <a:gdLst>
                    <a:gd name="connsiteX0" fmla="*/ 260824 w 260826"/>
                    <a:gd name="connsiteY0" fmla="*/ 204 h 444801"/>
                    <a:gd name="connsiteX1" fmla="*/ 143349 w 260826"/>
                    <a:gd name="connsiteY1" fmla="*/ 158954 h 444801"/>
                    <a:gd name="connsiteX2" fmla="*/ 44924 w 260826"/>
                    <a:gd name="connsiteY2" fmla="*/ 266904 h 444801"/>
                    <a:gd name="connsiteX3" fmla="*/ 474 w 260826"/>
                    <a:gd name="connsiteY3" fmla="*/ 444704 h 444801"/>
                    <a:gd name="connsiteX4" fmla="*/ 70324 w 260826"/>
                    <a:gd name="connsiteY4" fmla="*/ 241504 h 444801"/>
                    <a:gd name="connsiteX5" fmla="*/ 60799 w 260826"/>
                    <a:gd name="connsiteY5" fmla="*/ 279604 h 444801"/>
                    <a:gd name="connsiteX6" fmla="*/ 143349 w 260826"/>
                    <a:gd name="connsiteY6" fmla="*/ 181179 h 444801"/>
                    <a:gd name="connsiteX7" fmla="*/ 140174 w 260826"/>
                    <a:gd name="connsiteY7" fmla="*/ 193879 h 444801"/>
                    <a:gd name="connsiteX8" fmla="*/ 260824 w 260826"/>
                    <a:gd name="connsiteY8" fmla="*/ 204 h 444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0826" h="444801">
                      <a:moveTo>
                        <a:pt x="260824" y="204"/>
                      </a:moveTo>
                      <a:cubicBezTo>
                        <a:pt x="261353" y="-5617"/>
                        <a:pt x="179332" y="114504"/>
                        <a:pt x="143349" y="158954"/>
                      </a:cubicBezTo>
                      <a:cubicBezTo>
                        <a:pt x="107366" y="203404"/>
                        <a:pt x="68736" y="219279"/>
                        <a:pt x="44924" y="266904"/>
                      </a:cubicBezTo>
                      <a:cubicBezTo>
                        <a:pt x="21111" y="314529"/>
                        <a:pt x="-3759" y="448937"/>
                        <a:pt x="474" y="444704"/>
                      </a:cubicBezTo>
                      <a:cubicBezTo>
                        <a:pt x="4707" y="440471"/>
                        <a:pt x="60270" y="269021"/>
                        <a:pt x="70324" y="241504"/>
                      </a:cubicBezTo>
                      <a:cubicBezTo>
                        <a:pt x="80378" y="213987"/>
                        <a:pt x="48628" y="289658"/>
                        <a:pt x="60799" y="279604"/>
                      </a:cubicBezTo>
                      <a:cubicBezTo>
                        <a:pt x="72970" y="269550"/>
                        <a:pt x="130120" y="195467"/>
                        <a:pt x="143349" y="181179"/>
                      </a:cubicBezTo>
                      <a:cubicBezTo>
                        <a:pt x="156578" y="166892"/>
                        <a:pt x="126416" y="218750"/>
                        <a:pt x="140174" y="193879"/>
                      </a:cubicBezTo>
                      <a:cubicBezTo>
                        <a:pt x="153932" y="169008"/>
                        <a:pt x="260295" y="6025"/>
                        <a:pt x="260824" y="2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0" name="フリーフォーム 1199">
                  <a:extLst>
                    <a:ext uri="{FF2B5EF4-FFF2-40B4-BE49-F238E27FC236}">
                      <a16:creationId xmlns:a16="http://schemas.microsoft.com/office/drawing/2014/main" id="{934E41F0-C4C1-AF80-99A9-41CB5F096B21}"/>
                    </a:ext>
                  </a:extLst>
                </p:cNvPr>
                <p:cNvSpPr/>
                <p:nvPr/>
              </p:nvSpPr>
              <p:spPr>
                <a:xfrm>
                  <a:off x="1914525" y="5074104"/>
                  <a:ext cx="117600" cy="396432"/>
                </a:xfrm>
                <a:custGeom>
                  <a:avLst/>
                  <a:gdLst>
                    <a:gd name="connsiteX0" fmla="*/ 117475 w 117600"/>
                    <a:gd name="connsiteY0" fmla="*/ 2721 h 396432"/>
                    <a:gd name="connsiteX1" fmla="*/ 28575 w 117600"/>
                    <a:gd name="connsiteY1" fmla="*/ 139246 h 396432"/>
                    <a:gd name="connsiteX2" fmla="*/ 0 w 117600"/>
                    <a:gd name="connsiteY2" fmla="*/ 190046 h 396432"/>
                    <a:gd name="connsiteX3" fmla="*/ 28575 w 117600"/>
                    <a:gd name="connsiteY3" fmla="*/ 396421 h 396432"/>
                    <a:gd name="connsiteX4" fmla="*/ 22225 w 117600"/>
                    <a:gd name="connsiteY4" fmla="*/ 199571 h 396432"/>
                    <a:gd name="connsiteX5" fmla="*/ 15875 w 117600"/>
                    <a:gd name="connsiteY5" fmla="*/ 224971 h 396432"/>
                    <a:gd name="connsiteX6" fmla="*/ 47625 w 117600"/>
                    <a:gd name="connsiteY6" fmla="*/ 59871 h 396432"/>
                    <a:gd name="connsiteX7" fmla="*/ 117475 w 117600"/>
                    <a:gd name="connsiteY7" fmla="*/ 2721 h 39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600" h="396432">
                      <a:moveTo>
                        <a:pt x="117475" y="2721"/>
                      </a:moveTo>
                      <a:cubicBezTo>
                        <a:pt x="114300" y="15950"/>
                        <a:pt x="48154" y="108025"/>
                        <a:pt x="28575" y="139246"/>
                      </a:cubicBezTo>
                      <a:cubicBezTo>
                        <a:pt x="8996" y="170467"/>
                        <a:pt x="0" y="147184"/>
                        <a:pt x="0" y="190046"/>
                      </a:cubicBezTo>
                      <a:cubicBezTo>
                        <a:pt x="0" y="232908"/>
                        <a:pt x="24871" y="394834"/>
                        <a:pt x="28575" y="396421"/>
                      </a:cubicBezTo>
                      <a:cubicBezTo>
                        <a:pt x="32279" y="398008"/>
                        <a:pt x="24342" y="228146"/>
                        <a:pt x="22225" y="199571"/>
                      </a:cubicBezTo>
                      <a:cubicBezTo>
                        <a:pt x="20108" y="170996"/>
                        <a:pt x="11642" y="248254"/>
                        <a:pt x="15875" y="224971"/>
                      </a:cubicBezTo>
                      <a:cubicBezTo>
                        <a:pt x="20108" y="201688"/>
                        <a:pt x="32808" y="92679"/>
                        <a:pt x="47625" y="59871"/>
                      </a:cubicBezTo>
                      <a:cubicBezTo>
                        <a:pt x="62442" y="27063"/>
                        <a:pt x="120650" y="-10508"/>
                        <a:pt x="117475" y="27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1" name="フリーフォーム 1200">
                  <a:extLst>
                    <a:ext uri="{FF2B5EF4-FFF2-40B4-BE49-F238E27FC236}">
                      <a16:creationId xmlns:a16="http://schemas.microsoft.com/office/drawing/2014/main" id="{E65CB472-FBE6-49CB-67B2-25442011C579}"/>
                    </a:ext>
                  </a:extLst>
                </p:cNvPr>
                <p:cNvSpPr/>
                <p:nvPr/>
              </p:nvSpPr>
              <p:spPr>
                <a:xfrm>
                  <a:off x="1907867" y="5366454"/>
                  <a:ext cx="368608" cy="583584"/>
                </a:xfrm>
                <a:custGeom>
                  <a:avLst/>
                  <a:gdLst>
                    <a:gd name="connsiteX0" fmla="*/ 66983 w 368608"/>
                    <a:gd name="connsiteY0" fmla="*/ 2471 h 583584"/>
                    <a:gd name="connsiteX1" fmla="*/ 9833 w 368608"/>
                    <a:gd name="connsiteY1" fmla="*/ 126296 h 583584"/>
                    <a:gd name="connsiteX2" fmla="*/ 19358 w 368608"/>
                    <a:gd name="connsiteY2" fmla="*/ 316796 h 583584"/>
                    <a:gd name="connsiteX3" fmla="*/ 19358 w 368608"/>
                    <a:gd name="connsiteY3" fmla="*/ 269171 h 583584"/>
                    <a:gd name="connsiteX4" fmla="*/ 117783 w 368608"/>
                    <a:gd name="connsiteY4" fmla="*/ 459671 h 583584"/>
                    <a:gd name="connsiteX5" fmla="*/ 105083 w 368608"/>
                    <a:gd name="connsiteY5" fmla="*/ 418396 h 583584"/>
                    <a:gd name="connsiteX6" fmla="*/ 368608 w 368608"/>
                    <a:gd name="connsiteY6" fmla="*/ 583496 h 583584"/>
                    <a:gd name="connsiteX7" fmla="*/ 101908 w 368608"/>
                    <a:gd name="connsiteY7" fmla="*/ 392996 h 583584"/>
                    <a:gd name="connsiteX8" fmla="*/ 3483 w 368608"/>
                    <a:gd name="connsiteY8" fmla="*/ 215196 h 583584"/>
                    <a:gd name="connsiteX9" fmla="*/ 25708 w 368608"/>
                    <a:gd name="connsiteY9" fmla="*/ 237421 h 583584"/>
                    <a:gd name="connsiteX10" fmla="*/ 66983 w 368608"/>
                    <a:gd name="connsiteY10" fmla="*/ 2471 h 583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608" h="583584">
                      <a:moveTo>
                        <a:pt x="66983" y="2471"/>
                      </a:moveTo>
                      <a:cubicBezTo>
                        <a:pt x="64337" y="-16050"/>
                        <a:pt x="17770" y="73909"/>
                        <a:pt x="9833" y="126296"/>
                      </a:cubicBezTo>
                      <a:cubicBezTo>
                        <a:pt x="1896" y="178683"/>
                        <a:pt x="17770" y="292983"/>
                        <a:pt x="19358" y="316796"/>
                      </a:cubicBezTo>
                      <a:cubicBezTo>
                        <a:pt x="20946" y="340609"/>
                        <a:pt x="2954" y="245359"/>
                        <a:pt x="19358" y="269171"/>
                      </a:cubicBezTo>
                      <a:cubicBezTo>
                        <a:pt x="35762" y="292983"/>
                        <a:pt x="103496" y="434800"/>
                        <a:pt x="117783" y="459671"/>
                      </a:cubicBezTo>
                      <a:cubicBezTo>
                        <a:pt x="132071" y="484542"/>
                        <a:pt x="63279" y="397759"/>
                        <a:pt x="105083" y="418396"/>
                      </a:cubicBezTo>
                      <a:cubicBezTo>
                        <a:pt x="146887" y="439034"/>
                        <a:pt x="369137" y="587729"/>
                        <a:pt x="368608" y="583496"/>
                      </a:cubicBezTo>
                      <a:cubicBezTo>
                        <a:pt x="368079" y="579263"/>
                        <a:pt x="162762" y="454379"/>
                        <a:pt x="101908" y="392996"/>
                      </a:cubicBezTo>
                      <a:cubicBezTo>
                        <a:pt x="41054" y="331613"/>
                        <a:pt x="16183" y="241125"/>
                        <a:pt x="3483" y="215196"/>
                      </a:cubicBezTo>
                      <a:cubicBezTo>
                        <a:pt x="-9217" y="189267"/>
                        <a:pt x="16183" y="267054"/>
                        <a:pt x="25708" y="237421"/>
                      </a:cubicBezTo>
                      <a:cubicBezTo>
                        <a:pt x="35233" y="207788"/>
                        <a:pt x="69629" y="20992"/>
                        <a:pt x="66983" y="24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2" name="フリーフォーム 1201">
                  <a:extLst>
                    <a:ext uri="{FF2B5EF4-FFF2-40B4-BE49-F238E27FC236}">
                      <a16:creationId xmlns:a16="http://schemas.microsoft.com/office/drawing/2014/main" id="{A6CA82A0-F264-93E0-B94C-0391328E4E02}"/>
                    </a:ext>
                  </a:extLst>
                </p:cNvPr>
                <p:cNvSpPr/>
                <p:nvPr/>
              </p:nvSpPr>
              <p:spPr>
                <a:xfrm>
                  <a:off x="2164737" y="5895169"/>
                  <a:ext cx="816975" cy="152602"/>
                </a:xfrm>
                <a:custGeom>
                  <a:avLst/>
                  <a:gdLst>
                    <a:gd name="connsiteX0" fmla="*/ 613 w 816975"/>
                    <a:gd name="connsiteY0" fmla="*/ 806 h 152602"/>
                    <a:gd name="connsiteX1" fmla="*/ 299063 w 816975"/>
                    <a:gd name="connsiteY1" fmla="*/ 64306 h 152602"/>
                    <a:gd name="connsiteX2" fmla="*/ 445113 w 816975"/>
                    <a:gd name="connsiteY2" fmla="*/ 102406 h 152602"/>
                    <a:gd name="connsiteX3" fmla="*/ 816588 w 816975"/>
                    <a:gd name="connsiteY3" fmla="*/ 111931 h 152602"/>
                    <a:gd name="connsiteX4" fmla="*/ 518138 w 816975"/>
                    <a:gd name="connsiteY4" fmla="*/ 115106 h 152602"/>
                    <a:gd name="connsiteX5" fmla="*/ 622913 w 816975"/>
                    <a:gd name="connsiteY5" fmla="*/ 150031 h 152602"/>
                    <a:gd name="connsiteX6" fmla="*/ 232388 w 816975"/>
                    <a:gd name="connsiteY6" fmla="*/ 35731 h 152602"/>
                    <a:gd name="connsiteX7" fmla="*/ 613 w 816975"/>
                    <a:gd name="connsiteY7" fmla="*/ 806 h 152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6975" h="152602">
                      <a:moveTo>
                        <a:pt x="613" y="806"/>
                      </a:moveTo>
                      <a:cubicBezTo>
                        <a:pt x="11725" y="5568"/>
                        <a:pt x="224980" y="47373"/>
                        <a:pt x="299063" y="64306"/>
                      </a:cubicBezTo>
                      <a:cubicBezTo>
                        <a:pt x="373146" y="81239"/>
                        <a:pt x="358859" y="94469"/>
                        <a:pt x="445113" y="102406"/>
                      </a:cubicBezTo>
                      <a:cubicBezTo>
                        <a:pt x="531367" y="110343"/>
                        <a:pt x="804417" y="109814"/>
                        <a:pt x="816588" y="111931"/>
                      </a:cubicBezTo>
                      <a:cubicBezTo>
                        <a:pt x="828759" y="114048"/>
                        <a:pt x="550417" y="108756"/>
                        <a:pt x="518138" y="115106"/>
                      </a:cubicBezTo>
                      <a:cubicBezTo>
                        <a:pt x="485859" y="121456"/>
                        <a:pt x="670538" y="163260"/>
                        <a:pt x="622913" y="150031"/>
                      </a:cubicBezTo>
                      <a:cubicBezTo>
                        <a:pt x="575288" y="136802"/>
                        <a:pt x="332930" y="58485"/>
                        <a:pt x="232388" y="35731"/>
                      </a:cubicBezTo>
                      <a:cubicBezTo>
                        <a:pt x="131846" y="12977"/>
                        <a:pt x="-10499" y="-3956"/>
                        <a:pt x="613" y="8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3" name="フリーフォーム 1202">
                  <a:extLst>
                    <a:ext uri="{FF2B5EF4-FFF2-40B4-BE49-F238E27FC236}">
                      <a16:creationId xmlns:a16="http://schemas.microsoft.com/office/drawing/2014/main" id="{01A7418B-EDBB-A621-7A1B-4AC96E49A8B0}"/>
                    </a:ext>
                  </a:extLst>
                </p:cNvPr>
                <p:cNvSpPr/>
                <p:nvPr/>
              </p:nvSpPr>
              <p:spPr>
                <a:xfrm>
                  <a:off x="2790771" y="5968630"/>
                  <a:ext cx="838600" cy="102026"/>
                </a:xfrm>
                <a:custGeom>
                  <a:avLst/>
                  <a:gdLst>
                    <a:gd name="connsiteX0" fmla="*/ 54 w 838600"/>
                    <a:gd name="connsiteY0" fmla="*/ 13070 h 102026"/>
                    <a:gd name="connsiteX1" fmla="*/ 342954 w 838600"/>
                    <a:gd name="connsiteY1" fmla="*/ 98795 h 102026"/>
                    <a:gd name="connsiteX2" fmla="*/ 635054 w 838600"/>
                    <a:gd name="connsiteY2" fmla="*/ 47995 h 102026"/>
                    <a:gd name="connsiteX3" fmla="*/ 447729 w 838600"/>
                    <a:gd name="connsiteY3" fmla="*/ 67045 h 102026"/>
                    <a:gd name="connsiteX4" fmla="*/ 838254 w 838600"/>
                    <a:gd name="connsiteY4" fmla="*/ 370 h 102026"/>
                    <a:gd name="connsiteX5" fmla="*/ 368354 w 838600"/>
                    <a:gd name="connsiteY5" fmla="*/ 101970 h 102026"/>
                    <a:gd name="connsiteX6" fmla="*/ 54 w 838600"/>
                    <a:gd name="connsiteY6" fmla="*/ 13070 h 10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8600" h="102026">
                      <a:moveTo>
                        <a:pt x="54" y="13070"/>
                      </a:moveTo>
                      <a:cubicBezTo>
                        <a:pt x="-4179" y="12541"/>
                        <a:pt x="237121" y="92974"/>
                        <a:pt x="342954" y="98795"/>
                      </a:cubicBezTo>
                      <a:cubicBezTo>
                        <a:pt x="448787" y="104616"/>
                        <a:pt x="617592" y="53287"/>
                        <a:pt x="635054" y="47995"/>
                      </a:cubicBezTo>
                      <a:cubicBezTo>
                        <a:pt x="652516" y="42703"/>
                        <a:pt x="413862" y="74983"/>
                        <a:pt x="447729" y="67045"/>
                      </a:cubicBezTo>
                      <a:cubicBezTo>
                        <a:pt x="481596" y="59108"/>
                        <a:pt x="851483" y="-5451"/>
                        <a:pt x="838254" y="370"/>
                      </a:cubicBezTo>
                      <a:cubicBezTo>
                        <a:pt x="825025" y="6191"/>
                        <a:pt x="500646" y="99324"/>
                        <a:pt x="368354" y="101970"/>
                      </a:cubicBezTo>
                      <a:cubicBezTo>
                        <a:pt x="236062" y="104616"/>
                        <a:pt x="4287" y="13599"/>
                        <a:pt x="54" y="130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4" name="フリーフォーム 1203">
                  <a:extLst>
                    <a:ext uri="{FF2B5EF4-FFF2-40B4-BE49-F238E27FC236}">
                      <a16:creationId xmlns:a16="http://schemas.microsoft.com/office/drawing/2014/main" id="{121E0E39-E416-BA84-1B32-20673CFC492C}"/>
                    </a:ext>
                  </a:extLst>
                </p:cNvPr>
                <p:cNvSpPr/>
                <p:nvPr/>
              </p:nvSpPr>
              <p:spPr>
                <a:xfrm>
                  <a:off x="3590925" y="6013450"/>
                  <a:ext cx="720753" cy="130175"/>
                </a:xfrm>
                <a:custGeom>
                  <a:avLst/>
                  <a:gdLst>
                    <a:gd name="connsiteX0" fmla="*/ 0 w 720753"/>
                    <a:gd name="connsiteY0" fmla="*/ 0 h 130175"/>
                    <a:gd name="connsiteX1" fmla="*/ 425450 w 720753"/>
                    <a:gd name="connsiteY1" fmla="*/ 79375 h 130175"/>
                    <a:gd name="connsiteX2" fmla="*/ 720725 w 720753"/>
                    <a:gd name="connsiteY2" fmla="*/ 130175 h 130175"/>
                    <a:gd name="connsiteX3" fmla="*/ 444500 w 720753"/>
                    <a:gd name="connsiteY3" fmla="*/ 66675 h 130175"/>
                    <a:gd name="connsiteX4" fmla="*/ 600075 w 720753"/>
                    <a:gd name="connsiteY4" fmla="*/ 127000 h 130175"/>
                    <a:gd name="connsiteX5" fmla="*/ 342900 w 720753"/>
                    <a:gd name="connsiteY5" fmla="*/ 50800 h 130175"/>
                    <a:gd name="connsiteX6" fmla="*/ 0 w 720753"/>
                    <a:gd name="connsiteY6" fmla="*/ 0 h 13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0753" h="130175">
                      <a:moveTo>
                        <a:pt x="0" y="0"/>
                      </a:moveTo>
                      <a:lnTo>
                        <a:pt x="425450" y="79375"/>
                      </a:lnTo>
                      <a:lnTo>
                        <a:pt x="720725" y="130175"/>
                      </a:lnTo>
                      <a:cubicBezTo>
                        <a:pt x="723900" y="128058"/>
                        <a:pt x="464608" y="67204"/>
                        <a:pt x="444500" y="66675"/>
                      </a:cubicBezTo>
                      <a:cubicBezTo>
                        <a:pt x="424392" y="66146"/>
                        <a:pt x="617008" y="129646"/>
                        <a:pt x="600075" y="127000"/>
                      </a:cubicBezTo>
                      <a:cubicBezTo>
                        <a:pt x="583142" y="124354"/>
                        <a:pt x="435504" y="71437"/>
                        <a:pt x="342900" y="50800"/>
                      </a:cubicBezTo>
                      <a:cubicBezTo>
                        <a:pt x="250296" y="30163"/>
                        <a:pt x="147373" y="16669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5" name="フリーフォーム 1204">
                  <a:extLst>
                    <a:ext uri="{FF2B5EF4-FFF2-40B4-BE49-F238E27FC236}">
                      <a16:creationId xmlns:a16="http://schemas.microsoft.com/office/drawing/2014/main" id="{3EA449C1-7A49-A81F-BA46-34D5C5C7A61D}"/>
                    </a:ext>
                  </a:extLst>
                </p:cNvPr>
                <p:cNvSpPr/>
                <p:nvPr/>
              </p:nvSpPr>
              <p:spPr>
                <a:xfrm>
                  <a:off x="3889418" y="5018721"/>
                  <a:ext cx="426030" cy="1172551"/>
                </a:xfrm>
                <a:custGeom>
                  <a:avLst/>
                  <a:gdLst>
                    <a:gd name="connsiteX0" fmla="*/ 60282 w 426030"/>
                    <a:gd name="connsiteY0" fmla="*/ 954 h 1172551"/>
                    <a:gd name="connsiteX1" fmla="*/ 15832 w 426030"/>
                    <a:gd name="connsiteY1" fmla="*/ 127954 h 1172551"/>
                    <a:gd name="connsiteX2" fmla="*/ 25357 w 426030"/>
                    <a:gd name="connsiteY2" fmla="*/ 432754 h 1172551"/>
                    <a:gd name="connsiteX3" fmla="*/ 15832 w 426030"/>
                    <a:gd name="connsiteY3" fmla="*/ 362904 h 1172551"/>
                    <a:gd name="connsiteX4" fmla="*/ 63457 w 426030"/>
                    <a:gd name="connsiteY4" fmla="*/ 578804 h 1172551"/>
                    <a:gd name="connsiteX5" fmla="*/ 171407 w 426030"/>
                    <a:gd name="connsiteY5" fmla="*/ 788354 h 1172551"/>
                    <a:gd name="connsiteX6" fmla="*/ 282532 w 426030"/>
                    <a:gd name="connsiteY6" fmla="*/ 994729 h 1172551"/>
                    <a:gd name="connsiteX7" fmla="*/ 415882 w 426030"/>
                    <a:gd name="connsiteY7" fmla="*/ 1147129 h 1172551"/>
                    <a:gd name="connsiteX8" fmla="*/ 374607 w 426030"/>
                    <a:gd name="connsiteY8" fmla="*/ 1112204 h 1172551"/>
                    <a:gd name="connsiteX9" fmla="*/ 41232 w 426030"/>
                    <a:gd name="connsiteY9" fmla="*/ 578804 h 1172551"/>
                    <a:gd name="connsiteX10" fmla="*/ 6307 w 426030"/>
                    <a:gd name="connsiteY10" fmla="*/ 185104 h 1172551"/>
                    <a:gd name="connsiteX11" fmla="*/ 12657 w 426030"/>
                    <a:gd name="connsiteY11" fmla="*/ 274004 h 1172551"/>
                    <a:gd name="connsiteX12" fmla="*/ 3132 w 426030"/>
                    <a:gd name="connsiteY12" fmla="*/ 80329 h 1172551"/>
                    <a:gd name="connsiteX13" fmla="*/ 60282 w 426030"/>
                    <a:gd name="connsiteY13" fmla="*/ 954 h 1172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6030" h="1172551">
                      <a:moveTo>
                        <a:pt x="60282" y="954"/>
                      </a:moveTo>
                      <a:cubicBezTo>
                        <a:pt x="62399" y="8891"/>
                        <a:pt x="21653" y="55987"/>
                        <a:pt x="15832" y="127954"/>
                      </a:cubicBezTo>
                      <a:cubicBezTo>
                        <a:pt x="10011" y="199921"/>
                        <a:pt x="25357" y="393596"/>
                        <a:pt x="25357" y="432754"/>
                      </a:cubicBezTo>
                      <a:cubicBezTo>
                        <a:pt x="25357" y="471912"/>
                        <a:pt x="9482" y="338562"/>
                        <a:pt x="15832" y="362904"/>
                      </a:cubicBezTo>
                      <a:cubicBezTo>
                        <a:pt x="22182" y="387246"/>
                        <a:pt x="37528" y="507896"/>
                        <a:pt x="63457" y="578804"/>
                      </a:cubicBezTo>
                      <a:cubicBezTo>
                        <a:pt x="89386" y="649712"/>
                        <a:pt x="134895" y="719033"/>
                        <a:pt x="171407" y="788354"/>
                      </a:cubicBezTo>
                      <a:cubicBezTo>
                        <a:pt x="207919" y="857675"/>
                        <a:pt x="241786" y="934933"/>
                        <a:pt x="282532" y="994729"/>
                      </a:cubicBezTo>
                      <a:cubicBezTo>
                        <a:pt x="323278" y="1054525"/>
                        <a:pt x="400536" y="1127550"/>
                        <a:pt x="415882" y="1147129"/>
                      </a:cubicBezTo>
                      <a:cubicBezTo>
                        <a:pt x="431228" y="1166708"/>
                        <a:pt x="437049" y="1206925"/>
                        <a:pt x="374607" y="1112204"/>
                      </a:cubicBezTo>
                      <a:cubicBezTo>
                        <a:pt x="312165" y="1017483"/>
                        <a:pt x="102615" y="733321"/>
                        <a:pt x="41232" y="578804"/>
                      </a:cubicBezTo>
                      <a:cubicBezTo>
                        <a:pt x="-20151" y="424287"/>
                        <a:pt x="11069" y="235904"/>
                        <a:pt x="6307" y="185104"/>
                      </a:cubicBezTo>
                      <a:cubicBezTo>
                        <a:pt x="1545" y="134304"/>
                        <a:pt x="13186" y="291466"/>
                        <a:pt x="12657" y="274004"/>
                      </a:cubicBezTo>
                      <a:cubicBezTo>
                        <a:pt x="12128" y="256542"/>
                        <a:pt x="-7451" y="124779"/>
                        <a:pt x="3132" y="80329"/>
                      </a:cubicBezTo>
                      <a:cubicBezTo>
                        <a:pt x="13715" y="35879"/>
                        <a:pt x="58165" y="-6983"/>
                        <a:pt x="60282" y="9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6" name="フリーフォーム 1205">
                  <a:extLst>
                    <a:ext uri="{FF2B5EF4-FFF2-40B4-BE49-F238E27FC236}">
                      <a16:creationId xmlns:a16="http://schemas.microsoft.com/office/drawing/2014/main" id="{A2E17814-3AB6-DC7A-1F27-F09A3642004B}"/>
                    </a:ext>
                  </a:extLst>
                </p:cNvPr>
                <p:cNvSpPr/>
                <p:nvPr/>
              </p:nvSpPr>
              <p:spPr>
                <a:xfrm>
                  <a:off x="3308331" y="5010110"/>
                  <a:ext cx="688609" cy="95780"/>
                </a:xfrm>
                <a:custGeom>
                  <a:avLst/>
                  <a:gdLst>
                    <a:gd name="connsiteX0" fmla="*/ 19 w 688609"/>
                    <a:gd name="connsiteY0" fmla="*/ 95290 h 95780"/>
                    <a:gd name="connsiteX1" fmla="*/ 365144 w 688609"/>
                    <a:gd name="connsiteY1" fmla="*/ 28615 h 95780"/>
                    <a:gd name="connsiteX2" fmla="*/ 257194 w 688609"/>
                    <a:gd name="connsiteY2" fmla="*/ 31790 h 95780"/>
                    <a:gd name="connsiteX3" fmla="*/ 393719 w 688609"/>
                    <a:gd name="connsiteY3" fmla="*/ 34965 h 95780"/>
                    <a:gd name="connsiteX4" fmla="*/ 685819 w 688609"/>
                    <a:gd name="connsiteY4" fmla="*/ 40 h 95780"/>
                    <a:gd name="connsiteX5" fmla="*/ 530244 w 688609"/>
                    <a:gd name="connsiteY5" fmla="*/ 28615 h 95780"/>
                    <a:gd name="connsiteX6" fmla="*/ 349269 w 688609"/>
                    <a:gd name="connsiteY6" fmla="*/ 57190 h 95780"/>
                    <a:gd name="connsiteX7" fmla="*/ 19 w 688609"/>
                    <a:gd name="connsiteY7" fmla="*/ 95290 h 9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8609" h="95780">
                      <a:moveTo>
                        <a:pt x="19" y="95290"/>
                      </a:moveTo>
                      <a:cubicBezTo>
                        <a:pt x="2665" y="90528"/>
                        <a:pt x="322282" y="39198"/>
                        <a:pt x="365144" y="28615"/>
                      </a:cubicBezTo>
                      <a:cubicBezTo>
                        <a:pt x="408006" y="18032"/>
                        <a:pt x="252432" y="30732"/>
                        <a:pt x="257194" y="31790"/>
                      </a:cubicBezTo>
                      <a:cubicBezTo>
                        <a:pt x="261956" y="32848"/>
                        <a:pt x="322282" y="40257"/>
                        <a:pt x="393719" y="34965"/>
                      </a:cubicBezTo>
                      <a:cubicBezTo>
                        <a:pt x="465156" y="29673"/>
                        <a:pt x="663065" y="1098"/>
                        <a:pt x="685819" y="40"/>
                      </a:cubicBezTo>
                      <a:cubicBezTo>
                        <a:pt x="708573" y="-1018"/>
                        <a:pt x="586336" y="19090"/>
                        <a:pt x="530244" y="28615"/>
                      </a:cubicBezTo>
                      <a:cubicBezTo>
                        <a:pt x="474152" y="38140"/>
                        <a:pt x="434465" y="45548"/>
                        <a:pt x="349269" y="57190"/>
                      </a:cubicBezTo>
                      <a:cubicBezTo>
                        <a:pt x="264073" y="68832"/>
                        <a:pt x="-2627" y="100052"/>
                        <a:pt x="19" y="952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7" name="フリーフォーム 1206">
                  <a:extLst>
                    <a:ext uri="{FF2B5EF4-FFF2-40B4-BE49-F238E27FC236}">
                      <a16:creationId xmlns:a16="http://schemas.microsoft.com/office/drawing/2014/main" id="{7DD78BED-FDA4-CF4B-0A21-C35A157F95B4}"/>
                    </a:ext>
                  </a:extLst>
                </p:cNvPr>
                <p:cNvSpPr/>
                <p:nvPr/>
              </p:nvSpPr>
              <p:spPr>
                <a:xfrm>
                  <a:off x="3144697" y="4081766"/>
                  <a:ext cx="199845" cy="1091619"/>
                </a:xfrm>
                <a:custGeom>
                  <a:avLst/>
                  <a:gdLst>
                    <a:gd name="connsiteX0" fmla="*/ 1728 w 199845"/>
                    <a:gd name="connsiteY0" fmla="*/ 1284 h 1091619"/>
                    <a:gd name="connsiteX1" fmla="*/ 189053 w 199845"/>
                    <a:gd name="connsiteY1" fmla="*/ 769634 h 1091619"/>
                    <a:gd name="connsiteX2" fmla="*/ 176353 w 199845"/>
                    <a:gd name="connsiteY2" fmla="*/ 677559 h 1091619"/>
                    <a:gd name="connsiteX3" fmla="*/ 170003 w 199845"/>
                    <a:gd name="connsiteY3" fmla="*/ 858534 h 1091619"/>
                    <a:gd name="connsiteX4" fmla="*/ 128728 w 199845"/>
                    <a:gd name="connsiteY4" fmla="*/ 1077609 h 1091619"/>
                    <a:gd name="connsiteX5" fmla="*/ 125553 w 199845"/>
                    <a:gd name="connsiteY5" fmla="*/ 998234 h 1091619"/>
                    <a:gd name="connsiteX6" fmla="*/ 55703 w 199845"/>
                    <a:gd name="connsiteY6" fmla="*/ 423559 h 1091619"/>
                    <a:gd name="connsiteX7" fmla="*/ 93803 w 199845"/>
                    <a:gd name="connsiteY7" fmla="*/ 582309 h 1091619"/>
                    <a:gd name="connsiteX8" fmla="*/ 1728 w 199845"/>
                    <a:gd name="connsiteY8" fmla="*/ 1284 h 1091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9845" h="1091619">
                      <a:moveTo>
                        <a:pt x="1728" y="1284"/>
                      </a:moveTo>
                      <a:cubicBezTo>
                        <a:pt x="17603" y="32505"/>
                        <a:pt x="159949" y="656922"/>
                        <a:pt x="189053" y="769634"/>
                      </a:cubicBezTo>
                      <a:cubicBezTo>
                        <a:pt x="218157" y="882346"/>
                        <a:pt x="179528" y="662742"/>
                        <a:pt x="176353" y="677559"/>
                      </a:cubicBezTo>
                      <a:cubicBezTo>
                        <a:pt x="173178" y="692376"/>
                        <a:pt x="177940" y="791859"/>
                        <a:pt x="170003" y="858534"/>
                      </a:cubicBezTo>
                      <a:cubicBezTo>
                        <a:pt x="162066" y="925209"/>
                        <a:pt x="136136" y="1054326"/>
                        <a:pt x="128728" y="1077609"/>
                      </a:cubicBezTo>
                      <a:cubicBezTo>
                        <a:pt x="121320" y="1100892"/>
                        <a:pt x="137724" y="1107242"/>
                        <a:pt x="125553" y="998234"/>
                      </a:cubicBezTo>
                      <a:cubicBezTo>
                        <a:pt x="113382" y="889226"/>
                        <a:pt x="60995" y="492880"/>
                        <a:pt x="55703" y="423559"/>
                      </a:cubicBezTo>
                      <a:cubicBezTo>
                        <a:pt x="50411" y="354238"/>
                        <a:pt x="103328" y="646867"/>
                        <a:pt x="93803" y="582309"/>
                      </a:cubicBezTo>
                      <a:cubicBezTo>
                        <a:pt x="84278" y="517751"/>
                        <a:pt x="-14147" y="-29937"/>
                        <a:pt x="1728" y="12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9" name="フリーフォーム 1208">
                  <a:extLst>
                    <a:ext uri="{FF2B5EF4-FFF2-40B4-BE49-F238E27FC236}">
                      <a16:creationId xmlns:a16="http://schemas.microsoft.com/office/drawing/2014/main" id="{5EA31538-391C-63F7-4B7D-6E7C059FEB51}"/>
                    </a:ext>
                  </a:extLst>
                </p:cNvPr>
                <p:cNvSpPr/>
                <p:nvPr/>
              </p:nvSpPr>
              <p:spPr>
                <a:xfrm>
                  <a:off x="3426024" y="5138776"/>
                  <a:ext cx="212005" cy="592515"/>
                </a:xfrm>
                <a:custGeom>
                  <a:avLst/>
                  <a:gdLst>
                    <a:gd name="connsiteX0" fmla="*/ 117276 w 212005"/>
                    <a:gd name="connsiteY0" fmla="*/ 1549 h 592515"/>
                    <a:gd name="connsiteX1" fmla="*/ 101401 w 212005"/>
                    <a:gd name="connsiteY1" fmla="*/ 258724 h 592515"/>
                    <a:gd name="connsiteX2" fmla="*/ 206176 w 212005"/>
                    <a:gd name="connsiteY2" fmla="*/ 579399 h 592515"/>
                    <a:gd name="connsiteX3" fmla="*/ 177601 w 212005"/>
                    <a:gd name="connsiteY3" fmla="*/ 487324 h 592515"/>
                    <a:gd name="connsiteX4" fmla="*/ 2976 w 212005"/>
                    <a:gd name="connsiteY4" fmla="*/ 93624 h 592515"/>
                    <a:gd name="connsiteX5" fmla="*/ 69651 w 212005"/>
                    <a:gd name="connsiteY5" fmla="*/ 268249 h 592515"/>
                    <a:gd name="connsiteX6" fmla="*/ 98226 w 212005"/>
                    <a:gd name="connsiteY6" fmla="*/ 322224 h 592515"/>
                    <a:gd name="connsiteX7" fmla="*/ 69651 w 212005"/>
                    <a:gd name="connsiteY7" fmla="*/ 157124 h 592515"/>
                    <a:gd name="connsiteX8" fmla="*/ 117276 w 212005"/>
                    <a:gd name="connsiteY8" fmla="*/ 1549 h 592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2005" h="592515">
                      <a:moveTo>
                        <a:pt x="117276" y="1549"/>
                      </a:moveTo>
                      <a:cubicBezTo>
                        <a:pt x="122568" y="18482"/>
                        <a:pt x="86584" y="162416"/>
                        <a:pt x="101401" y="258724"/>
                      </a:cubicBezTo>
                      <a:cubicBezTo>
                        <a:pt x="116218" y="355032"/>
                        <a:pt x="193476" y="541299"/>
                        <a:pt x="206176" y="579399"/>
                      </a:cubicBezTo>
                      <a:cubicBezTo>
                        <a:pt x="218876" y="617499"/>
                        <a:pt x="211468" y="568286"/>
                        <a:pt x="177601" y="487324"/>
                      </a:cubicBezTo>
                      <a:cubicBezTo>
                        <a:pt x="143734" y="406362"/>
                        <a:pt x="20968" y="130136"/>
                        <a:pt x="2976" y="93624"/>
                      </a:cubicBezTo>
                      <a:cubicBezTo>
                        <a:pt x="-15016" y="57112"/>
                        <a:pt x="53776" y="230149"/>
                        <a:pt x="69651" y="268249"/>
                      </a:cubicBezTo>
                      <a:cubicBezTo>
                        <a:pt x="85526" y="306349"/>
                        <a:pt x="98226" y="340745"/>
                        <a:pt x="98226" y="322224"/>
                      </a:cubicBezTo>
                      <a:cubicBezTo>
                        <a:pt x="98226" y="303703"/>
                        <a:pt x="66476" y="203161"/>
                        <a:pt x="69651" y="157124"/>
                      </a:cubicBezTo>
                      <a:cubicBezTo>
                        <a:pt x="72826" y="111087"/>
                        <a:pt x="111984" y="-15384"/>
                        <a:pt x="117276" y="15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0" name="フリーフォーム 1209">
                  <a:extLst>
                    <a:ext uri="{FF2B5EF4-FFF2-40B4-BE49-F238E27FC236}">
                      <a16:creationId xmlns:a16="http://schemas.microsoft.com/office/drawing/2014/main" id="{E66D3CA9-A25E-406C-3A07-2026F249DB54}"/>
                    </a:ext>
                  </a:extLst>
                </p:cNvPr>
                <p:cNvSpPr/>
                <p:nvPr/>
              </p:nvSpPr>
              <p:spPr>
                <a:xfrm>
                  <a:off x="3301927" y="5267297"/>
                  <a:ext cx="216606" cy="483275"/>
                </a:xfrm>
                <a:custGeom>
                  <a:avLst/>
                  <a:gdLst>
                    <a:gd name="connsiteX0" fmla="*/ 73 w 216606"/>
                    <a:gd name="connsiteY0" fmla="*/ 28 h 483275"/>
                    <a:gd name="connsiteX1" fmla="*/ 88973 w 216606"/>
                    <a:gd name="connsiteY1" fmla="*/ 314353 h 483275"/>
                    <a:gd name="connsiteX2" fmla="*/ 215973 w 216606"/>
                    <a:gd name="connsiteY2" fmla="*/ 482628 h 483275"/>
                    <a:gd name="connsiteX3" fmla="*/ 31823 w 216606"/>
                    <a:gd name="connsiteY3" fmla="*/ 257203 h 483275"/>
                    <a:gd name="connsiteX4" fmla="*/ 73098 w 216606"/>
                    <a:gd name="connsiteY4" fmla="*/ 295303 h 483275"/>
                    <a:gd name="connsiteX5" fmla="*/ 73 w 216606"/>
                    <a:gd name="connsiteY5" fmla="*/ 28 h 483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606" h="483275">
                      <a:moveTo>
                        <a:pt x="73" y="28"/>
                      </a:moveTo>
                      <a:cubicBezTo>
                        <a:pt x="2719" y="3203"/>
                        <a:pt x="52990" y="233920"/>
                        <a:pt x="88973" y="314353"/>
                      </a:cubicBezTo>
                      <a:cubicBezTo>
                        <a:pt x="124956" y="394786"/>
                        <a:pt x="225498" y="492153"/>
                        <a:pt x="215973" y="482628"/>
                      </a:cubicBezTo>
                      <a:cubicBezTo>
                        <a:pt x="206448" y="473103"/>
                        <a:pt x="55635" y="288424"/>
                        <a:pt x="31823" y="257203"/>
                      </a:cubicBezTo>
                      <a:cubicBezTo>
                        <a:pt x="8011" y="225982"/>
                        <a:pt x="78919" y="331815"/>
                        <a:pt x="73098" y="295303"/>
                      </a:cubicBezTo>
                      <a:cubicBezTo>
                        <a:pt x="67277" y="258791"/>
                        <a:pt x="-2573" y="-3147"/>
                        <a:pt x="73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1" name="フリーフォーム 1210">
                  <a:extLst>
                    <a:ext uri="{FF2B5EF4-FFF2-40B4-BE49-F238E27FC236}">
                      <a16:creationId xmlns:a16="http://schemas.microsoft.com/office/drawing/2014/main" id="{E1FFAA7F-A3A8-D8F6-8754-6E40D04EEFB9}"/>
                    </a:ext>
                  </a:extLst>
                </p:cNvPr>
                <p:cNvSpPr/>
                <p:nvPr/>
              </p:nvSpPr>
              <p:spPr>
                <a:xfrm>
                  <a:off x="3129218" y="5161909"/>
                  <a:ext cx="149299" cy="208029"/>
                </a:xfrm>
                <a:custGeom>
                  <a:avLst/>
                  <a:gdLst>
                    <a:gd name="connsiteX0" fmla="*/ 147382 w 149299"/>
                    <a:gd name="connsiteY0" fmla="*/ 641 h 208029"/>
                    <a:gd name="connsiteX1" fmla="*/ 55307 w 149299"/>
                    <a:gd name="connsiteY1" fmla="*/ 140341 h 208029"/>
                    <a:gd name="connsiteX2" fmla="*/ 1332 w 149299"/>
                    <a:gd name="connsiteY2" fmla="*/ 207016 h 208029"/>
                    <a:gd name="connsiteX3" fmla="*/ 109282 w 149299"/>
                    <a:gd name="connsiteY3" fmla="*/ 92716 h 208029"/>
                    <a:gd name="connsiteX4" fmla="*/ 147382 w 149299"/>
                    <a:gd name="connsiteY4" fmla="*/ 641 h 208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299" h="208029">
                      <a:moveTo>
                        <a:pt x="147382" y="641"/>
                      </a:moveTo>
                      <a:cubicBezTo>
                        <a:pt x="138386" y="8579"/>
                        <a:pt x="79649" y="105945"/>
                        <a:pt x="55307" y="140341"/>
                      </a:cubicBezTo>
                      <a:cubicBezTo>
                        <a:pt x="30965" y="174737"/>
                        <a:pt x="-7664" y="214954"/>
                        <a:pt x="1332" y="207016"/>
                      </a:cubicBezTo>
                      <a:cubicBezTo>
                        <a:pt x="10328" y="199079"/>
                        <a:pt x="86528" y="124995"/>
                        <a:pt x="109282" y="92716"/>
                      </a:cubicBezTo>
                      <a:cubicBezTo>
                        <a:pt x="132036" y="60437"/>
                        <a:pt x="156378" y="-7297"/>
                        <a:pt x="147382" y="6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2" name="フリーフォーム 1211">
                  <a:extLst>
                    <a:ext uri="{FF2B5EF4-FFF2-40B4-BE49-F238E27FC236}">
                      <a16:creationId xmlns:a16="http://schemas.microsoft.com/office/drawing/2014/main" id="{A1674D25-70E6-5F5A-C3E0-962DCA75AF37}"/>
                    </a:ext>
                  </a:extLst>
                </p:cNvPr>
                <p:cNvSpPr/>
                <p:nvPr/>
              </p:nvSpPr>
              <p:spPr>
                <a:xfrm>
                  <a:off x="3262389" y="5310370"/>
                  <a:ext cx="102853" cy="446416"/>
                </a:xfrm>
                <a:custGeom>
                  <a:avLst/>
                  <a:gdLst>
                    <a:gd name="connsiteX0" fmla="*/ 20561 w 102853"/>
                    <a:gd name="connsiteY0" fmla="*/ 7755 h 446416"/>
                    <a:gd name="connsiteX1" fmla="*/ 74536 w 102853"/>
                    <a:gd name="connsiteY1" fmla="*/ 395105 h 446416"/>
                    <a:gd name="connsiteX2" fmla="*/ 99936 w 102853"/>
                    <a:gd name="connsiteY2" fmla="*/ 426855 h 446416"/>
                    <a:gd name="connsiteX3" fmla="*/ 7861 w 102853"/>
                    <a:gd name="connsiteY3" fmla="*/ 252230 h 446416"/>
                    <a:gd name="connsiteX4" fmla="*/ 7861 w 102853"/>
                    <a:gd name="connsiteY4" fmla="*/ 433205 h 446416"/>
                    <a:gd name="connsiteX5" fmla="*/ 33261 w 102853"/>
                    <a:gd name="connsiteY5" fmla="*/ 156980 h 446416"/>
                    <a:gd name="connsiteX6" fmla="*/ 20561 w 102853"/>
                    <a:gd name="connsiteY6" fmla="*/ 7755 h 44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853" h="446416">
                      <a:moveTo>
                        <a:pt x="20561" y="7755"/>
                      </a:moveTo>
                      <a:cubicBezTo>
                        <a:pt x="27440" y="47442"/>
                        <a:pt x="61307" y="325255"/>
                        <a:pt x="74536" y="395105"/>
                      </a:cubicBezTo>
                      <a:cubicBezTo>
                        <a:pt x="87765" y="464955"/>
                        <a:pt x="111049" y="450668"/>
                        <a:pt x="99936" y="426855"/>
                      </a:cubicBezTo>
                      <a:cubicBezTo>
                        <a:pt x="88824" y="403043"/>
                        <a:pt x="23207" y="251172"/>
                        <a:pt x="7861" y="252230"/>
                      </a:cubicBezTo>
                      <a:cubicBezTo>
                        <a:pt x="-7485" y="253288"/>
                        <a:pt x="3628" y="449080"/>
                        <a:pt x="7861" y="433205"/>
                      </a:cubicBezTo>
                      <a:cubicBezTo>
                        <a:pt x="12094" y="417330"/>
                        <a:pt x="29557" y="223655"/>
                        <a:pt x="33261" y="156980"/>
                      </a:cubicBezTo>
                      <a:cubicBezTo>
                        <a:pt x="36965" y="90305"/>
                        <a:pt x="13682" y="-31932"/>
                        <a:pt x="20561" y="77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3" name="フリーフォーム 1212">
                  <a:extLst>
                    <a:ext uri="{FF2B5EF4-FFF2-40B4-BE49-F238E27FC236}">
                      <a16:creationId xmlns:a16="http://schemas.microsoft.com/office/drawing/2014/main" id="{F29FFE60-EBDE-7BB9-C4A1-1C3EE227A599}"/>
                    </a:ext>
                  </a:extLst>
                </p:cNvPr>
                <p:cNvSpPr/>
                <p:nvPr/>
              </p:nvSpPr>
              <p:spPr>
                <a:xfrm>
                  <a:off x="2858529" y="5326867"/>
                  <a:ext cx="202715" cy="488494"/>
                </a:xfrm>
                <a:custGeom>
                  <a:avLst/>
                  <a:gdLst>
                    <a:gd name="connsiteX0" fmla="*/ 202171 w 202715"/>
                    <a:gd name="connsiteY0" fmla="*/ 783 h 488494"/>
                    <a:gd name="connsiteX1" fmla="*/ 100571 w 202715"/>
                    <a:gd name="connsiteY1" fmla="*/ 156358 h 488494"/>
                    <a:gd name="connsiteX2" fmla="*/ 30721 w 202715"/>
                    <a:gd name="connsiteY2" fmla="*/ 404008 h 488494"/>
                    <a:gd name="connsiteX3" fmla="*/ 2146 w 202715"/>
                    <a:gd name="connsiteY3" fmla="*/ 473858 h 488494"/>
                    <a:gd name="connsiteX4" fmla="*/ 84696 w 202715"/>
                    <a:gd name="connsiteY4" fmla="*/ 146833 h 488494"/>
                    <a:gd name="connsiteX5" fmla="*/ 52946 w 202715"/>
                    <a:gd name="connsiteY5" fmla="*/ 219858 h 488494"/>
                    <a:gd name="connsiteX6" fmla="*/ 202171 w 202715"/>
                    <a:gd name="connsiteY6" fmla="*/ 783 h 488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15" h="488494">
                      <a:moveTo>
                        <a:pt x="202171" y="783"/>
                      </a:moveTo>
                      <a:cubicBezTo>
                        <a:pt x="210108" y="-9800"/>
                        <a:pt x="129146" y="89154"/>
                        <a:pt x="100571" y="156358"/>
                      </a:cubicBezTo>
                      <a:cubicBezTo>
                        <a:pt x="71996" y="223562"/>
                        <a:pt x="47125" y="351091"/>
                        <a:pt x="30721" y="404008"/>
                      </a:cubicBezTo>
                      <a:cubicBezTo>
                        <a:pt x="14317" y="456925"/>
                        <a:pt x="-6850" y="516721"/>
                        <a:pt x="2146" y="473858"/>
                      </a:cubicBezTo>
                      <a:cubicBezTo>
                        <a:pt x="11142" y="430996"/>
                        <a:pt x="76229" y="189166"/>
                        <a:pt x="84696" y="146833"/>
                      </a:cubicBezTo>
                      <a:cubicBezTo>
                        <a:pt x="93163" y="104500"/>
                        <a:pt x="37600" y="242612"/>
                        <a:pt x="52946" y="219858"/>
                      </a:cubicBezTo>
                      <a:cubicBezTo>
                        <a:pt x="68292" y="197104"/>
                        <a:pt x="194234" y="11366"/>
                        <a:pt x="202171" y="7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4" name="フリーフォーム 1213">
                  <a:extLst>
                    <a:ext uri="{FF2B5EF4-FFF2-40B4-BE49-F238E27FC236}">
                      <a16:creationId xmlns:a16="http://schemas.microsoft.com/office/drawing/2014/main" id="{06BEA59A-23A9-0680-4B94-82EFC3BA0860}"/>
                    </a:ext>
                  </a:extLst>
                </p:cNvPr>
                <p:cNvSpPr/>
                <p:nvPr/>
              </p:nvSpPr>
              <p:spPr>
                <a:xfrm>
                  <a:off x="2428869" y="4358133"/>
                  <a:ext cx="634403" cy="486225"/>
                </a:xfrm>
                <a:custGeom>
                  <a:avLst/>
                  <a:gdLst>
                    <a:gd name="connsiteX0" fmla="*/ 6 w 634403"/>
                    <a:gd name="connsiteY0" fmla="*/ 1142 h 486225"/>
                    <a:gd name="connsiteX1" fmla="*/ 184156 w 634403"/>
                    <a:gd name="connsiteY1" fmla="*/ 137667 h 486225"/>
                    <a:gd name="connsiteX2" fmla="*/ 361956 w 634403"/>
                    <a:gd name="connsiteY2" fmla="*/ 217042 h 486225"/>
                    <a:gd name="connsiteX3" fmla="*/ 307981 w 634403"/>
                    <a:gd name="connsiteY3" fmla="*/ 191642 h 486225"/>
                    <a:gd name="connsiteX4" fmla="*/ 406406 w 634403"/>
                    <a:gd name="connsiteY4" fmla="*/ 261492 h 486225"/>
                    <a:gd name="connsiteX5" fmla="*/ 625481 w 634403"/>
                    <a:gd name="connsiteY5" fmla="*/ 480567 h 486225"/>
                    <a:gd name="connsiteX6" fmla="*/ 568331 w 634403"/>
                    <a:gd name="connsiteY6" fmla="*/ 407542 h 486225"/>
                    <a:gd name="connsiteX7" fmla="*/ 352431 w 634403"/>
                    <a:gd name="connsiteY7" fmla="*/ 255142 h 486225"/>
                    <a:gd name="connsiteX8" fmla="*/ 73031 w 634403"/>
                    <a:gd name="connsiteY8" fmla="*/ 147192 h 486225"/>
                    <a:gd name="connsiteX9" fmla="*/ 190506 w 634403"/>
                    <a:gd name="connsiteY9" fmla="*/ 220217 h 486225"/>
                    <a:gd name="connsiteX10" fmla="*/ 6 w 634403"/>
                    <a:gd name="connsiteY10" fmla="*/ 1142 h 48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4403" h="486225">
                      <a:moveTo>
                        <a:pt x="6" y="1142"/>
                      </a:moveTo>
                      <a:cubicBezTo>
                        <a:pt x="-1052" y="-12616"/>
                        <a:pt x="123831" y="101684"/>
                        <a:pt x="184156" y="137667"/>
                      </a:cubicBezTo>
                      <a:cubicBezTo>
                        <a:pt x="244481" y="173650"/>
                        <a:pt x="341319" y="208046"/>
                        <a:pt x="361956" y="217042"/>
                      </a:cubicBezTo>
                      <a:cubicBezTo>
                        <a:pt x="382594" y="226038"/>
                        <a:pt x="300573" y="184234"/>
                        <a:pt x="307981" y="191642"/>
                      </a:cubicBezTo>
                      <a:cubicBezTo>
                        <a:pt x="315389" y="199050"/>
                        <a:pt x="353489" y="213338"/>
                        <a:pt x="406406" y="261492"/>
                      </a:cubicBezTo>
                      <a:cubicBezTo>
                        <a:pt x="459323" y="309646"/>
                        <a:pt x="598494" y="456225"/>
                        <a:pt x="625481" y="480567"/>
                      </a:cubicBezTo>
                      <a:cubicBezTo>
                        <a:pt x="652468" y="504909"/>
                        <a:pt x="613839" y="445113"/>
                        <a:pt x="568331" y="407542"/>
                      </a:cubicBezTo>
                      <a:cubicBezTo>
                        <a:pt x="522823" y="369971"/>
                        <a:pt x="434981" y="298534"/>
                        <a:pt x="352431" y="255142"/>
                      </a:cubicBezTo>
                      <a:cubicBezTo>
                        <a:pt x="269881" y="211750"/>
                        <a:pt x="100019" y="153013"/>
                        <a:pt x="73031" y="147192"/>
                      </a:cubicBezTo>
                      <a:cubicBezTo>
                        <a:pt x="46043" y="141371"/>
                        <a:pt x="205323" y="242442"/>
                        <a:pt x="190506" y="220217"/>
                      </a:cubicBezTo>
                      <a:cubicBezTo>
                        <a:pt x="175689" y="197992"/>
                        <a:pt x="1064" y="14900"/>
                        <a:pt x="6" y="11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5" name="フリーフォーム 1214">
                  <a:extLst>
                    <a:ext uri="{FF2B5EF4-FFF2-40B4-BE49-F238E27FC236}">
                      <a16:creationId xmlns:a16="http://schemas.microsoft.com/office/drawing/2014/main" id="{504A51DF-E988-A0C3-915B-112C2EF82E20}"/>
                    </a:ext>
                  </a:extLst>
                </p:cNvPr>
                <p:cNvSpPr/>
                <p:nvPr/>
              </p:nvSpPr>
              <p:spPr>
                <a:xfrm>
                  <a:off x="2376833" y="4435045"/>
                  <a:ext cx="443533" cy="449141"/>
                </a:xfrm>
                <a:custGeom>
                  <a:avLst/>
                  <a:gdLst>
                    <a:gd name="connsiteX0" fmla="*/ 1242 w 443533"/>
                    <a:gd name="connsiteY0" fmla="*/ 430 h 449141"/>
                    <a:gd name="connsiteX1" fmla="*/ 188567 w 443533"/>
                    <a:gd name="connsiteY1" fmla="*/ 270305 h 449141"/>
                    <a:gd name="connsiteX2" fmla="*/ 442567 w 443533"/>
                    <a:gd name="connsiteY2" fmla="*/ 448105 h 449141"/>
                    <a:gd name="connsiteX3" fmla="*/ 90142 w 443533"/>
                    <a:gd name="connsiteY3" fmla="*/ 190930 h 449141"/>
                    <a:gd name="connsiteX4" fmla="*/ 106017 w 443533"/>
                    <a:gd name="connsiteY4" fmla="*/ 206805 h 449141"/>
                    <a:gd name="connsiteX5" fmla="*/ 1242 w 443533"/>
                    <a:gd name="connsiteY5" fmla="*/ 430 h 4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3533" h="449141">
                      <a:moveTo>
                        <a:pt x="1242" y="430"/>
                      </a:moveTo>
                      <a:cubicBezTo>
                        <a:pt x="15000" y="11013"/>
                        <a:pt x="115013" y="195693"/>
                        <a:pt x="188567" y="270305"/>
                      </a:cubicBezTo>
                      <a:cubicBezTo>
                        <a:pt x="262121" y="344917"/>
                        <a:pt x="458971" y="461334"/>
                        <a:pt x="442567" y="448105"/>
                      </a:cubicBezTo>
                      <a:cubicBezTo>
                        <a:pt x="426163" y="434876"/>
                        <a:pt x="90142" y="190930"/>
                        <a:pt x="90142" y="190930"/>
                      </a:cubicBezTo>
                      <a:cubicBezTo>
                        <a:pt x="34050" y="150713"/>
                        <a:pt x="119775" y="235909"/>
                        <a:pt x="106017" y="206805"/>
                      </a:cubicBezTo>
                      <a:cubicBezTo>
                        <a:pt x="92259" y="177701"/>
                        <a:pt x="-12516" y="-10153"/>
                        <a:pt x="1242" y="4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6" name="フリーフォーム 1215">
                  <a:extLst>
                    <a:ext uri="{FF2B5EF4-FFF2-40B4-BE49-F238E27FC236}">
                      <a16:creationId xmlns:a16="http://schemas.microsoft.com/office/drawing/2014/main" id="{38DFB482-69C4-F8A9-4BB5-B1E98A3AEB41}"/>
                    </a:ext>
                  </a:extLst>
                </p:cNvPr>
                <p:cNvSpPr/>
                <p:nvPr/>
              </p:nvSpPr>
              <p:spPr>
                <a:xfrm>
                  <a:off x="2578100" y="4860925"/>
                  <a:ext cx="578878" cy="183830"/>
                </a:xfrm>
                <a:custGeom>
                  <a:avLst/>
                  <a:gdLst>
                    <a:gd name="connsiteX0" fmla="*/ 0 w 578878"/>
                    <a:gd name="connsiteY0" fmla="*/ 0 h 183830"/>
                    <a:gd name="connsiteX1" fmla="*/ 231775 w 578878"/>
                    <a:gd name="connsiteY1" fmla="*/ 85725 h 183830"/>
                    <a:gd name="connsiteX2" fmla="*/ 352425 w 578878"/>
                    <a:gd name="connsiteY2" fmla="*/ 123825 h 183830"/>
                    <a:gd name="connsiteX3" fmla="*/ 577850 w 578878"/>
                    <a:gd name="connsiteY3" fmla="*/ 98425 h 183830"/>
                    <a:gd name="connsiteX4" fmla="*/ 431800 w 578878"/>
                    <a:gd name="connsiteY4" fmla="*/ 146050 h 183830"/>
                    <a:gd name="connsiteX5" fmla="*/ 330200 w 578878"/>
                    <a:gd name="connsiteY5" fmla="*/ 180975 h 183830"/>
                    <a:gd name="connsiteX6" fmla="*/ 415925 w 578878"/>
                    <a:gd name="connsiteY6" fmla="*/ 177800 h 183830"/>
                    <a:gd name="connsiteX7" fmla="*/ 346075 w 578878"/>
                    <a:gd name="connsiteY7" fmla="*/ 146050 h 183830"/>
                    <a:gd name="connsiteX8" fmla="*/ 0 w 578878"/>
                    <a:gd name="connsiteY8" fmla="*/ 0 h 18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8878" h="183830">
                      <a:moveTo>
                        <a:pt x="0" y="0"/>
                      </a:moveTo>
                      <a:lnTo>
                        <a:pt x="231775" y="85725"/>
                      </a:lnTo>
                      <a:cubicBezTo>
                        <a:pt x="290512" y="106362"/>
                        <a:pt x="294746" y="121708"/>
                        <a:pt x="352425" y="123825"/>
                      </a:cubicBezTo>
                      <a:cubicBezTo>
                        <a:pt x="410104" y="125942"/>
                        <a:pt x="564621" y="94721"/>
                        <a:pt x="577850" y="98425"/>
                      </a:cubicBezTo>
                      <a:cubicBezTo>
                        <a:pt x="591079" y="102129"/>
                        <a:pt x="473075" y="132292"/>
                        <a:pt x="431800" y="146050"/>
                      </a:cubicBezTo>
                      <a:cubicBezTo>
                        <a:pt x="390525" y="159808"/>
                        <a:pt x="332846" y="175683"/>
                        <a:pt x="330200" y="180975"/>
                      </a:cubicBezTo>
                      <a:cubicBezTo>
                        <a:pt x="327554" y="186267"/>
                        <a:pt x="413279" y="183621"/>
                        <a:pt x="415925" y="177800"/>
                      </a:cubicBezTo>
                      <a:cubicBezTo>
                        <a:pt x="418571" y="171979"/>
                        <a:pt x="346075" y="146050"/>
                        <a:pt x="346075" y="1460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7" name="フリーフォーム 1216">
                  <a:extLst>
                    <a:ext uri="{FF2B5EF4-FFF2-40B4-BE49-F238E27FC236}">
                      <a16:creationId xmlns:a16="http://schemas.microsoft.com/office/drawing/2014/main" id="{5C70F7C9-5637-C6EE-E27D-2A5D5901D5A0}"/>
                    </a:ext>
                  </a:extLst>
                </p:cNvPr>
                <p:cNvSpPr/>
                <p:nvPr/>
              </p:nvSpPr>
              <p:spPr>
                <a:xfrm>
                  <a:off x="2228850" y="4890780"/>
                  <a:ext cx="483920" cy="221030"/>
                </a:xfrm>
                <a:custGeom>
                  <a:avLst/>
                  <a:gdLst>
                    <a:gd name="connsiteX0" fmla="*/ 0 w 483920"/>
                    <a:gd name="connsiteY0" fmla="*/ 8245 h 221030"/>
                    <a:gd name="connsiteX1" fmla="*/ 196850 w 483920"/>
                    <a:gd name="connsiteY1" fmla="*/ 20945 h 221030"/>
                    <a:gd name="connsiteX2" fmla="*/ 482600 w 483920"/>
                    <a:gd name="connsiteY2" fmla="*/ 220970 h 221030"/>
                    <a:gd name="connsiteX3" fmla="*/ 304800 w 483920"/>
                    <a:gd name="connsiteY3" fmla="*/ 43170 h 221030"/>
                    <a:gd name="connsiteX4" fmla="*/ 336550 w 483920"/>
                    <a:gd name="connsiteY4" fmla="*/ 135245 h 221030"/>
                    <a:gd name="connsiteX5" fmla="*/ 196850 w 483920"/>
                    <a:gd name="connsiteY5" fmla="*/ 39995 h 221030"/>
                    <a:gd name="connsiteX6" fmla="*/ 0 w 483920"/>
                    <a:gd name="connsiteY6" fmla="*/ 8245 h 221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920" h="221030">
                      <a:moveTo>
                        <a:pt x="0" y="8245"/>
                      </a:moveTo>
                      <a:cubicBezTo>
                        <a:pt x="0" y="5070"/>
                        <a:pt x="116417" y="-14509"/>
                        <a:pt x="196850" y="20945"/>
                      </a:cubicBezTo>
                      <a:cubicBezTo>
                        <a:pt x="277283" y="56399"/>
                        <a:pt x="464608" y="217266"/>
                        <a:pt x="482600" y="220970"/>
                      </a:cubicBezTo>
                      <a:cubicBezTo>
                        <a:pt x="500592" y="224674"/>
                        <a:pt x="329142" y="57457"/>
                        <a:pt x="304800" y="43170"/>
                      </a:cubicBezTo>
                      <a:cubicBezTo>
                        <a:pt x="280458" y="28883"/>
                        <a:pt x="354542" y="135774"/>
                        <a:pt x="336550" y="135245"/>
                      </a:cubicBezTo>
                      <a:cubicBezTo>
                        <a:pt x="318558" y="134716"/>
                        <a:pt x="254529" y="62220"/>
                        <a:pt x="196850" y="39995"/>
                      </a:cubicBezTo>
                      <a:cubicBezTo>
                        <a:pt x="139171" y="17770"/>
                        <a:pt x="0" y="11420"/>
                        <a:pt x="0" y="82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8" name="フリーフォーム 1217">
                  <a:extLst>
                    <a:ext uri="{FF2B5EF4-FFF2-40B4-BE49-F238E27FC236}">
                      <a16:creationId xmlns:a16="http://schemas.microsoft.com/office/drawing/2014/main" id="{A355A202-CC02-A18F-0294-29A1F864B343}"/>
                    </a:ext>
                  </a:extLst>
                </p:cNvPr>
                <p:cNvSpPr/>
                <p:nvPr/>
              </p:nvSpPr>
              <p:spPr>
                <a:xfrm>
                  <a:off x="2651125" y="4965700"/>
                  <a:ext cx="448229" cy="229286"/>
                </a:xfrm>
                <a:custGeom>
                  <a:avLst/>
                  <a:gdLst>
                    <a:gd name="connsiteX0" fmla="*/ 0 w 448229"/>
                    <a:gd name="connsiteY0" fmla="*/ 0 h 229286"/>
                    <a:gd name="connsiteX1" fmla="*/ 254000 w 448229"/>
                    <a:gd name="connsiteY1" fmla="*/ 107950 h 229286"/>
                    <a:gd name="connsiteX2" fmla="*/ 447675 w 448229"/>
                    <a:gd name="connsiteY2" fmla="*/ 228600 h 229286"/>
                    <a:gd name="connsiteX3" fmla="*/ 193675 w 448229"/>
                    <a:gd name="connsiteY3" fmla="*/ 50800 h 229286"/>
                    <a:gd name="connsiteX4" fmla="*/ 238125 w 448229"/>
                    <a:gd name="connsiteY4" fmla="*/ 92075 h 229286"/>
                    <a:gd name="connsiteX5" fmla="*/ 0 w 448229"/>
                    <a:gd name="connsiteY5" fmla="*/ 0 h 229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8229" h="229286">
                      <a:moveTo>
                        <a:pt x="0" y="0"/>
                      </a:moveTo>
                      <a:cubicBezTo>
                        <a:pt x="2646" y="2646"/>
                        <a:pt x="179388" y="69850"/>
                        <a:pt x="254000" y="107950"/>
                      </a:cubicBezTo>
                      <a:cubicBezTo>
                        <a:pt x="328613" y="146050"/>
                        <a:pt x="457729" y="238125"/>
                        <a:pt x="447675" y="228600"/>
                      </a:cubicBezTo>
                      <a:cubicBezTo>
                        <a:pt x="437621" y="219075"/>
                        <a:pt x="228600" y="73554"/>
                        <a:pt x="193675" y="50800"/>
                      </a:cubicBezTo>
                      <a:cubicBezTo>
                        <a:pt x="158750" y="28046"/>
                        <a:pt x="264583" y="102129"/>
                        <a:pt x="238125" y="920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9" name="フリーフォーム 1218">
                  <a:extLst>
                    <a:ext uri="{FF2B5EF4-FFF2-40B4-BE49-F238E27FC236}">
                      <a16:creationId xmlns:a16="http://schemas.microsoft.com/office/drawing/2014/main" id="{4396FBF7-5E03-B003-2B5C-62FA4944D8B9}"/>
                    </a:ext>
                  </a:extLst>
                </p:cNvPr>
                <p:cNvSpPr/>
                <p:nvPr/>
              </p:nvSpPr>
              <p:spPr>
                <a:xfrm>
                  <a:off x="1966604" y="5194244"/>
                  <a:ext cx="939919" cy="85250"/>
                </a:xfrm>
                <a:custGeom>
                  <a:avLst/>
                  <a:gdLst>
                    <a:gd name="connsiteX0" fmla="*/ 5071 w 939919"/>
                    <a:gd name="connsiteY0" fmla="*/ 9581 h 85250"/>
                    <a:gd name="connsiteX1" fmla="*/ 484496 w 939919"/>
                    <a:gd name="connsiteY1" fmla="*/ 56 h 85250"/>
                    <a:gd name="connsiteX2" fmla="*/ 440046 w 939919"/>
                    <a:gd name="connsiteY2" fmla="*/ 12756 h 85250"/>
                    <a:gd name="connsiteX3" fmla="*/ 567046 w 939919"/>
                    <a:gd name="connsiteY3" fmla="*/ 44506 h 85250"/>
                    <a:gd name="connsiteX4" fmla="*/ 703571 w 939919"/>
                    <a:gd name="connsiteY4" fmla="*/ 57206 h 85250"/>
                    <a:gd name="connsiteX5" fmla="*/ 938521 w 939919"/>
                    <a:gd name="connsiteY5" fmla="*/ 56 h 85250"/>
                    <a:gd name="connsiteX6" fmla="*/ 786121 w 939919"/>
                    <a:gd name="connsiteY6" fmla="*/ 50856 h 85250"/>
                    <a:gd name="connsiteX7" fmla="*/ 484496 w 939919"/>
                    <a:gd name="connsiteY7" fmla="*/ 82606 h 85250"/>
                    <a:gd name="connsiteX8" fmla="*/ 611496 w 939919"/>
                    <a:gd name="connsiteY8" fmla="*/ 76256 h 85250"/>
                    <a:gd name="connsiteX9" fmla="*/ 443221 w 939919"/>
                    <a:gd name="connsiteY9" fmla="*/ 19106 h 85250"/>
                    <a:gd name="connsiteX10" fmla="*/ 243196 w 939919"/>
                    <a:gd name="connsiteY10" fmla="*/ 41331 h 85250"/>
                    <a:gd name="connsiteX11" fmla="*/ 5071 w 939919"/>
                    <a:gd name="connsiteY11" fmla="*/ 9581 h 8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9919" h="85250">
                      <a:moveTo>
                        <a:pt x="5071" y="9581"/>
                      </a:moveTo>
                      <a:cubicBezTo>
                        <a:pt x="45288" y="2702"/>
                        <a:pt x="412000" y="-473"/>
                        <a:pt x="484496" y="56"/>
                      </a:cubicBezTo>
                      <a:cubicBezTo>
                        <a:pt x="556992" y="585"/>
                        <a:pt x="426288" y="5348"/>
                        <a:pt x="440046" y="12756"/>
                      </a:cubicBezTo>
                      <a:cubicBezTo>
                        <a:pt x="453804" y="20164"/>
                        <a:pt x="523125" y="37098"/>
                        <a:pt x="567046" y="44506"/>
                      </a:cubicBezTo>
                      <a:cubicBezTo>
                        <a:pt x="610967" y="51914"/>
                        <a:pt x="641659" y="64614"/>
                        <a:pt x="703571" y="57206"/>
                      </a:cubicBezTo>
                      <a:cubicBezTo>
                        <a:pt x="765483" y="49798"/>
                        <a:pt x="924763" y="1114"/>
                        <a:pt x="938521" y="56"/>
                      </a:cubicBezTo>
                      <a:cubicBezTo>
                        <a:pt x="952279" y="-1002"/>
                        <a:pt x="861792" y="37098"/>
                        <a:pt x="786121" y="50856"/>
                      </a:cubicBezTo>
                      <a:cubicBezTo>
                        <a:pt x="710450" y="64614"/>
                        <a:pt x="513600" y="78373"/>
                        <a:pt x="484496" y="82606"/>
                      </a:cubicBezTo>
                      <a:cubicBezTo>
                        <a:pt x="455392" y="86839"/>
                        <a:pt x="618375" y="86839"/>
                        <a:pt x="611496" y="76256"/>
                      </a:cubicBezTo>
                      <a:cubicBezTo>
                        <a:pt x="604617" y="65673"/>
                        <a:pt x="504604" y="24927"/>
                        <a:pt x="443221" y="19106"/>
                      </a:cubicBezTo>
                      <a:cubicBezTo>
                        <a:pt x="381838" y="13285"/>
                        <a:pt x="311458" y="42389"/>
                        <a:pt x="243196" y="41331"/>
                      </a:cubicBezTo>
                      <a:cubicBezTo>
                        <a:pt x="174934" y="40273"/>
                        <a:pt x="-35146" y="16460"/>
                        <a:pt x="5071" y="95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0" name="フリーフォーム 1219">
                  <a:extLst>
                    <a:ext uri="{FF2B5EF4-FFF2-40B4-BE49-F238E27FC236}">
                      <a16:creationId xmlns:a16="http://schemas.microsoft.com/office/drawing/2014/main" id="{87518EFB-8971-8E31-2962-DC178077867C}"/>
                    </a:ext>
                  </a:extLst>
                </p:cNvPr>
                <p:cNvSpPr/>
                <p:nvPr/>
              </p:nvSpPr>
              <p:spPr>
                <a:xfrm>
                  <a:off x="2793796" y="5149822"/>
                  <a:ext cx="473299" cy="606954"/>
                </a:xfrm>
                <a:custGeom>
                  <a:avLst/>
                  <a:gdLst>
                    <a:gd name="connsiteX0" fmla="*/ 473279 w 473299"/>
                    <a:gd name="connsiteY0" fmla="*/ 28 h 606954"/>
                    <a:gd name="connsiteX1" fmla="*/ 251029 w 473299"/>
                    <a:gd name="connsiteY1" fmla="*/ 158778 h 606954"/>
                    <a:gd name="connsiteX2" fmla="*/ 117679 w 473299"/>
                    <a:gd name="connsiteY2" fmla="*/ 266728 h 606954"/>
                    <a:gd name="connsiteX3" fmla="*/ 73229 w 473299"/>
                    <a:gd name="connsiteY3" fmla="*/ 314353 h 606954"/>
                    <a:gd name="connsiteX4" fmla="*/ 38304 w 473299"/>
                    <a:gd name="connsiteY4" fmla="*/ 406428 h 606954"/>
                    <a:gd name="connsiteX5" fmla="*/ 28779 w 473299"/>
                    <a:gd name="connsiteY5" fmla="*/ 606453 h 606954"/>
                    <a:gd name="connsiteX6" fmla="*/ 12904 w 473299"/>
                    <a:gd name="connsiteY6" fmla="*/ 454053 h 606954"/>
                    <a:gd name="connsiteX7" fmla="*/ 238329 w 473299"/>
                    <a:gd name="connsiteY7" fmla="*/ 171478 h 606954"/>
                    <a:gd name="connsiteX8" fmla="*/ 473279 w 473299"/>
                    <a:gd name="connsiteY8" fmla="*/ 28 h 60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3299" h="606954">
                      <a:moveTo>
                        <a:pt x="473279" y="28"/>
                      </a:moveTo>
                      <a:cubicBezTo>
                        <a:pt x="475396" y="-2089"/>
                        <a:pt x="310296" y="114328"/>
                        <a:pt x="251029" y="158778"/>
                      </a:cubicBezTo>
                      <a:cubicBezTo>
                        <a:pt x="191762" y="203228"/>
                        <a:pt x="147312" y="240799"/>
                        <a:pt x="117679" y="266728"/>
                      </a:cubicBezTo>
                      <a:cubicBezTo>
                        <a:pt x="88046" y="292657"/>
                        <a:pt x="86458" y="291070"/>
                        <a:pt x="73229" y="314353"/>
                      </a:cubicBezTo>
                      <a:cubicBezTo>
                        <a:pt x="60000" y="337636"/>
                        <a:pt x="45712" y="357745"/>
                        <a:pt x="38304" y="406428"/>
                      </a:cubicBezTo>
                      <a:cubicBezTo>
                        <a:pt x="30896" y="455111"/>
                        <a:pt x="33012" y="598516"/>
                        <a:pt x="28779" y="606453"/>
                      </a:cubicBezTo>
                      <a:cubicBezTo>
                        <a:pt x="24546" y="614390"/>
                        <a:pt x="-22021" y="526549"/>
                        <a:pt x="12904" y="454053"/>
                      </a:cubicBezTo>
                      <a:cubicBezTo>
                        <a:pt x="47829" y="381557"/>
                        <a:pt x="164775" y="246090"/>
                        <a:pt x="238329" y="171478"/>
                      </a:cubicBezTo>
                      <a:cubicBezTo>
                        <a:pt x="311883" y="96866"/>
                        <a:pt x="471162" y="2145"/>
                        <a:pt x="473279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1" name="フリーフォーム 1220">
                  <a:extLst>
                    <a:ext uri="{FF2B5EF4-FFF2-40B4-BE49-F238E27FC236}">
                      <a16:creationId xmlns:a16="http://schemas.microsoft.com/office/drawing/2014/main" id="{751D354A-68B4-5E56-79FB-517F9C764F57}"/>
                    </a:ext>
                  </a:extLst>
                </p:cNvPr>
                <p:cNvSpPr/>
                <p:nvPr/>
              </p:nvSpPr>
              <p:spPr>
                <a:xfrm>
                  <a:off x="2737958" y="5142902"/>
                  <a:ext cx="504697" cy="414739"/>
                </a:xfrm>
                <a:custGeom>
                  <a:avLst/>
                  <a:gdLst>
                    <a:gd name="connsiteX0" fmla="*/ 503717 w 504697"/>
                    <a:gd name="connsiteY0" fmla="*/ 598 h 414739"/>
                    <a:gd name="connsiteX1" fmla="*/ 148117 w 504697"/>
                    <a:gd name="connsiteY1" fmla="*/ 238723 h 414739"/>
                    <a:gd name="connsiteX2" fmla="*/ 62392 w 504697"/>
                    <a:gd name="connsiteY2" fmla="*/ 349848 h 414739"/>
                    <a:gd name="connsiteX3" fmla="*/ 8417 w 504697"/>
                    <a:gd name="connsiteY3" fmla="*/ 406998 h 414739"/>
                    <a:gd name="connsiteX4" fmla="*/ 246542 w 504697"/>
                    <a:gd name="connsiteY4" fmla="*/ 178398 h 414739"/>
                    <a:gd name="connsiteX5" fmla="*/ 503717 w 504697"/>
                    <a:gd name="connsiteY5" fmla="*/ 598 h 41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697" h="414739">
                      <a:moveTo>
                        <a:pt x="503717" y="598"/>
                      </a:moveTo>
                      <a:cubicBezTo>
                        <a:pt x="487313" y="10652"/>
                        <a:pt x="221671" y="180515"/>
                        <a:pt x="148117" y="238723"/>
                      </a:cubicBezTo>
                      <a:cubicBezTo>
                        <a:pt x="74563" y="296931"/>
                        <a:pt x="85675" y="321802"/>
                        <a:pt x="62392" y="349848"/>
                      </a:cubicBezTo>
                      <a:cubicBezTo>
                        <a:pt x="39109" y="377894"/>
                        <a:pt x="-22275" y="435573"/>
                        <a:pt x="8417" y="406998"/>
                      </a:cubicBezTo>
                      <a:cubicBezTo>
                        <a:pt x="39109" y="378423"/>
                        <a:pt x="166638" y="247190"/>
                        <a:pt x="246542" y="178398"/>
                      </a:cubicBezTo>
                      <a:cubicBezTo>
                        <a:pt x="326446" y="109606"/>
                        <a:pt x="520121" y="-9456"/>
                        <a:pt x="503717" y="5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2" name="フリーフォーム 1221">
                  <a:extLst>
                    <a:ext uri="{FF2B5EF4-FFF2-40B4-BE49-F238E27FC236}">
                      <a16:creationId xmlns:a16="http://schemas.microsoft.com/office/drawing/2014/main" id="{4E653075-E518-6618-A7C9-8DD32962A272}"/>
                    </a:ext>
                  </a:extLst>
                </p:cNvPr>
                <p:cNvSpPr/>
                <p:nvPr/>
              </p:nvSpPr>
              <p:spPr>
                <a:xfrm>
                  <a:off x="2558780" y="5227448"/>
                  <a:ext cx="343405" cy="685698"/>
                </a:xfrm>
                <a:custGeom>
                  <a:avLst/>
                  <a:gdLst>
                    <a:gd name="connsiteX0" fmla="*/ 343170 w 343405"/>
                    <a:gd name="connsiteY0" fmla="*/ 1777 h 685698"/>
                    <a:gd name="connsiteX1" fmla="*/ 178070 w 343405"/>
                    <a:gd name="connsiteY1" fmla="*/ 271652 h 685698"/>
                    <a:gd name="connsiteX2" fmla="*/ 63770 w 343405"/>
                    <a:gd name="connsiteY2" fmla="*/ 544702 h 685698"/>
                    <a:gd name="connsiteX3" fmla="*/ 6620 w 343405"/>
                    <a:gd name="connsiteY3" fmla="*/ 678052 h 685698"/>
                    <a:gd name="connsiteX4" fmla="*/ 16145 w 343405"/>
                    <a:gd name="connsiteY4" fmla="*/ 624077 h 685698"/>
                    <a:gd name="connsiteX5" fmla="*/ 139970 w 343405"/>
                    <a:gd name="connsiteY5" fmla="*/ 252602 h 685698"/>
                    <a:gd name="connsiteX6" fmla="*/ 133620 w 343405"/>
                    <a:gd name="connsiteY6" fmla="*/ 287527 h 685698"/>
                    <a:gd name="connsiteX7" fmla="*/ 212995 w 343405"/>
                    <a:gd name="connsiteY7" fmla="*/ 160527 h 685698"/>
                    <a:gd name="connsiteX8" fmla="*/ 343170 w 343405"/>
                    <a:gd name="connsiteY8" fmla="*/ 1777 h 68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3405" h="685698">
                      <a:moveTo>
                        <a:pt x="343170" y="1777"/>
                      </a:moveTo>
                      <a:cubicBezTo>
                        <a:pt x="337349" y="20298"/>
                        <a:pt x="224637" y="181164"/>
                        <a:pt x="178070" y="271652"/>
                      </a:cubicBezTo>
                      <a:cubicBezTo>
                        <a:pt x="131503" y="362140"/>
                        <a:pt x="92345" y="476969"/>
                        <a:pt x="63770" y="544702"/>
                      </a:cubicBezTo>
                      <a:cubicBezTo>
                        <a:pt x="35195" y="612435"/>
                        <a:pt x="14557" y="664823"/>
                        <a:pt x="6620" y="678052"/>
                      </a:cubicBezTo>
                      <a:cubicBezTo>
                        <a:pt x="-1317" y="691281"/>
                        <a:pt x="-6080" y="694985"/>
                        <a:pt x="16145" y="624077"/>
                      </a:cubicBezTo>
                      <a:cubicBezTo>
                        <a:pt x="38370" y="553169"/>
                        <a:pt x="120391" y="308694"/>
                        <a:pt x="139970" y="252602"/>
                      </a:cubicBezTo>
                      <a:cubicBezTo>
                        <a:pt x="159549" y="196510"/>
                        <a:pt x="121449" y="302873"/>
                        <a:pt x="133620" y="287527"/>
                      </a:cubicBezTo>
                      <a:cubicBezTo>
                        <a:pt x="145791" y="272181"/>
                        <a:pt x="180716" y="206564"/>
                        <a:pt x="212995" y="160527"/>
                      </a:cubicBezTo>
                      <a:cubicBezTo>
                        <a:pt x="245274" y="114490"/>
                        <a:pt x="348991" y="-16744"/>
                        <a:pt x="343170" y="17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3" name="フリーフォーム 1222">
                  <a:extLst>
                    <a:ext uri="{FF2B5EF4-FFF2-40B4-BE49-F238E27FC236}">
                      <a16:creationId xmlns:a16="http://schemas.microsoft.com/office/drawing/2014/main" id="{299E8E0D-AE80-6676-77C7-257AC5966F9D}"/>
                    </a:ext>
                  </a:extLst>
                </p:cNvPr>
                <p:cNvSpPr/>
                <p:nvPr/>
              </p:nvSpPr>
              <p:spPr>
                <a:xfrm>
                  <a:off x="2527416" y="5244573"/>
                  <a:ext cx="324643" cy="256603"/>
                </a:xfrm>
                <a:custGeom>
                  <a:avLst/>
                  <a:gdLst>
                    <a:gd name="connsiteX0" fmla="*/ 323734 w 324643"/>
                    <a:gd name="connsiteY0" fmla="*/ 527 h 256603"/>
                    <a:gd name="connsiteX1" fmla="*/ 3059 w 324643"/>
                    <a:gd name="connsiteY1" fmla="*/ 251352 h 256603"/>
                    <a:gd name="connsiteX2" fmla="*/ 158634 w 324643"/>
                    <a:gd name="connsiteY2" fmla="*/ 171977 h 256603"/>
                    <a:gd name="connsiteX3" fmla="*/ 101484 w 324643"/>
                    <a:gd name="connsiteY3" fmla="*/ 184677 h 256603"/>
                    <a:gd name="connsiteX4" fmla="*/ 323734 w 324643"/>
                    <a:gd name="connsiteY4" fmla="*/ 527 h 256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643" h="256603">
                      <a:moveTo>
                        <a:pt x="323734" y="527"/>
                      </a:moveTo>
                      <a:cubicBezTo>
                        <a:pt x="307330" y="11639"/>
                        <a:pt x="30576" y="222777"/>
                        <a:pt x="3059" y="251352"/>
                      </a:cubicBezTo>
                      <a:cubicBezTo>
                        <a:pt x="-24458" y="279927"/>
                        <a:pt x="142230" y="183089"/>
                        <a:pt x="158634" y="171977"/>
                      </a:cubicBezTo>
                      <a:cubicBezTo>
                        <a:pt x="175038" y="160865"/>
                        <a:pt x="73438" y="212194"/>
                        <a:pt x="101484" y="184677"/>
                      </a:cubicBezTo>
                      <a:cubicBezTo>
                        <a:pt x="129530" y="157160"/>
                        <a:pt x="340138" y="-10585"/>
                        <a:pt x="323734" y="5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4" name="フリーフォーム 1223">
                  <a:extLst>
                    <a:ext uri="{FF2B5EF4-FFF2-40B4-BE49-F238E27FC236}">
                      <a16:creationId xmlns:a16="http://schemas.microsoft.com/office/drawing/2014/main" id="{E974ED42-66D5-2AF8-7513-770EF5CD4484}"/>
                    </a:ext>
                  </a:extLst>
                </p:cNvPr>
                <p:cNvSpPr/>
                <p:nvPr/>
              </p:nvSpPr>
              <p:spPr>
                <a:xfrm>
                  <a:off x="2393602" y="5276232"/>
                  <a:ext cx="251276" cy="458848"/>
                </a:xfrm>
                <a:custGeom>
                  <a:avLst/>
                  <a:gdLst>
                    <a:gd name="connsiteX0" fmla="*/ 251173 w 251276"/>
                    <a:gd name="connsiteY0" fmla="*/ 618 h 458848"/>
                    <a:gd name="connsiteX1" fmla="*/ 98773 w 251276"/>
                    <a:gd name="connsiteY1" fmla="*/ 162543 h 458848"/>
                    <a:gd name="connsiteX2" fmla="*/ 70198 w 251276"/>
                    <a:gd name="connsiteY2" fmla="*/ 206993 h 458848"/>
                    <a:gd name="connsiteX3" fmla="*/ 348 w 251276"/>
                    <a:gd name="connsiteY3" fmla="*/ 457818 h 458848"/>
                    <a:gd name="connsiteX4" fmla="*/ 44798 w 251276"/>
                    <a:gd name="connsiteY4" fmla="*/ 289543 h 458848"/>
                    <a:gd name="connsiteX5" fmla="*/ 79723 w 251276"/>
                    <a:gd name="connsiteY5" fmla="*/ 130793 h 458848"/>
                    <a:gd name="connsiteX6" fmla="*/ 3523 w 251276"/>
                    <a:gd name="connsiteY6" fmla="*/ 400668 h 458848"/>
                    <a:gd name="connsiteX7" fmla="*/ 73373 w 251276"/>
                    <a:gd name="connsiteY7" fmla="*/ 118093 h 458848"/>
                    <a:gd name="connsiteX8" fmla="*/ 251173 w 251276"/>
                    <a:gd name="connsiteY8" fmla="*/ 618 h 4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276" h="458848">
                      <a:moveTo>
                        <a:pt x="251173" y="618"/>
                      </a:moveTo>
                      <a:cubicBezTo>
                        <a:pt x="255406" y="8026"/>
                        <a:pt x="128936" y="128147"/>
                        <a:pt x="98773" y="162543"/>
                      </a:cubicBezTo>
                      <a:cubicBezTo>
                        <a:pt x="68610" y="196939"/>
                        <a:pt x="86602" y="157781"/>
                        <a:pt x="70198" y="206993"/>
                      </a:cubicBezTo>
                      <a:cubicBezTo>
                        <a:pt x="53794" y="256206"/>
                        <a:pt x="4581" y="444060"/>
                        <a:pt x="348" y="457818"/>
                      </a:cubicBezTo>
                      <a:cubicBezTo>
                        <a:pt x="-3885" y="471576"/>
                        <a:pt x="31569" y="344047"/>
                        <a:pt x="44798" y="289543"/>
                      </a:cubicBezTo>
                      <a:cubicBezTo>
                        <a:pt x="58027" y="235039"/>
                        <a:pt x="86602" y="112272"/>
                        <a:pt x="79723" y="130793"/>
                      </a:cubicBezTo>
                      <a:cubicBezTo>
                        <a:pt x="72844" y="149314"/>
                        <a:pt x="4581" y="402785"/>
                        <a:pt x="3523" y="400668"/>
                      </a:cubicBezTo>
                      <a:cubicBezTo>
                        <a:pt x="2465" y="398551"/>
                        <a:pt x="33156" y="182651"/>
                        <a:pt x="73373" y="118093"/>
                      </a:cubicBezTo>
                      <a:cubicBezTo>
                        <a:pt x="113590" y="53535"/>
                        <a:pt x="246940" y="-6790"/>
                        <a:pt x="251173" y="6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5" name="フリーフォーム 1224">
                  <a:extLst>
                    <a:ext uri="{FF2B5EF4-FFF2-40B4-BE49-F238E27FC236}">
                      <a16:creationId xmlns:a16="http://schemas.microsoft.com/office/drawing/2014/main" id="{D035F3CB-9A52-3706-8E17-A74749D3EECE}"/>
                    </a:ext>
                  </a:extLst>
                </p:cNvPr>
                <p:cNvSpPr/>
                <p:nvPr/>
              </p:nvSpPr>
              <p:spPr>
                <a:xfrm>
                  <a:off x="1947571" y="5266224"/>
                  <a:ext cx="329065" cy="37766"/>
                </a:xfrm>
                <a:custGeom>
                  <a:avLst/>
                  <a:gdLst>
                    <a:gd name="connsiteX0" fmla="*/ 1879 w 329065"/>
                    <a:gd name="connsiteY0" fmla="*/ 36026 h 37766"/>
                    <a:gd name="connsiteX1" fmla="*/ 128879 w 329065"/>
                    <a:gd name="connsiteY1" fmla="*/ 1101 h 37766"/>
                    <a:gd name="connsiteX2" fmla="*/ 328904 w 329065"/>
                    <a:gd name="connsiteY2" fmla="*/ 10626 h 37766"/>
                    <a:gd name="connsiteX3" fmla="*/ 163804 w 329065"/>
                    <a:gd name="connsiteY3" fmla="*/ 29676 h 37766"/>
                    <a:gd name="connsiteX4" fmla="*/ 224129 w 329065"/>
                    <a:gd name="connsiteY4" fmla="*/ 32851 h 37766"/>
                    <a:gd name="connsiteX5" fmla="*/ 1879 w 329065"/>
                    <a:gd name="connsiteY5" fmla="*/ 36026 h 37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9065" h="37766">
                      <a:moveTo>
                        <a:pt x="1879" y="36026"/>
                      </a:moveTo>
                      <a:cubicBezTo>
                        <a:pt x="-13996" y="30734"/>
                        <a:pt x="74375" y="5334"/>
                        <a:pt x="128879" y="1101"/>
                      </a:cubicBezTo>
                      <a:cubicBezTo>
                        <a:pt x="183383" y="-3132"/>
                        <a:pt x="323083" y="5864"/>
                        <a:pt x="328904" y="10626"/>
                      </a:cubicBezTo>
                      <a:cubicBezTo>
                        <a:pt x="334725" y="15388"/>
                        <a:pt x="181266" y="25972"/>
                        <a:pt x="163804" y="29676"/>
                      </a:cubicBezTo>
                      <a:cubicBezTo>
                        <a:pt x="146342" y="33380"/>
                        <a:pt x="244237" y="32851"/>
                        <a:pt x="224129" y="32851"/>
                      </a:cubicBezTo>
                      <a:cubicBezTo>
                        <a:pt x="204021" y="32851"/>
                        <a:pt x="17754" y="41318"/>
                        <a:pt x="1879" y="360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6" name="フリーフォーム 1225">
                  <a:extLst>
                    <a:ext uri="{FF2B5EF4-FFF2-40B4-BE49-F238E27FC236}">
                      <a16:creationId xmlns:a16="http://schemas.microsoft.com/office/drawing/2014/main" id="{21D7EE57-0F3F-DDBA-C840-618AE28DA2FA}"/>
                    </a:ext>
                  </a:extLst>
                </p:cNvPr>
                <p:cNvSpPr/>
                <p:nvPr/>
              </p:nvSpPr>
              <p:spPr>
                <a:xfrm>
                  <a:off x="1972666" y="5380677"/>
                  <a:ext cx="212799" cy="134439"/>
                </a:xfrm>
                <a:custGeom>
                  <a:avLst/>
                  <a:gdLst>
                    <a:gd name="connsiteX0" fmla="*/ 2184 w 212799"/>
                    <a:gd name="connsiteY0" fmla="*/ 134298 h 134439"/>
                    <a:gd name="connsiteX1" fmla="*/ 116484 w 212799"/>
                    <a:gd name="connsiteY1" fmla="*/ 26348 h 134439"/>
                    <a:gd name="connsiteX2" fmla="*/ 211734 w 212799"/>
                    <a:gd name="connsiteY2" fmla="*/ 948 h 134439"/>
                    <a:gd name="connsiteX3" fmla="*/ 52984 w 212799"/>
                    <a:gd name="connsiteY3" fmla="*/ 48573 h 134439"/>
                    <a:gd name="connsiteX4" fmla="*/ 2184 w 212799"/>
                    <a:gd name="connsiteY4" fmla="*/ 134298 h 134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799" h="134439">
                      <a:moveTo>
                        <a:pt x="2184" y="134298"/>
                      </a:moveTo>
                      <a:cubicBezTo>
                        <a:pt x="12767" y="130594"/>
                        <a:pt x="81559" y="48573"/>
                        <a:pt x="116484" y="26348"/>
                      </a:cubicBezTo>
                      <a:cubicBezTo>
                        <a:pt x="151409" y="4123"/>
                        <a:pt x="222317" y="-2756"/>
                        <a:pt x="211734" y="948"/>
                      </a:cubicBezTo>
                      <a:cubicBezTo>
                        <a:pt x="201151" y="4652"/>
                        <a:pt x="84734" y="28994"/>
                        <a:pt x="52984" y="48573"/>
                      </a:cubicBezTo>
                      <a:cubicBezTo>
                        <a:pt x="21234" y="68152"/>
                        <a:pt x="-8399" y="138002"/>
                        <a:pt x="2184" y="1342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7" name="フリーフォーム 1226">
                  <a:extLst>
                    <a:ext uri="{FF2B5EF4-FFF2-40B4-BE49-F238E27FC236}">
                      <a16:creationId xmlns:a16="http://schemas.microsoft.com/office/drawing/2014/main" id="{BD032552-7A4F-C57A-D937-BB29C221F9AE}"/>
                    </a:ext>
                  </a:extLst>
                </p:cNvPr>
                <p:cNvSpPr/>
                <p:nvPr/>
              </p:nvSpPr>
              <p:spPr>
                <a:xfrm>
                  <a:off x="2054217" y="5275396"/>
                  <a:ext cx="340180" cy="372988"/>
                </a:xfrm>
                <a:custGeom>
                  <a:avLst/>
                  <a:gdLst>
                    <a:gd name="connsiteX0" fmla="*/ 339733 w 340180"/>
                    <a:gd name="connsiteY0" fmla="*/ 1454 h 372988"/>
                    <a:gd name="connsiteX1" fmla="*/ 123833 w 340180"/>
                    <a:gd name="connsiteY1" fmla="*/ 144329 h 372988"/>
                    <a:gd name="connsiteX2" fmla="*/ 8 w 340180"/>
                    <a:gd name="connsiteY2" fmla="*/ 372929 h 372988"/>
                    <a:gd name="connsiteX3" fmla="*/ 117483 w 340180"/>
                    <a:gd name="connsiteY3" fmla="*/ 122104 h 372988"/>
                    <a:gd name="connsiteX4" fmla="*/ 117483 w 340180"/>
                    <a:gd name="connsiteY4" fmla="*/ 125279 h 372988"/>
                    <a:gd name="connsiteX5" fmla="*/ 177808 w 340180"/>
                    <a:gd name="connsiteY5" fmla="*/ 74479 h 372988"/>
                    <a:gd name="connsiteX6" fmla="*/ 339733 w 340180"/>
                    <a:gd name="connsiteY6" fmla="*/ 1454 h 372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0180" h="372988">
                      <a:moveTo>
                        <a:pt x="339733" y="1454"/>
                      </a:moveTo>
                      <a:cubicBezTo>
                        <a:pt x="330737" y="13096"/>
                        <a:pt x="180454" y="82416"/>
                        <a:pt x="123833" y="144329"/>
                      </a:cubicBezTo>
                      <a:cubicBezTo>
                        <a:pt x="67212" y="206242"/>
                        <a:pt x="1066" y="376633"/>
                        <a:pt x="8" y="372929"/>
                      </a:cubicBezTo>
                      <a:cubicBezTo>
                        <a:pt x="-1050" y="369225"/>
                        <a:pt x="97904" y="163379"/>
                        <a:pt x="117483" y="122104"/>
                      </a:cubicBezTo>
                      <a:cubicBezTo>
                        <a:pt x="137062" y="80829"/>
                        <a:pt x="107429" y="133216"/>
                        <a:pt x="117483" y="125279"/>
                      </a:cubicBezTo>
                      <a:cubicBezTo>
                        <a:pt x="127537" y="117342"/>
                        <a:pt x="136004" y="97762"/>
                        <a:pt x="177808" y="74479"/>
                      </a:cubicBezTo>
                      <a:cubicBezTo>
                        <a:pt x="219612" y="51196"/>
                        <a:pt x="348729" y="-10188"/>
                        <a:pt x="339733" y="14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8" name="フリーフォーム 1227">
                  <a:extLst>
                    <a:ext uri="{FF2B5EF4-FFF2-40B4-BE49-F238E27FC236}">
                      <a16:creationId xmlns:a16="http://schemas.microsoft.com/office/drawing/2014/main" id="{D7A80AC2-FD6C-87DB-D0DF-890EF322C43B}"/>
                    </a:ext>
                  </a:extLst>
                </p:cNvPr>
                <p:cNvSpPr/>
                <p:nvPr/>
              </p:nvSpPr>
              <p:spPr>
                <a:xfrm>
                  <a:off x="2102712" y="5304161"/>
                  <a:ext cx="324802" cy="334219"/>
                </a:xfrm>
                <a:custGeom>
                  <a:avLst/>
                  <a:gdLst>
                    <a:gd name="connsiteX0" fmla="*/ 319813 w 324802"/>
                    <a:gd name="connsiteY0" fmla="*/ 4439 h 334219"/>
                    <a:gd name="connsiteX1" fmla="*/ 2313 w 324802"/>
                    <a:gd name="connsiteY1" fmla="*/ 331464 h 334219"/>
                    <a:gd name="connsiteX2" fmla="*/ 183288 w 324802"/>
                    <a:gd name="connsiteY2" fmla="*/ 153664 h 334219"/>
                    <a:gd name="connsiteX3" fmla="*/ 319813 w 324802"/>
                    <a:gd name="connsiteY3" fmla="*/ 4439 h 334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4802" h="334219">
                      <a:moveTo>
                        <a:pt x="319813" y="4439"/>
                      </a:moveTo>
                      <a:cubicBezTo>
                        <a:pt x="289650" y="34072"/>
                        <a:pt x="25067" y="306593"/>
                        <a:pt x="2313" y="331464"/>
                      </a:cubicBezTo>
                      <a:cubicBezTo>
                        <a:pt x="-20441" y="356335"/>
                        <a:pt x="130901" y="206051"/>
                        <a:pt x="183288" y="153664"/>
                      </a:cubicBezTo>
                      <a:cubicBezTo>
                        <a:pt x="235675" y="101277"/>
                        <a:pt x="349976" y="-25194"/>
                        <a:pt x="319813" y="44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9" name="フリーフォーム 1228">
                  <a:extLst>
                    <a:ext uri="{FF2B5EF4-FFF2-40B4-BE49-F238E27FC236}">
                      <a16:creationId xmlns:a16="http://schemas.microsoft.com/office/drawing/2014/main" id="{6CFAD6DC-E612-37BE-7897-AF775AD71EBD}"/>
                    </a:ext>
                  </a:extLst>
                </p:cNvPr>
                <p:cNvSpPr/>
                <p:nvPr/>
              </p:nvSpPr>
              <p:spPr>
                <a:xfrm>
                  <a:off x="2873365" y="5483016"/>
                  <a:ext cx="226972" cy="492528"/>
                </a:xfrm>
                <a:custGeom>
                  <a:avLst/>
                  <a:gdLst>
                    <a:gd name="connsiteX0" fmla="*/ 174635 w 226972"/>
                    <a:gd name="connsiteY0" fmla="*/ 209 h 492528"/>
                    <a:gd name="connsiteX1" fmla="*/ 222260 w 226972"/>
                    <a:gd name="connsiteY1" fmla="*/ 371684 h 492528"/>
                    <a:gd name="connsiteX2" fmla="*/ 165110 w 226972"/>
                    <a:gd name="connsiteY2" fmla="*/ 397084 h 492528"/>
                    <a:gd name="connsiteX3" fmla="*/ 209560 w 226972"/>
                    <a:gd name="connsiteY3" fmla="*/ 355809 h 492528"/>
                    <a:gd name="connsiteX4" fmla="*/ 10 w 226972"/>
                    <a:gd name="connsiteY4" fmla="*/ 492334 h 492528"/>
                    <a:gd name="connsiteX5" fmla="*/ 219085 w 226972"/>
                    <a:gd name="connsiteY5" fmla="*/ 320884 h 492528"/>
                    <a:gd name="connsiteX6" fmla="*/ 174635 w 226972"/>
                    <a:gd name="connsiteY6" fmla="*/ 209 h 492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972" h="492528">
                      <a:moveTo>
                        <a:pt x="174635" y="209"/>
                      </a:moveTo>
                      <a:cubicBezTo>
                        <a:pt x="175164" y="8676"/>
                        <a:pt x="223847" y="305538"/>
                        <a:pt x="222260" y="371684"/>
                      </a:cubicBezTo>
                      <a:cubicBezTo>
                        <a:pt x="220673" y="437830"/>
                        <a:pt x="167227" y="399730"/>
                        <a:pt x="165110" y="397084"/>
                      </a:cubicBezTo>
                      <a:cubicBezTo>
                        <a:pt x="162993" y="394438"/>
                        <a:pt x="237077" y="339934"/>
                        <a:pt x="209560" y="355809"/>
                      </a:cubicBezTo>
                      <a:cubicBezTo>
                        <a:pt x="182043" y="371684"/>
                        <a:pt x="-1578" y="498155"/>
                        <a:pt x="10" y="492334"/>
                      </a:cubicBezTo>
                      <a:cubicBezTo>
                        <a:pt x="1597" y="486513"/>
                        <a:pt x="186806" y="399201"/>
                        <a:pt x="219085" y="320884"/>
                      </a:cubicBezTo>
                      <a:cubicBezTo>
                        <a:pt x="251364" y="242567"/>
                        <a:pt x="174106" y="-8258"/>
                        <a:pt x="174635" y="2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0" name="フリーフォーム 1229">
                  <a:extLst>
                    <a:ext uri="{FF2B5EF4-FFF2-40B4-BE49-F238E27FC236}">
                      <a16:creationId xmlns:a16="http://schemas.microsoft.com/office/drawing/2014/main" id="{0BAC3070-529B-6D50-F6A1-4781D394C531}"/>
                    </a:ext>
                  </a:extLst>
                </p:cNvPr>
                <p:cNvSpPr/>
                <p:nvPr/>
              </p:nvSpPr>
              <p:spPr>
                <a:xfrm>
                  <a:off x="3200252" y="5114629"/>
                  <a:ext cx="203530" cy="464114"/>
                </a:xfrm>
                <a:custGeom>
                  <a:avLst/>
                  <a:gdLst>
                    <a:gd name="connsiteX0" fmla="*/ 203348 w 203530"/>
                    <a:gd name="connsiteY0" fmla="*/ 296 h 464114"/>
                    <a:gd name="connsiteX1" fmla="*/ 44598 w 203530"/>
                    <a:gd name="connsiteY1" fmla="*/ 203496 h 464114"/>
                    <a:gd name="connsiteX2" fmla="*/ 28723 w 203530"/>
                    <a:gd name="connsiteY2" fmla="*/ 463846 h 464114"/>
                    <a:gd name="connsiteX3" fmla="*/ 9673 w 203530"/>
                    <a:gd name="connsiteY3" fmla="*/ 247946 h 464114"/>
                    <a:gd name="connsiteX4" fmla="*/ 203348 w 203530"/>
                    <a:gd name="connsiteY4" fmla="*/ 296 h 46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530" h="464114">
                      <a:moveTo>
                        <a:pt x="203348" y="296"/>
                      </a:moveTo>
                      <a:cubicBezTo>
                        <a:pt x="209169" y="-7112"/>
                        <a:pt x="73702" y="126238"/>
                        <a:pt x="44598" y="203496"/>
                      </a:cubicBezTo>
                      <a:cubicBezTo>
                        <a:pt x="15494" y="280754"/>
                        <a:pt x="34544" y="456438"/>
                        <a:pt x="28723" y="463846"/>
                      </a:cubicBezTo>
                      <a:cubicBezTo>
                        <a:pt x="22902" y="471254"/>
                        <a:pt x="-18373" y="323617"/>
                        <a:pt x="9673" y="247946"/>
                      </a:cubicBezTo>
                      <a:cubicBezTo>
                        <a:pt x="37719" y="172275"/>
                        <a:pt x="197527" y="7704"/>
                        <a:pt x="203348" y="2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1" name="フリーフォーム 1230">
                  <a:extLst>
                    <a:ext uri="{FF2B5EF4-FFF2-40B4-BE49-F238E27FC236}">
                      <a16:creationId xmlns:a16="http://schemas.microsoft.com/office/drawing/2014/main" id="{498D22DF-CD12-CFCC-3C7C-88C5557FDEAF}"/>
                    </a:ext>
                  </a:extLst>
                </p:cNvPr>
                <p:cNvSpPr/>
                <p:nvPr/>
              </p:nvSpPr>
              <p:spPr>
                <a:xfrm>
                  <a:off x="2869934" y="5777792"/>
                  <a:ext cx="546764" cy="254280"/>
                </a:xfrm>
                <a:custGeom>
                  <a:avLst/>
                  <a:gdLst>
                    <a:gd name="connsiteX0" fmla="*/ 438416 w 546764"/>
                    <a:gd name="connsiteY0" fmla="*/ 708 h 254280"/>
                    <a:gd name="connsiteX1" fmla="*/ 362216 w 546764"/>
                    <a:gd name="connsiteY1" fmla="*/ 111833 h 254280"/>
                    <a:gd name="connsiteX2" fmla="*/ 6616 w 546764"/>
                    <a:gd name="connsiteY2" fmla="*/ 248358 h 254280"/>
                    <a:gd name="connsiteX3" fmla="*/ 162191 w 546764"/>
                    <a:gd name="connsiteY3" fmla="*/ 229308 h 254280"/>
                    <a:gd name="connsiteX4" fmla="*/ 546366 w 546764"/>
                    <a:gd name="connsiteY4" fmla="*/ 226133 h 254280"/>
                    <a:gd name="connsiteX5" fmla="*/ 238391 w 546764"/>
                    <a:gd name="connsiteY5" fmla="*/ 245183 h 254280"/>
                    <a:gd name="connsiteX6" fmla="*/ 393966 w 546764"/>
                    <a:gd name="connsiteY6" fmla="*/ 181683 h 254280"/>
                    <a:gd name="connsiteX7" fmla="*/ 435241 w 546764"/>
                    <a:gd name="connsiteY7" fmla="*/ 149933 h 254280"/>
                    <a:gd name="connsiteX8" fmla="*/ 371741 w 546764"/>
                    <a:gd name="connsiteY8" fmla="*/ 165808 h 254280"/>
                    <a:gd name="connsiteX9" fmla="*/ 438416 w 546764"/>
                    <a:gd name="connsiteY9" fmla="*/ 708 h 254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6764" h="254280">
                      <a:moveTo>
                        <a:pt x="438416" y="708"/>
                      </a:moveTo>
                      <a:cubicBezTo>
                        <a:pt x="436829" y="-8288"/>
                        <a:pt x="434183" y="70558"/>
                        <a:pt x="362216" y="111833"/>
                      </a:cubicBezTo>
                      <a:cubicBezTo>
                        <a:pt x="290249" y="153108"/>
                        <a:pt x="39953" y="228779"/>
                        <a:pt x="6616" y="248358"/>
                      </a:cubicBezTo>
                      <a:cubicBezTo>
                        <a:pt x="-26722" y="267937"/>
                        <a:pt x="72233" y="233012"/>
                        <a:pt x="162191" y="229308"/>
                      </a:cubicBezTo>
                      <a:cubicBezTo>
                        <a:pt x="252149" y="225604"/>
                        <a:pt x="533666" y="223487"/>
                        <a:pt x="546366" y="226133"/>
                      </a:cubicBezTo>
                      <a:cubicBezTo>
                        <a:pt x="559066" y="228779"/>
                        <a:pt x="263791" y="252591"/>
                        <a:pt x="238391" y="245183"/>
                      </a:cubicBezTo>
                      <a:cubicBezTo>
                        <a:pt x="212991" y="237775"/>
                        <a:pt x="361158" y="197558"/>
                        <a:pt x="393966" y="181683"/>
                      </a:cubicBezTo>
                      <a:cubicBezTo>
                        <a:pt x="426774" y="165808"/>
                        <a:pt x="438945" y="152579"/>
                        <a:pt x="435241" y="149933"/>
                      </a:cubicBezTo>
                      <a:cubicBezTo>
                        <a:pt x="431537" y="147287"/>
                        <a:pt x="371212" y="185916"/>
                        <a:pt x="371741" y="165808"/>
                      </a:cubicBezTo>
                      <a:cubicBezTo>
                        <a:pt x="372270" y="145700"/>
                        <a:pt x="440003" y="9704"/>
                        <a:pt x="438416" y="7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2" name="フリーフォーム 1231">
                  <a:extLst>
                    <a:ext uri="{FF2B5EF4-FFF2-40B4-BE49-F238E27FC236}">
                      <a16:creationId xmlns:a16="http://schemas.microsoft.com/office/drawing/2014/main" id="{9CF74A1D-972B-7F47-2C60-56C45B3BB0B7}"/>
                    </a:ext>
                  </a:extLst>
                </p:cNvPr>
                <p:cNvSpPr/>
                <p:nvPr/>
              </p:nvSpPr>
              <p:spPr>
                <a:xfrm>
                  <a:off x="3765544" y="5989168"/>
                  <a:ext cx="374012" cy="56121"/>
                </a:xfrm>
                <a:custGeom>
                  <a:avLst/>
                  <a:gdLst>
                    <a:gd name="connsiteX0" fmla="*/ 6 w 374012"/>
                    <a:gd name="connsiteY0" fmla="*/ 2057 h 56121"/>
                    <a:gd name="connsiteX1" fmla="*/ 355606 w 374012"/>
                    <a:gd name="connsiteY1" fmla="*/ 11582 h 56121"/>
                    <a:gd name="connsiteX2" fmla="*/ 288931 w 374012"/>
                    <a:gd name="connsiteY2" fmla="*/ 14757 h 56121"/>
                    <a:gd name="connsiteX3" fmla="*/ 365131 w 374012"/>
                    <a:gd name="connsiteY3" fmla="*/ 56032 h 56121"/>
                    <a:gd name="connsiteX4" fmla="*/ 6 w 374012"/>
                    <a:gd name="connsiteY4" fmla="*/ 2057 h 56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012" h="56121">
                      <a:moveTo>
                        <a:pt x="6" y="2057"/>
                      </a:moveTo>
                      <a:cubicBezTo>
                        <a:pt x="-1581" y="-5351"/>
                        <a:pt x="307452" y="9465"/>
                        <a:pt x="355606" y="11582"/>
                      </a:cubicBezTo>
                      <a:cubicBezTo>
                        <a:pt x="403760" y="13699"/>
                        <a:pt x="287344" y="7349"/>
                        <a:pt x="288931" y="14757"/>
                      </a:cubicBezTo>
                      <a:cubicBezTo>
                        <a:pt x="290518" y="22165"/>
                        <a:pt x="406406" y="58149"/>
                        <a:pt x="365131" y="56032"/>
                      </a:cubicBezTo>
                      <a:cubicBezTo>
                        <a:pt x="323856" y="53915"/>
                        <a:pt x="1593" y="9465"/>
                        <a:pt x="6" y="20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3" name="フリーフォーム 1232">
                  <a:extLst>
                    <a:ext uri="{FF2B5EF4-FFF2-40B4-BE49-F238E27FC236}">
                      <a16:creationId xmlns:a16="http://schemas.microsoft.com/office/drawing/2014/main" id="{52CF28D2-1489-434C-540E-D23C59CFEB8B}"/>
                    </a:ext>
                  </a:extLst>
                </p:cNvPr>
                <p:cNvSpPr/>
                <p:nvPr/>
              </p:nvSpPr>
              <p:spPr>
                <a:xfrm>
                  <a:off x="3293708" y="5133974"/>
                  <a:ext cx="138676" cy="479481"/>
                </a:xfrm>
                <a:custGeom>
                  <a:avLst/>
                  <a:gdLst>
                    <a:gd name="connsiteX0" fmla="*/ 97192 w 138676"/>
                    <a:gd name="connsiteY0" fmla="*/ 1 h 479481"/>
                    <a:gd name="connsiteX1" fmla="*/ 40042 w 138676"/>
                    <a:gd name="connsiteY1" fmla="*/ 165101 h 479481"/>
                    <a:gd name="connsiteX2" fmla="*/ 138467 w 138676"/>
                    <a:gd name="connsiteY2" fmla="*/ 479426 h 479481"/>
                    <a:gd name="connsiteX3" fmla="*/ 8292 w 138676"/>
                    <a:gd name="connsiteY3" fmla="*/ 139701 h 479481"/>
                    <a:gd name="connsiteX4" fmla="*/ 20992 w 138676"/>
                    <a:gd name="connsiteY4" fmla="*/ 161926 h 479481"/>
                    <a:gd name="connsiteX5" fmla="*/ 97192 w 138676"/>
                    <a:gd name="connsiteY5" fmla="*/ 1 h 479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676" h="479481">
                      <a:moveTo>
                        <a:pt x="97192" y="1"/>
                      </a:moveTo>
                      <a:cubicBezTo>
                        <a:pt x="100367" y="530"/>
                        <a:pt x="33163" y="85197"/>
                        <a:pt x="40042" y="165101"/>
                      </a:cubicBezTo>
                      <a:cubicBezTo>
                        <a:pt x="46921" y="245005"/>
                        <a:pt x="143759" y="483659"/>
                        <a:pt x="138467" y="479426"/>
                      </a:cubicBezTo>
                      <a:cubicBezTo>
                        <a:pt x="133175" y="475193"/>
                        <a:pt x="27871" y="192617"/>
                        <a:pt x="8292" y="139701"/>
                      </a:cubicBezTo>
                      <a:cubicBezTo>
                        <a:pt x="-11287" y="86785"/>
                        <a:pt x="8292" y="180447"/>
                        <a:pt x="20992" y="161926"/>
                      </a:cubicBezTo>
                      <a:cubicBezTo>
                        <a:pt x="33692" y="143405"/>
                        <a:pt x="94017" y="-528"/>
                        <a:pt x="97192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4" name="フリーフォーム 1233">
                  <a:extLst>
                    <a:ext uri="{FF2B5EF4-FFF2-40B4-BE49-F238E27FC236}">
                      <a16:creationId xmlns:a16="http://schemas.microsoft.com/office/drawing/2014/main" id="{32B1A009-8718-2A0B-CC69-E96D4C0BE2E5}"/>
                    </a:ext>
                  </a:extLst>
                </p:cNvPr>
                <p:cNvSpPr/>
                <p:nvPr/>
              </p:nvSpPr>
              <p:spPr>
                <a:xfrm>
                  <a:off x="2757797" y="3826599"/>
                  <a:ext cx="186070" cy="275115"/>
                </a:xfrm>
                <a:custGeom>
                  <a:avLst/>
                  <a:gdLst>
                    <a:gd name="connsiteX0" fmla="*/ 4453 w 186070"/>
                    <a:gd name="connsiteY0" fmla="*/ 2451 h 275115"/>
                    <a:gd name="connsiteX1" fmla="*/ 182253 w 186070"/>
                    <a:gd name="connsiteY1" fmla="*/ 269151 h 275115"/>
                    <a:gd name="connsiteX2" fmla="*/ 118753 w 186070"/>
                    <a:gd name="connsiteY2" fmla="*/ 180251 h 275115"/>
                    <a:gd name="connsiteX3" fmla="*/ 29853 w 186070"/>
                    <a:gd name="connsiteY3" fmla="*/ 91351 h 275115"/>
                    <a:gd name="connsiteX4" fmla="*/ 48903 w 186070"/>
                    <a:gd name="connsiteY4" fmla="*/ 132626 h 275115"/>
                    <a:gd name="connsiteX5" fmla="*/ 4453 w 186070"/>
                    <a:gd name="connsiteY5" fmla="*/ 2451 h 275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6070" h="275115">
                      <a:moveTo>
                        <a:pt x="4453" y="2451"/>
                      </a:moveTo>
                      <a:cubicBezTo>
                        <a:pt x="26678" y="25205"/>
                        <a:pt x="163203" y="239518"/>
                        <a:pt x="182253" y="269151"/>
                      </a:cubicBezTo>
                      <a:cubicBezTo>
                        <a:pt x="201303" y="298784"/>
                        <a:pt x="144153" y="209884"/>
                        <a:pt x="118753" y="180251"/>
                      </a:cubicBezTo>
                      <a:cubicBezTo>
                        <a:pt x="93353" y="150618"/>
                        <a:pt x="41495" y="99289"/>
                        <a:pt x="29853" y="91351"/>
                      </a:cubicBezTo>
                      <a:cubicBezTo>
                        <a:pt x="18211" y="83414"/>
                        <a:pt x="47316" y="142680"/>
                        <a:pt x="48903" y="132626"/>
                      </a:cubicBezTo>
                      <a:cubicBezTo>
                        <a:pt x="50490" y="122572"/>
                        <a:pt x="-17772" y="-20303"/>
                        <a:pt x="4453" y="24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5" name="フリーフォーム 1234">
                  <a:extLst>
                    <a:ext uri="{FF2B5EF4-FFF2-40B4-BE49-F238E27FC236}">
                      <a16:creationId xmlns:a16="http://schemas.microsoft.com/office/drawing/2014/main" id="{5E17F63C-F69D-2546-42C5-37508DAC25FD}"/>
                    </a:ext>
                  </a:extLst>
                </p:cNvPr>
                <p:cNvSpPr/>
                <p:nvPr/>
              </p:nvSpPr>
              <p:spPr>
                <a:xfrm>
                  <a:off x="2579797" y="4142679"/>
                  <a:ext cx="58784" cy="239600"/>
                </a:xfrm>
                <a:custGeom>
                  <a:avLst/>
                  <a:gdLst>
                    <a:gd name="connsiteX0" fmla="*/ 58628 w 58784"/>
                    <a:gd name="connsiteY0" fmla="*/ 696 h 239600"/>
                    <a:gd name="connsiteX1" fmla="*/ 20528 w 58784"/>
                    <a:gd name="connsiteY1" fmla="*/ 238821 h 239600"/>
                    <a:gd name="connsiteX2" fmla="*/ 4653 w 58784"/>
                    <a:gd name="connsiteY2" fmla="*/ 80071 h 239600"/>
                    <a:gd name="connsiteX3" fmla="*/ 4653 w 58784"/>
                    <a:gd name="connsiteY3" fmla="*/ 162621 h 239600"/>
                    <a:gd name="connsiteX4" fmla="*/ 58628 w 58784"/>
                    <a:gd name="connsiteY4" fmla="*/ 696 h 23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784" h="239600">
                      <a:moveTo>
                        <a:pt x="58628" y="696"/>
                      </a:moveTo>
                      <a:cubicBezTo>
                        <a:pt x="61274" y="13396"/>
                        <a:pt x="29524" y="225592"/>
                        <a:pt x="20528" y="238821"/>
                      </a:cubicBezTo>
                      <a:cubicBezTo>
                        <a:pt x="11532" y="252050"/>
                        <a:pt x="7299" y="92771"/>
                        <a:pt x="4653" y="80071"/>
                      </a:cubicBezTo>
                      <a:cubicBezTo>
                        <a:pt x="2007" y="67371"/>
                        <a:pt x="-4343" y="172146"/>
                        <a:pt x="4653" y="162621"/>
                      </a:cubicBezTo>
                      <a:cubicBezTo>
                        <a:pt x="13649" y="153096"/>
                        <a:pt x="55982" y="-12004"/>
                        <a:pt x="58628" y="6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6" name="フリーフォーム 1235">
                  <a:extLst>
                    <a:ext uri="{FF2B5EF4-FFF2-40B4-BE49-F238E27FC236}">
                      <a16:creationId xmlns:a16="http://schemas.microsoft.com/office/drawing/2014/main" id="{EF756B2F-5136-366A-916D-739A8C1469BF}"/>
                    </a:ext>
                  </a:extLst>
                </p:cNvPr>
                <p:cNvSpPr/>
                <p:nvPr/>
              </p:nvSpPr>
              <p:spPr>
                <a:xfrm>
                  <a:off x="2805031" y="3387725"/>
                  <a:ext cx="230472" cy="962253"/>
                </a:xfrm>
                <a:custGeom>
                  <a:avLst/>
                  <a:gdLst>
                    <a:gd name="connsiteX0" fmla="*/ 30244 w 230472"/>
                    <a:gd name="connsiteY0" fmla="*/ 0 h 962253"/>
                    <a:gd name="connsiteX1" fmla="*/ 58819 w 230472"/>
                    <a:gd name="connsiteY1" fmla="*/ 377825 h 962253"/>
                    <a:gd name="connsiteX2" fmla="*/ 230269 w 230472"/>
                    <a:gd name="connsiteY2" fmla="*/ 962025 h 962253"/>
                    <a:gd name="connsiteX3" fmla="*/ 20719 w 230472"/>
                    <a:gd name="connsiteY3" fmla="*/ 307975 h 962253"/>
                    <a:gd name="connsiteX4" fmla="*/ 8019 w 230472"/>
                    <a:gd name="connsiteY4" fmla="*/ 381000 h 962253"/>
                    <a:gd name="connsiteX5" fmla="*/ 30244 w 230472"/>
                    <a:gd name="connsiteY5" fmla="*/ 0 h 962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0472" h="962253">
                      <a:moveTo>
                        <a:pt x="30244" y="0"/>
                      </a:moveTo>
                      <a:cubicBezTo>
                        <a:pt x="38711" y="-529"/>
                        <a:pt x="25481" y="217488"/>
                        <a:pt x="58819" y="377825"/>
                      </a:cubicBezTo>
                      <a:cubicBezTo>
                        <a:pt x="92157" y="538163"/>
                        <a:pt x="236619" y="973667"/>
                        <a:pt x="230269" y="962025"/>
                      </a:cubicBezTo>
                      <a:cubicBezTo>
                        <a:pt x="223919" y="950383"/>
                        <a:pt x="57761" y="404812"/>
                        <a:pt x="20719" y="307975"/>
                      </a:cubicBezTo>
                      <a:cubicBezTo>
                        <a:pt x="-16323" y="211138"/>
                        <a:pt x="7490" y="425979"/>
                        <a:pt x="8019" y="381000"/>
                      </a:cubicBezTo>
                      <a:cubicBezTo>
                        <a:pt x="8548" y="336021"/>
                        <a:pt x="21777" y="529"/>
                        <a:pt x="30244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7" name="フリーフォーム 1236">
                  <a:extLst>
                    <a:ext uri="{FF2B5EF4-FFF2-40B4-BE49-F238E27FC236}">
                      <a16:creationId xmlns:a16="http://schemas.microsoft.com/office/drawing/2014/main" id="{6910CFD2-6B29-93A2-2FC8-93CDE65969E2}"/>
                    </a:ext>
                  </a:extLst>
                </p:cNvPr>
                <p:cNvSpPr/>
                <p:nvPr/>
              </p:nvSpPr>
              <p:spPr>
                <a:xfrm>
                  <a:off x="3189624" y="3704485"/>
                  <a:ext cx="386501" cy="1135208"/>
                </a:xfrm>
                <a:custGeom>
                  <a:avLst/>
                  <a:gdLst>
                    <a:gd name="connsiteX0" fmla="*/ 7601 w 386501"/>
                    <a:gd name="connsiteY0" fmla="*/ 13440 h 1135208"/>
                    <a:gd name="connsiteX1" fmla="*/ 385426 w 386501"/>
                    <a:gd name="connsiteY1" fmla="*/ 1131040 h 1135208"/>
                    <a:gd name="connsiteX2" fmla="*/ 121901 w 386501"/>
                    <a:gd name="connsiteY2" fmla="*/ 397615 h 1135208"/>
                    <a:gd name="connsiteX3" fmla="*/ 128251 w 386501"/>
                    <a:gd name="connsiteY3" fmla="*/ 505565 h 1135208"/>
                    <a:gd name="connsiteX4" fmla="*/ 7601 w 386501"/>
                    <a:gd name="connsiteY4" fmla="*/ 13440 h 1135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6501" h="1135208">
                      <a:moveTo>
                        <a:pt x="7601" y="13440"/>
                      </a:moveTo>
                      <a:cubicBezTo>
                        <a:pt x="50463" y="117686"/>
                        <a:pt x="366376" y="1067011"/>
                        <a:pt x="385426" y="1131040"/>
                      </a:cubicBezTo>
                      <a:cubicBezTo>
                        <a:pt x="404476" y="1195069"/>
                        <a:pt x="164763" y="501861"/>
                        <a:pt x="121901" y="397615"/>
                      </a:cubicBezTo>
                      <a:cubicBezTo>
                        <a:pt x="79039" y="293369"/>
                        <a:pt x="139893" y="567477"/>
                        <a:pt x="128251" y="505565"/>
                      </a:cubicBezTo>
                      <a:cubicBezTo>
                        <a:pt x="116609" y="443653"/>
                        <a:pt x="-35261" y="-90806"/>
                        <a:pt x="7601" y="134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8" name="フリーフォーム 1237">
                  <a:extLst>
                    <a:ext uri="{FF2B5EF4-FFF2-40B4-BE49-F238E27FC236}">
                      <a16:creationId xmlns:a16="http://schemas.microsoft.com/office/drawing/2014/main" id="{93179AE5-46B6-3DF9-25A9-8DFAAB44706B}"/>
                    </a:ext>
                  </a:extLst>
                </p:cNvPr>
                <p:cNvSpPr/>
                <p:nvPr/>
              </p:nvSpPr>
              <p:spPr>
                <a:xfrm>
                  <a:off x="4190997" y="3158984"/>
                  <a:ext cx="64587" cy="655967"/>
                </a:xfrm>
                <a:custGeom>
                  <a:avLst/>
                  <a:gdLst>
                    <a:gd name="connsiteX0" fmla="*/ 63503 w 64587"/>
                    <a:gd name="connsiteY0" fmla="*/ 9666 h 655967"/>
                    <a:gd name="connsiteX1" fmla="*/ 3 w 64587"/>
                    <a:gd name="connsiteY1" fmla="*/ 654191 h 655967"/>
                    <a:gd name="connsiteX2" fmla="*/ 60328 w 64587"/>
                    <a:gd name="connsiteY2" fmla="*/ 203341 h 655967"/>
                    <a:gd name="connsiteX3" fmla="*/ 41278 w 64587"/>
                    <a:gd name="connsiteY3" fmla="*/ 260491 h 655967"/>
                    <a:gd name="connsiteX4" fmla="*/ 63503 w 64587"/>
                    <a:gd name="connsiteY4" fmla="*/ 9666 h 65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587" h="655967">
                      <a:moveTo>
                        <a:pt x="63503" y="9666"/>
                      </a:moveTo>
                      <a:cubicBezTo>
                        <a:pt x="56624" y="75283"/>
                        <a:pt x="532" y="621912"/>
                        <a:pt x="3" y="654191"/>
                      </a:cubicBezTo>
                      <a:cubicBezTo>
                        <a:pt x="-526" y="686470"/>
                        <a:pt x="53449" y="268958"/>
                        <a:pt x="60328" y="203341"/>
                      </a:cubicBezTo>
                      <a:cubicBezTo>
                        <a:pt x="67207" y="137724"/>
                        <a:pt x="40220" y="288008"/>
                        <a:pt x="41278" y="260491"/>
                      </a:cubicBezTo>
                      <a:cubicBezTo>
                        <a:pt x="42336" y="232974"/>
                        <a:pt x="70382" y="-55951"/>
                        <a:pt x="63503" y="96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9" name="フリーフォーム 1238">
                  <a:extLst>
                    <a:ext uri="{FF2B5EF4-FFF2-40B4-BE49-F238E27FC236}">
                      <a16:creationId xmlns:a16="http://schemas.microsoft.com/office/drawing/2014/main" id="{88237C90-6985-83A9-501F-1D848CF92028}"/>
                    </a:ext>
                  </a:extLst>
                </p:cNvPr>
                <p:cNvSpPr/>
                <p:nvPr/>
              </p:nvSpPr>
              <p:spPr>
                <a:xfrm>
                  <a:off x="4112871" y="3725524"/>
                  <a:ext cx="91043" cy="1044087"/>
                </a:xfrm>
                <a:custGeom>
                  <a:avLst/>
                  <a:gdLst>
                    <a:gd name="connsiteX0" fmla="*/ 43204 w 91043"/>
                    <a:gd name="connsiteY0" fmla="*/ 5101 h 1044087"/>
                    <a:gd name="connsiteX1" fmla="*/ 27329 w 91043"/>
                    <a:gd name="connsiteY1" fmla="*/ 608351 h 1044087"/>
                    <a:gd name="connsiteX2" fmla="*/ 90829 w 91043"/>
                    <a:gd name="connsiteY2" fmla="*/ 1040151 h 1044087"/>
                    <a:gd name="connsiteX3" fmla="*/ 1929 w 91043"/>
                    <a:gd name="connsiteY3" fmla="*/ 357526 h 1044087"/>
                    <a:gd name="connsiteX4" fmla="*/ 43204 w 91043"/>
                    <a:gd name="connsiteY4" fmla="*/ 5101 h 1044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43" h="1044087">
                      <a:moveTo>
                        <a:pt x="43204" y="5101"/>
                      </a:moveTo>
                      <a:cubicBezTo>
                        <a:pt x="47437" y="46905"/>
                        <a:pt x="19392" y="435843"/>
                        <a:pt x="27329" y="608351"/>
                      </a:cubicBezTo>
                      <a:cubicBezTo>
                        <a:pt x="35266" y="780859"/>
                        <a:pt x="95062" y="1081955"/>
                        <a:pt x="90829" y="1040151"/>
                      </a:cubicBezTo>
                      <a:cubicBezTo>
                        <a:pt x="86596" y="998347"/>
                        <a:pt x="14100" y="527918"/>
                        <a:pt x="1929" y="357526"/>
                      </a:cubicBezTo>
                      <a:cubicBezTo>
                        <a:pt x="-10242" y="187134"/>
                        <a:pt x="38971" y="-36703"/>
                        <a:pt x="43204" y="51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0" name="フリーフォーム 1239">
                  <a:extLst>
                    <a:ext uri="{FF2B5EF4-FFF2-40B4-BE49-F238E27FC236}">
                      <a16:creationId xmlns:a16="http://schemas.microsoft.com/office/drawing/2014/main" id="{BFD19899-B00E-9DA4-1DF1-1CEAC7DD63E4}"/>
                    </a:ext>
                  </a:extLst>
                </p:cNvPr>
                <p:cNvSpPr/>
                <p:nvPr/>
              </p:nvSpPr>
              <p:spPr>
                <a:xfrm>
                  <a:off x="3619974" y="4235392"/>
                  <a:ext cx="230272" cy="737976"/>
                </a:xfrm>
                <a:custGeom>
                  <a:avLst/>
                  <a:gdLst>
                    <a:gd name="connsiteX0" fmla="*/ 2701 w 230272"/>
                    <a:gd name="connsiteY0" fmla="*/ 12758 h 737976"/>
                    <a:gd name="connsiteX1" fmla="*/ 228126 w 230272"/>
                    <a:gd name="connsiteY1" fmla="*/ 733483 h 737976"/>
                    <a:gd name="connsiteX2" fmla="*/ 110651 w 230272"/>
                    <a:gd name="connsiteY2" fmla="*/ 304858 h 737976"/>
                    <a:gd name="connsiteX3" fmla="*/ 2701 w 230272"/>
                    <a:gd name="connsiteY3" fmla="*/ 12758 h 737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272" h="737976">
                      <a:moveTo>
                        <a:pt x="2701" y="12758"/>
                      </a:moveTo>
                      <a:cubicBezTo>
                        <a:pt x="22280" y="84195"/>
                        <a:pt x="210134" y="684800"/>
                        <a:pt x="228126" y="733483"/>
                      </a:cubicBezTo>
                      <a:cubicBezTo>
                        <a:pt x="246118" y="782166"/>
                        <a:pt x="146105" y="421804"/>
                        <a:pt x="110651" y="304858"/>
                      </a:cubicBezTo>
                      <a:cubicBezTo>
                        <a:pt x="75197" y="187912"/>
                        <a:pt x="-16878" y="-58679"/>
                        <a:pt x="2701" y="127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1" name="フリーフォーム 1240">
                  <a:extLst>
                    <a:ext uri="{FF2B5EF4-FFF2-40B4-BE49-F238E27FC236}">
                      <a16:creationId xmlns:a16="http://schemas.microsoft.com/office/drawing/2014/main" id="{08AE9819-1ABB-101A-CF58-880DB6C344EE}"/>
                    </a:ext>
                  </a:extLst>
                </p:cNvPr>
                <p:cNvSpPr/>
                <p:nvPr/>
              </p:nvSpPr>
              <p:spPr>
                <a:xfrm>
                  <a:off x="5579118" y="3390304"/>
                  <a:ext cx="100317" cy="817191"/>
                </a:xfrm>
                <a:custGeom>
                  <a:avLst/>
                  <a:gdLst>
                    <a:gd name="connsiteX0" fmla="*/ 40632 w 100317"/>
                    <a:gd name="connsiteY0" fmla="*/ 596 h 817191"/>
                    <a:gd name="connsiteX1" fmla="*/ 85082 w 100317"/>
                    <a:gd name="connsiteY1" fmla="*/ 419696 h 817191"/>
                    <a:gd name="connsiteX2" fmla="*/ 94607 w 100317"/>
                    <a:gd name="connsiteY2" fmla="*/ 346671 h 817191"/>
                    <a:gd name="connsiteX3" fmla="*/ 2532 w 100317"/>
                    <a:gd name="connsiteY3" fmla="*/ 807046 h 817191"/>
                    <a:gd name="connsiteX4" fmla="*/ 27932 w 100317"/>
                    <a:gd name="connsiteY4" fmla="*/ 638771 h 817191"/>
                    <a:gd name="connsiteX5" fmla="*/ 50157 w 100317"/>
                    <a:gd name="connsiteY5" fmla="*/ 333971 h 817191"/>
                    <a:gd name="connsiteX6" fmla="*/ 40632 w 100317"/>
                    <a:gd name="connsiteY6" fmla="*/ 596 h 817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17" h="817191">
                      <a:moveTo>
                        <a:pt x="40632" y="596"/>
                      </a:moveTo>
                      <a:cubicBezTo>
                        <a:pt x="46453" y="14883"/>
                        <a:pt x="76086" y="362017"/>
                        <a:pt x="85082" y="419696"/>
                      </a:cubicBezTo>
                      <a:cubicBezTo>
                        <a:pt x="94078" y="477375"/>
                        <a:pt x="108365" y="282113"/>
                        <a:pt x="94607" y="346671"/>
                      </a:cubicBezTo>
                      <a:cubicBezTo>
                        <a:pt x="80849" y="411229"/>
                        <a:pt x="13644" y="758363"/>
                        <a:pt x="2532" y="807046"/>
                      </a:cubicBezTo>
                      <a:cubicBezTo>
                        <a:pt x="-8580" y="855729"/>
                        <a:pt x="19995" y="717617"/>
                        <a:pt x="27932" y="638771"/>
                      </a:cubicBezTo>
                      <a:cubicBezTo>
                        <a:pt x="35869" y="559925"/>
                        <a:pt x="48570" y="435571"/>
                        <a:pt x="50157" y="333971"/>
                      </a:cubicBezTo>
                      <a:cubicBezTo>
                        <a:pt x="51745" y="232371"/>
                        <a:pt x="34811" y="-13691"/>
                        <a:pt x="40632" y="5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2" name="フリーフォーム 1241">
                  <a:extLst>
                    <a:ext uri="{FF2B5EF4-FFF2-40B4-BE49-F238E27FC236}">
                      <a16:creationId xmlns:a16="http://schemas.microsoft.com/office/drawing/2014/main" id="{69CEF3E5-2BF5-76E8-58AC-AF417A96E26B}"/>
                    </a:ext>
                  </a:extLst>
                </p:cNvPr>
                <p:cNvSpPr/>
                <p:nvPr/>
              </p:nvSpPr>
              <p:spPr>
                <a:xfrm>
                  <a:off x="5730701" y="3279775"/>
                  <a:ext cx="112528" cy="727077"/>
                </a:xfrm>
                <a:custGeom>
                  <a:avLst/>
                  <a:gdLst>
                    <a:gd name="connsiteX0" fmla="*/ 174 w 112528"/>
                    <a:gd name="connsiteY0" fmla="*/ 0 h 727077"/>
                    <a:gd name="connsiteX1" fmla="*/ 76374 w 112528"/>
                    <a:gd name="connsiteY1" fmla="*/ 365125 h 727077"/>
                    <a:gd name="connsiteX2" fmla="*/ 38274 w 112528"/>
                    <a:gd name="connsiteY2" fmla="*/ 727075 h 727077"/>
                    <a:gd name="connsiteX3" fmla="*/ 104949 w 112528"/>
                    <a:gd name="connsiteY3" fmla="*/ 371475 h 727077"/>
                    <a:gd name="connsiteX4" fmla="*/ 101774 w 112528"/>
                    <a:gd name="connsiteY4" fmla="*/ 368300 h 727077"/>
                    <a:gd name="connsiteX5" fmla="*/ 174 w 112528"/>
                    <a:gd name="connsiteY5" fmla="*/ 0 h 72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528" h="727077">
                      <a:moveTo>
                        <a:pt x="174" y="0"/>
                      </a:moveTo>
                      <a:cubicBezTo>
                        <a:pt x="-4059" y="-529"/>
                        <a:pt x="70024" y="243946"/>
                        <a:pt x="76374" y="365125"/>
                      </a:cubicBezTo>
                      <a:cubicBezTo>
                        <a:pt x="82724" y="486304"/>
                        <a:pt x="33512" y="726017"/>
                        <a:pt x="38274" y="727075"/>
                      </a:cubicBezTo>
                      <a:cubicBezTo>
                        <a:pt x="43036" y="728133"/>
                        <a:pt x="94366" y="431271"/>
                        <a:pt x="104949" y="371475"/>
                      </a:cubicBezTo>
                      <a:cubicBezTo>
                        <a:pt x="115532" y="311679"/>
                        <a:pt x="115532" y="423333"/>
                        <a:pt x="101774" y="368300"/>
                      </a:cubicBezTo>
                      <a:cubicBezTo>
                        <a:pt x="88016" y="313267"/>
                        <a:pt x="4407" y="529"/>
                        <a:pt x="174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3" name="フリーフォーム 1242">
                  <a:extLst>
                    <a:ext uri="{FF2B5EF4-FFF2-40B4-BE49-F238E27FC236}">
                      <a16:creationId xmlns:a16="http://schemas.microsoft.com/office/drawing/2014/main" id="{3E224907-E881-82F7-A4EB-253C2DE1C429}"/>
                    </a:ext>
                  </a:extLst>
                </p:cNvPr>
                <p:cNvSpPr/>
                <p:nvPr/>
              </p:nvSpPr>
              <p:spPr>
                <a:xfrm>
                  <a:off x="5608761" y="4289425"/>
                  <a:ext cx="239589" cy="238171"/>
                </a:xfrm>
                <a:custGeom>
                  <a:avLst/>
                  <a:gdLst>
                    <a:gd name="connsiteX0" fmla="*/ 188789 w 239589"/>
                    <a:gd name="connsiteY0" fmla="*/ 12700 h 238171"/>
                    <a:gd name="connsiteX1" fmla="*/ 55439 w 239589"/>
                    <a:gd name="connsiteY1" fmla="*/ 92075 h 238171"/>
                    <a:gd name="connsiteX2" fmla="*/ 1464 w 239589"/>
                    <a:gd name="connsiteY2" fmla="*/ 238125 h 238171"/>
                    <a:gd name="connsiteX3" fmla="*/ 36389 w 239589"/>
                    <a:gd name="connsiteY3" fmla="*/ 76200 h 238171"/>
                    <a:gd name="connsiteX4" fmla="*/ 239589 w 239589"/>
                    <a:gd name="connsiteY4" fmla="*/ 0 h 238171"/>
                    <a:gd name="connsiteX5" fmla="*/ 188789 w 239589"/>
                    <a:gd name="connsiteY5" fmla="*/ 12700 h 238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589" h="238171">
                      <a:moveTo>
                        <a:pt x="188789" y="12700"/>
                      </a:moveTo>
                      <a:cubicBezTo>
                        <a:pt x="137724" y="33602"/>
                        <a:pt x="86660" y="54504"/>
                        <a:pt x="55439" y="92075"/>
                      </a:cubicBezTo>
                      <a:cubicBezTo>
                        <a:pt x="24218" y="129646"/>
                        <a:pt x="4639" y="240771"/>
                        <a:pt x="1464" y="238125"/>
                      </a:cubicBezTo>
                      <a:cubicBezTo>
                        <a:pt x="-1711" y="235479"/>
                        <a:pt x="-3298" y="115887"/>
                        <a:pt x="36389" y="76200"/>
                      </a:cubicBezTo>
                      <a:cubicBezTo>
                        <a:pt x="76076" y="36513"/>
                        <a:pt x="239589" y="0"/>
                        <a:pt x="239589" y="0"/>
                      </a:cubicBezTo>
                      <a:lnTo>
                        <a:pt x="188789" y="1270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4" name="フリーフォーム 1243">
                  <a:extLst>
                    <a:ext uri="{FF2B5EF4-FFF2-40B4-BE49-F238E27FC236}">
                      <a16:creationId xmlns:a16="http://schemas.microsoft.com/office/drawing/2014/main" id="{019DFDE0-9DA9-7041-2719-64839C81FF89}"/>
                    </a:ext>
                  </a:extLst>
                </p:cNvPr>
                <p:cNvSpPr/>
                <p:nvPr/>
              </p:nvSpPr>
              <p:spPr>
                <a:xfrm>
                  <a:off x="5448189" y="3985782"/>
                  <a:ext cx="54092" cy="498785"/>
                </a:xfrm>
                <a:custGeom>
                  <a:avLst/>
                  <a:gdLst>
                    <a:gd name="connsiteX0" fmla="*/ 54086 w 54092"/>
                    <a:gd name="connsiteY0" fmla="*/ 2018 h 498785"/>
                    <a:gd name="connsiteX1" fmla="*/ 12811 w 54092"/>
                    <a:gd name="connsiteY1" fmla="*/ 494143 h 498785"/>
                    <a:gd name="connsiteX2" fmla="*/ 111 w 54092"/>
                    <a:gd name="connsiteY2" fmla="*/ 252843 h 498785"/>
                    <a:gd name="connsiteX3" fmla="*/ 9636 w 54092"/>
                    <a:gd name="connsiteY3" fmla="*/ 316343 h 498785"/>
                    <a:gd name="connsiteX4" fmla="*/ 54086 w 54092"/>
                    <a:gd name="connsiteY4" fmla="*/ 2018 h 498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92" h="498785">
                      <a:moveTo>
                        <a:pt x="54086" y="2018"/>
                      </a:moveTo>
                      <a:cubicBezTo>
                        <a:pt x="54615" y="31651"/>
                        <a:pt x="21807" y="452339"/>
                        <a:pt x="12811" y="494143"/>
                      </a:cubicBezTo>
                      <a:cubicBezTo>
                        <a:pt x="3815" y="535947"/>
                        <a:pt x="640" y="282476"/>
                        <a:pt x="111" y="252843"/>
                      </a:cubicBezTo>
                      <a:cubicBezTo>
                        <a:pt x="-418" y="223210"/>
                        <a:pt x="640" y="354443"/>
                        <a:pt x="9636" y="316343"/>
                      </a:cubicBezTo>
                      <a:cubicBezTo>
                        <a:pt x="18632" y="278243"/>
                        <a:pt x="53557" y="-27615"/>
                        <a:pt x="54086" y="20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5" name="フリーフォーム 1244">
                  <a:extLst>
                    <a:ext uri="{FF2B5EF4-FFF2-40B4-BE49-F238E27FC236}">
                      <a16:creationId xmlns:a16="http://schemas.microsoft.com/office/drawing/2014/main" id="{C4C64968-7FBD-D3F1-8F8B-B056EEE804E2}"/>
                    </a:ext>
                  </a:extLst>
                </p:cNvPr>
                <p:cNvSpPr/>
                <p:nvPr/>
              </p:nvSpPr>
              <p:spPr>
                <a:xfrm>
                  <a:off x="5514754" y="4146323"/>
                  <a:ext cx="92101" cy="219411"/>
                </a:xfrm>
                <a:custGeom>
                  <a:avLst/>
                  <a:gdLst>
                    <a:gd name="connsiteX0" fmla="*/ 60546 w 92101"/>
                    <a:gd name="connsiteY0" fmla="*/ 227 h 219411"/>
                    <a:gd name="connsiteX1" fmla="*/ 63721 w 92101"/>
                    <a:gd name="connsiteY1" fmla="*/ 95477 h 219411"/>
                    <a:gd name="connsiteX2" fmla="*/ 221 w 92101"/>
                    <a:gd name="connsiteY2" fmla="*/ 219302 h 219411"/>
                    <a:gd name="connsiteX3" fmla="*/ 89121 w 92101"/>
                    <a:gd name="connsiteY3" fmla="*/ 73252 h 219411"/>
                    <a:gd name="connsiteX4" fmla="*/ 60546 w 92101"/>
                    <a:gd name="connsiteY4" fmla="*/ 227 h 21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101" h="219411">
                      <a:moveTo>
                        <a:pt x="60546" y="227"/>
                      </a:moveTo>
                      <a:cubicBezTo>
                        <a:pt x="56313" y="3931"/>
                        <a:pt x="73775" y="58965"/>
                        <a:pt x="63721" y="95477"/>
                      </a:cubicBezTo>
                      <a:cubicBezTo>
                        <a:pt x="53667" y="131989"/>
                        <a:pt x="-4012" y="223006"/>
                        <a:pt x="221" y="219302"/>
                      </a:cubicBezTo>
                      <a:cubicBezTo>
                        <a:pt x="4454" y="215598"/>
                        <a:pt x="75363" y="107648"/>
                        <a:pt x="89121" y="73252"/>
                      </a:cubicBezTo>
                      <a:cubicBezTo>
                        <a:pt x="102879" y="38856"/>
                        <a:pt x="64779" y="-3477"/>
                        <a:pt x="60546" y="2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6" name="フリーフォーム 1245">
                  <a:extLst>
                    <a:ext uri="{FF2B5EF4-FFF2-40B4-BE49-F238E27FC236}">
                      <a16:creationId xmlns:a16="http://schemas.microsoft.com/office/drawing/2014/main" id="{63641957-4FBA-C9E6-51D2-527541C3BB9C}"/>
                    </a:ext>
                  </a:extLst>
                </p:cNvPr>
                <p:cNvSpPr/>
                <p:nvPr/>
              </p:nvSpPr>
              <p:spPr>
                <a:xfrm>
                  <a:off x="6318197" y="5218435"/>
                  <a:ext cx="74440" cy="195858"/>
                </a:xfrm>
                <a:custGeom>
                  <a:avLst/>
                  <a:gdLst>
                    <a:gd name="connsiteX0" fmla="*/ 53 w 74440"/>
                    <a:gd name="connsiteY0" fmla="*/ 1265 h 195858"/>
                    <a:gd name="connsiteX1" fmla="*/ 34978 w 74440"/>
                    <a:gd name="connsiteY1" fmla="*/ 112390 h 195858"/>
                    <a:gd name="connsiteX2" fmla="*/ 12753 w 74440"/>
                    <a:gd name="connsiteY2" fmla="*/ 194940 h 195858"/>
                    <a:gd name="connsiteX3" fmla="*/ 73078 w 74440"/>
                    <a:gd name="connsiteY3" fmla="*/ 58415 h 195858"/>
                    <a:gd name="connsiteX4" fmla="*/ 54028 w 74440"/>
                    <a:gd name="connsiteY4" fmla="*/ 77465 h 195858"/>
                    <a:gd name="connsiteX5" fmla="*/ 44503 w 74440"/>
                    <a:gd name="connsiteY5" fmla="*/ 52065 h 195858"/>
                    <a:gd name="connsiteX6" fmla="*/ 53 w 74440"/>
                    <a:gd name="connsiteY6" fmla="*/ 1265 h 19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40" h="195858">
                      <a:moveTo>
                        <a:pt x="53" y="1265"/>
                      </a:moveTo>
                      <a:cubicBezTo>
                        <a:pt x="-1534" y="11319"/>
                        <a:pt x="32861" y="80111"/>
                        <a:pt x="34978" y="112390"/>
                      </a:cubicBezTo>
                      <a:cubicBezTo>
                        <a:pt x="37095" y="144669"/>
                        <a:pt x="6403" y="203936"/>
                        <a:pt x="12753" y="194940"/>
                      </a:cubicBezTo>
                      <a:cubicBezTo>
                        <a:pt x="19103" y="185944"/>
                        <a:pt x="73078" y="58415"/>
                        <a:pt x="73078" y="58415"/>
                      </a:cubicBezTo>
                      <a:cubicBezTo>
                        <a:pt x="79957" y="38836"/>
                        <a:pt x="58790" y="78523"/>
                        <a:pt x="54028" y="77465"/>
                      </a:cubicBezTo>
                      <a:cubicBezTo>
                        <a:pt x="49266" y="76407"/>
                        <a:pt x="54028" y="60002"/>
                        <a:pt x="44503" y="52065"/>
                      </a:cubicBezTo>
                      <a:cubicBezTo>
                        <a:pt x="34978" y="44128"/>
                        <a:pt x="1640" y="-8789"/>
                        <a:pt x="53" y="12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7" name="フリーフォーム 1246">
                  <a:extLst>
                    <a:ext uri="{FF2B5EF4-FFF2-40B4-BE49-F238E27FC236}">
                      <a16:creationId xmlns:a16="http://schemas.microsoft.com/office/drawing/2014/main" id="{4952C625-7A93-7629-47DF-B9448F4EEB91}"/>
                    </a:ext>
                  </a:extLst>
                </p:cNvPr>
                <p:cNvSpPr/>
                <p:nvPr/>
              </p:nvSpPr>
              <p:spPr>
                <a:xfrm>
                  <a:off x="5632145" y="5483137"/>
                  <a:ext cx="510285" cy="168629"/>
                </a:xfrm>
                <a:custGeom>
                  <a:avLst/>
                  <a:gdLst>
                    <a:gd name="connsiteX0" fmla="*/ 305 w 510285"/>
                    <a:gd name="connsiteY0" fmla="*/ 88 h 168629"/>
                    <a:gd name="connsiteX1" fmla="*/ 187630 w 510285"/>
                    <a:gd name="connsiteY1" fmla="*/ 133438 h 168629"/>
                    <a:gd name="connsiteX2" fmla="*/ 394005 w 510285"/>
                    <a:gd name="connsiteY2" fmla="*/ 136613 h 168629"/>
                    <a:gd name="connsiteX3" fmla="*/ 505130 w 510285"/>
                    <a:gd name="connsiteY3" fmla="*/ 155663 h 168629"/>
                    <a:gd name="connsiteX4" fmla="*/ 232080 w 510285"/>
                    <a:gd name="connsiteY4" fmla="*/ 155663 h 168629"/>
                    <a:gd name="connsiteX5" fmla="*/ 305 w 510285"/>
                    <a:gd name="connsiteY5" fmla="*/ 88 h 168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0285" h="168629">
                      <a:moveTo>
                        <a:pt x="305" y="88"/>
                      </a:moveTo>
                      <a:cubicBezTo>
                        <a:pt x="-7103" y="-3616"/>
                        <a:pt x="122013" y="110684"/>
                        <a:pt x="187630" y="133438"/>
                      </a:cubicBezTo>
                      <a:cubicBezTo>
                        <a:pt x="253247" y="156192"/>
                        <a:pt x="341088" y="132909"/>
                        <a:pt x="394005" y="136613"/>
                      </a:cubicBezTo>
                      <a:cubicBezTo>
                        <a:pt x="446922" y="140317"/>
                        <a:pt x="532118" y="152488"/>
                        <a:pt x="505130" y="155663"/>
                      </a:cubicBezTo>
                      <a:cubicBezTo>
                        <a:pt x="478142" y="158838"/>
                        <a:pt x="316217" y="183180"/>
                        <a:pt x="232080" y="155663"/>
                      </a:cubicBezTo>
                      <a:cubicBezTo>
                        <a:pt x="147943" y="128146"/>
                        <a:pt x="7713" y="3792"/>
                        <a:pt x="305" y="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8" name="フリーフォーム 1247">
                  <a:extLst>
                    <a:ext uri="{FF2B5EF4-FFF2-40B4-BE49-F238E27FC236}">
                      <a16:creationId xmlns:a16="http://schemas.microsoft.com/office/drawing/2014/main" id="{8B292214-2CC9-A2E8-CD14-E7ACC1C9B22B}"/>
                    </a:ext>
                  </a:extLst>
                </p:cNvPr>
                <p:cNvSpPr/>
                <p:nvPr/>
              </p:nvSpPr>
              <p:spPr>
                <a:xfrm>
                  <a:off x="6134096" y="5488967"/>
                  <a:ext cx="309055" cy="369149"/>
                </a:xfrm>
                <a:custGeom>
                  <a:avLst/>
                  <a:gdLst>
                    <a:gd name="connsiteX0" fmla="*/ 307979 w 309055"/>
                    <a:gd name="connsiteY0" fmla="*/ 608 h 369149"/>
                    <a:gd name="connsiteX1" fmla="*/ 241304 w 309055"/>
                    <a:gd name="connsiteY1" fmla="*/ 168883 h 369149"/>
                    <a:gd name="connsiteX2" fmla="*/ 4 w 309055"/>
                    <a:gd name="connsiteY2" fmla="*/ 368908 h 369149"/>
                    <a:gd name="connsiteX3" fmla="*/ 234954 w 309055"/>
                    <a:gd name="connsiteY3" fmla="*/ 210158 h 369149"/>
                    <a:gd name="connsiteX4" fmla="*/ 203204 w 309055"/>
                    <a:gd name="connsiteY4" fmla="*/ 229208 h 369149"/>
                    <a:gd name="connsiteX5" fmla="*/ 307979 w 309055"/>
                    <a:gd name="connsiteY5" fmla="*/ 608 h 369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9055" h="369149">
                      <a:moveTo>
                        <a:pt x="307979" y="608"/>
                      </a:moveTo>
                      <a:cubicBezTo>
                        <a:pt x="314329" y="-9446"/>
                        <a:pt x="292633" y="107500"/>
                        <a:pt x="241304" y="168883"/>
                      </a:cubicBezTo>
                      <a:cubicBezTo>
                        <a:pt x="189975" y="230266"/>
                        <a:pt x="1062" y="362029"/>
                        <a:pt x="4" y="368908"/>
                      </a:cubicBezTo>
                      <a:cubicBezTo>
                        <a:pt x="-1054" y="375787"/>
                        <a:pt x="201087" y="233441"/>
                        <a:pt x="234954" y="210158"/>
                      </a:cubicBezTo>
                      <a:cubicBezTo>
                        <a:pt x="268821" y="186875"/>
                        <a:pt x="190504" y="257783"/>
                        <a:pt x="203204" y="229208"/>
                      </a:cubicBezTo>
                      <a:cubicBezTo>
                        <a:pt x="215904" y="200633"/>
                        <a:pt x="301629" y="10662"/>
                        <a:pt x="307979" y="6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9" name="フリーフォーム 1248">
                  <a:extLst>
                    <a:ext uri="{FF2B5EF4-FFF2-40B4-BE49-F238E27FC236}">
                      <a16:creationId xmlns:a16="http://schemas.microsoft.com/office/drawing/2014/main" id="{7F943FF7-2DDE-43F2-8B15-3D3C36A03AC7}"/>
                    </a:ext>
                  </a:extLst>
                </p:cNvPr>
                <p:cNvSpPr/>
                <p:nvPr/>
              </p:nvSpPr>
              <p:spPr>
                <a:xfrm>
                  <a:off x="4725615" y="4067174"/>
                  <a:ext cx="379278" cy="202606"/>
                </a:xfrm>
                <a:custGeom>
                  <a:avLst/>
                  <a:gdLst>
                    <a:gd name="connsiteX0" fmla="*/ 1960 w 379278"/>
                    <a:gd name="connsiteY0" fmla="*/ 19051 h 202606"/>
                    <a:gd name="connsiteX1" fmla="*/ 106735 w 379278"/>
                    <a:gd name="connsiteY1" fmla="*/ 28576 h 202606"/>
                    <a:gd name="connsiteX2" fmla="*/ 217860 w 379278"/>
                    <a:gd name="connsiteY2" fmla="*/ 22226 h 202606"/>
                    <a:gd name="connsiteX3" fmla="*/ 221035 w 379278"/>
                    <a:gd name="connsiteY3" fmla="*/ 31751 h 202606"/>
                    <a:gd name="connsiteX4" fmla="*/ 360735 w 379278"/>
                    <a:gd name="connsiteY4" fmla="*/ 184151 h 202606"/>
                    <a:gd name="connsiteX5" fmla="*/ 370260 w 379278"/>
                    <a:gd name="connsiteY5" fmla="*/ 190501 h 202606"/>
                    <a:gd name="connsiteX6" fmla="*/ 290885 w 379278"/>
                    <a:gd name="connsiteY6" fmla="*/ 98426 h 202606"/>
                    <a:gd name="connsiteX7" fmla="*/ 224210 w 379278"/>
                    <a:gd name="connsiteY7" fmla="*/ 15876 h 202606"/>
                    <a:gd name="connsiteX8" fmla="*/ 214685 w 379278"/>
                    <a:gd name="connsiteY8" fmla="*/ 1 h 202606"/>
                    <a:gd name="connsiteX9" fmla="*/ 201985 w 379278"/>
                    <a:gd name="connsiteY9" fmla="*/ 15876 h 202606"/>
                    <a:gd name="connsiteX10" fmla="*/ 1960 w 379278"/>
                    <a:gd name="connsiteY10" fmla="*/ 19051 h 20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9278" h="202606">
                      <a:moveTo>
                        <a:pt x="1960" y="19051"/>
                      </a:moveTo>
                      <a:cubicBezTo>
                        <a:pt x="-13915" y="21168"/>
                        <a:pt x="70752" y="28047"/>
                        <a:pt x="106735" y="28576"/>
                      </a:cubicBezTo>
                      <a:cubicBezTo>
                        <a:pt x="142718" y="29105"/>
                        <a:pt x="217860" y="22226"/>
                        <a:pt x="217860" y="22226"/>
                      </a:cubicBezTo>
                      <a:cubicBezTo>
                        <a:pt x="236910" y="22755"/>
                        <a:pt x="197223" y="4764"/>
                        <a:pt x="221035" y="31751"/>
                      </a:cubicBezTo>
                      <a:cubicBezTo>
                        <a:pt x="244847" y="58738"/>
                        <a:pt x="360735" y="184151"/>
                        <a:pt x="360735" y="184151"/>
                      </a:cubicBezTo>
                      <a:cubicBezTo>
                        <a:pt x="385606" y="210609"/>
                        <a:pt x="381902" y="204788"/>
                        <a:pt x="370260" y="190501"/>
                      </a:cubicBezTo>
                      <a:cubicBezTo>
                        <a:pt x="358618" y="176214"/>
                        <a:pt x="315227" y="127530"/>
                        <a:pt x="290885" y="98426"/>
                      </a:cubicBezTo>
                      <a:cubicBezTo>
                        <a:pt x="266543" y="69322"/>
                        <a:pt x="224210" y="15876"/>
                        <a:pt x="224210" y="15876"/>
                      </a:cubicBezTo>
                      <a:cubicBezTo>
                        <a:pt x="211510" y="-528"/>
                        <a:pt x="214685" y="1"/>
                        <a:pt x="214685" y="1"/>
                      </a:cubicBezTo>
                      <a:cubicBezTo>
                        <a:pt x="210981" y="1"/>
                        <a:pt x="231089" y="10584"/>
                        <a:pt x="201985" y="15876"/>
                      </a:cubicBezTo>
                      <a:cubicBezTo>
                        <a:pt x="172881" y="21168"/>
                        <a:pt x="17835" y="16934"/>
                        <a:pt x="1960" y="190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0" name="フリーフォーム 1249">
                  <a:extLst>
                    <a:ext uri="{FF2B5EF4-FFF2-40B4-BE49-F238E27FC236}">
                      <a16:creationId xmlns:a16="http://schemas.microsoft.com/office/drawing/2014/main" id="{535146B6-B5B3-B1DC-C36D-8231B5F598FF}"/>
                    </a:ext>
                  </a:extLst>
                </p:cNvPr>
                <p:cNvSpPr/>
                <p:nvPr/>
              </p:nvSpPr>
              <p:spPr>
                <a:xfrm>
                  <a:off x="4813291" y="4114504"/>
                  <a:ext cx="209574" cy="70253"/>
                </a:xfrm>
                <a:custGeom>
                  <a:avLst/>
                  <a:gdLst>
                    <a:gd name="connsiteX0" fmla="*/ 9 w 209574"/>
                    <a:gd name="connsiteY0" fmla="*/ 296 h 70253"/>
                    <a:gd name="connsiteX1" fmla="*/ 123834 w 209574"/>
                    <a:gd name="connsiteY1" fmla="*/ 19346 h 70253"/>
                    <a:gd name="connsiteX2" fmla="*/ 209559 w 209574"/>
                    <a:gd name="connsiteY2" fmla="*/ 70146 h 70253"/>
                    <a:gd name="connsiteX3" fmla="*/ 117484 w 209574"/>
                    <a:gd name="connsiteY3" fmla="*/ 32046 h 70253"/>
                    <a:gd name="connsiteX4" fmla="*/ 9 w 209574"/>
                    <a:gd name="connsiteY4" fmla="*/ 296 h 70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74" h="70253">
                      <a:moveTo>
                        <a:pt x="9" y="296"/>
                      </a:moveTo>
                      <a:cubicBezTo>
                        <a:pt x="1067" y="-1821"/>
                        <a:pt x="88909" y="7704"/>
                        <a:pt x="123834" y="19346"/>
                      </a:cubicBezTo>
                      <a:cubicBezTo>
                        <a:pt x="158759" y="30988"/>
                        <a:pt x="210617" y="68029"/>
                        <a:pt x="209559" y="70146"/>
                      </a:cubicBezTo>
                      <a:cubicBezTo>
                        <a:pt x="208501" y="72263"/>
                        <a:pt x="149234" y="42629"/>
                        <a:pt x="117484" y="32046"/>
                      </a:cubicBezTo>
                      <a:cubicBezTo>
                        <a:pt x="85734" y="21463"/>
                        <a:pt x="-1049" y="2413"/>
                        <a:pt x="9" y="2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1" name="フリーフォーム 1250">
                  <a:extLst>
                    <a:ext uri="{FF2B5EF4-FFF2-40B4-BE49-F238E27FC236}">
                      <a16:creationId xmlns:a16="http://schemas.microsoft.com/office/drawing/2014/main" id="{47F3D1C5-0EAD-069A-306C-46313C47206C}"/>
                    </a:ext>
                  </a:extLst>
                </p:cNvPr>
                <p:cNvSpPr/>
                <p:nvPr/>
              </p:nvSpPr>
              <p:spPr>
                <a:xfrm>
                  <a:off x="5108072" y="5260019"/>
                  <a:ext cx="25903" cy="833720"/>
                </a:xfrm>
                <a:custGeom>
                  <a:avLst/>
                  <a:gdLst>
                    <a:gd name="connsiteX0" fmla="*/ 503 w 25903"/>
                    <a:gd name="connsiteY0" fmla="*/ 7306 h 833720"/>
                    <a:gd name="connsiteX1" fmla="*/ 10028 w 25903"/>
                    <a:gd name="connsiteY1" fmla="*/ 829631 h 833720"/>
                    <a:gd name="connsiteX2" fmla="*/ 22728 w 25903"/>
                    <a:gd name="connsiteY2" fmla="*/ 327981 h 833720"/>
                    <a:gd name="connsiteX3" fmla="*/ 25903 w 25903"/>
                    <a:gd name="connsiteY3" fmla="*/ 420056 h 833720"/>
                    <a:gd name="connsiteX4" fmla="*/ 503 w 25903"/>
                    <a:gd name="connsiteY4" fmla="*/ 7306 h 83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03" h="833720">
                      <a:moveTo>
                        <a:pt x="503" y="7306"/>
                      </a:moveTo>
                      <a:cubicBezTo>
                        <a:pt x="-2143" y="75568"/>
                        <a:pt x="6324" y="776185"/>
                        <a:pt x="10028" y="829631"/>
                      </a:cubicBezTo>
                      <a:cubicBezTo>
                        <a:pt x="13732" y="883077"/>
                        <a:pt x="20082" y="396243"/>
                        <a:pt x="22728" y="327981"/>
                      </a:cubicBezTo>
                      <a:cubicBezTo>
                        <a:pt x="25374" y="259719"/>
                        <a:pt x="25903" y="469798"/>
                        <a:pt x="25903" y="420056"/>
                      </a:cubicBezTo>
                      <a:cubicBezTo>
                        <a:pt x="25903" y="370314"/>
                        <a:pt x="3149" y="-60956"/>
                        <a:pt x="503" y="73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2" name="フリーフォーム 1251">
                  <a:extLst>
                    <a:ext uri="{FF2B5EF4-FFF2-40B4-BE49-F238E27FC236}">
                      <a16:creationId xmlns:a16="http://schemas.microsoft.com/office/drawing/2014/main" id="{BA689442-E4F1-5420-9BB5-D7E352AC673D}"/>
                    </a:ext>
                  </a:extLst>
                </p:cNvPr>
                <p:cNvSpPr/>
                <p:nvPr/>
              </p:nvSpPr>
              <p:spPr>
                <a:xfrm>
                  <a:off x="5007520" y="6106906"/>
                  <a:ext cx="123292" cy="715724"/>
                </a:xfrm>
                <a:custGeom>
                  <a:avLst/>
                  <a:gdLst>
                    <a:gd name="connsiteX0" fmla="*/ 123280 w 123292"/>
                    <a:gd name="connsiteY0" fmla="*/ 1794 h 715724"/>
                    <a:gd name="connsiteX1" fmla="*/ 40730 w 123292"/>
                    <a:gd name="connsiteY1" fmla="*/ 363744 h 715724"/>
                    <a:gd name="connsiteX2" fmla="*/ 8980 w 123292"/>
                    <a:gd name="connsiteY2" fmla="*/ 576469 h 715724"/>
                    <a:gd name="connsiteX3" fmla="*/ 2630 w 123292"/>
                    <a:gd name="connsiteY3" fmla="*/ 697119 h 715724"/>
                    <a:gd name="connsiteX4" fmla="*/ 47080 w 123292"/>
                    <a:gd name="connsiteY4" fmla="*/ 173244 h 715724"/>
                    <a:gd name="connsiteX5" fmla="*/ 47080 w 123292"/>
                    <a:gd name="connsiteY5" fmla="*/ 220869 h 715724"/>
                    <a:gd name="connsiteX6" fmla="*/ 123280 w 123292"/>
                    <a:gd name="connsiteY6" fmla="*/ 1794 h 715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92" h="715724">
                      <a:moveTo>
                        <a:pt x="123280" y="1794"/>
                      </a:moveTo>
                      <a:cubicBezTo>
                        <a:pt x="122222" y="25606"/>
                        <a:pt x="59780" y="267965"/>
                        <a:pt x="40730" y="363744"/>
                      </a:cubicBezTo>
                      <a:cubicBezTo>
                        <a:pt x="21680" y="459523"/>
                        <a:pt x="15330" y="520907"/>
                        <a:pt x="8980" y="576469"/>
                      </a:cubicBezTo>
                      <a:cubicBezTo>
                        <a:pt x="2630" y="632031"/>
                        <a:pt x="-3720" y="764323"/>
                        <a:pt x="2630" y="697119"/>
                      </a:cubicBezTo>
                      <a:cubicBezTo>
                        <a:pt x="8980" y="629915"/>
                        <a:pt x="39672" y="252619"/>
                        <a:pt x="47080" y="173244"/>
                      </a:cubicBezTo>
                      <a:cubicBezTo>
                        <a:pt x="54488" y="93869"/>
                        <a:pt x="37555" y="243094"/>
                        <a:pt x="47080" y="220869"/>
                      </a:cubicBezTo>
                      <a:cubicBezTo>
                        <a:pt x="56605" y="198644"/>
                        <a:pt x="124338" y="-22018"/>
                        <a:pt x="123280" y="17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3" name="フリーフォーム 1252">
                  <a:extLst>
                    <a:ext uri="{FF2B5EF4-FFF2-40B4-BE49-F238E27FC236}">
                      <a16:creationId xmlns:a16="http://schemas.microsoft.com/office/drawing/2014/main" id="{02F1A8F2-24EA-EC8E-60B9-E66BD5807682}"/>
                    </a:ext>
                  </a:extLst>
                </p:cNvPr>
                <p:cNvSpPr/>
                <p:nvPr/>
              </p:nvSpPr>
              <p:spPr>
                <a:xfrm>
                  <a:off x="5015933" y="6799567"/>
                  <a:ext cx="326427" cy="1138836"/>
                </a:xfrm>
                <a:custGeom>
                  <a:avLst/>
                  <a:gdLst>
                    <a:gd name="connsiteX0" fmla="*/ 3742 w 326427"/>
                    <a:gd name="connsiteY0" fmla="*/ 13983 h 1138836"/>
                    <a:gd name="connsiteX1" fmla="*/ 324417 w 326427"/>
                    <a:gd name="connsiteY1" fmla="*/ 1134758 h 1138836"/>
                    <a:gd name="connsiteX2" fmla="*/ 140267 w 326427"/>
                    <a:gd name="connsiteY2" fmla="*/ 394983 h 1138836"/>
                    <a:gd name="connsiteX3" fmla="*/ 146617 w 326427"/>
                    <a:gd name="connsiteY3" fmla="*/ 499758 h 1138836"/>
                    <a:gd name="connsiteX4" fmla="*/ 3742 w 326427"/>
                    <a:gd name="connsiteY4" fmla="*/ 13983 h 1138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6427" h="1138836">
                      <a:moveTo>
                        <a:pt x="3742" y="13983"/>
                      </a:moveTo>
                      <a:cubicBezTo>
                        <a:pt x="33375" y="119816"/>
                        <a:pt x="301663" y="1071258"/>
                        <a:pt x="324417" y="1134758"/>
                      </a:cubicBezTo>
                      <a:cubicBezTo>
                        <a:pt x="347171" y="1198258"/>
                        <a:pt x="169900" y="500816"/>
                        <a:pt x="140267" y="394983"/>
                      </a:cubicBezTo>
                      <a:cubicBezTo>
                        <a:pt x="110634" y="289150"/>
                        <a:pt x="163550" y="563787"/>
                        <a:pt x="146617" y="499758"/>
                      </a:cubicBezTo>
                      <a:cubicBezTo>
                        <a:pt x="129684" y="435729"/>
                        <a:pt x="-25891" y="-91850"/>
                        <a:pt x="3742" y="139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4" name="フリーフォーム 1253">
                  <a:extLst>
                    <a:ext uri="{FF2B5EF4-FFF2-40B4-BE49-F238E27FC236}">
                      <a16:creationId xmlns:a16="http://schemas.microsoft.com/office/drawing/2014/main" id="{54417695-E356-88C0-C5CB-6AAABFC7CEEC}"/>
                    </a:ext>
                  </a:extLst>
                </p:cNvPr>
                <p:cNvSpPr/>
                <p:nvPr/>
              </p:nvSpPr>
              <p:spPr>
                <a:xfrm>
                  <a:off x="5355494" y="7951861"/>
                  <a:ext cx="444101" cy="829110"/>
                </a:xfrm>
                <a:custGeom>
                  <a:avLst/>
                  <a:gdLst>
                    <a:gd name="connsiteX0" fmla="*/ 731 w 444101"/>
                    <a:gd name="connsiteY0" fmla="*/ 1514 h 829110"/>
                    <a:gd name="connsiteX1" fmla="*/ 102331 w 444101"/>
                    <a:gd name="connsiteY1" fmla="*/ 287264 h 829110"/>
                    <a:gd name="connsiteX2" fmla="*/ 308706 w 444101"/>
                    <a:gd name="connsiteY2" fmla="*/ 668264 h 829110"/>
                    <a:gd name="connsiteX3" fmla="*/ 438881 w 444101"/>
                    <a:gd name="connsiteY3" fmla="*/ 817489 h 829110"/>
                    <a:gd name="connsiteX4" fmla="*/ 130906 w 444101"/>
                    <a:gd name="connsiteY4" fmla="*/ 382514 h 829110"/>
                    <a:gd name="connsiteX5" fmla="*/ 149956 w 444101"/>
                    <a:gd name="connsiteY5" fmla="*/ 411089 h 829110"/>
                    <a:gd name="connsiteX6" fmla="*/ 731 w 444101"/>
                    <a:gd name="connsiteY6" fmla="*/ 1514 h 82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4101" h="829110">
                      <a:moveTo>
                        <a:pt x="731" y="1514"/>
                      </a:moveTo>
                      <a:cubicBezTo>
                        <a:pt x="-7207" y="-19124"/>
                        <a:pt x="51002" y="176139"/>
                        <a:pt x="102331" y="287264"/>
                      </a:cubicBezTo>
                      <a:cubicBezTo>
                        <a:pt x="153660" y="398389"/>
                        <a:pt x="252614" y="579893"/>
                        <a:pt x="308706" y="668264"/>
                      </a:cubicBezTo>
                      <a:cubicBezTo>
                        <a:pt x="364798" y="756635"/>
                        <a:pt x="468514" y="865114"/>
                        <a:pt x="438881" y="817489"/>
                      </a:cubicBezTo>
                      <a:cubicBezTo>
                        <a:pt x="409248" y="769864"/>
                        <a:pt x="179060" y="450247"/>
                        <a:pt x="130906" y="382514"/>
                      </a:cubicBezTo>
                      <a:cubicBezTo>
                        <a:pt x="82752" y="314781"/>
                        <a:pt x="173239" y="471943"/>
                        <a:pt x="149956" y="411089"/>
                      </a:cubicBezTo>
                      <a:cubicBezTo>
                        <a:pt x="126673" y="350235"/>
                        <a:pt x="8669" y="22152"/>
                        <a:pt x="731" y="15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5" name="フリーフォーム 1254">
                  <a:extLst>
                    <a:ext uri="{FF2B5EF4-FFF2-40B4-BE49-F238E27FC236}">
                      <a16:creationId xmlns:a16="http://schemas.microsoft.com/office/drawing/2014/main" id="{BAC228FD-EEAD-6B43-07D8-69C53ADFEEF6}"/>
                    </a:ext>
                  </a:extLst>
                </p:cNvPr>
                <p:cNvSpPr/>
                <p:nvPr/>
              </p:nvSpPr>
              <p:spPr>
                <a:xfrm>
                  <a:off x="5781673" y="8375121"/>
                  <a:ext cx="695327" cy="400211"/>
                </a:xfrm>
                <a:custGeom>
                  <a:avLst/>
                  <a:gdLst>
                    <a:gd name="connsiteX0" fmla="*/ 695327 w 695327"/>
                    <a:gd name="connsiteY0" fmla="*/ 529 h 400211"/>
                    <a:gd name="connsiteX1" fmla="*/ 527052 w 695327"/>
                    <a:gd name="connsiteY1" fmla="*/ 178329 h 400211"/>
                    <a:gd name="connsiteX2" fmla="*/ 219077 w 695327"/>
                    <a:gd name="connsiteY2" fmla="*/ 368829 h 400211"/>
                    <a:gd name="connsiteX3" fmla="*/ 469902 w 695327"/>
                    <a:gd name="connsiteY3" fmla="*/ 219604 h 400211"/>
                    <a:gd name="connsiteX4" fmla="*/ 190502 w 695327"/>
                    <a:gd name="connsiteY4" fmla="*/ 384704 h 400211"/>
                    <a:gd name="connsiteX5" fmla="*/ 2 w 695327"/>
                    <a:gd name="connsiteY5" fmla="*/ 391054 h 400211"/>
                    <a:gd name="connsiteX6" fmla="*/ 187327 w 695327"/>
                    <a:gd name="connsiteY6" fmla="*/ 365654 h 400211"/>
                    <a:gd name="connsiteX7" fmla="*/ 530227 w 695327"/>
                    <a:gd name="connsiteY7" fmla="*/ 140229 h 400211"/>
                    <a:gd name="connsiteX8" fmla="*/ 304802 w 695327"/>
                    <a:gd name="connsiteY8" fmla="*/ 251354 h 400211"/>
                    <a:gd name="connsiteX9" fmla="*/ 527052 w 695327"/>
                    <a:gd name="connsiteY9" fmla="*/ 127529 h 400211"/>
                    <a:gd name="connsiteX10" fmla="*/ 695327 w 695327"/>
                    <a:gd name="connsiteY10" fmla="*/ 529 h 400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5327" h="400211">
                      <a:moveTo>
                        <a:pt x="695327" y="529"/>
                      </a:moveTo>
                      <a:cubicBezTo>
                        <a:pt x="695327" y="8996"/>
                        <a:pt x="606427" y="116946"/>
                        <a:pt x="527052" y="178329"/>
                      </a:cubicBezTo>
                      <a:cubicBezTo>
                        <a:pt x="447677" y="239712"/>
                        <a:pt x="228602" y="361950"/>
                        <a:pt x="219077" y="368829"/>
                      </a:cubicBezTo>
                      <a:cubicBezTo>
                        <a:pt x="209552" y="375708"/>
                        <a:pt x="474664" y="216958"/>
                        <a:pt x="469902" y="219604"/>
                      </a:cubicBezTo>
                      <a:cubicBezTo>
                        <a:pt x="465140" y="222250"/>
                        <a:pt x="268819" y="356129"/>
                        <a:pt x="190502" y="384704"/>
                      </a:cubicBezTo>
                      <a:cubicBezTo>
                        <a:pt x="112185" y="413279"/>
                        <a:pt x="531" y="394229"/>
                        <a:pt x="2" y="391054"/>
                      </a:cubicBezTo>
                      <a:cubicBezTo>
                        <a:pt x="-527" y="387879"/>
                        <a:pt x="98956" y="407458"/>
                        <a:pt x="187327" y="365654"/>
                      </a:cubicBezTo>
                      <a:cubicBezTo>
                        <a:pt x="275698" y="323850"/>
                        <a:pt x="510648" y="159279"/>
                        <a:pt x="530227" y="140229"/>
                      </a:cubicBezTo>
                      <a:cubicBezTo>
                        <a:pt x="549806" y="121179"/>
                        <a:pt x="305331" y="253471"/>
                        <a:pt x="304802" y="251354"/>
                      </a:cubicBezTo>
                      <a:cubicBezTo>
                        <a:pt x="304273" y="249237"/>
                        <a:pt x="463552" y="167746"/>
                        <a:pt x="527052" y="127529"/>
                      </a:cubicBezTo>
                      <a:cubicBezTo>
                        <a:pt x="590552" y="87312"/>
                        <a:pt x="695327" y="-7938"/>
                        <a:pt x="695327" y="5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6" name="フリーフォーム 1255">
                  <a:extLst>
                    <a:ext uri="{FF2B5EF4-FFF2-40B4-BE49-F238E27FC236}">
                      <a16:creationId xmlns:a16="http://schemas.microsoft.com/office/drawing/2014/main" id="{DEDC5741-C3EE-E8A6-EE83-83640D91C311}"/>
                    </a:ext>
                  </a:extLst>
                </p:cNvPr>
                <p:cNvSpPr/>
                <p:nvPr/>
              </p:nvSpPr>
              <p:spPr>
                <a:xfrm>
                  <a:off x="6508894" y="6604929"/>
                  <a:ext cx="487521" cy="1550099"/>
                </a:xfrm>
                <a:custGeom>
                  <a:avLst/>
                  <a:gdLst>
                    <a:gd name="connsiteX0" fmla="*/ 3031 w 487521"/>
                    <a:gd name="connsiteY0" fmla="*/ 18121 h 1550099"/>
                    <a:gd name="connsiteX1" fmla="*/ 295131 w 487521"/>
                    <a:gd name="connsiteY1" fmla="*/ 894421 h 1550099"/>
                    <a:gd name="connsiteX2" fmla="*/ 158606 w 487521"/>
                    <a:gd name="connsiteY2" fmla="*/ 395946 h 1550099"/>
                    <a:gd name="connsiteX3" fmla="*/ 295131 w 487521"/>
                    <a:gd name="connsiteY3" fmla="*/ 872196 h 1550099"/>
                    <a:gd name="connsiteX4" fmla="*/ 479281 w 487521"/>
                    <a:gd name="connsiteY4" fmla="*/ 1484971 h 1550099"/>
                    <a:gd name="connsiteX5" fmla="*/ 425306 w 487521"/>
                    <a:gd name="connsiteY5" fmla="*/ 1408771 h 1550099"/>
                    <a:gd name="connsiteX6" fmla="*/ 158606 w 487521"/>
                    <a:gd name="connsiteY6" fmla="*/ 389596 h 1550099"/>
                    <a:gd name="connsiteX7" fmla="*/ 3031 w 487521"/>
                    <a:gd name="connsiteY7" fmla="*/ 18121 h 1550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7521" h="1550099">
                      <a:moveTo>
                        <a:pt x="3031" y="18121"/>
                      </a:moveTo>
                      <a:cubicBezTo>
                        <a:pt x="25785" y="102258"/>
                        <a:pt x="269202" y="831450"/>
                        <a:pt x="295131" y="894421"/>
                      </a:cubicBezTo>
                      <a:cubicBezTo>
                        <a:pt x="321060" y="957392"/>
                        <a:pt x="158606" y="399650"/>
                        <a:pt x="158606" y="395946"/>
                      </a:cubicBezTo>
                      <a:cubicBezTo>
                        <a:pt x="158606" y="392242"/>
                        <a:pt x="241685" y="690692"/>
                        <a:pt x="295131" y="872196"/>
                      </a:cubicBezTo>
                      <a:cubicBezTo>
                        <a:pt x="348577" y="1053700"/>
                        <a:pt x="457585" y="1395542"/>
                        <a:pt x="479281" y="1484971"/>
                      </a:cubicBezTo>
                      <a:cubicBezTo>
                        <a:pt x="500977" y="1574400"/>
                        <a:pt x="478752" y="1591333"/>
                        <a:pt x="425306" y="1408771"/>
                      </a:cubicBezTo>
                      <a:cubicBezTo>
                        <a:pt x="371860" y="1226209"/>
                        <a:pt x="226339" y="621900"/>
                        <a:pt x="158606" y="389596"/>
                      </a:cubicBezTo>
                      <a:cubicBezTo>
                        <a:pt x="90873" y="157292"/>
                        <a:pt x="-19723" y="-66016"/>
                        <a:pt x="3031" y="181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7" name="フリーフォーム 1256">
                  <a:extLst>
                    <a:ext uri="{FF2B5EF4-FFF2-40B4-BE49-F238E27FC236}">
                      <a16:creationId xmlns:a16="http://schemas.microsoft.com/office/drawing/2014/main" id="{B78004D5-82FF-230B-5A7E-E3BC672BD063}"/>
                    </a:ext>
                  </a:extLst>
                </p:cNvPr>
                <p:cNvSpPr/>
                <p:nvPr/>
              </p:nvSpPr>
              <p:spPr>
                <a:xfrm>
                  <a:off x="6435628" y="8103662"/>
                  <a:ext cx="528409" cy="294925"/>
                </a:xfrm>
                <a:custGeom>
                  <a:avLst/>
                  <a:gdLst>
                    <a:gd name="connsiteX0" fmla="*/ 527147 w 528409"/>
                    <a:gd name="connsiteY0" fmla="*/ 2113 h 294925"/>
                    <a:gd name="connsiteX1" fmla="*/ 473172 w 528409"/>
                    <a:gd name="connsiteY1" fmla="*/ 132288 h 294925"/>
                    <a:gd name="connsiteX2" fmla="*/ 396972 w 528409"/>
                    <a:gd name="connsiteY2" fmla="*/ 221188 h 294925"/>
                    <a:gd name="connsiteX3" fmla="*/ 97 w 528409"/>
                    <a:gd name="connsiteY3" fmla="*/ 246588 h 294925"/>
                    <a:gd name="connsiteX4" fmla="*/ 355697 w 528409"/>
                    <a:gd name="connsiteY4" fmla="*/ 233888 h 294925"/>
                    <a:gd name="connsiteX5" fmla="*/ 28672 w 528409"/>
                    <a:gd name="connsiteY5" fmla="*/ 294213 h 294925"/>
                    <a:gd name="connsiteX6" fmla="*/ 409672 w 528409"/>
                    <a:gd name="connsiteY6" fmla="*/ 252938 h 294925"/>
                    <a:gd name="connsiteX7" fmla="*/ 419197 w 528409"/>
                    <a:gd name="connsiteY7" fmla="*/ 65613 h 294925"/>
                    <a:gd name="connsiteX8" fmla="*/ 527147 w 528409"/>
                    <a:gd name="connsiteY8" fmla="*/ 2113 h 294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409" h="294925">
                      <a:moveTo>
                        <a:pt x="527147" y="2113"/>
                      </a:moveTo>
                      <a:cubicBezTo>
                        <a:pt x="536143" y="13225"/>
                        <a:pt x="494868" y="95776"/>
                        <a:pt x="473172" y="132288"/>
                      </a:cubicBezTo>
                      <a:cubicBezTo>
                        <a:pt x="451476" y="168800"/>
                        <a:pt x="475818" y="202138"/>
                        <a:pt x="396972" y="221188"/>
                      </a:cubicBezTo>
                      <a:cubicBezTo>
                        <a:pt x="318126" y="240238"/>
                        <a:pt x="6976" y="244471"/>
                        <a:pt x="97" y="246588"/>
                      </a:cubicBezTo>
                      <a:cubicBezTo>
                        <a:pt x="-6782" y="248705"/>
                        <a:pt x="350934" y="225951"/>
                        <a:pt x="355697" y="233888"/>
                      </a:cubicBezTo>
                      <a:cubicBezTo>
                        <a:pt x="360459" y="241826"/>
                        <a:pt x="19676" y="291038"/>
                        <a:pt x="28672" y="294213"/>
                      </a:cubicBezTo>
                      <a:cubicBezTo>
                        <a:pt x="37668" y="297388"/>
                        <a:pt x="344585" y="291038"/>
                        <a:pt x="409672" y="252938"/>
                      </a:cubicBezTo>
                      <a:cubicBezTo>
                        <a:pt x="474759" y="214838"/>
                        <a:pt x="396443" y="105830"/>
                        <a:pt x="419197" y="65613"/>
                      </a:cubicBezTo>
                      <a:cubicBezTo>
                        <a:pt x="441951" y="25396"/>
                        <a:pt x="518151" y="-8999"/>
                        <a:pt x="527147" y="21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8" name="フリーフォーム 1257">
                  <a:extLst>
                    <a:ext uri="{FF2B5EF4-FFF2-40B4-BE49-F238E27FC236}">
                      <a16:creationId xmlns:a16="http://schemas.microsoft.com/office/drawing/2014/main" id="{D897EFF5-9734-F678-54BA-A5C9974353D6}"/>
                    </a:ext>
                  </a:extLst>
                </p:cNvPr>
                <p:cNvSpPr/>
                <p:nvPr/>
              </p:nvSpPr>
              <p:spPr>
                <a:xfrm>
                  <a:off x="6143285" y="6879741"/>
                  <a:ext cx="425985" cy="410064"/>
                </a:xfrm>
                <a:custGeom>
                  <a:avLst/>
                  <a:gdLst>
                    <a:gd name="connsiteX0" fmla="*/ 425790 w 425985"/>
                    <a:gd name="connsiteY0" fmla="*/ 484 h 410064"/>
                    <a:gd name="connsiteX1" fmla="*/ 276565 w 425985"/>
                    <a:gd name="connsiteY1" fmla="*/ 178284 h 410064"/>
                    <a:gd name="connsiteX2" fmla="*/ 340 w 425985"/>
                    <a:gd name="connsiteY2" fmla="*/ 410059 h 410064"/>
                    <a:gd name="connsiteX3" fmla="*/ 336890 w 425985"/>
                    <a:gd name="connsiteY3" fmla="*/ 171934 h 410064"/>
                    <a:gd name="connsiteX4" fmla="*/ 247990 w 425985"/>
                    <a:gd name="connsiteY4" fmla="*/ 232259 h 410064"/>
                    <a:gd name="connsiteX5" fmla="*/ 425790 w 425985"/>
                    <a:gd name="connsiteY5" fmla="*/ 484 h 410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5985" h="410064">
                      <a:moveTo>
                        <a:pt x="425790" y="484"/>
                      </a:moveTo>
                      <a:cubicBezTo>
                        <a:pt x="430552" y="-8512"/>
                        <a:pt x="347473" y="110022"/>
                        <a:pt x="276565" y="178284"/>
                      </a:cubicBezTo>
                      <a:cubicBezTo>
                        <a:pt x="205657" y="246546"/>
                        <a:pt x="-9714" y="411117"/>
                        <a:pt x="340" y="410059"/>
                      </a:cubicBezTo>
                      <a:cubicBezTo>
                        <a:pt x="10394" y="409001"/>
                        <a:pt x="295615" y="201567"/>
                        <a:pt x="336890" y="171934"/>
                      </a:cubicBezTo>
                      <a:cubicBezTo>
                        <a:pt x="378165" y="142301"/>
                        <a:pt x="233173" y="258188"/>
                        <a:pt x="247990" y="232259"/>
                      </a:cubicBezTo>
                      <a:cubicBezTo>
                        <a:pt x="262807" y="206330"/>
                        <a:pt x="421028" y="9480"/>
                        <a:pt x="425790" y="4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9" name="フリーフォーム 1258">
                  <a:extLst>
                    <a:ext uri="{FF2B5EF4-FFF2-40B4-BE49-F238E27FC236}">
                      <a16:creationId xmlns:a16="http://schemas.microsoft.com/office/drawing/2014/main" id="{D3368D47-B946-214A-3CA0-22B574584B80}"/>
                    </a:ext>
                  </a:extLst>
                </p:cNvPr>
                <p:cNvSpPr/>
                <p:nvPr/>
              </p:nvSpPr>
              <p:spPr>
                <a:xfrm>
                  <a:off x="6193075" y="6822386"/>
                  <a:ext cx="379591" cy="388114"/>
                </a:xfrm>
                <a:custGeom>
                  <a:avLst/>
                  <a:gdLst>
                    <a:gd name="connsiteX0" fmla="*/ 379175 w 379591"/>
                    <a:gd name="connsiteY0" fmla="*/ 689 h 388114"/>
                    <a:gd name="connsiteX1" fmla="*/ 258525 w 379591"/>
                    <a:gd name="connsiteY1" fmla="*/ 168964 h 388114"/>
                    <a:gd name="connsiteX2" fmla="*/ 93425 w 379591"/>
                    <a:gd name="connsiteY2" fmla="*/ 245164 h 388114"/>
                    <a:gd name="connsiteX3" fmla="*/ 175975 w 379591"/>
                    <a:gd name="connsiteY3" fmla="*/ 194364 h 388114"/>
                    <a:gd name="connsiteX4" fmla="*/ 1350 w 379591"/>
                    <a:gd name="connsiteY4" fmla="*/ 388039 h 388114"/>
                    <a:gd name="connsiteX5" fmla="*/ 287100 w 379591"/>
                    <a:gd name="connsiteY5" fmla="*/ 168964 h 388114"/>
                    <a:gd name="connsiteX6" fmla="*/ 217250 w 379591"/>
                    <a:gd name="connsiteY6" fmla="*/ 238814 h 388114"/>
                    <a:gd name="connsiteX7" fmla="*/ 379175 w 379591"/>
                    <a:gd name="connsiteY7" fmla="*/ 689 h 388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9591" h="388114">
                      <a:moveTo>
                        <a:pt x="379175" y="689"/>
                      </a:moveTo>
                      <a:cubicBezTo>
                        <a:pt x="386054" y="-10953"/>
                        <a:pt x="306150" y="128218"/>
                        <a:pt x="258525" y="168964"/>
                      </a:cubicBezTo>
                      <a:cubicBezTo>
                        <a:pt x="210900" y="209710"/>
                        <a:pt x="107183" y="240931"/>
                        <a:pt x="93425" y="245164"/>
                      </a:cubicBezTo>
                      <a:cubicBezTo>
                        <a:pt x="79667" y="249397"/>
                        <a:pt x="191321" y="170552"/>
                        <a:pt x="175975" y="194364"/>
                      </a:cubicBezTo>
                      <a:cubicBezTo>
                        <a:pt x="160629" y="218176"/>
                        <a:pt x="-17171" y="392272"/>
                        <a:pt x="1350" y="388039"/>
                      </a:cubicBezTo>
                      <a:cubicBezTo>
                        <a:pt x="19871" y="383806"/>
                        <a:pt x="251117" y="193835"/>
                        <a:pt x="287100" y="168964"/>
                      </a:cubicBezTo>
                      <a:cubicBezTo>
                        <a:pt x="323083" y="144093"/>
                        <a:pt x="202962" y="260510"/>
                        <a:pt x="217250" y="238814"/>
                      </a:cubicBezTo>
                      <a:cubicBezTo>
                        <a:pt x="231537" y="217118"/>
                        <a:pt x="372296" y="12331"/>
                        <a:pt x="379175" y="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0" name="フリーフォーム 1259">
                  <a:extLst>
                    <a:ext uri="{FF2B5EF4-FFF2-40B4-BE49-F238E27FC236}">
                      <a16:creationId xmlns:a16="http://schemas.microsoft.com/office/drawing/2014/main" id="{5616268C-FB16-0F07-3CAE-882BABFCCCFA}"/>
                    </a:ext>
                  </a:extLst>
                </p:cNvPr>
                <p:cNvSpPr/>
                <p:nvPr/>
              </p:nvSpPr>
              <p:spPr>
                <a:xfrm>
                  <a:off x="6162557" y="6295996"/>
                  <a:ext cx="379484" cy="311339"/>
                </a:xfrm>
                <a:custGeom>
                  <a:avLst/>
                  <a:gdLst>
                    <a:gd name="connsiteX0" fmla="*/ 118 w 379484"/>
                    <a:gd name="connsiteY0" fmla="*/ 29 h 311339"/>
                    <a:gd name="connsiteX1" fmla="*/ 212843 w 379484"/>
                    <a:gd name="connsiteY1" fmla="*/ 161954 h 311339"/>
                    <a:gd name="connsiteX2" fmla="*/ 377943 w 379484"/>
                    <a:gd name="connsiteY2" fmla="*/ 311179 h 311339"/>
                    <a:gd name="connsiteX3" fmla="*/ 114418 w 379484"/>
                    <a:gd name="connsiteY3" fmla="*/ 133379 h 311339"/>
                    <a:gd name="connsiteX4" fmla="*/ 181093 w 379484"/>
                    <a:gd name="connsiteY4" fmla="*/ 174654 h 311339"/>
                    <a:gd name="connsiteX5" fmla="*/ 118 w 379484"/>
                    <a:gd name="connsiteY5" fmla="*/ 29 h 311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9484" h="311339">
                      <a:moveTo>
                        <a:pt x="118" y="29"/>
                      </a:moveTo>
                      <a:cubicBezTo>
                        <a:pt x="5410" y="-2088"/>
                        <a:pt x="149872" y="110096"/>
                        <a:pt x="212843" y="161954"/>
                      </a:cubicBezTo>
                      <a:cubicBezTo>
                        <a:pt x="275814" y="213812"/>
                        <a:pt x="394347" y="315942"/>
                        <a:pt x="377943" y="311179"/>
                      </a:cubicBezTo>
                      <a:cubicBezTo>
                        <a:pt x="361539" y="306416"/>
                        <a:pt x="147226" y="156133"/>
                        <a:pt x="114418" y="133379"/>
                      </a:cubicBezTo>
                      <a:cubicBezTo>
                        <a:pt x="81610" y="110625"/>
                        <a:pt x="194322" y="191058"/>
                        <a:pt x="181093" y="174654"/>
                      </a:cubicBezTo>
                      <a:cubicBezTo>
                        <a:pt x="167864" y="158250"/>
                        <a:pt x="-5174" y="2146"/>
                        <a:pt x="118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1" name="フリーフォーム 1260">
                  <a:extLst>
                    <a:ext uri="{FF2B5EF4-FFF2-40B4-BE49-F238E27FC236}">
                      <a16:creationId xmlns:a16="http://schemas.microsoft.com/office/drawing/2014/main" id="{993B42D3-1CAE-697C-BFEE-96A7BAF12A7C}"/>
                    </a:ext>
                  </a:extLst>
                </p:cNvPr>
                <p:cNvSpPr/>
                <p:nvPr/>
              </p:nvSpPr>
              <p:spPr>
                <a:xfrm>
                  <a:off x="6276975" y="6619572"/>
                  <a:ext cx="130541" cy="462371"/>
                </a:xfrm>
                <a:custGeom>
                  <a:avLst/>
                  <a:gdLst>
                    <a:gd name="connsiteX0" fmla="*/ 130175 w 130541"/>
                    <a:gd name="connsiteY0" fmla="*/ 303 h 462371"/>
                    <a:gd name="connsiteX1" fmla="*/ 34925 w 130541"/>
                    <a:gd name="connsiteY1" fmla="*/ 193978 h 462371"/>
                    <a:gd name="connsiteX2" fmla="*/ 0 w 130541"/>
                    <a:gd name="connsiteY2" fmla="*/ 460678 h 462371"/>
                    <a:gd name="connsiteX3" fmla="*/ 34925 w 130541"/>
                    <a:gd name="connsiteY3" fmla="*/ 57453 h 462371"/>
                    <a:gd name="connsiteX4" fmla="*/ 66675 w 130541"/>
                    <a:gd name="connsiteY4" fmla="*/ 146353 h 462371"/>
                    <a:gd name="connsiteX5" fmla="*/ 130175 w 130541"/>
                    <a:gd name="connsiteY5" fmla="*/ 303 h 462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0541" h="462371">
                      <a:moveTo>
                        <a:pt x="130175" y="303"/>
                      </a:moveTo>
                      <a:cubicBezTo>
                        <a:pt x="124883" y="8240"/>
                        <a:pt x="56621" y="117249"/>
                        <a:pt x="34925" y="193978"/>
                      </a:cubicBezTo>
                      <a:cubicBezTo>
                        <a:pt x="13229" y="270707"/>
                        <a:pt x="0" y="483432"/>
                        <a:pt x="0" y="460678"/>
                      </a:cubicBezTo>
                      <a:cubicBezTo>
                        <a:pt x="0" y="437924"/>
                        <a:pt x="23813" y="109840"/>
                        <a:pt x="34925" y="57453"/>
                      </a:cubicBezTo>
                      <a:cubicBezTo>
                        <a:pt x="46037" y="5066"/>
                        <a:pt x="51329" y="150057"/>
                        <a:pt x="66675" y="146353"/>
                      </a:cubicBezTo>
                      <a:cubicBezTo>
                        <a:pt x="82021" y="142649"/>
                        <a:pt x="135467" y="-7634"/>
                        <a:pt x="130175" y="3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2" name="フリーフォーム 1261">
                  <a:extLst>
                    <a:ext uri="{FF2B5EF4-FFF2-40B4-BE49-F238E27FC236}">
                      <a16:creationId xmlns:a16="http://schemas.microsoft.com/office/drawing/2014/main" id="{E8F29E25-318B-3E1D-A84A-53D404C91D4F}"/>
                    </a:ext>
                  </a:extLst>
                </p:cNvPr>
                <p:cNvSpPr/>
                <p:nvPr/>
              </p:nvSpPr>
              <p:spPr>
                <a:xfrm>
                  <a:off x="6197459" y="6349313"/>
                  <a:ext cx="71373" cy="738270"/>
                </a:xfrm>
                <a:custGeom>
                  <a:avLst/>
                  <a:gdLst>
                    <a:gd name="connsiteX0" fmla="*/ 141 w 71373"/>
                    <a:gd name="connsiteY0" fmla="*/ 687 h 738270"/>
                    <a:gd name="connsiteX1" fmla="*/ 47766 w 71373"/>
                    <a:gd name="connsiteY1" fmla="*/ 502337 h 738270"/>
                    <a:gd name="connsiteX2" fmla="*/ 69991 w 71373"/>
                    <a:gd name="connsiteY2" fmla="*/ 734112 h 738270"/>
                    <a:gd name="connsiteX3" fmla="*/ 9666 w 71373"/>
                    <a:gd name="connsiteY3" fmla="*/ 321362 h 738270"/>
                    <a:gd name="connsiteX4" fmla="*/ 31891 w 71373"/>
                    <a:gd name="connsiteY4" fmla="*/ 391212 h 738270"/>
                    <a:gd name="connsiteX5" fmla="*/ 141 w 71373"/>
                    <a:gd name="connsiteY5" fmla="*/ 687 h 738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373" h="738270">
                      <a:moveTo>
                        <a:pt x="141" y="687"/>
                      </a:moveTo>
                      <a:cubicBezTo>
                        <a:pt x="2787" y="19208"/>
                        <a:pt x="36124" y="380100"/>
                        <a:pt x="47766" y="502337"/>
                      </a:cubicBezTo>
                      <a:cubicBezTo>
                        <a:pt x="59408" y="624574"/>
                        <a:pt x="76341" y="764274"/>
                        <a:pt x="69991" y="734112"/>
                      </a:cubicBezTo>
                      <a:cubicBezTo>
                        <a:pt x="63641" y="703950"/>
                        <a:pt x="16016" y="378512"/>
                        <a:pt x="9666" y="321362"/>
                      </a:cubicBezTo>
                      <a:cubicBezTo>
                        <a:pt x="3316" y="264212"/>
                        <a:pt x="30833" y="438837"/>
                        <a:pt x="31891" y="391212"/>
                      </a:cubicBezTo>
                      <a:cubicBezTo>
                        <a:pt x="32949" y="343587"/>
                        <a:pt x="-2505" y="-17834"/>
                        <a:pt x="141" y="6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3" name="フリーフォーム 1262">
                  <a:extLst>
                    <a:ext uri="{FF2B5EF4-FFF2-40B4-BE49-F238E27FC236}">
                      <a16:creationId xmlns:a16="http://schemas.microsoft.com/office/drawing/2014/main" id="{949B1829-D2F1-C122-C630-116510E18C89}"/>
                    </a:ext>
                  </a:extLst>
                </p:cNvPr>
                <p:cNvSpPr/>
                <p:nvPr/>
              </p:nvSpPr>
              <p:spPr>
                <a:xfrm>
                  <a:off x="4121096" y="5736755"/>
                  <a:ext cx="49120" cy="173943"/>
                </a:xfrm>
                <a:custGeom>
                  <a:avLst/>
                  <a:gdLst>
                    <a:gd name="connsiteX0" fmla="*/ 44504 w 49120"/>
                    <a:gd name="connsiteY0" fmla="*/ 3645 h 173943"/>
                    <a:gd name="connsiteX1" fmla="*/ 54 w 49120"/>
                    <a:gd name="connsiteY1" fmla="*/ 171920 h 173943"/>
                    <a:gd name="connsiteX2" fmla="*/ 34979 w 49120"/>
                    <a:gd name="connsiteY2" fmla="*/ 98895 h 173943"/>
                    <a:gd name="connsiteX3" fmla="*/ 19104 w 49120"/>
                    <a:gd name="connsiteY3" fmla="*/ 133820 h 173943"/>
                    <a:gd name="connsiteX4" fmla="*/ 44504 w 49120"/>
                    <a:gd name="connsiteY4" fmla="*/ 60795 h 173943"/>
                    <a:gd name="connsiteX5" fmla="*/ 44504 w 49120"/>
                    <a:gd name="connsiteY5" fmla="*/ 3645 h 173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120" h="173943">
                      <a:moveTo>
                        <a:pt x="44504" y="3645"/>
                      </a:moveTo>
                      <a:cubicBezTo>
                        <a:pt x="37096" y="22166"/>
                        <a:pt x="1641" y="156045"/>
                        <a:pt x="54" y="171920"/>
                      </a:cubicBezTo>
                      <a:cubicBezTo>
                        <a:pt x="-1534" y="187795"/>
                        <a:pt x="31804" y="105245"/>
                        <a:pt x="34979" y="98895"/>
                      </a:cubicBezTo>
                      <a:cubicBezTo>
                        <a:pt x="38154" y="92545"/>
                        <a:pt x="17516" y="140170"/>
                        <a:pt x="19104" y="133820"/>
                      </a:cubicBezTo>
                      <a:cubicBezTo>
                        <a:pt x="20691" y="127470"/>
                        <a:pt x="39741" y="79316"/>
                        <a:pt x="44504" y="60795"/>
                      </a:cubicBezTo>
                      <a:cubicBezTo>
                        <a:pt x="49267" y="42274"/>
                        <a:pt x="51912" y="-14876"/>
                        <a:pt x="44504" y="36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4" name="フリーフォーム 1263">
                  <a:extLst>
                    <a:ext uri="{FF2B5EF4-FFF2-40B4-BE49-F238E27FC236}">
                      <a16:creationId xmlns:a16="http://schemas.microsoft.com/office/drawing/2014/main" id="{71B1F73D-C7CC-FC1C-AD8C-FB5A30730384}"/>
                    </a:ext>
                  </a:extLst>
                </p:cNvPr>
                <p:cNvSpPr/>
                <p:nvPr/>
              </p:nvSpPr>
              <p:spPr>
                <a:xfrm>
                  <a:off x="4286208" y="5618684"/>
                  <a:ext cx="63194" cy="328279"/>
                </a:xfrm>
                <a:custGeom>
                  <a:avLst/>
                  <a:gdLst>
                    <a:gd name="connsiteX0" fmla="*/ 54017 w 63194"/>
                    <a:gd name="connsiteY0" fmla="*/ 1066 h 328279"/>
                    <a:gd name="connsiteX1" fmla="*/ 50842 w 63194"/>
                    <a:gd name="connsiteY1" fmla="*/ 115366 h 328279"/>
                    <a:gd name="connsiteX2" fmla="*/ 42 w 63194"/>
                    <a:gd name="connsiteY2" fmla="*/ 328091 h 328279"/>
                    <a:gd name="connsiteX3" fmla="*/ 60367 w 63194"/>
                    <a:gd name="connsiteY3" fmla="*/ 153466 h 328279"/>
                    <a:gd name="connsiteX4" fmla="*/ 54017 w 63194"/>
                    <a:gd name="connsiteY4" fmla="*/ 178866 h 328279"/>
                    <a:gd name="connsiteX5" fmla="*/ 54017 w 63194"/>
                    <a:gd name="connsiteY5" fmla="*/ 1066 h 328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194" h="328279">
                      <a:moveTo>
                        <a:pt x="54017" y="1066"/>
                      </a:moveTo>
                      <a:cubicBezTo>
                        <a:pt x="53488" y="-9517"/>
                        <a:pt x="59838" y="60862"/>
                        <a:pt x="50842" y="115366"/>
                      </a:cubicBezTo>
                      <a:cubicBezTo>
                        <a:pt x="41846" y="169870"/>
                        <a:pt x="-1546" y="321741"/>
                        <a:pt x="42" y="328091"/>
                      </a:cubicBezTo>
                      <a:cubicBezTo>
                        <a:pt x="1629" y="334441"/>
                        <a:pt x="51371" y="178337"/>
                        <a:pt x="60367" y="153466"/>
                      </a:cubicBezTo>
                      <a:cubicBezTo>
                        <a:pt x="69363" y="128595"/>
                        <a:pt x="54017" y="204795"/>
                        <a:pt x="54017" y="178866"/>
                      </a:cubicBezTo>
                      <a:cubicBezTo>
                        <a:pt x="54017" y="152937"/>
                        <a:pt x="54546" y="11649"/>
                        <a:pt x="54017" y="10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5" name="フリーフォーム 1264">
                  <a:extLst>
                    <a:ext uri="{FF2B5EF4-FFF2-40B4-BE49-F238E27FC236}">
                      <a16:creationId xmlns:a16="http://schemas.microsoft.com/office/drawing/2014/main" id="{1A8B4111-7B4E-1198-9772-E2037F872EEA}"/>
                    </a:ext>
                  </a:extLst>
                </p:cNvPr>
                <p:cNvSpPr/>
                <p:nvPr/>
              </p:nvSpPr>
              <p:spPr>
                <a:xfrm>
                  <a:off x="4282656" y="5644178"/>
                  <a:ext cx="39764" cy="280790"/>
                </a:xfrm>
                <a:custGeom>
                  <a:avLst/>
                  <a:gdLst>
                    <a:gd name="connsiteX0" fmla="*/ 38519 w 39764"/>
                    <a:gd name="connsiteY0" fmla="*/ 972 h 280790"/>
                    <a:gd name="connsiteX1" fmla="*/ 32169 w 39764"/>
                    <a:gd name="connsiteY1" fmla="*/ 115272 h 280790"/>
                    <a:gd name="connsiteX2" fmla="*/ 419 w 39764"/>
                    <a:gd name="connsiteY2" fmla="*/ 280372 h 280790"/>
                    <a:gd name="connsiteX3" fmla="*/ 13119 w 39764"/>
                    <a:gd name="connsiteY3" fmla="*/ 166072 h 280790"/>
                    <a:gd name="connsiteX4" fmla="*/ 13119 w 39764"/>
                    <a:gd name="connsiteY4" fmla="*/ 178772 h 280790"/>
                    <a:gd name="connsiteX5" fmla="*/ 38519 w 39764"/>
                    <a:gd name="connsiteY5" fmla="*/ 972 h 280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764" h="280790">
                      <a:moveTo>
                        <a:pt x="38519" y="972"/>
                      </a:moveTo>
                      <a:cubicBezTo>
                        <a:pt x="41694" y="-9611"/>
                        <a:pt x="38519" y="68705"/>
                        <a:pt x="32169" y="115272"/>
                      </a:cubicBezTo>
                      <a:cubicBezTo>
                        <a:pt x="25819" y="161839"/>
                        <a:pt x="3594" y="271905"/>
                        <a:pt x="419" y="280372"/>
                      </a:cubicBezTo>
                      <a:cubicBezTo>
                        <a:pt x="-2756" y="288839"/>
                        <a:pt x="13119" y="166072"/>
                        <a:pt x="13119" y="166072"/>
                      </a:cubicBezTo>
                      <a:cubicBezTo>
                        <a:pt x="15236" y="149139"/>
                        <a:pt x="9415" y="199410"/>
                        <a:pt x="13119" y="178772"/>
                      </a:cubicBezTo>
                      <a:cubicBezTo>
                        <a:pt x="16823" y="158134"/>
                        <a:pt x="35344" y="11555"/>
                        <a:pt x="38519" y="9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6" name="フリーフォーム 1265">
                  <a:extLst>
                    <a:ext uri="{FF2B5EF4-FFF2-40B4-BE49-F238E27FC236}">
                      <a16:creationId xmlns:a16="http://schemas.microsoft.com/office/drawing/2014/main" id="{FBFC43F7-ACA9-F487-CE3A-DDE0D1170C7A}"/>
                    </a:ext>
                  </a:extLst>
                </p:cNvPr>
                <p:cNvSpPr/>
                <p:nvPr/>
              </p:nvSpPr>
              <p:spPr>
                <a:xfrm>
                  <a:off x="4132414" y="5937090"/>
                  <a:ext cx="161966" cy="23225"/>
                </a:xfrm>
                <a:custGeom>
                  <a:avLst/>
                  <a:gdLst>
                    <a:gd name="connsiteX0" fmla="*/ 1436 w 161966"/>
                    <a:gd name="connsiteY0" fmla="*/ 12860 h 23225"/>
                    <a:gd name="connsiteX1" fmla="*/ 160186 w 161966"/>
                    <a:gd name="connsiteY1" fmla="*/ 160 h 23225"/>
                    <a:gd name="connsiteX2" fmla="*/ 83986 w 161966"/>
                    <a:gd name="connsiteY2" fmla="*/ 22385 h 23225"/>
                    <a:gd name="connsiteX3" fmla="*/ 1436 w 161966"/>
                    <a:gd name="connsiteY3" fmla="*/ 12860 h 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966" h="23225">
                      <a:moveTo>
                        <a:pt x="1436" y="12860"/>
                      </a:moveTo>
                      <a:cubicBezTo>
                        <a:pt x="14136" y="9156"/>
                        <a:pt x="146428" y="-1427"/>
                        <a:pt x="160186" y="160"/>
                      </a:cubicBezTo>
                      <a:cubicBezTo>
                        <a:pt x="173944" y="1747"/>
                        <a:pt x="104094" y="18681"/>
                        <a:pt x="83986" y="22385"/>
                      </a:cubicBezTo>
                      <a:cubicBezTo>
                        <a:pt x="63878" y="26089"/>
                        <a:pt x="-11264" y="16564"/>
                        <a:pt x="1436" y="128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7" name="フリーフォーム 1266">
                  <a:extLst>
                    <a:ext uri="{FF2B5EF4-FFF2-40B4-BE49-F238E27FC236}">
                      <a16:creationId xmlns:a16="http://schemas.microsoft.com/office/drawing/2014/main" id="{0F9C0D4D-A93B-CA61-6126-61527F5CC213}"/>
                    </a:ext>
                  </a:extLst>
                </p:cNvPr>
                <p:cNvSpPr/>
                <p:nvPr/>
              </p:nvSpPr>
              <p:spPr>
                <a:xfrm>
                  <a:off x="4254457" y="5771741"/>
                  <a:ext cx="29862" cy="157160"/>
                </a:xfrm>
                <a:custGeom>
                  <a:avLst/>
                  <a:gdLst>
                    <a:gd name="connsiteX0" fmla="*/ 28618 w 29862"/>
                    <a:gd name="connsiteY0" fmla="*/ 409 h 157160"/>
                    <a:gd name="connsiteX1" fmla="*/ 43 w 29862"/>
                    <a:gd name="connsiteY1" fmla="*/ 152809 h 157160"/>
                    <a:gd name="connsiteX2" fmla="*/ 22268 w 29862"/>
                    <a:gd name="connsiteY2" fmla="*/ 108359 h 157160"/>
                    <a:gd name="connsiteX3" fmla="*/ 28618 w 29862"/>
                    <a:gd name="connsiteY3" fmla="*/ 409 h 15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862" h="157160">
                      <a:moveTo>
                        <a:pt x="28618" y="409"/>
                      </a:moveTo>
                      <a:cubicBezTo>
                        <a:pt x="24914" y="7817"/>
                        <a:pt x="1101" y="134818"/>
                        <a:pt x="43" y="152809"/>
                      </a:cubicBezTo>
                      <a:cubicBezTo>
                        <a:pt x="-1015" y="170800"/>
                        <a:pt x="17506" y="128467"/>
                        <a:pt x="22268" y="108359"/>
                      </a:cubicBezTo>
                      <a:cubicBezTo>
                        <a:pt x="27030" y="88251"/>
                        <a:pt x="32322" y="-6999"/>
                        <a:pt x="28618" y="4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8" name="フリーフォーム 1267">
                  <a:extLst>
                    <a:ext uri="{FF2B5EF4-FFF2-40B4-BE49-F238E27FC236}">
                      <a16:creationId xmlns:a16="http://schemas.microsoft.com/office/drawing/2014/main" id="{3151E158-3178-F249-9C0C-88A072A3B8E5}"/>
                    </a:ext>
                  </a:extLst>
                </p:cNvPr>
                <p:cNvSpPr/>
                <p:nvPr/>
              </p:nvSpPr>
              <p:spPr>
                <a:xfrm>
                  <a:off x="4289393" y="5604318"/>
                  <a:ext cx="60427" cy="1426579"/>
                </a:xfrm>
                <a:custGeom>
                  <a:avLst/>
                  <a:gdLst>
                    <a:gd name="connsiteX0" fmla="*/ 60357 w 60427"/>
                    <a:gd name="connsiteY0" fmla="*/ 9082 h 1426579"/>
                    <a:gd name="connsiteX1" fmla="*/ 47657 w 60427"/>
                    <a:gd name="connsiteY1" fmla="*/ 682182 h 1426579"/>
                    <a:gd name="connsiteX2" fmla="*/ 44482 w 60427"/>
                    <a:gd name="connsiteY2" fmla="*/ 415482 h 1426579"/>
                    <a:gd name="connsiteX3" fmla="*/ 34957 w 60427"/>
                    <a:gd name="connsiteY3" fmla="*/ 1206057 h 1426579"/>
                    <a:gd name="connsiteX4" fmla="*/ 32 w 60427"/>
                    <a:gd name="connsiteY4" fmla="*/ 1409257 h 1426579"/>
                    <a:gd name="connsiteX5" fmla="*/ 28607 w 60427"/>
                    <a:gd name="connsiteY5" fmla="*/ 853632 h 1426579"/>
                    <a:gd name="connsiteX6" fmla="*/ 28607 w 60427"/>
                    <a:gd name="connsiteY6" fmla="*/ 898082 h 1426579"/>
                    <a:gd name="connsiteX7" fmla="*/ 41307 w 60427"/>
                    <a:gd name="connsiteY7" fmla="*/ 332932 h 1426579"/>
                    <a:gd name="connsiteX8" fmla="*/ 60357 w 60427"/>
                    <a:gd name="connsiteY8" fmla="*/ 9082 h 1426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427" h="1426579">
                      <a:moveTo>
                        <a:pt x="60357" y="9082"/>
                      </a:moveTo>
                      <a:cubicBezTo>
                        <a:pt x="61415" y="67290"/>
                        <a:pt x="50303" y="614449"/>
                        <a:pt x="47657" y="682182"/>
                      </a:cubicBezTo>
                      <a:cubicBezTo>
                        <a:pt x="45011" y="749915"/>
                        <a:pt x="46599" y="328170"/>
                        <a:pt x="44482" y="415482"/>
                      </a:cubicBezTo>
                      <a:cubicBezTo>
                        <a:pt x="42365" y="502794"/>
                        <a:pt x="42365" y="1040428"/>
                        <a:pt x="34957" y="1206057"/>
                      </a:cubicBezTo>
                      <a:cubicBezTo>
                        <a:pt x="27549" y="1371686"/>
                        <a:pt x="1090" y="1467994"/>
                        <a:pt x="32" y="1409257"/>
                      </a:cubicBezTo>
                      <a:cubicBezTo>
                        <a:pt x="-1026" y="1350520"/>
                        <a:pt x="23845" y="938828"/>
                        <a:pt x="28607" y="853632"/>
                      </a:cubicBezTo>
                      <a:cubicBezTo>
                        <a:pt x="33369" y="768436"/>
                        <a:pt x="26490" y="984865"/>
                        <a:pt x="28607" y="898082"/>
                      </a:cubicBezTo>
                      <a:cubicBezTo>
                        <a:pt x="30724" y="811299"/>
                        <a:pt x="35486" y="480040"/>
                        <a:pt x="41307" y="332932"/>
                      </a:cubicBezTo>
                      <a:cubicBezTo>
                        <a:pt x="47128" y="185824"/>
                        <a:pt x="59299" y="-49126"/>
                        <a:pt x="60357" y="90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9" name="フリーフォーム 1268">
                  <a:extLst>
                    <a:ext uri="{FF2B5EF4-FFF2-40B4-BE49-F238E27FC236}">
                      <a16:creationId xmlns:a16="http://schemas.microsoft.com/office/drawing/2014/main" id="{842D9B3E-B002-F0F8-2D5F-84EA81E55D40}"/>
                    </a:ext>
                  </a:extLst>
                </p:cNvPr>
                <p:cNvSpPr/>
                <p:nvPr/>
              </p:nvSpPr>
              <p:spPr>
                <a:xfrm>
                  <a:off x="4035207" y="6104650"/>
                  <a:ext cx="266468" cy="904120"/>
                </a:xfrm>
                <a:custGeom>
                  <a:avLst/>
                  <a:gdLst>
                    <a:gd name="connsiteX0" fmla="*/ 41493 w 266468"/>
                    <a:gd name="connsiteY0" fmla="*/ 10400 h 904120"/>
                    <a:gd name="connsiteX1" fmla="*/ 228818 w 266468"/>
                    <a:gd name="connsiteY1" fmla="*/ 658100 h 904120"/>
                    <a:gd name="connsiteX2" fmla="*/ 247868 w 266468"/>
                    <a:gd name="connsiteY2" fmla="*/ 864475 h 904120"/>
                    <a:gd name="connsiteX3" fmla="*/ 247868 w 266468"/>
                    <a:gd name="connsiteY3" fmla="*/ 829550 h 904120"/>
                    <a:gd name="connsiteX4" fmla="*/ 6568 w 266468"/>
                    <a:gd name="connsiteY4" fmla="*/ 127875 h 904120"/>
                    <a:gd name="connsiteX5" fmla="*/ 66893 w 266468"/>
                    <a:gd name="connsiteY5" fmla="*/ 248525 h 904120"/>
                    <a:gd name="connsiteX6" fmla="*/ 41493 w 266468"/>
                    <a:gd name="connsiteY6" fmla="*/ 10400 h 90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468" h="904120">
                      <a:moveTo>
                        <a:pt x="41493" y="10400"/>
                      </a:moveTo>
                      <a:cubicBezTo>
                        <a:pt x="68481" y="78663"/>
                        <a:pt x="194422" y="515754"/>
                        <a:pt x="228818" y="658100"/>
                      </a:cubicBezTo>
                      <a:cubicBezTo>
                        <a:pt x="263214" y="800446"/>
                        <a:pt x="244693" y="835900"/>
                        <a:pt x="247868" y="864475"/>
                      </a:cubicBezTo>
                      <a:cubicBezTo>
                        <a:pt x="251043" y="893050"/>
                        <a:pt x="288085" y="952317"/>
                        <a:pt x="247868" y="829550"/>
                      </a:cubicBezTo>
                      <a:cubicBezTo>
                        <a:pt x="207651" y="706783"/>
                        <a:pt x="36731" y="224713"/>
                        <a:pt x="6568" y="127875"/>
                      </a:cubicBezTo>
                      <a:cubicBezTo>
                        <a:pt x="-23595" y="31037"/>
                        <a:pt x="59485" y="265458"/>
                        <a:pt x="66893" y="248525"/>
                      </a:cubicBezTo>
                      <a:cubicBezTo>
                        <a:pt x="74301" y="231592"/>
                        <a:pt x="14505" y="-57863"/>
                        <a:pt x="41493" y="10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0" name="フリーフォーム 1269">
                  <a:extLst>
                    <a:ext uri="{FF2B5EF4-FFF2-40B4-BE49-F238E27FC236}">
                      <a16:creationId xmlns:a16="http://schemas.microsoft.com/office/drawing/2014/main" id="{22C1B469-F78C-C31B-1067-94843F7D03C7}"/>
                    </a:ext>
                  </a:extLst>
                </p:cNvPr>
                <p:cNvSpPr/>
                <p:nvPr/>
              </p:nvSpPr>
              <p:spPr>
                <a:xfrm>
                  <a:off x="3964915" y="7046100"/>
                  <a:ext cx="324313" cy="1042402"/>
                </a:xfrm>
                <a:custGeom>
                  <a:avLst/>
                  <a:gdLst>
                    <a:gd name="connsiteX0" fmla="*/ 321335 w 324313"/>
                    <a:gd name="connsiteY0" fmla="*/ 2400 h 1042402"/>
                    <a:gd name="connsiteX1" fmla="*/ 187985 w 324313"/>
                    <a:gd name="connsiteY1" fmla="*/ 561200 h 1042402"/>
                    <a:gd name="connsiteX2" fmla="*/ 660 w 324313"/>
                    <a:gd name="connsiteY2" fmla="*/ 1040625 h 1042402"/>
                    <a:gd name="connsiteX3" fmla="*/ 257835 w 324313"/>
                    <a:gd name="connsiteY3" fmla="*/ 386575 h 1042402"/>
                    <a:gd name="connsiteX4" fmla="*/ 321335 w 324313"/>
                    <a:gd name="connsiteY4" fmla="*/ 2400 h 1042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313" h="1042402">
                      <a:moveTo>
                        <a:pt x="321335" y="2400"/>
                      </a:moveTo>
                      <a:cubicBezTo>
                        <a:pt x="309693" y="31504"/>
                        <a:pt x="241431" y="388163"/>
                        <a:pt x="187985" y="561200"/>
                      </a:cubicBezTo>
                      <a:cubicBezTo>
                        <a:pt x="134539" y="734237"/>
                        <a:pt x="-10982" y="1069729"/>
                        <a:pt x="660" y="1040625"/>
                      </a:cubicBezTo>
                      <a:cubicBezTo>
                        <a:pt x="12302" y="1011521"/>
                        <a:pt x="205447" y="558025"/>
                        <a:pt x="257835" y="386575"/>
                      </a:cubicBezTo>
                      <a:cubicBezTo>
                        <a:pt x="310222" y="215125"/>
                        <a:pt x="332977" y="-26704"/>
                        <a:pt x="321335" y="2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1" name="フリーフォーム 1270">
                  <a:extLst>
                    <a:ext uri="{FF2B5EF4-FFF2-40B4-BE49-F238E27FC236}">
                      <a16:creationId xmlns:a16="http://schemas.microsoft.com/office/drawing/2014/main" id="{2F570571-93CF-F9A0-8B75-E3BDD816C079}"/>
                    </a:ext>
                  </a:extLst>
                </p:cNvPr>
                <p:cNvSpPr/>
                <p:nvPr/>
              </p:nvSpPr>
              <p:spPr>
                <a:xfrm>
                  <a:off x="3822370" y="7359449"/>
                  <a:ext cx="378525" cy="1029354"/>
                </a:xfrm>
                <a:custGeom>
                  <a:avLst/>
                  <a:gdLst>
                    <a:gd name="connsiteX0" fmla="*/ 378155 w 378525"/>
                    <a:gd name="connsiteY0" fmla="*/ 201 h 1029354"/>
                    <a:gd name="connsiteX1" fmla="*/ 174955 w 378525"/>
                    <a:gd name="connsiteY1" fmla="*/ 673301 h 1029354"/>
                    <a:gd name="connsiteX2" fmla="*/ 330 w 378525"/>
                    <a:gd name="connsiteY2" fmla="*/ 1028901 h 1029354"/>
                    <a:gd name="connsiteX3" fmla="*/ 219405 w 378525"/>
                    <a:gd name="connsiteY3" fmla="*/ 606626 h 1029354"/>
                    <a:gd name="connsiteX4" fmla="*/ 378155 w 378525"/>
                    <a:gd name="connsiteY4" fmla="*/ 201 h 1029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525" h="1029354">
                      <a:moveTo>
                        <a:pt x="378155" y="201"/>
                      </a:moveTo>
                      <a:cubicBezTo>
                        <a:pt x="370747" y="11314"/>
                        <a:pt x="237926" y="501851"/>
                        <a:pt x="174955" y="673301"/>
                      </a:cubicBezTo>
                      <a:cubicBezTo>
                        <a:pt x="111984" y="844751"/>
                        <a:pt x="-7078" y="1040014"/>
                        <a:pt x="330" y="1028901"/>
                      </a:cubicBezTo>
                      <a:cubicBezTo>
                        <a:pt x="7738" y="1017789"/>
                        <a:pt x="158551" y="771726"/>
                        <a:pt x="219405" y="606626"/>
                      </a:cubicBezTo>
                      <a:cubicBezTo>
                        <a:pt x="280259" y="441526"/>
                        <a:pt x="385563" y="-10912"/>
                        <a:pt x="378155" y="2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2" name="フリーフォーム 1271">
                  <a:extLst>
                    <a:ext uri="{FF2B5EF4-FFF2-40B4-BE49-F238E27FC236}">
                      <a16:creationId xmlns:a16="http://schemas.microsoft.com/office/drawing/2014/main" id="{477E3CD5-D5D9-1E31-5B0C-7EA0983F9D68}"/>
                    </a:ext>
                  </a:extLst>
                </p:cNvPr>
                <p:cNvSpPr/>
                <p:nvPr/>
              </p:nvSpPr>
              <p:spPr>
                <a:xfrm>
                  <a:off x="3277902" y="8188075"/>
                  <a:ext cx="576695" cy="390658"/>
                </a:xfrm>
                <a:custGeom>
                  <a:avLst/>
                  <a:gdLst>
                    <a:gd name="connsiteX0" fmla="*/ 1873 w 576695"/>
                    <a:gd name="connsiteY0" fmla="*/ 250 h 390658"/>
                    <a:gd name="connsiteX1" fmla="*/ 119348 w 576695"/>
                    <a:gd name="connsiteY1" fmla="*/ 238375 h 390658"/>
                    <a:gd name="connsiteX2" fmla="*/ 338423 w 576695"/>
                    <a:gd name="connsiteY2" fmla="*/ 381250 h 390658"/>
                    <a:gd name="connsiteX3" fmla="*/ 405098 w 576695"/>
                    <a:gd name="connsiteY3" fmla="*/ 352675 h 390658"/>
                    <a:gd name="connsiteX4" fmla="*/ 576548 w 576695"/>
                    <a:gd name="connsiteY4" fmla="*/ 155825 h 390658"/>
                    <a:gd name="connsiteX5" fmla="*/ 433673 w 576695"/>
                    <a:gd name="connsiteY5" fmla="*/ 355850 h 390658"/>
                    <a:gd name="connsiteX6" fmla="*/ 363823 w 576695"/>
                    <a:gd name="connsiteY6" fmla="*/ 362200 h 390658"/>
                    <a:gd name="connsiteX7" fmla="*/ 208248 w 576695"/>
                    <a:gd name="connsiteY7" fmla="*/ 286000 h 390658"/>
                    <a:gd name="connsiteX8" fmla="*/ 1873 w 576695"/>
                    <a:gd name="connsiteY8" fmla="*/ 250 h 390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6695" h="390658">
                      <a:moveTo>
                        <a:pt x="1873" y="250"/>
                      </a:moveTo>
                      <a:cubicBezTo>
                        <a:pt x="-12944" y="-7688"/>
                        <a:pt x="63256" y="174875"/>
                        <a:pt x="119348" y="238375"/>
                      </a:cubicBezTo>
                      <a:cubicBezTo>
                        <a:pt x="175440" y="301875"/>
                        <a:pt x="290798" y="362200"/>
                        <a:pt x="338423" y="381250"/>
                      </a:cubicBezTo>
                      <a:cubicBezTo>
                        <a:pt x="386048" y="400300"/>
                        <a:pt x="365411" y="390246"/>
                        <a:pt x="405098" y="352675"/>
                      </a:cubicBezTo>
                      <a:cubicBezTo>
                        <a:pt x="444785" y="315104"/>
                        <a:pt x="571786" y="155296"/>
                        <a:pt x="576548" y="155825"/>
                      </a:cubicBezTo>
                      <a:cubicBezTo>
                        <a:pt x="581311" y="156354"/>
                        <a:pt x="469127" y="321454"/>
                        <a:pt x="433673" y="355850"/>
                      </a:cubicBezTo>
                      <a:cubicBezTo>
                        <a:pt x="398219" y="390246"/>
                        <a:pt x="401394" y="373842"/>
                        <a:pt x="363823" y="362200"/>
                      </a:cubicBezTo>
                      <a:cubicBezTo>
                        <a:pt x="326252" y="350558"/>
                        <a:pt x="268573" y="340504"/>
                        <a:pt x="208248" y="286000"/>
                      </a:cubicBezTo>
                      <a:cubicBezTo>
                        <a:pt x="147923" y="231496"/>
                        <a:pt x="16690" y="8188"/>
                        <a:pt x="1873" y="2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3" name="フリーフォーム 1272">
                  <a:extLst>
                    <a:ext uri="{FF2B5EF4-FFF2-40B4-BE49-F238E27FC236}">
                      <a16:creationId xmlns:a16="http://schemas.microsoft.com/office/drawing/2014/main" id="{D9C58BE6-9CA3-C1BD-B6BD-0826FD661779}"/>
                    </a:ext>
                  </a:extLst>
                </p:cNvPr>
                <p:cNvSpPr/>
                <p:nvPr/>
              </p:nvSpPr>
              <p:spPr>
                <a:xfrm>
                  <a:off x="2819383" y="7839149"/>
                  <a:ext cx="484120" cy="385512"/>
                </a:xfrm>
                <a:custGeom>
                  <a:avLst/>
                  <a:gdLst>
                    <a:gd name="connsiteX0" fmla="*/ 17 w 484120"/>
                    <a:gd name="connsiteY0" fmla="*/ 44376 h 385512"/>
                    <a:gd name="connsiteX1" fmla="*/ 254017 w 484120"/>
                    <a:gd name="connsiteY1" fmla="*/ 47551 h 385512"/>
                    <a:gd name="connsiteX2" fmla="*/ 317517 w 484120"/>
                    <a:gd name="connsiteY2" fmla="*/ 107876 h 385512"/>
                    <a:gd name="connsiteX3" fmla="*/ 377842 w 484120"/>
                    <a:gd name="connsiteY3" fmla="*/ 215826 h 385512"/>
                    <a:gd name="connsiteX4" fmla="*/ 482617 w 484120"/>
                    <a:gd name="connsiteY4" fmla="*/ 380926 h 385512"/>
                    <a:gd name="connsiteX5" fmla="*/ 292117 w 484120"/>
                    <a:gd name="connsiteY5" fmla="*/ 18976 h 385512"/>
                    <a:gd name="connsiteX6" fmla="*/ 307992 w 484120"/>
                    <a:gd name="connsiteY6" fmla="*/ 47551 h 385512"/>
                    <a:gd name="connsiteX7" fmla="*/ 241317 w 484120"/>
                    <a:gd name="connsiteY7" fmla="*/ 18976 h 385512"/>
                    <a:gd name="connsiteX8" fmla="*/ 17 w 484120"/>
                    <a:gd name="connsiteY8" fmla="*/ 44376 h 385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4120" h="385512">
                      <a:moveTo>
                        <a:pt x="17" y="44376"/>
                      </a:moveTo>
                      <a:cubicBezTo>
                        <a:pt x="2134" y="49138"/>
                        <a:pt x="201100" y="36968"/>
                        <a:pt x="254017" y="47551"/>
                      </a:cubicBezTo>
                      <a:cubicBezTo>
                        <a:pt x="306934" y="58134"/>
                        <a:pt x="296880" y="79830"/>
                        <a:pt x="317517" y="107876"/>
                      </a:cubicBezTo>
                      <a:cubicBezTo>
                        <a:pt x="338155" y="135922"/>
                        <a:pt x="350325" y="170318"/>
                        <a:pt x="377842" y="215826"/>
                      </a:cubicBezTo>
                      <a:cubicBezTo>
                        <a:pt x="405359" y="261334"/>
                        <a:pt x="496905" y="413734"/>
                        <a:pt x="482617" y="380926"/>
                      </a:cubicBezTo>
                      <a:cubicBezTo>
                        <a:pt x="468330" y="348118"/>
                        <a:pt x="321221" y="74539"/>
                        <a:pt x="292117" y="18976"/>
                      </a:cubicBezTo>
                      <a:cubicBezTo>
                        <a:pt x="263013" y="-36587"/>
                        <a:pt x="316459" y="47551"/>
                        <a:pt x="307992" y="47551"/>
                      </a:cubicBezTo>
                      <a:cubicBezTo>
                        <a:pt x="299525" y="47551"/>
                        <a:pt x="294763" y="18976"/>
                        <a:pt x="241317" y="18976"/>
                      </a:cubicBezTo>
                      <a:cubicBezTo>
                        <a:pt x="187871" y="18976"/>
                        <a:pt x="-2100" y="39614"/>
                        <a:pt x="17" y="443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4" name="フリーフォーム 1273">
                  <a:extLst>
                    <a:ext uri="{FF2B5EF4-FFF2-40B4-BE49-F238E27FC236}">
                      <a16:creationId xmlns:a16="http://schemas.microsoft.com/office/drawing/2014/main" id="{D538C3BA-F662-AB3B-54AB-0E4A968D94BA}"/>
                    </a:ext>
                  </a:extLst>
                </p:cNvPr>
                <p:cNvSpPr/>
                <p:nvPr/>
              </p:nvSpPr>
              <p:spPr>
                <a:xfrm>
                  <a:off x="2954227" y="6069288"/>
                  <a:ext cx="86637" cy="462828"/>
                </a:xfrm>
                <a:custGeom>
                  <a:avLst/>
                  <a:gdLst>
                    <a:gd name="connsiteX0" fmla="*/ 84248 w 86637"/>
                    <a:gd name="connsiteY0" fmla="*/ 1312 h 462828"/>
                    <a:gd name="connsiteX1" fmla="*/ 23923 w 86637"/>
                    <a:gd name="connsiteY1" fmla="*/ 382312 h 462828"/>
                    <a:gd name="connsiteX2" fmla="*/ 1698 w 86637"/>
                    <a:gd name="connsiteY2" fmla="*/ 455337 h 462828"/>
                    <a:gd name="connsiteX3" fmla="*/ 65198 w 86637"/>
                    <a:gd name="connsiteY3" fmla="*/ 264837 h 462828"/>
                    <a:gd name="connsiteX4" fmla="*/ 84248 w 86637"/>
                    <a:gd name="connsiteY4" fmla="*/ 1312 h 462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37" h="462828">
                      <a:moveTo>
                        <a:pt x="84248" y="1312"/>
                      </a:moveTo>
                      <a:cubicBezTo>
                        <a:pt x="77369" y="20891"/>
                        <a:pt x="37681" y="306641"/>
                        <a:pt x="23923" y="382312"/>
                      </a:cubicBezTo>
                      <a:cubicBezTo>
                        <a:pt x="10165" y="457983"/>
                        <a:pt x="-5181" y="474916"/>
                        <a:pt x="1698" y="455337"/>
                      </a:cubicBezTo>
                      <a:cubicBezTo>
                        <a:pt x="8577" y="435758"/>
                        <a:pt x="47736" y="343154"/>
                        <a:pt x="65198" y="264837"/>
                      </a:cubicBezTo>
                      <a:cubicBezTo>
                        <a:pt x="82660" y="186520"/>
                        <a:pt x="91127" y="-18267"/>
                        <a:pt x="84248" y="13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5" name="フリーフォーム 1274">
                  <a:extLst>
                    <a:ext uri="{FF2B5EF4-FFF2-40B4-BE49-F238E27FC236}">
                      <a16:creationId xmlns:a16="http://schemas.microsoft.com/office/drawing/2014/main" id="{C4E83D80-D0F4-D19D-EEA1-EEB6DA2CFEBF}"/>
                    </a:ext>
                  </a:extLst>
                </p:cNvPr>
                <p:cNvSpPr/>
                <p:nvPr/>
              </p:nvSpPr>
              <p:spPr>
                <a:xfrm>
                  <a:off x="3358980" y="6025266"/>
                  <a:ext cx="95520" cy="746889"/>
                </a:xfrm>
                <a:custGeom>
                  <a:avLst/>
                  <a:gdLst>
                    <a:gd name="connsiteX0" fmla="*/ 95420 w 95520"/>
                    <a:gd name="connsiteY0" fmla="*/ 884 h 746889"/>
                    <a:gd name="connsiteX1" fmla="*/ 31920 w 95520"/>
                    <a:gd name="connsiteY1" fmla="*/ 458084 h 746889"/>
                    <a:gd name="connsiteX2" fmla="*/ 170 w 95520"/>
                    <a:gd name="connsiteY2" fmla="*/ 740659 h 746889"/>
                    <a:gd name="connsiteX3" fmla="*/ 44620 w 95520"/>
                    <a:gd name="connsiteY3" fmla="*/ 191384 h 746889"/>
                    <a:gd name="connsiteX4" fmla="*/ 16045 w 95520"/>
                    <a:gd name="connsiteY4" fmla="*/ 337434 h 746889"/>
                    <a:gd name="connsiteX5" fmla="*/ 95420 w 95520"/>
                    <a:gd name="connsiteY5" fmla="*/ 884 h 746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20" h="746889">
                      <a:moveTo>
                        <a:pt x="95420" y="884"/>
                      </a:moveTo>
                      <a:cubicBezTo>
                        <a:pt x="98066" y="20992"/>
                        <a:pt x="47795" y="334788"/>
                        <a:pt x="31920" y="458084"/>
                      </a:cubicBezTo>
                      <a:cubicBezTo>
                        <a:pt x="16045" y="581380"/>
                        <a:pt x="-1947" y="785109"/>
                        <a:pt x="170" y="740659"/>
                      </a:cubicBezTo>
                      <a:cubicBezTo>
                        <a:pt x="2287" y="696209"/>
                        <a:pt x="41974" y="258588"/>
                        <a:pt x="44620" y="191384"/>
                      </a:cubicBezTo>
                      <a:cubicBezTo>
                        <a:pt x="47266" y="124180"/>
                        <a:pt x="12341" y="364951"/>
                        <a:pt x="16045" y="337434"/>
                      </a:cubicBezTo>
                      <a:cubicBezTo>
                        <a:pt x="19749" y="309917"/>
                        <a:pt x="92774" y="-19224"/>
                        <a:pt x="95420" y="8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6" name="フリーフォーム 1275">
                  <a:extLst>
                    <a:ext uri="{FF2B5EF4-FFF2-40B4-BE49-F238E27FC236}">
                      <a16:creationId xmlns:a16="http://schemas.microsoft.com/office/drawing/2014/main" id="{0D398C5C-BD37-9CD5-C8FA-55FCE57F6924}"/>
                    </a:ext>
                  </a:extLst>
                </p:cNvPr>
                <p:cNvSpPr/>
                <p:nvPr/>
              </p:nvSpPr>
              <p:spPr>
                <a:xfrm>
                  <a:off x="2955464" y="6459973"/>
                  <a:ext cx="479909" cy="531423"/>
                </a:xfrm>
                <a:custGeom>
                  <a:avLst/>
                  <a:gdLst>
                    <a:gd name="connsiteX0" fmla="*/ 3636 w 479909"/>
                    <a:gd name="connsiteY0" fmla="*/ 1152 h 531423"/>
                    <a:gd name="connsiteX1" fmla="*/ 41736 w 479909"/>
                    <a:gd name="connsiteY1" fmla="*/ 131327 h 531423"/>
                    <a:gd name="connsiteX2" fmla="*/ 210011 w 479909"/>
                    <a:gd name="connsiteY2" fmla="*/ 236102 h 531423"/>
                    <a:gd name="connsiteX3" fmla="*/ 187786 w 479909"/>
                    <a:gd name="connsiteY3" fmla="*/ 217052 h 531423"/>
                    <a:gd name="connsiteX4" fmla="*/ 292561 w 479909"/>
                    <a:gd name="connsiteY4" fmla="*/ 255152 h 531423"/>
                    <a:gd name="connsiteX5" fmla="*/ 479886 w 479909"/>
                    <a:gd name="connsiteY5" fmla="*/ 531377 h 531423"/>
                    <a:gd name="connsiteX6" fmla="*/ 279861 w 479909"/>
                    <a:gd name="connsiteY6" fmla="*/ 277377 h 531423"/>
                    <a:gd name="connsiteX7" fmla="*/ 311611 w 479909"/>
                    <a:gd name="connsiteY7" fmla="*/ 299602 h 531423"/>
                    <a:gd name="connsiteX8" fmla="*/ 108411 w 479909"/>
                    <a:gd name="connsiteY8" fmla="*/ 210702 h 531423"/>
                    <a:gd name="connsiteX9" fmla="*/ 3636 w 479909"/>
                    <a:gd name="connsiteY9" fmla="*/ 1152 h 531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9909" h="531423">
                      <a:moveTo>
                        <a:pt x="3636" y="1152"/>
                      </a:moveTo>
                      <a:cubicBezTo>
                        <a:pt x="-7476" y="-12077"/>
                        <a:pt x="7340" y="92169"/>
                        <a:pt x="41736" y="131327"/>
                      </a:cubicBezTo>
                      <a:cubicBezTo>
                        <a:pt x="76132" y="170485"/>
                        <a:pt x="185669" y="221815"/>
                        <a:pt x="210011" y="236102"/>
                      </a:cubicBezTo>
                      <a:cubicBezTo>
                        <a:pt x="234353" y="250389"/>
                        <a:pt x="174028" y="213877"/>
                        <a:pt x="187786" y="217052"/>
                      </a:cubicBezTo>
                      <a:cubicBezTo>
                        <a:pt x="201544" y="220227"/>
                        <a:pt x="243878" y="202765"/>
                        <a:pt x="292561" y="255152"/>
                      </a:cubicBezTo>
                      <a:cubicBezTo>
                        <a:pt x="341244" y="307539"/>
                        <a:pt x="482003" y="527673"/>
                        <a:pt x="479886" y="531377"/>
                      </a:cubicBezTo>
                      <a:cubicBezTo>
                        <a:pt x="477769" y="535081"/>
                        <a:pt x="307907" y="316006"/>
                        <a:pt x="279861" y="277377"/>
                      </a:cubicBezTo>
                      <a:cubicBezTo>
                        <a:pt x="251815" y="238748"/>
                        <a:pt x="340186" y="310714"/>
                        <a:pt x="311611" y="299602"/>
                      </a:cubicBezTo>
                      <a:cubicBezTo>
                        <a:pt x="283036" y="288490"/>
                        <a:pt x="157094" y="253035"/>
                        <a:pt x="108411" y="210702"/>
                      </a:cubicBezTo>
                      <a:cubicBezTo>
                        <a:pt x="59728" y="168369"/>
                        <a:pt x="14748" y="14381"/>
                        <a:pt x="3636" y="11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7" name="フリーフォーム 1276">
                  <a:extLst>
                    <a:ext uri="{FF2B5EF4-FFF2-40B4-BE49-F238E27FC236}">
                      <a16:creationId xmlns:a16="http://schemas.microsoft.com/office/drawing/2014/main" id="{BFCE2927-F1C0-1716-329F-54CE4D267355}"/>
                    </a:ext>
                  </a:extLst>
                </p:cNvPr>
                <p:cNvSpPr/>
                <p:nvPr/>
              </p:nvSpPr>
              <p:spPr>
                <a:xfrm>
                  <a:off x="3225709" y="6794141"/>
                  <a:ext cx="195062" cy="324911"/>
                </a:xfrm>
                <a:custGeom>
                  <a:avLst/>
                  <a:gdLst>
                    <a:gd name="connsiteX0" fmla="*/ 91 w 195062"/>
                    <a:gd name="connsiteY0" fmla="*/ 359 h 324911"/>
                    <a:gd name="connsiteX1" fmla="*/ 165191 w 195062"/>
                    <a:gd name="connsiteY1" fmla="*/ 171809 h 324911"/>
                    <a:gd name="connsiteX2" fmla="*/ 152491 w 195062"/>
                    <a:gd name="connsiteY2" fmla="*/ 324209 h 324911"/>
                    <a:gd name="connsiteX3" fmla="*/ 190591 w 195062"/>
                    <a:gd name="connsiteY3" fmla="*/ 219434 h 324911"/>
                    <a:gd name="connsiteX4" fmla="*/ 91 w 195062"/>
                    <a:gd name="connsiteY4" fmla="*/ 359 h 324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62" h="324911">
                      <a:moveTo>
                        <a:pt x="91" y="359"/>
                      </a:moveTo>
                      <a:cubicBezTo>
                        <a:pt x="-4142" y="-7578"/>
                        <a:pt x="139791" y="117834"/>
                        <a:pt x="165191" y="171809"/>
                      </a:cubicBezTo>
                      <a:cubicBezTo>
                        <a:pt x="190591" y="225784"/>
                        <a:pt x="148258" y="316272"/>
                        <a:pt x="152491" y="324209"/>
                      </a:cubicBezTo>
                      <a:cubicBezTo>
                        <a:pt x="156724" y="332146"/>
                        <a:pt x="210699" y="271292"/>
                        <a:pt x="190591" y="219434"/>
                      </a:cubicBezTo>
                      <a:cubicBezTo>
                        <a:pt x="170483" y="167576"/>
                        <a:pt x="4324" y="8296"/>
                        <a:pt x="91" y="3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8" name="フリーフォーム 1277">
                  <a:extLst>
                    <a:ext uri="{FF2B5EF4-FFF2-40B4-BE49-F238E27FC236}">
                      <a16:creationId xmlns:a16="http://schemas.microsoft.com/office/drawing/2014/main" id="{3C2A7A8E-AC59-6D58-42A9-C5B62206B57F}"/>
                    </a:ext>
                  </a:extLst>
                </p:cNvPr>
                <p:cNvSpPr/>
                <p:nvPr/>
              </p:nvSpPr>
              <p:spPr>
                <a:xfrm>
                  <a:off x="2688911" y="6450487"/>
                  <a:ext cx="275946" cy="1445843"/>
                </a:xfrm>
                <a:custGeom>
                  <a:avLst/>
                  <a:gdLst>
                    <a:gd name="connsiteX0" fmla="*/ 273364 w 275946"/>
                    <a:gd name="connsiteY0" fmla="*/ 10638 h 1445843"/>
                    <a:gd name="connsiteX1" fmla="*/ 200339 w 275946"/>
                    <a:gd name="connsiteY1" fmla="*/ 239238 h 1445843"/>
                    <a:gd name="connsiteX2" fmla="*/ 108264 w 275946"/>
                    <a:gd name="connsiteY2" fmla="*/ 728188 h 1445843"/>
                    <a:gd name="connsiteX3" fmla="*/ 130489 w 275946"/>
                    <a:gd name="connsiteY3" fmla="*/ 639288 h 1445843"/>
                    <a:gd name="connsiteX4" fmla="*/ 57464 w 275946"/>
                    <a:gd name="connsiteY4" fmla="*/ 934563 h 1445843"/>
                    <a:gd name="connsiteX5" fmla="*/ 9839 w 275946"/>
                    <a:gd name="connsiteY5" fmla="*/ 1194913 h 1445843"/>
                    <a:gd name="connsiteX6" fmla="*/ 9839 w 275946"/>
                    <a:gd name="connsiteY6" fmla="*/ 1337788 h 1445843"/>
                    <a:gd name="connsiteX7" fmla="*/ 114614 w 275946"/>
                    <a:gd name="connsiteY7" fmla="*/ 1445738 h 1445843"/>
                    <a:gd name="connsiteX8" fmla="*/ 25714 w 275946"/>
                    <a:gd name="connsiteY8" fmla="*/ 1318738 h 1445843"/>
                    <a:gd name="connsiteX9" fmla="*/ 105089 w 275946"/>
                    <a:gd name="connsiteY9" fmla="*/ 563088 h 1445843"/>
                    <a:gd name="connsiteX10" fmla="*/ 273364 w 275946"/>
                    <a:gd name="connsiteY10" fmla="*/ 10638 h 1445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5946" h="1445843">
                      <a:moveTo>
                        <a:pt x="273364" y="10638"/>
                      </a:moveTo>
                      <a:cubicBezTo>
                        <a:pt x="289239" y="-43337"/>
                        <a:pt x="227856" y="119646"/>
                        <a:pt x="200339" y="239238"/>
                      </a:cubicBezTo>
                      <a:cubicBezTo>
                        <a:pt x="172822" y="358830"/>
                        <a:pt x="119906" y="661513"/>
                        <a:pt x="108264" y="728188"/>
                      </a:cubicBezTo>
                      <a:cubicBezTo>
                        <a:pt x="96622" y="794863"/>
                        <a:pt x="138956" y="604892"/>
                        <a:pt x="130489" y="639288"/>
                      </a:cubicBezTo>
                      <a:cubicBezTo>
                        <a:pt x="122022" y="673684"/>
                        <a:pt x="77572" y="841959"/>
                        <a:pt x="57464" y="934563"/>
                      </a:cubicBezTo>
                      <a:cubicBezTo>
                        <a:pt x="37356" y="1027167"/>
                        <a:pt x="17776" y="1127709"/>
                        <a:pt x="9839" y="1194913"/>
                      </a:cubicBezTo>
                      <a:cubicBezTo>
                        <a:pt x="1902" y="1262117"/>
                        <a:pt x="-7623" y="1295984"/>
                        <a:pt x="9839" y="1337788"/>
                      </a:cubicBezTo>
                      <a:cubicBezTo>
                        <a:pt x="27301" y="1379592"/>
                        <a:pt x="111968" y="1448913"/>
                        <a:pt x="114614" y="1445738"/>
                      </a:cubicBezTo>
                      <a:cubicBezTo>
                        <a:pt x="117260" y="1442563"/>
                        <a:pt x="27301" y="1465846"/>
                        <a:pt x="25714" y="1318738"/>
                      </a:cubicBezTo>
                      <a:cubicBezTo>
                        <a:pt x="24127" y="1171630"/>
                        <a:pt x="65931" y="777401"/>
                        <a:pt x="105089" y="563088"/>
                      </a:cubicBezTo>
                      <a:cubicBezTo>
                        <a:pt x="144247" y="348776"/>
                        <a:pt x="257489" y="64613"/>
                        <a:pt x="273364" y="106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9" name="フリーフォーム 1278">
                  <a:extLst>
                    <a:ext uri="{FF2B5EF4-FFF2-40B4-BE49-F238E27FC236}">
                      <a16:creationId xmlns:a16="http://schemas.microsoft.com/office/drawing/2014/main" id="{431320B9-3900-9B4F-A552-EC0680836A0F}"/>
                    </a:ext>
                  </a:extLst>
                </p:cNvPr>
                <p:cNvSpPr/>
                <p:nvPr/>
              </p:nvSpPr>
              <p:spPr>
                <a:xfrm>
                  <a:off x="4098752" y="6882590"/>
                  <a:ext cx="140229" cy="180837"/>
                </a:xfrm>
                <a:custGeom>
                  <a:avLst/>
                  <a:gdLst>
                    <a:gd name="connsiteX0" fmla="*/ 173 w 140229"/>
                    <a:gd name="connsiteY0" fmla="*/ 810 h 180837"/>
                    <a:gd name="connsiteX1" fmla="*/ 76373 w 140229"/>
                    <a:gd name="connsiteY1" fmla="*/ 89710 h 180837"/>
                    <a:gd name="connsiteX2" fmla="*/ 139873 w 140229"/>
                    <a:gd name="connsiteY2" fmla="*/ 178610 h 180837"/>
                    <a:gd name="connsiteX3" fmla="*/ 98598 w 140229"/>
                    <a:gd name="connsiteY3" fmla="*/ 143685 h 180837"/>
                    <a:gd name="connsiteX4" fmla="*/ 173 w 140229"/>
                    <a:gd name="connsiteY4" fmla="*/ 810 h 18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29" h="180837">
                      <a:moveTo>
                        <a:pt x="173" y="810"/>
                      </a:moveTo>
                      <a:cubicBezTo>
                        <a:pt x="-3531" y="-8186"/>
                        <a:pt x="53090" y="60077"/>
                        <a:pt x="76373" y="89710"/>
                      </a:cubicBezTo>
                      <a:cubicBezTo>
                        <a:pt x="99656" y="119343"/>
                        <a:pt x="136169" y="169614"/>
                        <a:pt x="139873" y="178610"/>
                      </a:cubicBezTo>
                      <a:cubicBezTo>
                        <a:pt x="143577" y="187606"/>
                        <a:pt x="117648" y="168027"/>
                        <a:pt x="98598" y="143685"/>
                      </a:cubicBezTo>
                      <a:cubicBezTo>
                        <a:pt x="79548" y="119343"/>
                        <a:pt x="3877" y="9806"/>
                        <a:pt x="173" y="8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0" name="フリーフォーム 1279">
                  <a:extLst>
                    <a:ext uri="{FF2B5EF4-FFF2-40B4-BE49-F238E27FC236}">
                      <a16:creationId xmlns:a16="http://schemas.microsoft.com/office/drawing/2014/main" id="{E960BDC9-B844-379A-4938-7D6C9A387F1F}"/>
                    </a:ext>
                  </a:extLst>
                </p:cNvPr>
                <p:cNvSpPr/>
                <p:nvPr/>
              </p:nvSpPr>
              <p:spPr>
                <a:xfrm>
                  <a:off x="4095747" y="6937122"/>
                  <a:ext cx="111791" cy="133704"/>
                </a:xfrm>
                <a:custGeom>
                  <a:avLst/>
                  <a:gdLst>
                    <a:gd name="connsiteX0" fmla="*/ 3 w 111791"/>
                    <a:gd name="connsiteY0" fmla="*/ 253 h 133704"/>
                    <a:gd name="connsiteX1" fmla="*/ 73028 w 111791"/>
                    <a:gd name="connsiteY1" fmla="*/ 54228 h 133704"/>
                    <a:gd name="connsiteX2" fmla="*/ 111128 w 111791"/>
                    <a:gd name="connsiteY2" fmla="*/ 133603 h 133704"/>
                    <a:gd name="connsiteX3" fmla="*/ 95253 w 111791"/>
                    <a:gd name="connsiteY3" fmla="*/ 70103 h 133704"/>
                    <a:gd name="connsiteX4" fmla="*/ 69853 w 111791"/>
                    <a:gd name="connsiteY4" fmla="*/ 35178 h 133704"/>
                    <a:gd name="connsiteX5" fmla="*/ 3 w 111791"/>
                    <a:gd name="connsiteY5" fmla="*/ 253 h 133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791" h="133704">
                      <a:moveTo>
                        <a:pt x="3" y="253"/>
                      </a:moveTo>
                      <a:cubicBezTo>
                        <a:pt x="532" y="3428"/>
                        <a:pt x="54507" y="32003"/>
                        <a:pt x="73028" y="54228"/>
                      </a:cubicBezTo>
                      <a:cubicBezTo>
                        <a:pt x="91549" y="76453"/>
                        <a:pt x="107424" y="130957"/>
                        <a:pt x="111128" y="133603"/>
                      </a:cubicBezTo>
                      <a:cubicBezTo>
                        <a:pt x="114832" y="136249"/>
                        <a:pt x="102132" y="86507"/>
                        <a:pt x="95253" y="70103"/>
                      </a:cubicBezTo>
                      <a:cubicBezTo>
                        <a:pt x="88374" y="53699"/>
                        <a:pt x="80436" y="45761"/>
                        <a:pt x="69853" y="35178"/>
                      </a:cubicBezTo>
                      <a:cubicBezTo>
                        <a:pt x="59270" y="24595"/>
                        <a:pt x="-526" y="-2922"/>
                        <a:pt x="3" y="2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1" name="フリーフォーム 1280">
                  <a:extLst>
                    <a:ext uri="{FF2B5EF4-FFF2-40B4-BE49-F238E27FC236}">
                      <a16:creationId xmlns:a16="http://schemas.microsoft.com/office/drawing/2014/main" id="{6477461E-096E-51AF-1B82-D4563EB83BD4}"/>
                    </a:ext>
                  </a:extLst>
                </p:cNvPr>
                <p:cNvSpPr/>
                <p:nvPr/>
              </p:nvSpPr>
              <p:spPr>
                <a:xfrm>
                  <a:off x="4075198" y="6914571"/>
                  <a:ext cx="119492" cy="149458"/>
                </a:xfrm>
                <a:custGeom>
                  <a:avLst/>
                  <a:gdLst>
                    <a:gd name="connsiteX0" fmla="*/ 1502 w 119492"/>
                    <a:gd name="connsiteY0" fmla="*/ 579 h 149458"/>
                    <a:gd name="connsiteX1" fmla="*/ 26902 w 119492"/>
                    <a:gd name="connsiteY1" fmla="*/ 83129 h 149458"/>
                    <a:gd name="connsiteX2" fmla="*/ 118977 w 119492"/>
                    <a:gd name="connsiteY2" fmla="*/ 146629 h 149458"/>
                    <a:gd name="connsiteX3" fmla="*/ 61827 w 119492"/>
                    <a:gd name="connsiteY3" fmla="*/ 127579 h 149458"/>
                    <a:gd name="connsiteX4" fmla="*/ 1502 w 119492"/>
                    <a:gd name="connsiteY4" fmla="*/ 579 h 149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492" h="149458">
                      <a:moveTo>
                        <a:pt x="1502" y="579"/>
                      </a:moveTo>
                      <a:cubicBezTo>
                        <a:pt x="-4319" y="-6829"/>
                        <a:pt x="7323" y="58787"/>
                        <a:pt x="26902" y="83129"/>
                      </a:cubicBezTo>
                      <a:cubicBezTo>
                        <a:pt x="46481" y="107471"/>
                        <a:pt x="113156" y="139221"/>
                        <a:pt x="118977" y="146629"/>
                      </a:cubicBezTo>
                      <a:cubicBezTo>
                        <a:pt x="124798" y="154037"/>
                        <a:pt x="79819" y="146629"/>
                        <a:pt x="61827" y="127579"/>
                      </a:cubicBezTo>
                      <a:cubicBezTo>
                        <a:pt x="43835" y="108529"/>
                        <a:pt x="7323" y="7987"/>
                        <a:pt x="1502" y="5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2" name="フリーフォーム 1281">
                  <a:extLst>
                    <a:ext uri="{FF2B5EF4-FFF2-40B4-BE49-F238E27FC236}">
                      <a16:creationId xmlns:a16="http://schemas.microsoft.com/office/drawing/2014/main" id="{2E0A5B8E-8F0F-9E96-16FF-22A3B3F1506A}"/>
                    </a:ext>
                  </a:extLst>
                </p:cNvPr>
                <p:cNvSpPr/>
                <p:nvPr/>
              </p:nvSpPr>
              <p:spPr>
                <a:xfrm>
                  <a:off x="3936853" y="7521458"/>
                  <a:ext cx="147613" cy="102034"/>
                </a:xfrm>
                <a:custGeom>
                  <a:avLst/>
                  <a:gdLst>
                    <a:gd name="connsiteX0" fmla="*/ 147 w 147613"/>
                    <a:gd name="connsiteY0" fmla="*/ 117 h 102034"/>
                    <a:gd name="connsiteX1" fmla="*/ 108097 w 147613"/>
                    <a:gd name="connsiteY1" fmla="*/ 57267 h 102034"/>
                    <a:gd name="connsiteX2" fmla="*/ 143022 w 147613"/>
                    <a:gd name="connsiteY2" fmla="*/ 101717 h 102034"/>
                    <a:gd name="connsiteX3" fmla="*/ 133497 w 147613"/>
                    <a:gd name="connsiteY3" fmla="*/ 73142 h 102034"/>
                    <a:gd name="connsiteX4" fmla="*/ 147 w 147613"/>
                    <a:gd name="connsiteY4" fmla="*/ 117 h 102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613" h="102034">
                      <a:moveTo>
                        <a:pt x="147" y="117"/>
                      </a:moveTo>
                      <a:cubicBezTo>
                        <a:pt x="-4086" y="-2529"/>
                        <a:pt x="84285" y="40334"/>
                        <a:pt x="108097" y="57267"/>
                      </a:cubicBezTo>
                      <a:cubicBezTo>
                        <a:pt x="131910" y="74200"/>
                        <a:pt x="138789" y="99071"/>
                        <a:pt x="143022" y="101717"/>
                      </a:cubicBezTo>
                      <a:cubicBezTo>
                        <a:pt x="147255" y="104363"/>
                        <a:pt x="154135" y="90075"/>
                        <a:pt x="133497" y="73142"/>
                      </a:cubicBezTo>
                      <a:cubicBezTo>
                        <a:pt x="112860" y="56209"/>
                        <a:pt x="4380" y="2763"/>
                        <a:pt x="147" y="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3" name="フリーフォーム 1282">
                  <a:extLst>
                    <a:ext uri="{FF2B5EF4-FFF2-40B4-BE49-F238E27FC236}">
                      <a16:creationId xmlns:a16="http://schemas.microsoft.com/office/drawing/2014/main" id="{A1A37716-8020-97E2-D83E-230FA9D05267}"/>
                    </a:ext>
                  </a:extLst>
                </p:cNvPr>
                <p:cNvSpPr/>
                <p:nvPr/>
              </p:nvSpPr>
              <p:spPr>
                <a:xfrm>
                  <a:off x="3941773" y="7511751"/>
                  <a:ext cx="132817" cy="74943"/>
                </a:xfrm>
                <a:custGeom>
                  <a:avLst/>
                  <a:gdLst>
                    <a:gd name="connsiteX0" fmla="*/ 1577 w 132817"/>
                    <a:gd name="connsiteY0" fmla="*/ 299 h 74943"/>
                    <a:gd name="connsiteX1" fmla="*/ 131752 w 132817"/>
                    <a:gd name="connsiteY1" fmla="*/ 73324 h 74943"/>
                    <a:gd name="connsiteX2" fmla="*/ 61902 w 132817"/>
                    <a:gd name="connsiteY2" fmla="*/ 47924 h 74943"/>
                    <a:gd name="connsiteX3" fmla="*/ 1577 w 132817"/>
                    <a:gd name="connsiteY3" fmla="*/ 299 h 74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817" h="74943">
                      <a:moveTo>
                        <a:pt x="1577" y="299"/>
                      </a:moveTo>
                      <a:cubicBezTo>
                        <a:pt x="13219" y="4532"/>
                        <a:pt x="121698" y="65387"/>
                        <a:pt x="131752" y="73324"/>
                      </a:cubicBezTo>
                      <a:cubicBezTo>
                        <a:pt x="141806" y="81261"/>
                        <a:pt x="77777" y="57978"/>
                        <a:pt x="61902" y="47924"/>
                      </a:cubicBezTo>
                      <a:cubicBezTo>
                        <a:pt x="46027" y="37870"/>
                        <a:pt x="-10065" y="-3934"/>
                        <a:pt x="1577" y="2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4" name="フリーフォーム 1283">
                  <a:extLst>
                    <a:ext uri="{FF2B5EF4-FFF2-40B4-BE49-F238E27FC236}">
                      <a16:creationId xmlns:a16="http://schemas.microsoft.com/office/drawing/2014/main" id="{E8D5C988-9EA4-414A-A45E-D6DECA4B83BE}"/>
                    </a:ext>
                  </a:extLst>
                </p:cNvPr>
                <p:cNvSpPr/>
                <p:nvPr/>
              </p:nvSpPr>
              <p:spPr>
                <a:xfrm>
                  <a:off x="3917022" y="7499090"/>
                  <a:ext cx="153444" cy="140078"/>
                </a:xfrm>
                <a:custGeom>
                  <a:avLst/>
                  <a:gdLst>
                    <a:gd name="connsiteX0" fmla="*/ 928 w 153444"/>
                    <a:gd name="connsiteY0" fmla="*/ 260 h 140078"/>
                    <a:gd name="connsiteX1" fmla="*/ 16803 w 153444"/>
                    <a:gd name="connsiteY1" fmla="*/ 76460 h 140078"/>
                    <a:gd name="connsiteX2" fmla="*/ 54903 w 153444"/>
                    <a:gd name="connsiteY2" fmla="*/ 114560 h 140078"/>
                    <a:gd name="connsiteX3" fmla="*/ 112053 w 153444"/>
                    <a:gd name="connsiteY3" fmla="*/ 139960 h 140078"/>
                    <a:gd name="connsiteX4" fmla="*/ 153328 w 153444"/>
                    <a:gd name="connsiteY4" fmla="*/ 124085 h 140078"/>
                    <a:gd name="connsiteX5" fmla="*/ 121578 w 153444"/>
                    <a:gd name="connsiteY5" fmla="*/ 124085 h 140078"/>
                    <a:gd name="connsiteX6" fmla="*/ 42203 w 153444"/>
                    <a:gd name="connsiteY6" fmla="*/ 105035 h 140078"/>
                    <a:gd name="connsiteX7" fmla="*/ 928 w 153444"/>
                    <a:gd name="connsiteY7" fmla="*/ 260 h 140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3444" h="140078">
                      <a:moveTo>
                        <a:pt x="928" y="260"/>
                      </a:moveTo>
                      <a:cubicBezTo>
                        <a:pt x="-3305" y="-4502"/>
                        <a:pt x="7807" y="57410"/>
                        <a:pt x="16803" y="76460"/>
                      </a:cubicBezTo>
                      <a:cubicBezTo>
                        <a:pt x="25799" y="95510"/>
                        <a:pt x="39028" y="103977"/>
                        <a:pt x="54903" y="114560"/>
                      </a:cubicBezTo>
                      <a:cubicBezTo>
                        <a:pt x="70778" y="125143"/>
                        <a:pt x="95649" y="138373"/>
                        <a:pt x="112053" y="139960"/>
                      </a:cubicBezTo>
                      <a:cubicBezTo>
                        <a:pt x="128457" y="141547"/>
                        <a:pt x="151741" y="126731"/>
                        <a:pt x="153328" y="124085"/>
                      </a:cubicBezTo>
                      <a:cubicBezTo>
                        <a:pt x="154916" y="121439"/>
                        <a:pt x="140099" y="127260"/>
                        <a:pt x="121578" y="124085"/>
                      </a:cubicBezTo>
                      <a:cubicBezTo>
                        <a:pt x="103057" y="120910"/>
                        <a:pt x="59666" y="121439"/>
                        <a:pt x="42203" y="105035"/>
                      </a:cubicBezTo>
                      <a:cubicBezTo>
                        <a:pt x="24741" y="88631"/>
                        <a:pt x="5161" y="5022"/>
                        <a:pt x="928" y="2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5" name="フリーフォーム 1284">
                  <a:extLst>
                    <a:ext uri="{FF2B5EF4-FFF2-40B4-BE49-F238E27FC236}">
                      <a16:creationId xmlns:a16="http://schemas.microsoft.com/office/drawing/2014/main" id="{B5229E64-3604-5FB2-EB7C-7EAE05CB47C9}"/>
                    </a:ext>
                  </a:extLst>
                </p:cNvPr>
                <p:cNvSpPr/>
                <p:nvPr/>
              </p:nvSpPr>
              <p:spPr>
                <a:xfrm>
                  <a:off x="3946304" y="7540625"/>
                  <a:ext cx="138297" cy="85139"/>
                </a:xfrm>
                <a:custGeom>
                  <a:avLst/>
                  <a:gdLst>
                    <a:gd name="connsiteX0" fmla="*/ 221 w 138297"/>
                    <a:gd name="connsiteY0" fmla="*/ 0 h 85139"/>
                    <a:gd name="connsiteX1" fmla="*/ 133571 w 138297"/>
                    <a:gd name="connsiteY1" fmla="*/ 76200 h 85139"/>
                    <a:gd name="connsiteX2" fmla="*/ 101821 w 138297"/>
                    <a:gd name="connsiteY2" fmla="*/ 76200 h 85139"/>
                    <a:gd name="connsiteX3" fmla="*/ 221 w 138297"/>
                    <a:gd name="connsiteY3" fmla="*/ 0 h 8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297" h="85139">
                      <a:moveTo>
                        <a:pt x="221" y="0"/>
                      </a:moveTo>
                      <a:cubicBezTo>
                        <a:pt x="5513" y="0"/>
                        <a:pt x="116638" y="63500"/>
                        <a:pt x="133571" y="76200"/>
                      </a:cubicBezTo>
                      <a:cubicBezTo>
                        <a:pt x="150504" y="88900"/>
                        <a:pt x="117696" y="87313"/>
                        <a:pt x="101821" y="76200"/>
                      </a:cubicBezTo>
                      <a:cubicBezTo>
                        <a:pt x="85946" y="65088"/>
                        <a:pt x="-5071" y="0"/>
                        <a:pt x="221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6" name="フリーフォーム 1285">
                  <a:extLst>
                    <a:ext uri="{FF2B5EF4-FFF2-40B4-BE49-F238E27FC236}">
                      <a16:creationId xmlns:a16="http://schemas.microsoft.com/office/drawing/2014/main" id="{B091BB5B-1C94-B8AC-11FA-B09FFA03585C}"/>
                    </a:ext>
                  </a:extLst>
                </p:cNvPr>
                <p:cNvSpPr/>
                <p:nvPr/>
              </p:nvSpPr>
              <p:spPr>
                <a:xfrm>
                  <a:off x="4213160" y="3786292"/>
                  <a:ext cx="284090" cy="486605"/>
                </a:xfrm>
                <a:custGeom>
                  <a:avLst/>
                  <a:gdLst>
                    <a:gd name="connsiteX0" fmla="*/ 25465 w 284090"/>
                    <a:gd name="connsiteY0" fmla="*/ 1483 h 486605"/>
                    <a:gd name="connsiteX1" fmla="*/ 282640 w 284090"/>
                    <a:gd name="connsiteY1" fmla="*/ 477733 h 486605"/>
                    <a:gd name="connsiteX2" fmla="*/ 133415 w 284090"/>
                    <a:gd name="connsiteY2" fmla="*/ 322158 h 486605"/>
                    <a:gd name="connsiteX3" fmla="*/ 209615 w 284090"/>
                    <a:gd name="connsiteY3" fmla="*/ 455508 h 486605"/>
                    <a:gd name="connsiteX4" fmla="*/ 82615 w 284090"/>
                    <a:gd name="connsiteY4" fmla="*/ 169758 h 486605"/>
                    <a:gd name="connsiteX5" fmla="*/ 65 w 284090"/>
                    <a:gd name="connsiteY5" fmla="*/ 112608 h 486605"/>
                    <a:gd name="connsiteX6" fmla="*/ 95315 w 284090"/>
                    <a:gd name="connsiteY6" fmla="*/ 172933 h 486605"/>
                    <a:gd name="connsiteX7" fmla="*/ 209615 w 284090"/>
                    <a:gd name="connsiteY7" fmla="*/ 322158 h 486605"/>
                    <a:gd name="connsiteX8" fmla="*/ 25465 w 284090"/>
                    <a:gd name="connsiteY8" fmla="*/ 1483 h 486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4090" h="486605">
                      <a:moveTo>
                        <a:pt x="25465" y="1483"/>
                      </a:moveTo>
                      <a:cubicBezTo>
                        <a:pt x="37636" y="27412"/>
                        <a:pt x="264648" y="424287"/>
                        <a:pt x="282640" y="477733"/>
                      </a:cubicBezTo>
                      <a:cubicBezTo>
                        <a:pt x="300632" y="531179"/>
                        <a:pt x="145586" y="325862"/>
                        <a:pt x="133415" y="322158"/>
                      </a:cubicBezTo>
                      <a:cubicBezTo>
                        <a:pt x="121244" y="318454"/>
                        <a:pt x="218082" y="480908"/>
                        <a:pt x="209615" y="455508"/>
                      </a:cubicBezTo>
                      <a:cubicBezTo>
                        <a:pt x="201148" y="430108"/>
                        <a:pt x="117540" y="226908"/>
                        <a:pt x="82615" y="169758"/>
                      </a:cubicBezTo>
                      <a:cubicBezTo>
                        <a:pt x="47690" y="112608"/>
                        <a:pt x="-2052" y="112079"/>
                        <a:pt x="65" y="112608"/>
                      </a:cubicBezTo>
                      <a:cubicBezTo>
                        <a:pt x="2182" y="113137"/>
                        <a:pt x="60390" y="138008"/>
                        <a:pt x="95315" y="172933"/>
                      </a:cubicBezTo>
                      <a:cubicBezTo>
                        <a:pt x="130240" y="207858"/>
                        <a:pt x="216494" y="346500"/>
                        <a:pt x="209615" y="322158"/>
                      </a:cubicBezTo>
                      <a:cubicBezTo>
                        <a:pt x="202736" y="297816"/>
                        <a:pt x="13294" y="-24446"/>
                        <a:pt x="25465" y="14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7" name="フリーフォーム 1286">
                  <a:extLst>
                    <a:ext uri="{FF2B5EF4-FFF2-40B4-BE49-F238E27FC236}">
                      <a16:creationId xmlns:a16="http://schemas.microsoft.com/office/drawing/2014/main" id="{EBE8309B-206F-AE50-F15C-120CD1CF51AF}"/>
                    </a:ext>
                  </a:extLst>
                </p:cNvPr>
                <p:cNvSpPr/>
                <p:nvPr/>
              </p:nvSpPr>
              <p:spPr>
                <a:xfrm>
                  <a:off x="4238623" y="4098626"/>
                  <a:ext cx="152440" cy="619582"/>
                </a:xfrm>
                <a:custGeom>
                  <a:avLst/>
                  <a:gdLst>
                    <a:gd name="connsiteX0" fmla="*/ 2 w 152440"/>
                    <a:gd name="connsiteY0" fmla="*/ 299 h 619582"/>
                    <a:gd name="connsiteX1" fmla="*/ 123827 w 152440"/>
                    <a:gd name="connsiteY1" fmla="*/ 270174 h 619582"/>
                    <a:gd name="connsiteX2" fmla="*/ 152402 w 152440"/>
                    <a:gd name="connsiteY2" fmla="*/ 619424 h 619582"/>
                    <a:gd name="connsiteX3" fmla="*/ 127002 w 152440"/>
                    <a:gd name="connsiteY3" fmla="*/ 225724 h 619582"/>
                    <a:gd name="connsiteX4" fmla="*/ 2 w 152440"/>
                    <a:gd name="connsiteY4" fmla="*/ 299 h 619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40" h="619582">
                      <a:moveTo>
                        <a:pt x="2" y="299"/>
                      </a:moveTo>
                      <a:cubicBezTo>
                        <a:pt x="-527" y="7707"/>
                        <a:pt x="98427" y="166987"/>
                        <a:pt x="123827" y="270174"/>
                      </a:cubicBezTo>
                      <a:cubicBezTo>
                        <a:pt x="149227" y="373361"/>
                        <a:pt x="151873" y="626832"/>
                        <a:pt x="152402" y="619424"/>
                      </a:cubicBezTo>
                      <a:cubicBezTo>
                        <a:pt x="152931" y="612016"/>
                        <a:pt x="148169" y="326795"/>
                        <a:pt x="127002" y="225724"/>
                      </a:cubicBezTo>
                      <a:cubicBezTo>
                        <a:pt x="105835" y="124653"/>
                        <a:pt x="531" y="-7109"/>
                        <a:pt x="2" y="2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8" name="フリーフォーム 1287">
                  <a:extLst>
                    <a:ext uri="{FF2B5EF4-FFF2-40B4-BE49-F238E27FC236}">
                      <a16:creationId xmlns:a16="http://schemas.microsoft.com/office/drawing/2014/main" id="{DB2C3894-1970-E218-32BD-FE1ECD4149C5}"/>
                    </a:ext>
                  </a:extLst>
                </p:cNvPr>
                <p:cNvSpPr/>
                <p:nvPr/>
              </p:nvSpPr>
              <p:spPr>
                <a:xfrm>
                  <a:off x="4240555" y="4149667"/>
                  <a:ext cx="40297" cy="525065"/>
                </a:xfrm>
                <a:custGeom>
                  <a:avLst/>
                  <a:gdLst>
                    <a:gd name="connsiteX0" fmla="*/ 7595 w 40297"/>
                    <a:gd name="connsiteY0" fmla="*/ 58 h 525065"/>
                    <a:gd name="connsiteX1" fmla="*/ 29820 w 40297"/>
                    <a:gd name="connsiteY1" fmla="*/ 276283 h 525065"/>
                    <a:gd name="connsiteX2" fmla="*/ 39345 w 40297"/>
                    <a:gd name="connsiteY2" fmla="*/ 523933 h 525065"/>
                    <a:gd name="connsiteX3" fmla="*/ 7595 w 40297"/>
                    <a:gd name="connsiteY3" fmla="*/ 174683 h 525065"/>
                    <a:gd name="connsiteX4" fmla="*/ 1245 w 40297"/>
                    <a:gd name="connsiteY4" fmla="*/ 250883 h 525065"/>
                    <a:gd name="connsiteX5" fmla="*/ 7595 w 40297"/>
                    <a:gd name="connsiteY5" fmla="*/ 58 h 52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297" h="525065">
                      <a:moveTo>
                        <a:pt x="7595" y="58"/>
                      </a:moveTo>
                      <a:cubicBezTo>
                        <a:pt x="12357" y="4291"/>
                        <a:pt x="24528" y="188971"/>
                        <a:pt x="29820" y="276283"/>
                      </a:cubicBezTo>
                      <a:cubicBezTo>
                        <a:pt x="35112" y="363596"/>
                        <a:pt x="43049" y="540866"/>
                        <a:pt x="39345" y="523933"/>
                      </a:cubicBezTo>
                      <a:cubicBezTo>
                        <a:pt x="35641" y="507000"/>
                        <a:pt x="13945" y="220191"/>
                        <a:pt x="7595" y="174683"/>
                      </a:cubicBezTo>
                      <a:cubicBezTo>
                        <a:pt x="1245" y="129175"/>
                        <a:pt x="-1930" y="277341"/>
                        <a:pt x="1245" y="250883"/>
                      </a:cubicBezTo>
                      <a:cubicBezTo>
                        <a:pt x="4420" y="224425"/>
                        <a:pt x="2833" y="-4175"/>
                        <a:pt x="7595" y="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9" name="フリーフォーム 1288">
                  <a:extLst>
                    <a:ext uri="{FF2B5EF4-FFF2-40B4-BE49-F238E27FC236}">
                      <a16:creationId xmlns:a16="http://schemas.microsoft.com/office/drawing/2014/main" id="{A813A748-73DA-AF3C-9CD4-4ADC3F415FD9}"/>
                    </a:ext>
                  </a:extLst>
                </p:cNvPr>
                <p:cNvSpPr/>
                <p:nvPr/>
              </p:nvSpPr>
              <p:spPr>
                <a:xfrm>
                  <a:off x="4326665" y="4289104"/>
                  <a:ext cx="35791" cy="419546"/>
                </a:xfrm>
                <a:custGeom>
                  <a:avLst/>
                  <a:gdLst>
                    <a:gd name="connsiteX0" fmla="*/ 860 w 35791"/>
                    <a:gd name="connsiteY0" fmla="*/ 321 h 419546"/>
                    <a:gd name="connsiteX1" fmla="*/ 35785 w 35791"/>
                    <a:gd name="connsiteY1" fmla="*/ 222571 h 419546"/>
                    <a:gd name="connsiteX2" fmla="*/ 4035 w 35791"/>
                    <a:gd name="connsiteY2" fmla="*/ 419421 h 419546"/>
                    <a:gd name="connsiteX3" fmla="*/ 19910 w 35791"/>
                    <a:gd name="connsiteY3" fmla="*/ 193996 h 419546"/>
                    <a:gd name="connsiteX4" fmla="*/ 10385 w 35791"/>
                    <a:gd name="connsiteY4" fmla="*/ 273371 h 419546"/>
                    <a:gd name="connsiteX5" fmla="*/ 860 w 35791"/>
                    <a:gd name="connsiteY5" fmla="*/ 321 h 41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91" h="419546">
                      <a:moveTo>
                        <a:pt x="860" y="321"/>
                      </a:moveTo>
                      <a:cubicBezTo>
                        <a:pt x="5093" y="-8146"/>
                        <a:pt x="35256" y="152721"/>
                        <a:pt x="35785" y="222571"/>
                      </a:cubicBezTo>
                      <a:cubicBezTo>
                        <a:pt x="36314" y="292421"/>
                        <a:pt x="6681" y="424183"/>
                        <a:pt x="4035" y="419421"/>
                      </a:cubicBezTo>
                      <a:cubicBezTo>
                        <a:pt x="1389" y="414659"/>
                        <a:pt x="18852" y="218338"/>
                        <a:pt x="19910" y="193996"/>
                      </a:cubicBezTo>
                      <a:cubicBezTo>
                        <a:pt x="20968" y="169654"/>
                        <a:pt x="11443" y="301946"/>
                        <a:pt x="10385" y="273371"/>
                      </a:cubicBezTo>
                      <a:cubicBezTo>
                        <a:pt x="9327" y="244796"/>
                        <a:pt x="-3373" y="8788"/>
                        <a:pt x="860" y="3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0" name="フリーフォーム 1289">
                  <a:extLst>
                    <a:ext uri="{FF2B5EF4-FFF2-40B4-BE49-F238E27FC236}">
                      <a16:creationId xmlns:a16="http://schemas.microsoft.com/office/drawing/2014/main" id="{B7884C2A-D458-232C-4E8A-A2C1F60E21A5}"/>
                    </a:ext>
                  </a:extLst>
                </p:cNvPr>
                <p:cNvSpPr/>
                <p:nvPr/>
              </p:nvSpPr>
              <p:spPr>
                <a:xfrm>
                  <a:off x="4511619" y="5544609"/>
                  <a:ext cx="511998" cy="22249"/>
                </a:xfrm>
                <a:custGeom>
                  <a:avLst/>
                  <a:gdLst>
                    <a:gd name="connsiteX0" fmla="*/ 56 w 511998"/>
                    <a:gd name="connsiteY0" fmla="*/ 21166 h 22249"/>
                    <a:gd name="connsiteX1" fmla="*/ 260406 w 511998"/>
                    <a:gd name="connsiteY1" fmla="*/ 17991 h 22249"/>
                    <a:gd name="connsiteX2" fmla="*/ 508056 w 511998"/>
                    <a:gd name="connsiteY2" fmla="*/ 2116 h 22249"/>
                    <a:gd name="connsiteX3" fmla="*/ 419156 w 511998"/>
                    <a:gd name="connsiteY3" fmla="*/ 2116 h 22249"/>
                    <a:gd name="connsiteX4" fmla="*/ 282631 w 511998"/>
                    <a:gd name="connsiteY4" fmla="*/ 2116 h 22249"/>
                    <a:gd name="connsiteX5" fmla="*/ 56 w 511998"/>
                    <a:gd name="connsiteY5" fmla="*/ 21166 h 2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1998" h="22249">
                      <a:moveTo>
                        <a:pt x="56" y="21166"/>
                      </a:moveTo>
                      <a:cubicBezTo>
                        <a:pt x="-3648" y="23812"/>
                        <a:pt x="175739" y="21166"/>
                        <a:pt x="260406" y="17991"/>
                      </a:cubicBezTo>
                      <a:cubicBezTo>
                        <a:pt x="345073" y="14816"/>
                        <a:pt x="481598" y="4762"/>
                        <a:pt x="508056" y="2116"/>
                      </a:cubicBezTo>
                      <a:cubicBezTo>
                        <a:pt x="534514" y="-530"/>
                        <a:pt x="419156" y="2116"/>
                        <a:pt x="419156" y="2116"/>
                      </a:cubicBezTo>
                      <a:cubicBezTo>
                        <a:pt x="381585" y="2116"/>
                        <a:pt x="349835" y="-2647"/>
                        <a:pt x="282631" y="2116"/>
                      </a:cubicBezTo>
                      <a:lnTo>
                        <a:pt x="56" y="21166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1" name="フリーフォーム 1290">
                  <a:extLst>
                    <a:ext uri="{FF2B5EF4-FFF2-40B4-BE49-F238E27FC236}">
                      <a16:creationId xmlns:a16="http://schemas.microsoft.com/office/drawing/2014/main" id="{A680735C-4669-F29B-8B99-5B3EC1FE0DC5}"/>
                    </a:ext>
                  </a:extLst>
                </p:cNvPr>
                <p:cNvSpPr/>
                <p:nvPr/>
              </p:nvSpPr>
              <p:spPr>
                <a:xfrm>
                  <a:off x="4502150" y="5578475"/>
                  <a:ext cx="533408" cy="15875"/>
                </a:xfrm>
                <a:custGeom>
                  <a:avLst/>
                  <a:gdLst>
                    <a:gd name="connsiteX0" fmla="*/ 0 w 533408"/>
                    <a:gd name="connsiteY0" fmla="*/ 15875 h 15875"/>
                    <a:gd name="connsiteX1" fmla="*/ 311150 w 533408"/>
                    <a:gd name="connsiteY1" fmla="*/ 0 h 15875"/>
                    <a:gd name="connsiteX2" fmla="*/ 533400 w 533408"/>
                    <a:gd name="connsiteY2" fmla="*/ 3175 h 15875"/>
                    <a:gd name="connsiteX3" fmla="*/ 320675 w 533408"/>
                    <a:gd name="connsiteY3" fmla="*/ 12700 h 15875"/>
                    <a:gd name="connsiteX4" fmla="*/ 0 w 533408"/>
                    <a:gd name="connsiteY4" fmla="*/ 15875 h 15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8" h="15875">
                      <a:moveTo>
                        <a:pt x="0" y="15875"/>
                      </a:moveTo>
                      <a:cubicBezTo>
                        <a:pt x="111125" y="8996"/>
                        <a:pt x="222250" y="2117"/>
                        <a:pt x="311150" y="0"/>
                      </a:cubicBezTo>
                      <a:lnTo>
                        <a:pt x="533400" y="3175"/>
                      </a:lnTo>
                      <a:cubicBezTo>
                        <a:pt x="534988" y="5292"/>
                        <a:pt x="320675" y="12700"/>
                        <a:pt x="320675" y="12700"/>
                      </a:cubicBezTo>
                      <a:lnTo>
                        <a:pt x="0" y="15875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2" name="フリーフォーム 1291">
                  <a:extLst>
                    <a:ext uri="{FF2B5EF4-FFF2-40B4-BE49-F238E27FC236}">
                      <a16:creationId xmlns:a16="http://schemas.microsoft.com/office/drawing/2014/main" id="{CE5EF57E-7067-817D-EFB1-6FD1CC74E8EC}"/>
                    </a:ext>
                  </a:extLst>
                </p:cNvPr>
                <p:cNvSpPr/>
                <p:nvPr/>
              </p:nvSpPr>
              <p:spPr>
                <a:xfrm>
                  <a:off x="4511247" y="5584690"/>
                  <a:ext cx="515042" cy="38991"/>
                </a:xfrm>
                <a:custGeom>
                  <a:avLst/>
                  <a:gdLst>
                    <a:gd name="connsiteX0" fmla="*/ 428 w 515042"/>
                    <a:gd name="connsiteY0" fmla="*/ 25535 h 38991"/>
                    <a:gd name="connsiteX1" fmla="*/ 248078 w 515042"/>
                    <a:gd name="connsiteY1" fmla="*/ 38235 h 38991"/>
                    <a:gd name="connsiteX2" fmla="*/ 514778 w 515042"/>
                    <a:gd name="connsiteY2" fmla="*/ 135 h 38991"/>
                    <a:gd name="connsiteX3" fmla="*/ 295703 w 515042"/>
                    <a:gd name="connsiteY3" fmla="*/ 25535 h 38991"/>
                    <a:gd name="connsiteX4" fmla="*/ 190928 w 515042"/>
                    <a:gd name="connsiteY4" fmla="*/ 25535 h 38991"/>
                    <a:gd name="connsiteX5" fmla="*/ 428 w 515042"/>
                    <a:gd name="connsiteY5" fmla="*/ 25535 h 3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5042" h="38991">
                      <a:moveTo>
                        <a:pt x="428" y="25535"/>
                      </a:moveTo>
                      <a:cubicBezTo>
                        <a:pt x="9953" y="27652"/>
                        <a:pt x="162353" y="42468"/>
                        <a:pt x="248078" y="38235"/>
                      </a:cubicBezTo>
                      <a:cubicBezTo>
                        <a:pt x="333803" y="34002"/>
                        <a:pt x="506841" y="2252"/>
                        <a:pt x="514778" y="135"/>
                      </a:cubicBezTo>
                      <a:cubicBezTo>
                        <a:pt x="522715" y="-1982"/>
                        <a:pt x="349678" y="21302"/>
                        <a:pt x="295703" y="25535"/>
                      </a:cubicBezTo>
                      <a:cubicBezTo>
                        <a:pt x="241728" y="29768"/>
                        <a:pt x="239082" y="22360"/>
                        <a:pt x="190928" y="25535"/>
                      </a:cubicBezTo>
                      <a:cubicBezTo>
                        <a:pt x="142774" y="28710"/>
                        <a:pt x="-9097" y="23418"/>
                        <a:pt x="428" y="255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3" name="フリーフォーム 1292">
                  <a:extLst>
                    <a:ext uri="{FF2B5EF4-FFF2-40B4-BE49-F238E27FC236}">
                      <a16:creationId xmlns:a16="http://schemas.microsoft.com/office/drawing/2014/main" id="{3ABCC987-7632-24A2-0D33-B1F43A5E005D}"/>
                    </a:ext>
                  </a:extLst>
                </p:cNvPr>
                <p:cNvSpPr/>
                <p:nvPr/>
              </p:nvSpPr>
              <p:spPr>
                <a:xfrm>
                  <a:off x="4483100" y="5654326"/>
                  <a:ext cx="50879" cy="790928"/>
                </a:xfrm>
                <a:custGeom>
                  <a:avLst/>
                  <a:gdLst>
                    <a:gd name="connsiteX0" fmla="*/ 50800 w 50879"/>
                    <a:gd name="connsiteY0" fmla="*/ 349 h 790928"/>
                    <a:gd name="connsiteX1" fmla="*/ 22225 w 50879"/>
                    <a:gd name="connsiteY1" fmla="*/ 238474 h 790928"/>
                    <a:gd name="connsiteX2" fmla="*/ 6350 w 50879"/>
                    <a:gd name="connsiteY2" fmla="*/ 790924 h 790928"/>
                    <a:gd name="connsiteX3" fmla="*/ 0 w 50879"/>
                    <a:gd name="connsiteY3" fmla="*/ 247999 h 790928"/>
                    <a:gd name="connsiteX4" fmla="*/ 6350 w 50879"/>
                    <a:gd name="connsiteY4" fmla="*/ 321024 h 790928"/>
                    <a:gd name="connsiteX5" fmla="*/ 12700 w 50879"/>
                    <a:gd name="connsiteY5" fmla="*/ 187674 h 790928"/>
                    <a:gd name="connsiteX6" fmla="*/ 50800 w 50879"/>
                    <a:gd name="connsiteY6" fmla="*/ 349 h 790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879" h="790928">
                      <a:moveTo>
                        <a:pt x="50800" y="349"/>
                      </a:moveTo>
                      <a:cubicBezTo>
                        <a:pt x="52387" y="8816"/>
                        <a:pt x="29633" y="106712"/>
                        <a:pt x="22225" y="238474"/>
                      </a:cubicBezTo>
                      <a:cubicBezTo>
                        <a:pt x="14817" y="370236"/>
                        <a:pt x="10054" y="789337"/>
                        <a:pt x="6350" y="790924"/>
                      </a:cubicBezTo>
                      <a:cubicBezTo>
                        <a:pt x="2646" y="792511"/>
                        <a:pt x="0" y="326316"/>
                        <a:pt x="0" y="247999"/>
                      </a:cubicBezTo>
                      <a:cubicBezTo>
                        <a:pt x="0" y="169682"/>
                        <a:pt x="4233" y="331078"/>
                        <a:pt x="6350" y="321024"/>
                      </a:cubicBezTo>
                      <a:cubicBezTo>
                        <a:pt x="8467" y="310970"/>
                        <a:pt x="7408" y="235828"/>
                        <a:pt x="12700" y="187674"/>
                      </a:cubicBezTo>
                      <a:cubicBezTo>
                        <a:pt x="17992" y="139520"/>
                        <a:pt x="49213" y="-8118"/>
                        <a:pt x="50800" y="3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4" name="フリーフォーム 1293">
                  <a:extLst>
                    <a:ext uri="{FF2B5EF4-FFF2-40B4-BE49-F238E27FC236}">
                      <a16:creationId xmlns:a16="http://schemas.microsoft.com/office/drawing/2014/main" id="{E083FB77-5A5D-F12F-D894-B52F56887BAB}"/>
                    </a:ext>
                  </a:extLst>
                </p:cNvPr>
                <p:cNvSpPr/>
                <p:nvPr/>
              </p:nvSpPr>
              <p:spPr>
                <a:xfrm>
                  <a:off x="4425950" y="6440142"/>
                  <a:ext cx="66675" cy="1062024"/>
                </a:xfrm>
                <a:custGeom>
                  <a:avLst/>
                  <a:gdLst>
                    <a:gd name="connsiteX0" fmla="*/ 50800 w 66675"/>
                    <a:gd name="connsiteY0" fmla="*/ 1933 h 1062024"/>
                    <a:gd name="connsiteX1" fmla="*/ 60325 w 66675"/>
                    <a:gd name="connsiteY1" fmla="*/ 392458 h 1062024"/>
                    <a:gd name="connsiteX2" fmla="*/ 50800 w 66675"/>
                    <a:gd name="connsiteY2" fmla="*/ 636933 h 1062024"/>
                    <a:gd name="connsiteX3" fmla="*/ 0 w 66675"/>
                    <a:gd name="connsiteY3" fmla="*/ 1059208 h 1062024"/>
                    <a:gd name="connsiteX4" fmla="*/ 50800 w 66675"/>
                    <a:gd name="connsiteY4" fmla="*/ 411508 h 1062024"/>
                    <a:gd name="connsiteX5" fmla="*/ 57150 w 66675"/>
                    <a:gd name="connsiteY5" fmla="*/ 452783 h 1062024"/>
                    <a:gd name="connsiteX6" fmla="*/ 66675 w 66675"/>
                    <a:gd name="connsiteY6" fmla="*/ 252758 h 1062024"/>
                    <a:gd name="connsiteX7" fmla="*/ 50800 w 66675"/>
                    <a:gd name="connsiteY7" fmla="*/ 1933 h 1062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675" h="1062024">
                      <a:moveTo>
                        <a:pt x="50800" y="1933"/>
                      </a:moveTo>
                      <a:cubicBezTo>
                        <a:pt x="49742" y="25216"/>
                        <a:pt x="60325" y="286625"/>
                        <a:pt x="60325" y="392458"/>
                      </a:cubicBezTo>
                      <a:cubicBezTo>
                        <a:pt x="60325" y="498291"/>
                        <a:pt x="60854" y="525808"/>
                        <a:pt x="50800" y="636933"/>
                      </a:cubicBezTo>
                      <a:cubicBezTo>
                        <a:pt x="40746" y="748058"/>
                        <a:pt x="0" y="1096779"/>
                        <a:pt x="0" y="1059208"/>
                      </a:cubicBezTo>
                      <a:cubicBezTo>
                        <a:pt x="0" y="1021637"/>
                        <a:pt x="41275" y="512579"/>
                        <a:pt x="50800" y="411508"/>
                      </a:cubicBezTo>
                      <a:cubicBezTo>
                        <a:pt x="60325" y="310437"/>
                        <a:pt x="54504" y="479241"/>
                        <a:pt x="57150" y="452783"/>
                      </a:cubicBezTo>
                      <a:cubicBezTo>
                        <a:pt x="59796" y="426325"/>
                        <a:pt x="66675" y="333720"/>
                        <a:pt x="66675" y="252758"/>
                      </a:cubicBezTo>
                      <a:cubicBezTo>
                        <a:pt x="66675" y="171796"/>
                        <a:pt x="51858" y="-21350"/>
                        <a:pt x="50800" y="19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5" name="フリーフォーム 1294">
                  <a:extLst>
                    <a:ext uri="{FF2B5EF4-FFF2-40B4-BE49-F238E27FC236}">
                      <a16:creationId xmlns:a16="http://schemas.microsoft.com/office/drawing/2014/main" id="{93BE5D2E-63FB-E71D-975D-B9DA97C7AB44}"/>
                    </a:ext>
                  </a:extLst>
                </p:cNvPr>
                <p:cNvSpPr/>
                <p:nvPr/>
              </p:nvSpPr>
              <p:spPr>
                <a:xfrm>
                  <a:off x="5081259" y="7110736"/>
                  <a:ext cx="33701" cy="532942"/>
                </a:xfrm>
                <a:custGeom>
                  <a:avLst/>
                  <a:gdLst>
                    <a:gd name="connsiteX0" fmla="*/ 1916 w 33701"/>
                    <a:gd name="connsiteY0" fmla="*/ 4439 h 532942"/>
                    <a:gd name="connsiteX1" fmla="*/ 33666 w 33701"/>
                    <a:gd name="connsiteY1" fmla="*/ 521964 h 532942"/>
                    <a:gd name="connsiteX2" fmla="*/ 8266 w 33701"/>
                    <a:gd name="connsiteY2" fmla="*/ 360039 h 532942"/>
                    <a:gd name="connsiteX3" fmla="*/ 11441 w 33701"/>
                    <a:gd name="connsiteY3" fmla="*/ 388614 h 532942"/>
                    <a:gd name="connsiteX4" fmla="*/ 11441 w 33701"/>
                    <a:gd name="connsiteY4" fmla="*/ 239389 h 532942"/>
                    <a:gd name="connsiteX5" fmla="*/ 5091 w 33701"/>
                    <a:gd name="connsiteY5" fmla="*/ 267964 h 532942"/>
                    <a:gd name="connsiteX6" fmla="*/ 1916 w 33701"/>
                    <a:gd name="connsiteY6" fmla="*/ 4439 h 532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701" h="532942">
                      <a:moveTo>
                        <a:pt x="1916" y="4439"/>
                      </a:moveTo>
                      <a:cubicBezTo>
                        <a:pt x="6678" y="46772"/>
                        <a:pt x="32608" y="462697"/>
                        <a:pt x="33666" y="521964"/>
                      </a:cubicBezTo>
                      <a:cubicBezTo>
                        <a:pt x="34724" y="581231"/>
                        <a:pt x="11970" y="382264"/>
                        <a:pt x="8266" y="360039"/>
                      </a:cubicBezTo>
                      <a:cubicBezTo>
                        <a:pt x="4562" y="337814"/>
                        <a:pt x="10912" y="408722"/>
                        <a:pt x="11441" y="388614"/>
                      </a:cubicBezTo>
                      <a:cubicBezTo>
                        <a:pt x="11970" y="368506"/>
                        <a:pt x="12499" y="259497"/>
                        <a:pt x="11441" y="239389"/>
                      </a:cubicBezTo>
                      <a:cubicBezTo>
                        <a:pt x="10383" y="219281"/>
                        <a:pt x="7737" y="300243"/>
                        <a:pt x="5091" y="267964"/>
                      </a:cubicBezTo>
                      <a:cubicBezTo>
                        <a:pt x="2445" y="235685"/>
                        <a:pt x="-2846" y="-37894"/>
                        <a:pt x="1916" y="44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6" name="フリーフォーム 1295">
                  <a:extLst>
                    <a:ext uri="{FF2B5EF4-FFF2-40B4-BE49-F238E27FC236}">
                      <a16:creationId xmlns:a16="http://schemas.microsoft.com/office/drawing/2014/main" id="{3FB9DDFD-D16C-77F1-AF30-8F26E252EB26}"/>
                    </a:ext>
                  </a:extLst>
                </p:cNvPr>
                <p:cNvSpPr/>
                <p:nvPr/>
              </p:nvSpPr>
              <p:spPr>
                <a:xfrm>
                  <a:off x="4733351" y="7643770"/>
                  <a:ext cx="369751" cy="321719"/>
                </a:xfrm>
                <a:custGeom>
                  <a:avLst/>
                  <a:gdLst>
                    <a:gd name="connsiteX0" fmla="*/ 368874 w 369751"/>
                    <a:gd name="connsiteY0" fmla="*/ 1630 h 321719"/>
                    <a:gd name="connsiteX1" fmla="*/ 3749 w 369751"/>
                    <a:gd name="connsiteY1" fmla="*/ 319130 h 321719"/>
                    <a:gd name="connsiteX2" fmla="*/ 175199 w 369751"/>
                    <a:gd name="connsiteY2" fmla="*/ 154030 h 321719"/>
                    <a:gd name="connsiteX3" fmla="*/ 108524 w 369751"/>
                    <a:gd name="connsiteY3" fmla="*/ 192130 h 321719"/>
                    <a:gd name="connsiteX4" fmla="*/ 368874 w 369751"/>
                    <a:gd name="connsiteY4" fmla="*/ 1630 h 32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751" h="321719">
                      <a:moveTo>
                        <a:pt x="368874" y="1630"/>
                      </a:moveTo>
                      <a:cubicBezTo>
                        <a:pt x="351412" y="22797"/>
                        <a:pt x="36028" y="293730"/>
                        <a:pt x="3749" y="319130"/>
                      </a:cubicBezTo>
                      <a:cubicBezTo>
                        <a:pt x="-28530" y="344530"/>
                        <a:pt x="157737" y="175197"/>
                        <a:pt x="175199" y="154030"/>
                      </a:cubicBezTo>
                      <a:cubicBezTo>
                        <a:pt x="192661" y="132863"/>
                        <a:pt x="79420" y="212238"/>
                        <a:pt x="108524" y="192130"/>
                      </a:cubicBezTo>
                      <a:cubicBezTo>
                        <a:pt x="137628" y="172022"/>
                        <a:pt x="386336" y="-19537"/>
                        <a:pt x="368874" y="16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7" name="フリーフォーム 1296">
                  <a:extLst>
                    <a:ext uri="{FF2B5EF4-FFF2-40B4-BE49-F238E27FC236}">
                      <a16:creationId xmlns:a16="http://schemas.microsoft.com/office/drawing/2014/main" id="{20B0B146-3AA5-09DA-D448-4A85614412F7}"/>
                    </a:ext>
                  </a:extLst>
                </p:cNvPr>
                <p:cNvSpPr/>
                <p:nvPr/>
              </p:nvSpPr>
              <p:spPr>
                <a:xfrm>
                  <a:off x="4387711" y="7457626"/>
                  <a:ext cx="353054" cy="525318"/>
                </a:xfrm>
                <a:custGeom>
                  <a:avLst/>
                  <a:gdLst>
                    <a:gd name="connsiteX0" fmla="*/ 38239 w 353054"/>
                    <a:gd name="connsiteY0" fmla="*/ 13149 h 525318"/>
                    <a:gd name="connsiteX1" fmla="*/ 6489 w 353054"/>
                    <a:gd name="connsiteY1" fmla="*/ 292549 h 525318"/>
                    <a:gd name="connsiteX2" fmla="*/ 3314 w 353054"/>
                    <a:gd name="connsiteY2" fmla="*/ 317949 h 525318"/>
                    <a:gd name="connsiteX3" fmla="*/ 9664 w 353054"/>
                    <a:gd name="connsiteY3" fmla="*/ 286199 h 525318"/>
                    <a:gd name="connsiteX4" fmla="*/ 108089 w 353054"/>
                    <a:gd name="connsiteY4" fmla="*/ 365574 h 525318"/>
                    <a:gd name="connsiteX5" fmla="*/ 352564 w 353054"/>
                    <a:gd name="connsiteY5" fmla="*/ 524324 h 525318"/>
                    <a:gd name="connsiteX6" fmla="*/ 38239 w 353054"/>
                    <a:gd name="connsiteY6" fmla="*/ 283024 h 525318"/>
                    <a:gd name="connsiteX7" fmla="*/ 50939 w 353054"/>
                    <a:gd name="connsiteY7" fmla="*/ 67124 h 525318"/>
                    <a:gd name="connsiteX8" fmla="*/ 38239 w 353054"/>
                    <a:gd name="connsiteY8" fmla="*/ 13149 h 525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3054" h="525318">
                      <a:moveTo>
                        <a:pt x="38239" y="13149"/>
                      </a:moveTo>
                      <a:cubicBezTo>
                        <a:pt x="30831" y="50720"/>
                        <a:pt x="12310" y="241749"/>
                        <a:pt x="6489" y="292549"/>
                      </a:cubicBezTo>
                      <a:cubicBezTo>
                        <a:pt x="668" y="343349"/>
                        <a:pt x="2785" y="319007"/>
                        <a:pt x="3314" y="317949"/>
                      </a:cubicBezTo>
                      <a:cubicBezTo>
                        <a:pt x="3843" y="316891"/>
                        <a:pt x="-7798" y="278262"/>
                        <a:pt x="9664" y="286199"/>
                      </a:cubicBezTo>
                      <a:cubicBezTo>
                        <a:pt x="27126" y="294136"/>
                        <a:pt x="50939" y="325887"/>
                        <a:pt x="108089" y="365574"/>
                      </a:cubicBezTo>
                      <a:cubicBezTo>
                        <a:pt x="165239" y="405262"/>
                        <a:pt x="364206" y="538082"/>
                        <a:pt x="352564" y="524324"/>
                      </a:cubicBezTo>
                      <a:cubicBezTo>
                        <a:pt x="340922" y="510566"/>
                        <a:pt x="88510" y="359224"/>
                        <a:pt x="38239" y="283024"/>
                      </a:cubicBezTo>
                      <a:cubicBezTo>
                        <a:pt x="-12032" y="206824"/>
                        <a:pt x="48822" y="107870"/>
                        <a:pt x="50939" y="67124"/>
                      </a:cubicBezTo>
                      <a:cubicBezTo>
                        <a:pt x="53056" y="26378"/>
                        <a:pt x="45647" y="-24422"/>
                        <a:pt x="38239" y="13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8" name="フリーフォーム 1297">
                  <a:extLst>
                    <a:ext uri="{FF2B5EF4-FFF2-40B4-BE49-F238E27FC236}">
                      <a16:creationId xmlns:a16="http://schemas.microsoft.com/office/drawing/2014/main" id="{86B653E2-3A84-31D3-C00E-1BE078EEDE68}"/>
                    </a:ext>
                  </a:extLst>
                </p:cNvPr>
                <p:cNvSpPr/>
                <p:nvPr/>
              </p:nvSpPr>
              <p:spPr>
                <a:xfrm>
                  <a:off x="4251285" y="6670600"/>
                  <a:ext cx="235026" cy="1031958"/>
                </a:xfrm>
                <a:custGeom>
                  <a:avLst/>
                  <a:gdLst>
                    <a:gd name="connsiteX0" fmla="*/ 234990 w 235026"/>
                    <a:gd name="connsiteY0" fmla="*/ 75 h 1031958"/>
                    <a:gd name="connsiteX1" fmla="*/ 117515 w 235026"/>
                    <a:gd name="connsiteY1" fmla="*/ 539825 h 1031958"/>
                    <a:gd name="connsiteX2" fmla="*/ 40 w 235026"/>
                    <a:gd name="connsiteY2" fmla="*/ 885900 h 1031958"/>
                    <a:gd name="connsiteX3" fmla="*/ 107990 w 235026"/>
                    <a:gd name="connsiteY3" fmla="*/ 682700 h 1031958"/>
                    <a:gd name="connsiteX4" fmla="*/ 31790 w 235026"/>
                    <a:gd name="connsiteY4" fmla="*/ 876375 h 1031958"/>
                    <a:gd name="connsiteX5" fmla="*/ 98465 w 235026"/>
                    <a:gd name="connsiteY5" fmla="*/ 981150 h 1031958"/>
                    <a:gd name="connsiteX6" fmla="*/ 152440 w 235026"/>
                    <a:gd name="connsiteY6" fmla="*/ 1031950 h 1031958"/>
                    <a:gd name="connsiteX7" fmla="*/ 104815 w 235026"/>
                    <a:gd name="connsiteY7" fmla="*/ 977975 h 1031958"/>
                    <a:gd name="connsiteX8" fmla="*/ 40 w 235026"/>
                    <a:gd name="connsiteY8" fmla="*/ 904950 h 1031958"/>
                    <a:gd name="connsiteX9" fmla="*/ 117515 w 235026"/>
                    <a:gd name="connsiteY9" fmla="*/ 606500 h 1031958"/>
                    <a:gd name="connsiteX10" fmla="*/ 38140 w 235026"/>
                    <a:gd name="connsiteY10" fmla="*/ 768425 h 1031958"/>
                    <a:gd name="connsiteX11" fmla="*/ 130215 w 235026"/>
                    <a:gd name="connsiteY11" fmla="*/ 419175 h 1031958"/>
                    <a:gd name="connsiteX12" fmla="*/ 130215 w 235026"/>
                    <a:gd name="connsiteY12" fmla="*/ 577925 h 1031958"/>
                    <a:gd name="connsiteX13" fmla="*/ 234990 w 235026"/>
                    <a:gd name="connsiteY13" fmla="*/ 75 h 1031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026" h="1031958">
                      <a:moveTo>
                        <a:pt x="234990" y="75"/>
                      </a:moveTo>
                      <a:cubicBezTo>
                        <a:pt x="232873" y="-6275"/>
                        <a:pt x="156673" y="392188"/>
                        <a:pt x="117515" y="539825"/>
                      </a:cubicBezTo>
                      <a:cubicBezTo>
                        <a:pt x="78357" y="687462"/>
                        <a:pt x="1628" y="862087"/>
                        <a:pt x="40" y="885900"/>
                      </a:cubicBezTo>
                      <a:cubicBezTo>
                        <a:pt x="-1548" y="909713"/>
                        <a:pt x="102698" y="684287"/>
                        <a:pt x="107990" y="682700"/>
                      </a:cubicBezTo>
                      <a:cubicBezTo>
                        <a:pt x="113282" y="681113"/>
                        <a:pt x="33377" y="826633"/>
                        <a:pt x="31790" y="876375"/>
                      </a:cubicBezTo>
                      <a:cubicBezTo>
                        <a:pt x="30202" y="926117"/>
                        <a:pt x="78357" y="955221"/>
                        <a:pt x="98465" y="981150"/>
                      </a:cubicBezTo>
                      <a:cubicBezTo>
                        <a:pt x="118573" y="1007079"/>
                        <a:pt x="151382" y="1032479"/>
                        <a:pt x="152440" y="1031950"/>
                      </a:cubicBezTo>
                      <a:cubicBezTo>
                        <a:pt x="153498" y="1031421"/>
                        <a:pt x="130215" y="999142"/>
                        <a:pt x="104815" y="977975"/>
                      </a:cubicBezTo>
                      <a:cubicBezTo>
                        <a:pt x="79415" y="956808"/>
                        <a:pt x="-2077" y="966862"/>
                        <a:pt x="40" y="904950"/>
                      </a:cubicBezTo>
                      <a:cubicBezTo>
                        <a:pt x="2157" y="843038"/>
                        <a:pt x="111165" y="629254"/>
                        <a:pt x="117515" y="606500"/>
                      </a:cubicBezTo>
                      <a:cubicBezTo>
                        <a:pt x="123865" y="583746"/>
                        <a:pt x="36023" y="799646"/>
                        <a:pt x="38140" y="768425"/>
                      </a:cubicBezTo>
                      <a:cubicBezTo>
                        <a:pt x="40257" y="737204"/>
                        <a:pt x="114869" y="450925"/>
                        <a:pt x="130215" y="419175"/>
                      </a:cubicBezTo>
                      <a:cubicBezTo>
                        <a:pt x="145561" y="387425"/>
                        <a:pt x="113282" y="641954"/>
                        <a:pt x="130215" y="577925"/>
                      </a:cubicBezTo>
                      <a:cubicBezTo>
                        <a:pt x="147148" y="513896"/>
                        <a:pt x="237107" y="6425"/>
                        <a:pt x="234990" y="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9" name="フリーフォーム 1298">
                  <a:extLst>
                    <a:ext uri="{FF2B5EF4-FFF2-40B4-BE49-F238E27FC236}">
                      <a16:creationId xmlns:a16="http://schemas.microsoft.com/office/drawing/2014/main" id="{D42EA937-F732-F353-8F4A-9601538FF6CA}"/>
                    </a:ext>
                  </a:extLst>
                </p:cNvPr>
                <p:cNvSpPr/>
                <p:nvPr/>
              </p:nvSpPr>
              <p:spPr>
                <a:xfrm>
                  <a:off x="5093433" y="6091877"/>
                  <a:ext cx="230554" cy="462967"/>
                </a:xfrm>
                <a:custGeom>
                  <a:avLst/>
                  <a:gdLst>
                    <a:gd name="connsiteX0" fmla="*/ 229194 w 230554"/>
                    <a:gd name="connsiteY0" fmla="*/ 5260 h 462967"/>
                    <a:gd name="connsiteX1" fmla="*/ 594 w 230554"/>
                    <a:gd name="connsiteY1" fmla="*/ 462460 h 462967"/>
                    <a:gd name="connsiteX2" fmla="*/ 160955 w 230554"/>
                    <a:gd name="connsiteY2" fmla="*/ 97383 h 462967"/>
                    <a:gd name="connsiteX3" fmla="*/ 99540 w 230554"/>
                    <a:gd name="connsiteY3" fmla="*/ 206565 h 462967"/>
                    <a:gd name="connsiteX4" fmla="*/ 229194 w 230554"/>
                    <a:gd name="connsiteY4" fmla="*/ 5260 h 46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54" h="462967">
                      <a:moveTo>
                        <a:pt x="229194" y="5260"/>
                      </a:moveTo>
                      <a:cubicBezTo>
                        <a:pt x="212703" y="47909"/>
                        <a:pt x="11967" y="447106"/>
                        <a:pt x="594" y="462460"/>
                      </a:cubicBezTo>
                      <a:cubicBezTo>
                        <a:pt x="-10779" y="477814"/>
                        <a:pt x="144464" y="140032"/>
                        <a:pt x="160955" y="97383"/>
                      </a:cubicBezTo>
                      <a:cubicBezTo>
                        <a:pt x="177446" y="54734"/>
                        <a:pt x="92147" y="220213"/>
                        <a:pt x="99540" y="206565"/>
                      </a:cubicBezTo>
                      <a:cubicBezTo>
                        <a:pt x="106932" y="192917"/>
                        <a:pt x="245685" y="-37389"/>
                        <a:pt x="229194" y="52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0" name="フリーフォーム 1299">
                  <a:extLst>
                    <a:ext uri="{FF2B5EF4-FFF2-40B4-BE49-F238E27FC236}">
                      <a16:creationId xmlns:a16="http://schemas.microsoft.com/office/drawing/2014/main" id="{29DBBACC-6BE1-4729-10D5-415394665B84}"/>
                    </a:ext>
                  </a:extLst>
                </p:cNvPr>
                <p:cNvSpPr/>
                <p:nvPr/>
              </p:nvSpPr>
              <p:spPr>
                <a:xfrm>
                  <a:off x="5455947" y="6154488"/>
                  <a:ext cx="698275" cy="586551"/>
                </a:xfrm>
                <a:custGeom>
                  <a:avLst/>
                  <a:gdLst>
                    <a:gd name="connsiteX0" fmla="*/ 9981 w 698275"/>
                    <a:gd name="connsiteY0" fmla="*/ 21124 h 586551"/>
                    <a:gd name="connsiteX1" fmla="*/ 347763 w 698275"/>
                    <a:gd name="connsiteY1" fmla="*/ 178073 h 586551"/>
                    <a:gd name="connsiteX2" fmla="*/ 695781 w 698275"/>
                    <a:gd name="connsiteY2" fmla="*/ 584094 h 586551"/>
                    <a:gd name="connsiteX3" fmla="*/ 487653 w 698275"/>
                    <a:gd name="connsiteY3" fmla="*/ 338434 h 586551"/>
                    <a:gd name="connsiteX4" fmla="*/ 180578 w 698275"/>
                    <a:gd name="connsiteY4" fmla="*/ 140542 h 586551"/>
                    <a:gd name="connsiteX5" fmla="*/ 627543 w 698275"/>
                    <a:gd name="connsiteY5" fmla="*/ 478324 h 586551"/>
                    <a:gd name="connsiteX6" fmla="*/ 64572 w 698275"/>
                    <a:gd name="connsiteY6" fmla="*/ 58655 h 586551"/>
                    <a:gd name="connsiteX7" fmla="*/ 388707 w 698275"/>
                    <a:gd name="connsiteY7" fmla="*/ 232664 h 586551"/>
                    <a:gd name="connsiteX8" fmla="*/ 112340 w 698275"/>
                    <a:gd name="connsiteY8" fmla="*/ 24536 h 586551"/>
                    <a:gd name="connsiteX9" fmla="*/ 9981 w 698275"/>
                    <a:gd name="connsiteY9" fmla="*/ 21124 h 58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8275" h="586551">
                      <a:moveTo>
                        <a:pt x="9981" y="21124"/>
                      </a:moveTo>
                      <a:cubicBezTo>
                        <a:pt x="49218" y="46714"/>
                        <a:pt x="233463" y="84245"/>
                        <a:pt x="347763" y="178073"/>
                      </a:cubicBezTo>
                      <a:cubicBezTo>
                        <a:pt x="462063" y="271901"/>
                        <a:pt x="672466" y="557367"/>
                        <a:pt x="695781" y="584094"/>
                      </a:cubicBezTo>
                      <a:cubicBezTo>
                        <a:pt x="719096" y="610821"/>
                        <a:pt x="573520" y="412359"/>
                        <a:pt x="487653" y="338434"/>
                      </a:cubicBezTo>
                      <a:cubicBezTo>
                        <a:pt x="401786" y="264509"/>
                        <a:pt x="157263" y="117227"/>
                        <a:pt x="180578" y="140542"/>
                      </a:cubicBezTo>
                      <a:cubicBezTo>
                        <a:pt x="203893" y="163857"/>
                        <a:pt x="646877" y="491972"/>
                        <a:pt x="627543" y="478324"/>
                      </a:cubicBezTo>
                      <a:cubicBezTo>
                        <a:pt x="608209" y="464676"/>
                        <a:pt x="104378" y="99598"/>
                        <a:pt x="64572" y="58655"/>
                      </a:cubicBezTo>
                      <a:cubicBezTo>
                        <a:pt x="24766" y="17712"/>
                        <a:pt x="380746" y="238350"/>
                        <a:pt x="388707" y="232664"/>
                      </a:cubicBezTo>
                      <a:cubicBezTo>
                        <a:pt x="396668" y="226978"/>
                        <a:pt x="168637" y="59793"/>
                        <a:pt x="112340" y="24536"/>
                      </a:cubicBezTo>
                      <a:cubicBezTo>
                        <a:pt x="56043" y="-10721"/>
                        <a:pt x="-29256" y="-4466"/>
                        <a:pt x="9981" y="211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1" name="フリーフォーム 1300">
                  <a:extLst>
                    <a:ext uri="{FF2B5EF4-FFF2-40B4-BE49-F238E27FC236}">
                      <a16:creationId xmlns:a16="http://schemas.microsoft.com/office/drawing/2014/main" id="{68CD7145-2148-213F-C294-4174B46D9198}"/>
                    </a:ext>
                  </a:extLst>
                </p:cNvPr>
                <p:cNvSpPr/>
                <p:nvPr/>
              </p:nvSpPr>
              <p:spPr>
                <a:xfrm>
                  <a:off x="4737774" y="7922770"/>
                  <a:ext cx="182820" cy="675830"/>
                </a:xfrm>
                <a:custGeom>
                  <a:avLst/>
                  <a:gdLst>
                    <a:gd name="connsiteX0" fmla="*/ 21883 w 182820"/>
                    <a:gd name="connsiteY0" fmla="*/ 6579 h 675830"/>
                    <a:gd name="connsiteX1" fmla="*/ 66238 w 182820"/>
                    <a:gd name="connsiteY1" fmla="*/ 371657 h 675830"/>
                    <a:gd name="connsiteX2" fmla="*/ 42354 w 182820"/>
                    <a:gd name="connsiteY2" fmla="*/ 310242 h 675830"/>
                    <a:gd name="connsiteX3" fmla="*/ 182244 w 182820"/>
                    <a:gd name="connsiteY3" fmla="*/ 668496 h 675830"/>
                    <a:gd name="connsiteX4" fmla="*/ 90122 w 182820"/>
                    <a:gd name="connsiteY4" fmla="*/ 535430 h 675830"/>
                    <a:gd name="connsiteX5" fmla="*/ 42354 w 182820"/>
                    <a:gd name="connsiteY5" fmla="*/ 340949 h 675830"/>
                    <a:gd name="connsiteX6" fmla="*/ 66238 w 182820"/>
                    <a:gd name="connsiteY6" fmla="*/ 463779 h 675830"/>
                    <a:gd name="connsiteX7" fmla="*/ 42354 w 182820"/>
                    <a:gd name="connsiteY7" fmla="*/ 323890 h 675830"/>
                    <a:gd name="connsiteX8" fmla="*/ 1411 w 182820"/>
                    <a:gd name="connsiteY8" fmla="*/ 149881 h 675830"/>
                    <a:gd name="connsiteX9" fmla="*/ 21883 w 182820"/>
                    <a:gd name="connsiteY9" fmla="*/ 6579 h 67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2820" h="675830">
                      <a:moveTo>
                        <a:pt x="21883" y="6579"/>
                      </a:moveTo>
                      <a:cubicBezTo>
                        <a:pt x="32688" y="43542"/>
                        <a:pt x="62826" y="321047"/>
                        <a:pt x="66238" y="371657"/>
                      </a:cubicBezTo>
                      <a:cubicBezTo>
                        <a:pt x="69650" y="422268"/>
                        <a:pt x="42354" y="310242"/>
                        <a:pt x="42354" y="310242"/>
                      </a:cubicBezTo>
                      <a:cubicBezTo>
                        <a:pt x="61688" y="359715"/>
                        <a:pt x="174283" y="630965"/>
                        <a:pt x="182244" y="668496"/>
                      </a:cubicBezTo>
                      <a:cubicBezTo>
                        <a:pt x="190205" y="706027"/>
                        <a:pt x="113437" y="590021"/>
                        <a:pt x="90122" y="535430"/>
                      </a:cubicBezTo>
                      <a:cubicBezTo>
                        <a:pt x="66807" y="480839"/>
                        <a:pt x="46335" y="352891"/>
                        <a:pt x="42354" y="340949"/>
                      </a:cubicBezTo>
                      <a:cubicBezTo>
                        <a:pt x="38373" y="329007"/>
                        <a:pt x="66238" y="466622"/>
                        <a:pt x="66238" y="463779"/>
                      </a:cubicBezTo>
                      <a:cubicBezTo>
                        <a:pt x="66238" y="460936"/>
                        <a:pt x="53159" y="376206"/>
                        <a:pt x="42354" y="323890"/>
                      </a:cubicBezTo>
                      <a:cubicBezTo>
                        <a:pt x="31550" y="271574"/>
                        <a:pt x="7666" y="201629"/>
                        <a:pt x="1411" y="149881"/>
                      </a:cubicBezTo>
                      <a:cubicBezTo>
                        <a:pt x="-4844" y="98133"/>
                        <a:pt x="11078" y="-30384"/>
                        <a:pt x="21883" y="65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2" name="フリーフォーム 1301">
                  <a:extLst>
                    <a:ext uri="{FF2B5EF4-FFF2-40B4-BE49-F238E27FC236}">
                      <a16:creationId xmlns:a16="http://schemas.microsoft.com/office/drawing/2014/main" id="{5FA84784-E9A1-1C73-35E3-F58A76CA70D9}"/>
                    </a:ext>
                  </a:extLst>
                </p:cNvPr>
                <p:cNvSpPr/>
                <p:nvPr/>
              </p:nvSpPr>
              <p:spPr>
                <a:xfrm>
                  <a:off x="4353571" y="5663050"/>
                  <a:ext cx="99447" cy="1436667"/>
                </a:xfrm>
                <a:custGeom>
                  <a:avLst/>
                  <a:gdLst>
                    <a:gd name="connsiteX0" fmla="*/ 23948 w 99447"/>
                    <a:gd name="connsiteY0" fmla="*/ 771 h 1436667"/>
                    <a:gd name="connsiteX1" fmla="*/ 58068 w 99447"/>
                    <a:gd name="connsiteY1" fmla="*/ 597860 h 1436667"/>
                    <a:gd name="connsiteX2" fmla="*/ 64892 w 99447"/>
                    <a:gd name="connsiteY2" fmla="*/ 362437 h 1436667"/>
                    <a:gd name="connsiteX3" fmla="*/ 65 w 99447"/>
                    <a:gd name="connsiteY3" fmla="*/ 662687 h 1436667"/>
                    <a:gd name="connsiteX4" fmla="*/ 78539 w 99447"/>
                    <a:gd name="connsiteY4" fmla="*/ 1365547 h 1436667"/>
                    <a:gd name="connsiteX5" fmla="*/ 75128 w 99447"/>
                    <a:gd name="connsiteY5" fmla="*/ 1273425 h 1436667"/>
                    <a:gd name="connsiteX6" fmla="*/ 99011 w 99447"/>
                    <a:gd name="connsiteY6" fmla="*/ 133837 h 1436667"/>
                    <a:gd name="connsiteX7" fmla="*/ 51244 w 99447"/>
                    <a:gd name="connsiteY7" fmla="*/ 464795 h 1436667"/>
                    <a:gd name="connsiteX8" fmla="*/ 23948 w 99447"/>
                    <a:gd name="connsiteY8" fmla="*/ 771 h 1436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447" h="1436667">
                      <a:moveTo>
                        <a:pt x="23948" y="771"/>
                      </a:moveTo>
                      <a:cubicBezTo>
                        <a:pt x="25085" y="22948"/>
                        <a:pt x="51244" y="537582"/>
                        <a:pt x="58068" y="597860"/>
                      </a:cubicBezTo>
                      <a:cubicBezTo>
                        <a:pt x="64892" y="658138"/>
                        <a:pt x="74559" y="351633"/>
                        <a:pt x="64892" y="362437"/>
                      </a:cubicBezTo>
                      <a:cubicBezTo>
                        <a:pt x="55225" y="373241"/>
                        <a:pt x="-2210" y="495502"/>
                        <a:pt x="65" y="662687"/>
                      </a:cubicBezTo>
                      <a:cubicBezTo>
                        <a:pt x="2339" y="829872"/>
                        <a:pt x="66029" y="1263757"/>
                        <a:pt x="78539" y="1365547"/>
                      </a:cubicBezTo>
                      <a:cubicBezTo>
                        <a:pt x="91050" y="1467337"/>
                        <a:pt x="71716" y="1478710"/>
                        <a:pt x="75128" y="1273425"/>
                      </a:cubicBezTo>
                      <a:cubicBezTo>
                        <a:pt x="78540" y="1068140"/>
                        <a:pt x="102992" y="268609"/>
                        <a:pt x="99011" y="133837"/>
                      </a:cubicBezTo>
                      <a:cubicBezTo>
                        <a:pt x="95030" y="-935"/>
                        <a:pt x="63186" y="488110"/>
                        <a:pt x="51244" y="464795"/>
                      </a:cubicBezTo>
                      <a:cubicBezTo>
                        <a:pt x="39302" y="441480"/>
                        <a:pt x="22811" y="-21406"/>
                        <a:pt x="23948" y="7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3" name="フリーフォーム 1302">
                  <a:extLst>
                    <a:ext uri="{FF2B5EF4-FFF2-40B4-BE49-F238E27FC236}">
                      <a16:creationId xmlns:a16="http://schemas.microsoft.com/office/drawing/2014/main" id="{D7E98710-29E0-834C-CECF-5CC19DD9DD99}"/>
                    </a:ext>
                  </a:extLst>
                </p:cNvPr>
                <p:cNvSpPr/>
                <p:nvPr/>
              </p:nvSpPr>
              <p:spPr>
                <a:xfrm>
                  <a:off x="4278150" y="7001301"/>
                  <a:ext cx="188990" cy="59845"/>
                </a:xfrm>
                <a:custGeom>
                  <a:avLst/>
                  <a:gdLst>
                    <a:gd name="connsiteX0" fmla="*/ 3835 w 188990"/>
                    <a:gd name="connsiteY0" fmla="*/ 0 h 59845"/>
                    <a:gd name="connsiteX1" fmla="*/ 188080 w 188990"/>
                    <a:gd name="connsiteY1" fmla="*/ 54592 h 59845"/>
                    <a:gd name="connsiteX2" fmla="*/ 72074 w 188990"/>
                    <a:gd name="connsiteY2" fmla="*/ 54592 h 59845"/>
                    <a:gd name="connsiteX3" fmla="*/ 3835 w 188990"/>
                    <a:gd name="connsiteY3" fmla="*/ 0 h 5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990" h="59845">
                      <a:moveTo>
                        <a:pt x="3835" y="0"/>
                      </a:moveTo>
                      <a:cubicBezTo>
                        <a:pt x="23169" y="0"/>
                        <a:pt x="176707" y="45493"/>
                        <a:pt x="188080" y="54592"/>
                      </a:cubicBezTo>
                      <a:cubicBezTo>
                        <a:pt x="199453" y="63691"/>
                        <a:pt x="101075" y="59141"/>
                        <a:pt x="72074" y="54592"/>
                      </a:cubicBezTo>
                      <a:cubicBezTo>
                        <a:pt x="43073" y="50043"/>
                        <a:pt x="-15499" y="0"/>
                        <a:pt x="383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4" name="フリーフォーム 1303">
                  <a:extLst>
                    <a:ext uri="{FF2B5EF4-FFF2-40B4-BE49-F238E27FC236}">
                      <a16:creationId xmlns:a16="http://schemas.microsoft.com/office/drawing/2014/main" id="{4AF5F507-BC70-1787-BE32-FA8A7A35C815}"/>
                    </a:ext>
                  </a:extLst>
                </p:cNvPr>
                <p:cNvSpPr/>
                <p:nvPr/>
              </p:nvSpPr>
              <p:spPr>
                <a:xfrm>
                  <a:off x="4359198" y="8550254"/>
                  <a:ext cx="511389" cy="1031903"/>
                </a:xfrm>
                <a:custGeom>
                  <a:avLst/>
                  <a:gdLst>
                    <a:gd name="connsiteX0" fmla="*/ 511252 w 511389"/>
                    <a:gd name="connsiteY0" fmla="*/ 21 h 1031903"/>
                    <a:gd name="connsiteX1" fmla="*/ 282652 w 511389"/>
                    <a:gd name="connsiteY1" fmla="*/ 415946 h 1031903"/>
                    <a:gd name="connsiteX2" fmla="*/ 77 w 511389"/>
                    <a:gd name="connsiteY2" fmla="*/ 1031896 h 1031903"/>
                    <a:gd name="connsiteX3" fmla="*/ 254077 w 511389"/>
                    <a:gd name="connsiteY3" fmla="*/ 403246 h 1031903"/>
                    <a:gd name="connsiteX4" fmla="*/ 250902 w 511389"/>
                    <a:gd name="connsiteY4" fmla="*/ 431821 h 1031903"/>
                    <a:gd name="connsiteX5" fmla="*/ 511252 w 511389"/>
                    <a:gd name="connsiteY5" fmla="*/ 21 h 103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1389" h="1031903">
                      <a:moveTo>
                        <a:pt x="511252" y="21"/>
                      </a:moveTo>
                      <a:cubicBezTo>
                        <a:pt x="516544" y="-2625"/>
                        <a:pt x="367848" y="243967"/>
                        <a:pt x="282652" y="415946"/>
                      </a:cubicBezTo>
                      <a:cubicBezTo>
                        <a:pt x="197456" y="587925"/>
                        <a:pt x="4839" y="1034013"/>
                        <a:pt x="77" y="1031896"/>
                      </a:cubicBezTo>
                      <a:cubicBezTo>
                        <a:pt x="-4685" y="1029779"/>
                        <a:pt x="212273" y="503258"/>
                        <a:pt x="254077" y="403246"/>
                      </a:cubicBezTo>
                      <a:cubicBezTo>
                        <a:pt x="295881" y="303234"/>
                        <a:pt x="212802" y="496908"/>
                        <a:pt x="250902" y="431821"/>
                      </a:cubicBezTo>
                      <a:cubicBezTo>
                        <a:pt x="289002" y="366734"/>
                        <a:pt x="505960" y="2667"/>
                        <a:pt x="511252" y="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5" name="フリーフォーム 1304">
                  <a:extLst>
                    <a:ext uri="{FF2B5EF4-FFF2-40B4-BE49-F238E27FC236}">
                      <a16:creationId xmlns:a16="http://schemas.microsoft.com/office/drawing/2014/main" id="{612FCB78-949A-3924-B70F-CAA49F3310C7}"/>
                    </a:ext>
                  </a:extLst>
                </p:cNvPr>
                <p:cNvSpPr/>
                <p:nvPr/>
              </p:nvSpPr>
              <p:spPr>
                <a:xfrm>
                  <a:off x="4105235" y="9578951"/>
                  <a:ext cx="260606" cy="759902"/>
                </a:xfrm>
                <a:custGeom>
                  <a:avLst/>
                  <a:gdLst>
                    <a:gd name="connsiteX0" fmla="*/ 260390 w 260606"/>
                    <a:gd name="connsiteY0" fmla="*/ 24 h 759902"/>
                    <a:gd name="connsiteX1" fmla="*/ 127040 w 260606"/>
                    <a:gd name="connsiteY1" fmla="*/ 368324 h 759902"/>
                    <a:gd name="connsiteX2" fmla="*/ 104815 w 260606"/>
                    <a:gd name="connsiteY2" fmla="*/ 419124 h 759902"/>
                    <a:gd name="connsiteX3" fmla="*/ 31790 w 260606"/>
                    <a:gd name="connsiteY3" fmla="*/ 669949 h 759902"/>
                    <a:gd name="connsiteX4" fmla="*/ 6390 w 260606"/>
                    <a:gd name="connsiteY4" fmla="*/ 733449 h 759902"/>
                    <a:gd name="connsiteX5" fmla="*/ 146090 w 260606"/>
                    <a:gd name="connsiteY5" fmla="*/ 260374 h 759902"/>
                    <a:gd name="connsiteX6" fmla="*/ 92115 w 260606"/>
                    <a:gd name="connsiteY6" fmla="*/ 349274 h 759902"/>
                    <a:gd name="connsiteX7" fmla="*/ 260390 w 260606"/>
                    <a:gd name="connsiteY7" fmla="*/ 24 h 75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0606" h="759902">
                      <a:moveTo>
                        <a:pt x="260390" y="24"/>
                      </a:moveTo>
                      <a:cubicBezTo>
                        <a:pt x="266211" y="3199"/>
                        <a:pt x="152969" y="298474"/>
                        <a:pt x="127040" y="368324"/>
                      </a:cubicBezTo>
                      <a:cubicBezTo>
                        <a:pt x="101111" y="438174"/>
                        <a:pt x="120690" y="368853"/>
                        <a:pt x="104815" y="419124"/>
                      </a:cubicBezTo>
                      <a:cubicBezTo>
                        <a:pt x="88940" y="469395"/>
                        <a:pt x="48194" y="617561"/>
                        <a:pt x="31790" y="669949"/>
                      </a:cubicBezTo>
                      <a:cubicBezTo>
                        <a:pt x="15386" y="722337"/>
                        <a:pt x="-12660" y="801711"/>
                        <a:pt x="6390" y="733449"/>
                      </a:cubicBezTo>
                      <a:cubicBezTo>
                        <a:pt x="25440" y="665187"/>
                        <a:pt x="131802" y="324403"/>
                        <a:pt x="146090" y="260374"/>
                      </a:cubicBezTo>
                      <a:cubicBezTo>
                        <a:pt x="160377" y="196345"/>
                        <a:pt x="75182" y="393195"/>
                        <a:pt x="92115" y="349274"/>
                      </a:cubicBezTo>
                      <a:cubicBezTo>
                        <a:pt x="109048" y="305353"/>
                        <a:pt x="254569" y="-3151"/>
                        <a:pt x="260390" y="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6" name="フリーフォーム 1305">
                  <a:extLst>
                    <a:ext uri="{FF2B5EF4-FFF2-40B4-BE49-F238E27FC236}">
                      <a16:creationId xmlns:a16="http://schemas.microsoft.com/office/drawing/2014/main" id="{C152E8AA-0A01-A7EB-12FC-BFD3F12C9EE7}"/>
                    </a:ext>
                  </a:extLst>
                </p:cNvPr>
                <p:cNvSpPr/>
                <p:nvPr/>
              </p:nvSpPr>
              <p:spPr>
                <a:xfrm>
                  <a:off x="3939807" y="10299576"/>
                  <a:ext cx="156881" cy="429755"/>
                </a:xfrm>
                <a:custGeom>
                  <a:avLst/>
                  <a:gdLst>
                    <a:gd name="connsiteX0" fmla="*/ 146418 w 156881"/>
                    <a:gd name="connsiteY0" fmla="*/ 124 h 429755"/>
                    <a:gd name="connsiteX1" fmla="*/ 101968 w 156881"/>
                    <a:gd name="connsiteY1" fmla="*/ 257299 h 429755"/>
                    <a:gd name="connsiteX2" fmla="*/ 101968 w 156881"/>
                    <a:gd name="connsiteY2" fmla="*/ 301749 h 429755"/>
                    <a:gd name="connsiteX3" fmla="*/ 368 w 156881"/>
                    <a:gd name="connsiteY3" fmla="*/ 428749 h 429755"/>
                    <a:gd name="connsiteX4" fmla="*/ 143243 w 156881"/>
                    <a:gd name="connsiteY4" fmla="*/ 225549 h 429755"/>
                    <a:gd name="connsiteX5" fmla="*/ 146418 w 156881"/>
                    <a:gd name="connsiteY5" fmla="*/ 124 h 42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881" h="429755">
                      <a:moveTo>
                        <a:pt x="146418" y="124"/>
                      </a:moveTo>
                      <a:cubicBezTo>
                        <a:pt x="139539" y="5416"/>
                        <a:pt x="109376" y="207028"/>
                        <a:pt x="101968" y="257299"/>
                      </a:cubicBezTo>
                      <a:cubicBezTo>
                        <a:pt x="94560" y="307570"/>
                        <a:pt x="118901" y="273174"/>
                        <a:pt x="101968" y="301749"/>
                      </a:cubicBezTo>
                      <a:cubicBezTo>
                        <a:pt x="85035" y="330324"/>
                        <a:pt x="-6511" y="441449"/>
                        <a:pt x="368" y="428749"/>
                      </a:cubicBezTo>
                      <a:cubicBezTo>
                        <a:pt x="7247" y="416049"/>
                        <a:pt x="118901" y="291695"/>
                        <a:pt x="143243" y="225549"/>
                      </a:cubicBezTo>
                      <a:cubicBezTo>
                        <a:pt x="167585" y="159403"/>
                        <a:pt x="153297" y="-5168"/>
                        <a:pt x="146418" y="1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7" name="フリーフォーム 1306">
                  <a:extLst>
                    <a:ext uri="{FF2B5EF4-FFF2-40B4-BE49-F238E27FC236}">
                      <a16:creationId xmlns:a16="http://schemas.microsoft.com/office/drawing/2014/main" id="{EDFE0C08-220B-5CC8-618D-53796051D647}"/>
                    </a:ext>
                  </a:extLst>
                </p:cNvPr>
                <p:cNvSpPr/>
                <p:nvPr/>
              </p:nvSpPr>
              <p:spPr>
                <a:xfrm>
                  <a:off x="3369389" y="8365848"/>
                  <a:ext cx="113711" cy="657746"/>
                </a:xfrm>
                <a:custGeom>
                  <a:avLst/>
                  <a:gdLst>
                    <a:gd name="connsiteX0" fmla="*/ 11986 w 113711"/>
                    <a:gd name="connsiteY0" fmla="*/ 277 h 657746"/>
                    <a:gd name="connsiteX1" fmla="*/ 34211 w 113711"/>
                    <a:gd name="connsiteY1" fmla="*/ 165377 h 657746"/>
                    <a:gd name="connsiteX2" fmla="*/ 24686 w 113711"/>
                    <a:gd name="connsiteY2" fmla="*/ 295552 h 657746"/>
                    <a:gd name="connsiteX3" fmla="*/ 113586 w 113711"/>
                    <a:gd name="connsiteY3" fmla="*/ 657502 h 657746"/>
                    <a:gd name="connsiteX4" fmla="*/ 2461 w 113711"/>
                    <a:gd name="connsiteY4" fmla="*/ 352702 h 657746"/>
                    <a:gd name="connsiteX5" fmla="*/ 37386 w 113711"/>
                    <a:gd name="connsiteY5" fmla="*/ 400327 h 657746"/>
                    <a:gd name="connsiteX6" fmla="*/ 46911 w 113711"/>
                    <a:gd name="connsiteY6" fmla="*/ 206652 h 657746"/>
                    <a:gd name="connsiteX7" fmla="*/ 11986 w 113711"/>
                    <a:gd name="connsiteY7" fmla="*/ 277 h 657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711" h="657746">
                      <a:moveTo>
                        <a:pt x="11986" y="277"/>
                      </a:moveTo>
                      <a:cubicBezTo>
                        <a:pt x="9869" y="-6602"/>
                        <a:pt x="32094" y="116165"/>
                        <a:pt x="34211" y="165377"/>
                      </a:cubicBezTo>
                      <a:cubicBezTo>
                        <a:pt x="36328" y="214589"/>
                        <a:pt x="11457" y="213531"/>
                        <a:pt x="24686" y="295552"/>
                      </a:cubicBezTo>
                      <a:cubicBezTo>
                        <a:pt x="37915" y="377573"/>
                        <a:pt x="117290" y="647977"/>
                        <a:pt x="113586" y="657502"/>
                      </a:cubicBezTo>
                      <a:cubicBezTo>
                        <a:pt x="109882" y="667027"/>
                        <a:pt x="15161" y="395565"/>
                        <a:pt x="2461" y="352702"/>
                      </a:cubicBezTo>
                      <a:cubicBezTo>
                        <a:pt x="-10239" y="309840"/>
                        <a:pt x="29978" y="424669"/>
                        <a:pt x="37386" y="400327"/>
                      </a:cubicBezTo>
                      <a:cubicBezTo>
                        <a:pt x="44794" y="375985"/>
                        <a:pt x="47969" y="268035"/>
                        <a:pt x="46911" y="206652"/>
                      </a:cubicBezTo>
                      <a:cubicBezTo>
                        <a:pt x="45853" y="145269"/>
                        <a:pt x="14103" y="7156"/>
                        <a:pt x="11986" y="2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8" name="フリーフォーム 1307">
                  <a:extLst>
                    <a:ext uri="{FF2B5EF4-FFF2-40B4-BE49-F238E27FC236}">
                      <a16:creationId xmlns:a16="http://schemas.microsoft.com/office/drawing/2014/main" id="{39EDD276-48EE-5E78-7A58-C5F24C4509D5}"/>
                    </a:ext>
                  </a:extLst>
                </p:cNvPr>
                <p:cNvSpPr/>
                <p:nvPr/>
              </p:nvSpPr>
              <p:spPr>
                <a:xfrm>
                  <a:off x="3422517" y="8981285"/>
                  <a:ext cx="54320" cy="426614"/>
                </a:xfrm>
                <a:custGeom>
                  <a:avLst/>
                  <a:gdLst>
                    <a:gd name="connsiteX0" fmla="*/ 38233 w 54320"/>
                    <a:gd name="connsiteY0" fmla="*/ 790 h 426614"/>
                    <a:gd name="connsiteX1" fmla="*/ 133 w 54320"/>
                    <a:gd name="connsiteY1" fmla="*/ 140490 h 426614"/>
                    <a:gd name="connsiteX2" fmla="*/ 54108 w 54320"/>
                    <a:gd name="connsiteY2" fmla="*/ 426240 h 426614"/>
                    <a:gd name="connsiteX3" fmla="*/ 19183 w 54320"/>
                    <a:gd name="connsiteY3" fmla="*/ 197640 h 426614"/>
                    <a:gd name="connsiteX4" fmla="*/ 38233 w 54320"/>
                    <a:gd name="connsiteY4" fmla="*/ 790 h 426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320" h="426614">
                      <a:moveTo>
                        <a:pt x="38233" y="790"/>
                      </a:moveTo>
                      <a:cubicBezTo>
                        <a:pt x="35058" y="-8735"/>
                        <a:pt x="-2513" y="69582"/>
                        <a:pt x="133" y="140490"/>
                      </a:cubicBezTo>
                      <a:cubicBezTo>
                        <a:pt x="2779" y="211398"/>
                        <a:pt x="50933" y="416715"/>
                        <a:pt x="54108" y="426240"/>
                      </a:cubicBezTo>
                      <a:cubicBezTo>
                        <a:pt x="57283" y="435765"/>
                        <a:pt x="23945" y="261140"/>
                        <a:pt x="19183" y="197640"/>
                      </a:cubicBezTo>
                      <a:cubicBezTo>
                        <a:pt x="14421" y="134140"/>
                        <a:pt x="41408" y="10315"/>
                        <a:pt x="38233" y="7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9" name="フリーフォーム 1308">
                  <a:extLst>
                    <a:ext uri="{FF2B5EF4-FFF2-40B4-BE49-F238E27FC236}">
                      <a16:creationId xmlns:a16="http://schemas.microsoft.com/office/drawing/2014/main" id="{6C69DD65-F9DA-5C11-0CDF-CCB5E17FB8A7}"/>
                    </a:ext>
                  </a:extLst>
                </p:cNvPr>
                <p:cNvSpPr/>
                <p:nvPr/>
              </p:nvSpPr>
              <p:spPr>
                <a:xfrm>
                  <a:off x="3428761" y="9366887"/>
                  <a:ext cx="36503" cy="784671"/>
                </a:xfrm>
                <a:custGeom>
                  <a:avLst/>
                  <a:gdLst>
                    <a:gd name="connsiteX0" fmla="*/ 22464 w 36503"/>
                    <a:gd name="connsiteY0" fmla="*/ 2538 h 784671"/>
                    <a:gd name="connsiteX1" fmla="*/ 12939 w 36503"/>
                    <a:gd name="connsiteY1" fmla="*/ 259713 h 784671"/>
                    <a:gd name="connsiteX2" fmla="*/ 9764 w 36503"/>
                    <a:gd name="connsiteY2" fmla="*/ 628013 h 784671"/>
                    <a:gd name="connsiteX3" fmla="*/ 19289 w 36503"/>
                    <a:gd name="connsiteY3" fmla="*/ 770888 h 784671"/>
                    <a:gd name="connsiteX4" fmla="*/ 239 w 36503"/>
                    <a:gd name="connsiteY4" fmla="*/ 310513 h 784671"/>
                    <a:gd name="connsiteX5" fmla="*/ 35164 w 36503"/>
                    <a:gd name="connsiteY5" fmla="*/ 415288 h 784671"/>
                    <a:gd name="connsiteX6" fmla="*/ 22464 w 36503"/>
                    <a:gd name="connsiteY6" fmla="*/ 2538 h 784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503" h="784671">
                      <a:moveTo>
                        <a:pt x="22464" y="2538"/>
                      </a:moveTo>
                      <a:cubicBezTo>
                        <a:pt x="18760" y="-23391"/>
                        <a:pt x="15056" y="155467"/>
                        <a:pt x="12939" y="259713"/>
                      </a:cubicBezTo>
                      <a:cubicBezTo>
                        <a:pt x="10822" y="363959"/>
                        <a:pt x="8706" y="542817"/>
                        <a:pt x="9764" y="628013"/>
                      </a:cubicBezTo>
                      <a:cubicBezTo>
                        <a:pt x="10822" y="713209"/>
                        <a:pt x="20876" y="823805"/>
                        <a:pt x="19289" y="770888"/>
                      </a:cubicBezTo>
                      <a:cubicBezTo>
                        <a:pt x="17702" y="717971"/>
                        <a:pt x="-2407" y="369780"/>
                        <a:pt x="239" y="310513"/>
                      </a:cubicBezTo>
                      <a:cubicBezTo>
                        <a:pt x="2885" y="251246"/>
                        <a:pt x="29343" y="461855"/>
                        <a:pt x="35164" y="415288"/>
                      </a:cubicBezTo>
                      <a:cubicBezTo>
                        <a:pt x="40985" y="368721"/>
                        <a:pt x="26168" y="28467"/>
                        <a:pt x="22464" y="25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0" name="フリーフォーム 1309">
                  <a:extLst>
                    <a:ext uri="{FF2B5EF4-FFF2-40B4-BE49-F238E27FC236}">
                      <a16:creationId xmlns:a16="http://schemas.microsoft.com/office/drawing/2014/main" id="{23CDD7B3-A928-FE05-AF52-E53DAFDB7BE2}"/>
                    </a:ext>
                  </a:extLst>
                </p:cNvPr>
                <p:cNvSpPr/>
                <p:nvPr/>
              </p:nvSpPr>
              <p:spPr>
                <a:xfrm>
                  <a:off x="3383715" y="10149547"/>
                  <a:ext cx="58025" cy="211420"/>
                </a:xfrm>
                <a:custGeom>
                  <a:avLst/>
                  <a:gdLst>
                    <a:gd name="connsiteX0" fmla="*/ 57985 w 58025"/>
                    <a:gd name="connsiteY0" fmla="*/ 928 h 211420"/>
                    <a:gd name="connsiteX1" fmla="*/ 835 w 58025"/>
                    <a:gd name="connsiteY1" fmla="*/ 210478 h 211420"/>
                    <a:gd name="connsiteX2" fmla="*/ 23060 w 58025"/>
                    <a:gd name="connsiteY2" fmla="*/ 80303 h 211420"/>
                    <a:gd name="connsiteX3" fmla="*/ 10360 w 58025"/>
                    <a:gd name="connsiteY3" fmla="*/ 131103 h 211420"/>
                    <a:gd name="connsiteX4" fmla="*/ 57985 w 58025"/>
                    <a:gd name="connsiteY4" fmla="*/ 928 h 211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025" h="211420">
                      <a:moveTo>
                        <a:pt x="57985" y="928"/>
                      </a:moveTo>
                      <a:cubicBezTo>
                        <a:pt x="56398" y="14157"/>
                        <a:pt x="6656" y="197249"/>
                        <a:pt x="835" y="210478"/>
                      </a:cubicBezTo>
                      <a:cubicBezTo>
                        <a:pt x="-4986" y="223707"/>
                        <a:pt x="21473" y="93532"/>
                        <a:pt x="23060" y="80303"/>
                      </a:cubicBezTo>
                      <a:cubicBezTo>
                        <a:pt x="24647" y="67074"/>
                        <a:pt x="7185" y="142216"/>
                        <a:pt x="10360" y="131103"/>
                      </a:cubicBezTo>
                      <a:cubicBezTo>
                        <a:pt x="13535" y="119990"/>
                        <a:pt x="59572" y="-12301"/>
                        <a:pt x="57985" y="9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1" name="フリーフォーム 1310">
                  <a:extLst>
                    <a:ext uri="{FF2B5EF4-FFF2-40B4-BE49-F238E27FC236}">
                      <a16:creationId xmlns:a16="http://schemas.microsoft.com/office/drawing/2014/main" id="{DD8EBF92-1B12-C108-9D4A-0DBDF7604C8B}"/>
                    </a:ext>
                  </a:extLst>
                </p:cNvPr>
                <p:cNvSpPr/>
                <p:nvPr/>
              </p:nvSpPr>
              <p:spPr>
                <a:xfrm>
                  <a:off x="3375229" y="10348984"/>
                  <a:ext cx="190996" cy="351448"/>
                </a:xfrm>
                <a:custGeom>
                  <a:avLst/>
                  <a:gdLst>
                    <a:gd name="connsiteX0" fmla="*/ 15671 w 190996"/>
                    <a:gd name="connsiteY0" fmla="*/ 7866 h 351448"/>
                    <a:gd name="connsiteX1" fmla="*/ 190296 w 190996"/>
                    <a:gd name="connsiteY1" fmla="*/ 315841 h 351448"/>
                    <a:gd name="connsiteX2" fmla="*/ 79171 w 190996"/>
                    <a:gd name="connsiteY2" fmla="*/ 188841 h 351448"/>
                    <a:gd name="connsiteX3" fmla="*/ 136321 w 190996"/>
                    <a:gd name="connsiteY3" fmla="*/ 350766 h 351448"/>
                    <a:gd name="connsiteX4" fmla="*/ 22021 w 190996"/>
                    <a:gd name="connsiteY4" fmla="*/ 112641 h 351448"/>
                    <a:gd name="connsiteX5" fmla="*/ 15671 w 190996"/>
                    <a:gd name="connsiteY5" fmla="*/ 7866 h 351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996" h="351448">
                      <a:moveTo>
                        <a:pt x="15671" y="7866"/>
                      </a:moveTo>
                      <a:cubicBezTo>
                        <a:pt x="43717" y="41733"/>
                        <a:pt x="179713" y="285679"/>
                        <a:pt x="190296" y="315841"/>
                      </a:cubicBezTo>
                      <a:cubicBezTo>
                        <a:pt x="200879" y="346004"/>
                        <a:pt x="88167" y="183020"/>
                        <a:pt x="79171" y="188841"/>
                      </a:cubicBezTo>
                      <a:cubicBezTo>
                        <a:pt x="70175" y="194662"/>
                        <a:pt x="145846" y="363466"/>
                        <a:pt x="136321" y="350766"/>
                      </a:cubicBezTo>
                      <a:cubicBezTo>
                        <a:pt x="126796" y="338066"/>
                        <a:pt x="42129" y="168204"/>
                        <a:pt x="22021" y="112641"/>
                      </a:cubicBezTo>
                      <a:cubicBezTo>
                        <a:pt x="1913" y="57079"/>
                        <a:pt x="-12375" y="-26001"/>
                        <a:pt x="15671" y="78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2" name="フリーフォーム 1311">
                  <a:extLst>
                    <a:ext uri="{FF2B5EF4-FFF2-40B4-BE49-F238E27FC236}">
                      <a16:creationId xmlns:a16="http://schemas.microsoft.com/office/drawing/2014/main" id="{D35382BE-99F8-4E1B-C63A-DC4C644F22D5}"/>
                    </a:ext>
                  </a:extLst>
                </p:cNvPr>
                <p:cNvSpPr/>
                <p:nvPr/>
              </p:nvSpPr>
              <p:spPr>
                <a:xfrm>
                  <a:off x="3533607" y="10489065"/>
                  <a:ext cx="530579" cy="207522"/>
                </a:xfrm>
                <a:custGeom>
                  <a:avLst/>
                  <a:gdLst>
                    <a:gd name="connsiteX0" fmla="*/ 168 w 530579"/>
                    <a:gd name="connsiteY0" fmla="*/ 207510 h 207522"/>
                    <a:gd name="connsiteX1" fmla="*/ 362118 w 530579"/>
                    <a:gd name="connsiteY1" fmla="*/ 131310 h 207522"/>
                    <a:gd name="connsiteX2" fmla="*/ 314493 w 530579"/>
                    <a:gd name="connsiteY2" fmla="*/ 153535 h 207522"/>
                    <a:gd name="connsiteX3" fmla="*/ 527218 w 530579"/>
                    <a:gd name="connsiteY3" fmla="*/ 1135 h 207522"/>
                    <a:gd name="connsiteX4" fmla="*/ 435143 w 530579"/>
                    <a:gd name="connsiteY4" fmla="*/ 86860 h 207522"/>
                    <a:gd name="connsiteX5" fmla="*/ 304968 w 530579"/>
                    <a:gd name="connsiteY5" fmla="*/ 140835 h 207522"/>
                    <a:gd name="connsiteX6" fmla="*/ 314493 w 530579"/>
                    <a:gd name="connsiteY6" fmla="*/ 124960 h 207522"/>
                    <a:gd name="connsiteX7" fmla="*/ 168 w 530579"/>
                    <a:gd name="connsiteY7" fmla="*/ 207510 h 207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0579" h="207522">
                      <a:moveTo>
                        <a:pt x="168" y="207510"/>
                      </a:moveTo>
                      <a:cubicBezTo>
                        <a:pt x="8105" y="208568"/>
                        <a:pt x="309731" y="140306"/>
                        <a:pt x="362118" y="131310"/>
                      </a:cubicBezTo>
                      <a:cubicBezTo>
                        <a:pt x="414505" y="122314"/>
                        <a:pt x="286976" y="175231"/>
                        <a:pt x="314493" y="153535"/>
                      </a:cubicBezTo>
                      <a:cubicBezTo>
                        <a:pt x="342010" y="131839"/>
                        <a:pt x="507110" y="12247"/>
                        <a:pt x="527218" y="1135"/>
                      </a:cubicBezTo>
                      <a:cubicBezTo>
                        <a:pt x="547326" y="-9977"/>
                        <a:pt x="472185" y="63577"/>
                        <a:pt x="435143" y="86860"/>
                      </a:cubicBezTo>
                      <a:cubicBezTo>
                        <a:pt x="398101" y="110143"/>
                        <a:pt x="304968" y="140835"/>
                        <a:pt x="304968" y="140835"/>
                      </a:cubicBezTo>
                      <a:cubicBezTo>
                        <a:pt x="284860" y="147185"/>
                        <a:pt x="361060" y="115964"/>
                        <a:pt x="314493" y="124960"/>
                      </a:cubicBezTo>
                      <a:cubicBezTo>
                        <a:pt x="267926" y="133956"/>
                        <a:pt x="-7769" y="206452"/>
                        <a:pt x="168" y="207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3" name="フリーフォーム 1312">
                  <a:extLst>
                    <a:ext uri="{FF2B5EF4-FFF2-40B4-BE49-F238E27FC236}">
                      <a16:creationId xmlns:a16="http://schemas.microsoft.com/office/drawing/2014/main" id="{D90867C2-8A12-BF97-323F-7358A323153A}"/>
                    </a:ext>
                  </a:extLst>
                </p:cNvPr>
                <p:cNvSpPr/>
                <p:nvPr/>
              </p:nvSpPr>
              <p:spPr>
                <a:xfrm>
                  <a:off x="3374734" y="10370298"/>
                  <a:ext cx="16362" cy="299207"/>
                </a:xfrm>
                <a:custGeom>
                  <a:avLst/>
                  <a:gdLst>
                    <a:gd name="connsiteX0" fmla="*/ 6641 w 16362"/>
                    <a:gd name="connsiteY0" fmla="*/ 5602 h 299207"/>
                    <a:gd name="connsiteX1" fmla="*/ 291 w 16362"/>
                    <a:gd name="connsiteY1" fmla="*/ 297702 h 299207"/>
                    <a:gd name="connsiteX2" fmla="*/ 16166 w 16362"/>
                    <a:gd name="connsiteY2" fmla="*/ 116727 h 299207"/>
                    <a:gd name="connsiteX3" fmla="*/ 6641 w 16362"/>
                    <a:gd name="connsiteY3" fmla="*/ 5602 h 299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362" h="299207">
                      <a:moveTo>
                        <a:pt x="6641" y="5602"/>
                      </a:moveTo>
                      <a:cubicBezTo>
                        <a:pt x="3995" y="35764"/>
                        <a:pt x="-1296" y="279181"/>
                        <a:pt x="291" y="297702"/>
                      </a:cubicBezTo>
                      <a:cubicBezTo>
                        <a:pt x="1878" y="316223"/>
                        <a:pt x="14579" y="158531"/>
                        <a:pt x="16166" y="116727"/>
                      </a:cubicBezTo>
                      <a:cubicBezTo>
                        <a:pt x="17753" y="74923"/>
                        <a:pt x="9287" y="-24560"/>
                        <a:pt x="6641" y="56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4" name="フリーフォーム 1313">
                  <a:extLst>
                    <a:ext uri="{FF2B5EF4-FFF2-40B4-BE49-F238E27FC236}">
                      <a16:creationId xmlns:a16="http://schemas.microsoft.com/office/drawing/2014/main" id="{82F3F080-45CD-D08D-E06C-78691DB6884A}"/>
                    </a:ext>
                  </a:extLst>
                </p:cNvPr>
                <p:cNvSpPr/>
                <p:nvPr/>
              </p:nvSpPr>
              <p:spPr>
                <a:xfrm>
                  <a:off x="3546475" y="10588355"/>
                  <a:ext cx="504866" cy="292370"/>
                </a:xfrm>
                <a:custGeom>
                  <a:avLst/>
                  <a:gdLst>
                    <a:gd name="connsiteX0" fmla="*/ 0 w 504866"/>
                    <a:gd name="connsiteY0" fmla="*/ 292370 h 292370"/>
                    <a:gd name="connsiteX1" fmla="*/ 238125 w 504866"/>
                    <a:gd name="connsiteY1" fmla="*/ 216170 h 292370"/>
                    <a:gd name="connsiteX2" fmla="*/ 168275 w 504866"/>
                    <a:gd name="connsiteY2" fmla="*/ 257445 h 292370"/>
                    <a:gd name="connsiteX3" fmla="*/ 330200 w 504866"/>
                    <a:gd name="connsiteY3" fmla="*/ 190770 h 292370"/>
                    <a:gd name="connsiteX4" fmla="*/ 504825 w 504866"/>
                    <a:gd name="connsiteY4" fmla="*/ 270 h 292370"/>
                    <a:gd name="connsiteX5" fmla="*/ 346075 w 504866"/>
                    <a:gd name="connsiteY5" fmla="*/ 149495 h 292370"/>
                    <a:gd name="connsiteX6" fmla="*/ 276225 w 504866"/>
                    <a:gd name="connsiteY6" fmla="*/ 178070 h 292370"/>
                    <a:gd name="connsiteX7" fmla="*/ 0 w 504866"/>
                    <a:gd name="connsiteY7" fmla="*/ 292370 h 2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4866" h="292370">
                      <a:moveTo>
                        <a:pt x="0" y="292370"/>
                      </a:moveTo>
                      <a:cubicBezTo>
                        <a:pt x="105039" y="257180"/>
                        <a:pt x="210079" y="221991"/>
                        <a:pt x="238125" y="216170"/>
                      </a:cubicBezTo>
                      <a:cubicBezTo>
                        <a:pt x="266171" y="210349"/>
                        <a:pt x="152929" y="261678"/>
                        <a:pt x="168275" y="257445"/>
                      </a:cubicBezTo>
                      <a:cubicBezTo>
                        <a:pt x="183621" y="253212"/>
                        <a:pt x="274108" y="233632"/>
                        <a:pt x="330200" y="190770"/>
                      </a:cubicBezTo>
                      <a:cubicBezTo>
                        <a:pt x="386292" y="147908"/>
                        <a:pt x="502179" y="7149"/>
                        <a:pt x="504825" y="270"/>
                      </a:cubicBezTo>
                      <a:cubicBezTo>
                        <a:pt x="507471" y="-6609"/>
                        <a:pt x="384175" y="119862"/>
                        <a:pt x="346075" y="149495"/>
                      </a:cubicBezTo>
                      <a:cubicBezTo>
                        <a:pt x="307975" y="179128"/>
                        <a:pt x="276225" y="178070"/>
                        <a:pt x="276225" y="178070"/>
                      </a:cubicBezTo>
                      <a:lnTo>
                        <a:pt x="0" y="29237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5" name="フリーフォーム 1314">
                  <a:extLst>
                    <a:ext uri="{FF2B5EF4-FFF2-40B4-BE49-F238E27FC236}">
                      <a16:creationId xmlns:a16="http://schemas.microsoft.com/office/drawing/2014/main" id="{4C384C78-9383-3E84-59B1-817728F7E2C4}"/>
                    </a:ext>
                  </a:extLst>
                </p:cNvPr>
                <p:cNvSpPr/>
                <p:nvPr/>
              </p:nvSpPr>
              <p:spPr>
                <a:xfrm>
                  <a:off x="3368445" y="10623492"/>
                  <a:ext cx="168528" cy="269181"/>
                </a:xfrm>
                <a:custGeom>
                  <a:avLst/>
                  <a:gdLst>
                    <a:gd name="connsiteX0" fmla="*/ 230 w 168528"/>
                    <a:gd name="connsiteY0" fmla="*/ 58 h 269181"/>
                    <a:gd name="connsiteX1" fmla="*/ 85955 w 168528"/>
                    <a:gd name="connsiteY1" fmla="*/ 85783 h 269181"/>
                    <a:gd name="connsiteX2" fmla="*/ 120880 w 168528"/>
                    <a:gd name="connsiteY2" fmla="*/ 190558 h 269181"/>
                    <a:gd name="connsiteX3" fmla="*/ 168505 w 168528"/>
                    <a:gd name="connsiteY3" fmla="*/ 266758 h 269181"/>
                    <a:gd name="connsiteX4" fmla="*/ 114530 w 168528"/>
                    <a:gd name="connsiteY4" fmla="*/ 98483 h 269181"/>
                    <a:gd name="connsiteX5" fmla="*/ 230 w 168528"/>
                    <a:gd name="connsiteY5" fmla="*/ 58 h 269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528" h="269181">
                      <a:moveTo>
                        <a:pt x="230" y="58"/>
                      </a:moveTo>
                      <a:cubicBezTo>
                        <a:pt x="-4532" y="-2059"/>
                        <a:pt x="65847" y="54033"/>
                        <a:pt x="85955" y="85783"/>
                      </a:cubicBezTo>
                      <a:cubicBezTo>
                        <a:pt x="106063" y="117533"/>
                        <a:pt x="107122" y="160396"/>
                        <a:pt x="120880" y="190558"/>
                      </a:cubicBezTo>
                      <a:cubicBezTo>
                        <a:pt x="134638" y="220720"/>
                        <a:pt x="169563" y="282104"/>
                        <a:pt x="168505" y="266758"/>
                      </a:cubicBezTo>
                      <a:cubicBezTo>
                        <a:pt x="167447" y="251412"/>
                        <a:pt x="137813" y="141875"/>
                        <a:pt x="114530" y="98483"/>
                      </a:cubicBezTo>
                      <a:cubicBezTo>
                        <a:pt x="91247" y="55091"/>
                        <a:pt x="4992" y="2175"/>
                        <a:pt x="230" y="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6" name="フリーフォーム 1315">
                  <a:extLst>
                    <a:ext uri="{FF2B5EF4-FFF2-40B4-BE49-F238E27FC236}">
                      <a16:creationId xmlns:a16="http://schemas.microsoft.com/office/drawing/2014/main" id="{7A83355E-6C34-CD63-E81C-90262BD071BE}"/>
                    </a:ext>
                  </a:extLst>
                </p:cNvPr>
                <p:cNvSpPr/>
                <p:nvPr/>
              </p:nvSpPr>
              <p:spPr>
                <a:xfrm>
                  <a:off x="4889138" y="8543636"/>
                  <a:ext cx="509056" cy="1175339"/>
                </a:xfrm>
                <a:custGeom>
                  <a:avLst/>
                  <a:gdLst>
                    <a:gd name="connsiteX0" fmla="*/ 362 w 509056"/>
                    <a:gd name="connsiteY0" fmla="*/ 289 h 1175339"/>
                    <a:gd name="connsiteX1" fmla="*/ 276587 w 509056"/>
                    <a:gd name="connsiteY1" fmla="*/ 559089 h 1175339"/>
                    <a:gd name="connsiteX2" fmla="*/ 508362 w 509056"/>
                    <a:gd name="connsiteY2" fmla="*/ 1175039 h 1175339"/>
                    <a:gd name="connsiteX3" fmla="*/ 336912 w 509056"/>
                    <a:gd name="connsiteY3" fmla="*/ 632114 h 1175339"/>
                    <a:gd name="connsiteX4" fmla="*/ 362 w 509056"/>
                    <a:gd name="connsiteY4" fmla="*/ 289 h 1175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9056" h="1175339">
                      <a:moveTo>
                        <a:pt x="362" y="289"/>
                      </a:moveTo>
                      <a:cubicBezTo>
                        <a:pt x="-9692" y="-11882"/>
                        <a:pt x="191920" y="363297"/>
                        <a:pt x="276587" y="559089"/>
                      </a:cubicBezTo>
                      <a:cubicBezTo>
                        <a:pt x="361254" y="754881"/>
                        <a:pt x="498308" y="1162868"/>
                        <a:pt x="508362" y="1175039"/>
                      </a:cubicBezTo>
                      <a:cubicBezTo>
                        <a:pt x="518416" y="1187210"/>
                        <a:pt x="417345" y="826318"/>
                        <a:pt x="336912" y="632114"/>
                      </a:cubicBezTo>
                      <a:cubicBezTo>
                        <a:pt x="256479" y="437910"/>
                        <a:pt x="10416" y="12460"/>
                        <a:pt x="362" y="2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7" name="フリーフォーム 1316">
                  <a:extLst>
                    <a:ext uri="{FF2B5EF4-FFF2-40B4-BE49-F238E27FC236}">
                      <a16:creationId xmlns:a16="http://schemas.microsoft.com/office/drawing/2014/main" id="{E1F4E149-484C-B9B2-0035-80177FAFB8E7}"/>
                    </a:ext>
                  </a:extLst>
                </p:cNvPr>
                <p:cNvSpPr/>
                <p:nvPr/>
              </p:nvSpPr>
              <p:spPr>
                <a:xfrm>
                  <a:off x="5396765" y="9707773"/>
                  <a:ext cx="286542" cy="861853"/>
                </a:xfrm>
                <a:custGeom>
                  <a:avLst/>
                  <a:gdLst>
                    <a:gd name="connsiteX0" fmla="*/ 735 w 286542"/>
                    <a:gd name="connsiteY0" fmla="*/ 4552 h 861853"/>
                    <a:gd name="connsiteX1" fmla="*/ 175360 w 286542"/>
                    <a:gd name="connsiteY1" fmla="*/ 525252 h 861853"/>
                    <a:gd name="connsiteX2" fmla="*/ 286485 w 286542"/>
                    <a:gd name="connsiteY2" fmla="*/ 861802 h 861853"/>
                    <a:gd name="connsiteX3" fmla="*/ 191235 w 286542"/>
                    <a:gd name="connsiteY3" fmla="*/ 503027 h 861853"/>
                    <a:gd name="connsiteX4" fmla="*/ 232510 w 286542"/>
                    <a:gd name="connsiteY4" fmla="*/ 576052 h 861853"/>
                    <a:gd name="connsiteX5" fmla="*/ 102335 w 286542"/>
                    <a:gd name="connsiteY5" fmla="*/ 226802 h 861853"/>
                    <a:gd name="connsiteX6" fmla="*/ 111860 w 286542"/>
                    <a:gd name="connsiteY6" fmla="*/ 268077 h 861853"/>
                    <a:gd name="connsiteX7" fmla="*/ 735 w 286542"/>
                    <a:gd name="connsiteY7" fmla="*/ 4552 h 861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6542" h="861853">
                      <a:moveTo>
                        <a:pt x="735" y="4552"/>
                      </a:moveTo>
                      <a:cubicBezTo>
                        <a:pt x="11318" y="47414"/>
                        <a:pt x="127735" y="382377"/>
                        <a:pt x="175360" y="525252"/>
                      </a:cubicBezTo>
                      <a:cubicBezTo>
                        <a:pt x="222985" y="668127"/>
                        <a:pt x="283839" y="865506"/>
                        <a:pt x="286485" y="861802"/>
                      </a:cubicBezTo>
                      <a:cubicBezTo>
                        <a:pt x="289131" y="858098"/>
                        <a:pt x="200231" y="550652"/>
                        <a:pt x="191235" y="503027"/>
                      </a:cubicBezTo>
                      <a:cubicBezTo>
                        <a:pt x="182239" y="455402"/>
                        <a:pt x="247327" y="622089"/>
                        <a:pt x="232510" y="576052"/>
                      </a:cubicBezTo>
                      <a:cubicBezTo>
                        <a:pt x="217693" y="530015"/>
                        <a:pt x="122443" y="278131"/>
                        <a:pt x="102335" y="226802"/>
                      </a:cubicBezTo>
                      <a:cubicBezTo>
                        <a:pt x="82227" y="175473"/>
                        <a:pt x="126677" y="301415"/>
                        <a:pt x="111860" y="268077"/>
                      </a:cubicBezTo>
                      <a:cubicBezTo>
                        <a:pt x="97043" y="234740"/>
                        <a:pt x="-9848" y="-38310"/>
                        <a:pt x="735" y="45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8" name="フリーフォーム 1317">
                  <a:extLst>
                    <a:ext uri="{FF2B5EF4-FFF2-40B4-BE49-F238E27FC236}">
                      <a16:creationId xmlns:a16="http://schemas.microsoft.com/office/drawing/2014/main" id="{9B4781C5-256D-92EE-9B33-8A24B66820DF}"/>
                    </a:ext>
                  </a:extLst>
                </p:cNvPr>
                <p:cNvSpPr/>
                <p:nvPr/>
              </p:nvSpPr>
              <p:spPr>
                <a:xfrm>
                  <a:off x="6321333" y="8394453"/>
                  <a:ext cx="149885" cy="457621"/>
                </a:xfrm>
                <a:custGeom>
                  <a:avLst/>
                  <a:gdLst>
                    <a:gd name="connsiteX0" fmla="*/ 149317 w 149885"/>
                    <a:gd name="connsiteY0" fmla="*/ 247 h 457621"/>
                    <a:gd name="connsiteX1" fmla="*/ 117567 w 149885"/>
                    <a:gd name="connsiteY1" fmla="*/ 187572 h 457621"/>
                    <a:gd name="connsiteX2" fmla="*/ 92 w 149885"/>
                    <a:gd name="connsiteY2" fmla="*/ 457447 h 457621"/>
                    <a:gd name="connsiteX3" fmla="*/ 98517 w 149885"/>
                    <a:gd name="connsiteY3" fmla="*/ 225672 h 457621"/>
                    <a:gd name="connsiteX4" fmla="*/ 149317 w 149885"/>
                    <a:gd name="connsiteY4" fmla="*/ 247 h 457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885" h="457621">
                      <a:moveTo>
                        <a:pt x="149317" y="247"/>
                      </a:moveTo>
                      <a:cubicBezTo>
                        <a:pt x="152492" y="-6103"/>
                        <a:pt x="142438" y="111372"/>
                        <a:pt x="117567" y="187572"/>
                      </a:cubicBezTo>
                      <a:cubicBezTo>
                        <a:pt x="92696" y="263772"/>
                        <a:pt x="3267" y="451097"/>
                        <a:pt x="92" y="457447"/>
                      </a:cubicBezTo>
                      <a:cubicBezTo>
                        <a:pt x="-3083" y="463797"/>
                        <a:pt x="76292" y="295522"/>
                        <a:pt x="98517" y="225672"/>
                      </a:cubicBezTo>
                      <a:cubicBezTo>
                        <a:pt x="120742" y="155822"/>
                        <a:pt x="146142" y="6597"/>
                        <a:pt x="149317" y="2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9" name="フリーフォーム 1318">
                  <a:extLst>
                    <a:ext uri="{FF2B5EF4-FFF2-40B4-BE49-F238E27FC236}">
                      <a16:creationId xmlns:a16="http://schemas.microsoft.com/office/drawing/2014/main" id="{87EE86AB-DF9D-2D3E-08AD-943CC9BC4E53}"/>
                    </a:ext>
                  </a:extLst>
                </p:cNvPr>
                <p:cNvSpPr/>
                <p:nvPr/>
              </p:nvSpPr>
              <p:spPr>
                <a:xfrm>
                  <a:off x="6372134" y="8712594"/>
                  <a:ext cx="50898" cy="748546"/>
                </a:xfrm>
                <a:custGeom>
                  <a:avLst/>
                  <a:gdLst>
                    <a:gd name="connsiteX0" fmla="*/ 50891 w 50898"/>
                    <a:gd name="connsiteY0" fmla="*/ 5956 h 748546"/>
                    <a:gd name="connsiteX1" fmla="*/ 15966 w 50898"/>
                    <a:gd name="connsiteY1" fmla="*/ 609206 h 748546"/>
                    <a:gd name="connsiteX2" fmla="*/ 91 w 50898"/>
                    <a:gd name="connsiteY2" fmla="*/ 726681 h 748546"/>
                    <a:gd name="connsiteX3" fmla="*/ 9616 w 50898"/>
                    <a:gd name="connsiteY3" fmla="*/ 279006 h 748546"/>
                    <a:gd name="connsiteX4" fmla="*/ 12791 w 50898"/>
                    <a:gd name="connsiteY4" fmla="*/ 298056 h 748546"/>
                    <a:gd name="connsiteX5" fmla="*/ 50891 w 50898"/>
                    <a:gd name="connsiteY5" fmla="*/ 5956 h 748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898" h="748546">
                      <a:moveTo>
                        <a:pt x="50891" y="5956"/>
                      </a:moveTo>
                      <a:cubicBezTo>
                        <a:pt x="51420" y="57814"/>
                        <a:pt x="24433" y="489085"/>
                        <a:pt x="15966" y="609206"/>
                      </a:cubicBezTo>
                      <a:cubicBezTo>
                        <a:pt x="7499" y="729327"/>
                        <a:pt x="1149" y="781714"/>
                        <a:pt x="91" y="726681"/>
                      </a:cubicBezTo>
                      <a:cubicBezTo>
                        <a:pt x="-967" y="671648"/>
                        <a:pt x="7499" y="350443"/>
                        <a:pt x="9616" y="279006"/>
                      </a:cubicBezTo>
                      <a:cubicBezTo>
                        <a:pt x="11733" y="207569"/>
                        <a:pt x="8029" y="339331"/>
                        <a:pt x="12791" y="298056"/>
                      </a:cubicBezTo>
                      <a:cubicBezTo>
                        <a:pt x="17553" y="256781"/>
                        <a:pt x="50362" y="-45902"/>
                        <a:pt x="50891" y="59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0" name="フリーフォーム 1319">
                  <a:extLst>
                    <a:ext uri="{FF2B5EF4-FFF2-40B4-BE49-F238E27FC236}">
                      <a16:creationId xmlns:a16="http://schemas.microsoft.com/office/drawing/2014/main" id="{996EBB4B-095B-93D5-E1AC-22CF5CF18EC3}"/>
                    </a:ext>
                  </a:extLst>
                </p:cNvPr>
                <p:cNvSpPr/>
                <p:nvPr/>
              </p:nvSpPr>
              <p:spPr>
                <a:xfrm>
                  <a:off x="6333827" y="9372517"/>
                  <a:ext cx="89268" cy="1026571"/>
                </a:xfrm>
                <a:custGeom>
                  <a:avLst/>
                  <a:gdLst>
                    <a:gd name="connsiteX0" fmla="*/ 298 w 89268"/>
                    <a:gd name="connsiteY0" fmla="*/ 83 h 1026571"/>
                    <a:gd name="connsiteX1" fmla="*/ 60623 w 89268"/>
                    <a:gd name="connsiteY1" fmla="*/ 165183 h 1026571"/>
                    <a:gd name="connsiteX2" fmla="*/ 60623 w 89268"/>
                    <a:gd name="connsiteY2" fmla="*/ 479508 h 1026571"/>
                    <a:gd name="connsiteX3" fmla="*/ 60623 w 89268"/>
                    <a:gd name="connsiteY3" fmla="*/ 454108 h 1026571"/>
                    <a:gd name="connsiteX4" fmla="*/ 70148 w 89268"/>
                    <a:gd name="connsiteY4" fmla="*/ 793833 h 1026571"/>
                    <a:gd name="connsiteX5" fmla="*/ 89198 w 89268"/>
                    <a:gd name="connsiteY5" fmla="*/ 1022433 h 1026571"/>
                    <a:gd name="connsiteX6" fmla="*/ 76498 w 89268"/>
                    <a:gd name="connsiteY6" fmla="*/ 901783 h 1026571"/>
                    <a:gd name="connsiteX7" fmla="*/ 73323 w 89268"/>
                    <a:gd name="connsiteY7" fmla="*/ 435058 h 1026571"/>
                    <a:gd name="connsiteX8" fmla="*/ 70148 w 89268"/>
                    <a:gd name="connsiteY8" fmla="*/ 517608 h 1026571"/>
                    <a:gd name="connsiteX9" fmla="*/ 38398 w 89268"/>
                    <a:gd name="connsiteY9" fmla="*/ 184233 h 1026571"/>
                    <a:gd name="connsiteX10" fmla="*/ 298 w 89268"/>
                    <a:gd name="connsiteY10" fmla="*/ 83 h 1026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268" h="1026571">
                      <a:moveTo>
                        <a:pt x="298" y="83"/>
                      </a:moveTo>
                      <a:cubicBezTo>
                        <a:pt x="4002" y="-3092"/>
                        <a:pt x="50569" y="85279"/>
                        <a:pt x="60623" y="165183"/>
                      </a:cubicBezTo>
                      <a:cubicBezTo>
                        <a:pt x="70677" y="245087"/>
                        <a:pt x="60623" y="479508"/>
                        <a:pt x="60623" y="479508"/>
                      </a:cubicBezTo>
                      <a:cubicBezTo>
                        <a:pt x="60623" y="527662"/>
                        <a:pt x="59036" y="401721"/>
                        <a:pt x="60623" y="454108"/>
                      </a:cubicBezTo>
                      <a:cubicBezTo>
                        <a:pt x="62210" y="506495"/>
                        <a:pt x="65386" y="699112"/>
                        <a:pt x="70148" y="793833"/>
                      </a:cubicBezTo>
                      <a:cubicBezTo>
                        <a:pt x="74910" y="888554"/>
                        <a:pt x="88140" y="1004442"/>
                        <a:pt x="89198" y="1022433"/>
                      </a:cubicBezTo>
                      <a:cubicBezTo>
                        <a:pt x="90256" y="1040424"/>
                        <a:pt x="79144" y="999679"/>
                        <a:pt x="76498" y="901783"/>
                      </a:cubicBezTo>
                      <a:cubicBezTo>
                        <a:pt x="73852" y="803887"/>
                        <a:pt x="74381" y="499087"/>
                        <a:pt x="73323" y="435058"/>
                      </a:cubicBezTo>
                      <a:cubicBezTo>
                        <a:pt x="72265" y="371029"/>
                        <a:pt x="75969" y="559412"/>
                        <a:pt x="70148" y="517608"/>
                      </a:cubicBezTo>
                      <a:cubicBezTo>
                        <a:pt x="64327" y="475804"/>
                        <a:pt x="48452" y="266254"/>
                        <a:pt x="38398" y="184233"/>
                      </a:cubicBezTo>
                      <a:cubicBezTo>
                        <a:pt x="28344" y="102212"/>
                        <a:pt x="-3406" y="3258"/>
                        <a:pt x="298" y="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1" name="フリーフォーム 1320">
                  <a:extLst>
                    <a:ext uri="{FF2B5EF4-FFF2-40B4-BE49-F238E27FC236}">
                      <a16:creationId xmlns:a16="http://schemas.microsoft.com/office/drawing/2014/main" id="{F40FB7BB-7D1C-E7BE-1B27-80FFEB74C215}"/>
                    </a:ext>
                  </a:extLst>
                </p:cNvPr>
                <p:cNvSpPr/>
                <p:nvPr/>
              </p:nvSpPr>
              <p:spPr>
                <a:xfrm>
                  <a:off x="6400494" y="10404272"/>
                  <a:ext cx="64059" cy="317735"/>
                </a:xfrm>
                <a:custGeom>
                  <a:avLst/>
                  <a:gdLst>
                    <a:gd name="connsiteX0" fmla="*/ 306 w 64059"/>
                    <a:gd name="connsiteY0" fmla="*/ 203 h 317735"/>
                    <a:gd name="connsiteX1" fmla="*/ 28881 w 64059"/>
                    <a:gd name="connsiteY1" fmla="*/ 190703 h 317735"/>
                    <a:gd name="connsiteX2" fmla="*/ 63806 w 64059"/>
                    <a:gd name="connsiteY2" fmla="*/ 317703 h 317735"/>
                    <a:gd name="connsiteX3" fmla="*/ 9831 w 64059"/>
                    <a:gd name="connsiteY3" fmla="*/ 203403 h 317735"/>
                    <a:gd name="connsiteX4" fmla="*/ 13006 w 64059"/>
                    <a:gd name="connsiteY4" fmla="*/ 228803 h 317735"/>
                    <a:gd name="connsiteX5" fmla="*/ 306 w 64059"/>
                    <a:gd name="connsiteY5" fmla="*/ 203 h 317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59" h="317735">
                      <a:moveTo>
                        <a:pt x="306" y="203"/>
                      </a:moveTo>
                      <a:cubicBezTo>
                        <a:pt x="2952" y="-6147"/>
                        <a:pt x="18298" y="137786"/>
                        <a:pt x="28881" y="190703"/>
                      </a:cubicBezTo>
                      <a:cubicBezTo>
                        <a:pt x="39464" y="243620"/>
                        <a:pt x="66981" y="315586"/>
                        <a:pt x="63806" y="317703"/>
                      </a:cubicBezTo>
                      <a:cubicBezTo>
                        <a:pt x="60631" y="319820"/>
                        <a:pt x="18298" y="218220"/>
                        <a:pt x="9831" y="203403"/>
                      </a:cubicBezTo>
                      <a:cubicBezTo>
                        <a:pt x="1364" y="188586"/>
                        <a:pt x="13006" y="261082"/>
                        <a:pt x="13006" y="228803"/>
                      </a:cubicBezTo>
                      <a:cubicBezTo>
                        <a:pt x="13006" y="196524"/>
                        <a:pt x="-2340" y="6553"/>
                        <a:pt x="306" y="2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2" name="フリーフォーム 1321">
                  <a:extLst>
                    <a:ext uri="{FF2B5EF4-FFF2-40B4-BE49-F238E27FC236}">
                      <a16:creationId xmlns:a16="http://schemas.microsoft.com/office/drawing/2014/main" id="{C73FA224-89A9-BE1C-3D30-704CDEFE5F5A}"/>
                    </a:ext>
                  </a:extLst>
                </p:cNvPr>
                <p:cNvSpPr/>
                <p:nvPr/>
              </p:nvSpPr>
              <p:spPr>
                <a:xfrm>
                  <a:off x="6248387" y="10670760"/>
                  <a:ext cx="219702" cy="365567"/>
                </a:xfrm>
                <a:custGeom>
                  <a:avLst/>
                  <a:gdLst>
                    <a:gd name="connsiteX0" fmla="*/ 206388 w 219702"/>
                    <a:gd name="connsiteY0" fmla="*/ 3590 h 365567"/>
                    <a:gd name="connsiteX1" fmla="*/ 168288 w 219702"/>
                    <a:gd name="connsiteY1" fmla="*/ 140115 h 365567"/>
                    <a:gd name="connsiteX2" fmla="*/ 13 w 219702"/>
                    <a:gd name="connsiteY2" fmla="*/ 365540 h 365567"/>
                    <a:gd name="connsiteX3" fmla="*/ 177813 w 219702"/>
                    <a:gd name="connsiteY3" fmla="*/ 155990 h 365567"/>
                    <a:gd name="connsiteX4" fmla="*/ 82563 w 219702"/>
                    <a:gd name="connsiteY4" fmla="*/ 225840 h 365567"/>
                    <a:gd name="connsiteX5" fmla="*/ 209563 w 219702"/>
                    <a:gd name="connsiteY5" fmla="*/ 54390 h 365567"/>
                    <a:gd name="connsiteX6" fmla="*/ 206388 w 219702"/>
                    <a:gd name="connsiteY6" fmla="*/ 3590 h 365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02" h="365567">
                      <a:moveTo>
                        <a:pt x="206388" y="3590"/>
                      </a:moveTo>
                      <a:cubicBezTo>
                        <a:pt x="199509" y="17878"/>
                        <a:pt x="202684" y="79790"/>
                        <a:pt x="168288" y="140115"/>
                      </a:cubicBezTo>
                      <a:cubicBezTo>
                        <a:pt x="133892" y="200440"/>
                        <a:pt x="-1575" y="362894"/>
                        <a:pt x="13" y="365540"/>
                      </a:cubicBezTo>
                      <a:cubicBezTo>
                        <a:pt x="1600" y="368186"/>
                        <a:pt x="164055" y="179273"/>
                        <a:pt x="177813" y="155990"/>
                      </a:cubicBezTo>
                      <a:cubicBezTo>
                        <a:pt x="191571" y="132707"/>
                        <a:pt x="77271" y="242773"/>
                        <a:pt x="82563" y="225840"/>
                      </a:cubicBezTo>
                      <a:cubicBezTo>
                        <a:pt x="87855" y="208907"/>
                        <a:pt x="188396" y="88786"/>
                        <a:pt x="209563" y="54390"/>
                      </a:cubicBezTo>
                      <a:cubicBezTo>
                        <a:pt x="230730" y="19994"/>
                        <a:pt x="213267" y="-10698"/>
                        <a:pt x="206388" y="35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3" name="フリーフォーム 1322">
                  <a:extLst>
                    <a:ext uri="{FF2B5EF4-FFF2-40B4-BE49-F238E27FC236}">
                      <a16:creationId xmlns:a16="http://schemas.microsoft.com/office/drawing/2014/main" id="{513014B5-AE42-443F-478B-0A13729D95A2}"/>
                    </a:ext>
                  </a:extLst>
                </p:cNvPr>
                <p:cNvSpPr/>
                <p:nvPr/>
              </p:nvSpPr>
              <p:spPr>
                <a:xfrm>
                  <a:off x="5686420" y="10566275"/>
                  <a:ext cx="604153" cy="463484"/>
                </a:xfrm>
                <a:custGeom>
                  <a:avLst/>
                  <a:gdLst>
                    <a:gd name="connsiteX0" fmla="*/ 5 w 604153"/>
                    <a:gd name="connsiteY0" fmla="*/ 125 h 463484"/>
                    <a:gd name="connsiteX1" fmla="*/ 63505 w 604153"/>
                    <a:gd name="connsiteY1" fmla="*/ 181100 h 463484"/>
                    <a:gd name="connsiteX2" fmla="*/ 174630 w 604153"/>
                    <a:gd name="connsiteY2" fmla="*/ 323975 h 463484"/>
                    <a:gd name="connsiteX3" fmla="*/ 184155 w 604153"/>
                    <a:gd name="connsiteY3" fmla="*/ 304925 h 463484"/>
                    <a:gd name="connsiteX4" fmla="*/ 247655 w 604153"/>
                    <a:gd name="connsiteY4" fmla="*/ 362075 h 463484"/>
                    <a:gd name="connsiteX5" fmla="*/ 596905 w 604153"/>
                    <a:gd name="connsiteY5" fmla="*/ 460500 h 463484"/>
                    <a:gd name="connsiteX6" fmla="*/ 476255 w 604153"/>
                    <a:gd name="connsiteY6" fmla="*/ 438275 h 463484"/>
                    <a:gd name="connsiteX7" fmla="*/ 381005 w 604153"/>
                    <a:gd name="connsiteY7" fmla="*/ 441450 h 463484"/>
                    <a:gd name="connsiteX8" fmla="*/ 146055 w 604153"/>
                    <a:gd name="connsiteY8" fmla="*/ 311275 h 463484"/>
                    <a:gd name="connsiteX9" fmla="*/ 190505 w 604153"/>
                    <a:gd name="connsiteY9" fmla="*/ 349375 h 463484"/>
                    <a:gd name="connsiteX10" fmla="*/ 66680 w 604153"/>
                    <a:gd name="connsiteY10" fmla="*/ 209675 h 463484"/>
                    <a:gd name="connsiteX11" fmla="*/ 5 w 604153"/>
                    <a:gd name="connsiteY11" fmla="*/ 125 h 463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153" h="463484">
                      <a:moveTo>
                        <a:pt x="5" y="125"/>
                      </a:moveTo>
                      <a:cubicBezTo>
                        <a:pt x="-524" y="-4638"/>
                        <a:pt x="34401" y="127125"/>
                        <a:pt x="63505" y="181100"/>
                      </a:cubicBezTo>
                      <a:cubicBezTo>
                        <a:pt x="92609" y="235075"/>
                        <a:pt x="154522" y="303338"/>
                        <a:pt x="174630" y="323975"/>
                      </a:cubicBezTo>
                      <a:cubicBezTo>
                        <a:pt x="194738" y="344612"/>
                        <a:pt x="171984" y="298575"/>
                        <a:pt x="184155" y="304925"/>
                      </a:cubicBezTo>
                      <a:cubicBezTo>
                        <a:pt x="196326" y="311275"/>
                        <a:pt x="178863" y="336146"/>
                        <a:pt x="247655" y="362075"/>
                      </a:cubicBezTo>
                      <a:cubicBezTo>
                        <a:pt x="316447" y="388004"/>
                        <a:pt x="558805" y="447800"/>
                        <a:pt x="596905" y="460500"/>
                      </a:cubicBezTo>
                      <a:cubicBezTo>
                        <a:pt x="635005" y="473200"/>
                        <a:pt x="512238" y="441450"/>
                        <a:pt x="476255" y="438275"/>
                      </a:cubicBezTo>
                      <a:cubicBezTo>
                        <a:pt x="440272" y="435100"/>
                        <a:pt x="436038" y="462617"/>
                        <a:pt x="381005" y="441450"/>
                      </a:cubicBezTo>
                      <a:cubicBezTo>
                        <a:pt x="325972" y="420283"/>
                        <a:pt x="177805" y="326621"/>
                        <a:pt x="146055" y="311275"/>
                      </a:cubicBezTo>
                      <a:cubicBezTo>
                        <a:pt x="114305" y="295929"/>
                        <a:pt x="203734" y="366308"/>
                        <a:pt x="190505" y="349375"/>
                      </a:cubicBezTo>
                      <a:cubicBezTo>
                        <a:pt x="177276" y="332442"/>
                        <a:pt x="103193" y="265238"/>
                        <a:pt x="66680" y="209675"/>
                      </a:cubicBezTo>
                      <a:cubicBezTo>
                        <a:pt x="30168" y="154113"/>
                        <a:pt x="534" y="4888"/>
                        <a:pt x="5" y="1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4" name="フリーフォーム 1323">
                  <a:extLst>
                    <a:ext uri="{FF2B5EF4-FFF2-40B4-BE49-F238E27FC236}">
                      <a16:creationId xmlns:a16="http://schemas.microsoft.com/office/drawing/2014/main" id="{925A64C4-4503-CBAD-A0C6-46E94E996586}"/>
                    </a:ext>
                  </a:extLst>
                </p:cNvPr>
                <p:cNvSpPr/>
                <p:nvPr/>
              </p:nvSpPr>
              <p:spPr>
                <a:xfrm>
                  <a:off x="5662911" y="10559521"/>
                  <a:ext cx="561027" cy="650312"/>
                </a:xfrm>
                <a:custGeom>
                  <a:avLst/>
                  <a:gdLst>
                    <a:gd name="connsiteX0" fmla="*/ 1289 w 561027"/>
                    <a:gd name="connsiteY0" fmla="*/ 529 h 650312"/>
                    <a:gd name="connsiteX1" fmla="*/ 83839 w 561027"/>
                    <a:gd name="connsiteY1" fmla="*/ 318029 h 650312"/>
                    <a:gd name="connsiteX2" fmla="*/ 144164 w 561027"/>
                    <a:gd name="connsiteY2" fmla="*/ 438679 h 650312"/>
                    <a:gd name="connsiteX3" fmla="*/ 312439 w 561027"/>
                    <a:gd name="connsiteY3" fmla="*/ 622829 h 650312"/>
                    <a:gd name="connsiteX4" fmla="*/ 312439 w 561027"/>
                    <a:gd name="connsiteY4" fmla="*/ 591079 h 650312"/>
                    <a:gd name="connsiteX5" fmla="*/ 468014 w 561027"/>
                    <a:gd name="connsiteY5" fmla="*/ 613304 h 650312"/>
                    <a:gd name="connsiteX6" fmla="*/ 553739 w 561027"/>
                    <a:gd name="connsiteY6" fmla="*/ 648229 h 650312"/>
                    <a:gd name="connsiteX7" fmla="*/ 280689 w 561027"/>
                    <a:gd name="connsiteY7" fmla="*/ 546629 h 650312"/>
                    <a:gd name="connsiteX8" fmla="*/ 210839 w 561027"/>
                    <a:gd name="connsiteY8" fmla="*/ 495829 h 650312"/>
                    <a:gd name="connsiteX9" fmla="*/ 153689 w 561027"/>
                    <a:gd name="connsiteY9" fmla="*/ 400579 h 650312"/>
                    <a:gd name="connsiteX10" fmla="*/ 1289 w 561027"/>
                    <a:gd name="connsiteY10" fmla="*/ 529 h 650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1027" h="650312">
                      <a:moveTo>
                        <a:pt x="1289" y="529"/>
                      </a:moveTo>
                      <a:cubicBezTo>
                        <a:pt x="-10353" y="-13229"/>
                        <a:pt x="60027" y="245004"/>
                        <a:pt x="83839" y="318029"/>
                      </a:cubicBezTo>
                      <a:cubicBezTo>
                        <a:pt x="107652" y="391054"/>
                        <a:pt x="106064" y="387879"/>
                        <a:pt x="144164" y="438679"/>
                      </a:cubicBezTo>
                      <a:cubicBezTo>
                        <a:pt x="182264" y="489479"/>
                        <a:pt x="284393" y="597429"/>
                        <a:pt x="312439" y="622829"/>
                      </a:cubicBezTo>
                      <a:cubicBezTo>
                        <a:pt x="340485" y="648229"/>
                        <a:pt x="286510" y="592667"/>
                        <a:pt x="312439" y="591079"/>
                      </a:cubicBezTo>
                      <a:cubicBezTo>
                        <a:pt x="338368" y="589492"/>
                        <a:pt x="427797" y="603779"/>
                        <a:pt x="468014" y="613304"/>
                      </a:cubicBezTo>
                      <a:cubicBezTo>
                        <a:pt x="508231" y="622829"/>
                        <a:pt x="584960" y="659341"/>
                        <a:pt x="553739" y="648229"/>
                      </a:cubicBezTo>
                      <a:cubicBezTo>
                        <a:pt x="522518" y="637117"/>
                        <a:pt x="337839" y="572029"/>
                        <a:pt x="280689" y="546629"/>
                      </a:cubicBezTo>
                      <a:cubicBezTo>
                        <a:pt x="223539" y="521229"/>
                        <a:pt x="232006" y="520171"/>
                        <a:pt x="210839" y="495829"/>
                      </a:cubicBezTo>
                      <a:cubicBezTo>
                        <a:pt x="189672" y="471487"/>
                        <a:pt x="190731" y="479954"/>
                        <a:pt x="153689" y="400579"/>
                      </a:cubicBezTo>
                      <a:cubicBezTo>
                        <a:pt x="116647" y="321204"/>
                        <a:pt x="12931" y="14287"/>
                        <a:pt x="1289" y="5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5" name="フリーフォーム 1324">
                  <a:extLst>
                    <a:ext uri="{FF2B5EF4-FFF2-40B4-BE49-F238E27FC236}">
                      <a16:creationId xmlns:a16="http://schemas.microsoft.com/office/drawing/2014/main" id="{AF598975-A908-6A43-A08E-797EC09321BB}"/>
                    </a:ext>
                  </a:extLst>
                </p:cNvPr>
                <p:cNvSpPr/>
                <p:nvPr/>
              </p:nvSpPr>
              <p:spPr>
                <a:xfrm>
                  <a:off x="6248093" y="10702672"/>
                  <a:ext cx="227315" cy="514718"/>
                </a:xfrm>
                <a:custGeom>
                  <a:avLst/>
                  <a:gdLst>
                    <a:gd name="connsiteX0" fmla="*/ 206682 w 227315"/>
                    <a:gd name="connsiteY0" fmla="*/ 253 h 514718"/>
                    <a:gd name="connsiteX1" fmla="*/ 225732 w 227315"/>
                    <a:gd name="connsiteY1" fmla="*/ 136778 h 514718"/>
                    <a:gd name="connsiteX2" fmla="*/ 159057 w 227315"/>
                    <a:gd name="connsiteY2" fmla="*/ 279653 h 514718"/>
                    <a:gd name="connsiteX3" fmla="*/ 307 w 227315"/>
                    <a:gd name="connsiteY3" fmla="*/ 514603 h 514718"/>
                    <a:gd name="connsiteX4" fmla="*/ 203507 w 227315"/>
                    <a:gd name="connsiteY4" fmla="*/ 247903 h 514718"/>
                    <a:gd name="connsiteX5" fmla="*/ 114607 w 227315"/>
                    <a:gd name="connsiteY5" fmla="*/ 317753 h 514718"/>
                    <a:gd name="connsiteX6" fmla="*/ 209857 w 227315"/>
                    <a:gd name="connsiteY6" fmla="*/ 171703 h 514718"/>
                    <a:gd name="connsiteX7" fmla="*/ 206682 w 227315"/>
                    <a:gd name="connsiteY7" fmla="*/ 253 h 51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7315" h="514718">
                      <a:moveTo>
                        <a:pt x="206682" y="253"/>
                      </a:moveTo>
                      <a:cubicBezTo>
                        <a:pt x="209328" y="-5568"/>
                        <a:pt x="233669" y="90211"/>
                        <a:pt x="225732" y="136778"/>
                      </a:cubicBezTo>
                      <a:cubicBezTo>
                        <a:pt x="217795" y="183345"/>
                        <a:pt x="196628" y="216682"/>
                        <a:pt x="159057" y="279653"/>
                      </a:cubicBezTo>
                      <a:cubicBezTo>
                        <a:pt x="121486" y="342624"/>
                        <a:pt x="-7101" y="519895"/>
                        <a:pt x="307" y="514603"/>
                      </a:cubicBezTo>
                      <a:cubicBezTo>
                        <a:pt x="7715" y="509311"/>
                        <a:pt x="184457" y="280711"/>
                        <a:pt x="203507" y="247903"/>
                      </a:cubicBezTo>
                      <a:cubicBezTo>
                        <a:pt x="222557" y="215095"/>
                        <a:pt x="113549" y="330453"/>
                        <a:pt x="114607" y="317753"/>
                      </a:cubicBezTo>
                      <a:cubicBezTo>
                        <a:pt x="115665" y="305053"/>
                        <a:pt x="193453" y="229382"/>
                        <a:pt x="209857" y="171703"/>
                      </a:cubicBezTo>
                      <a:cubicBezTo>
                        <a:pt x="226261" y="114024"/>
                        <a:pt x="204036" y="6074"/>
                        <a:pt x="206682" y="2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" name="フリーフォーム 1">
                  <a:extLst>
                    <a:ext uri="{FF2B5EF4-FFF2-40B4-BE49-F238E27FC236}">
                      <a16:creationId xmlns:a16="http://schemas.microsoft.com/office/drawing/2014/main" id="{B82FDC94-2CD1-0C72-5474-08E5F7726F55}"/>
                    </a:ext>
                  </a:extLst>
                </p:cNvPr>
                <p:cNvSpPr/>
                <p:nvPr/>
              </p:nvSpPr>
              <p:spPr>
                <a:xfrm>
                  <a:off x="3727441" y="8451910"/>
                  <a:ext cx="125409" cy="1276056"/>
                </a:xfrm>
                <a:custGeom>
                  <a:avLst/>
                  <a:gdLst>
                    <a:gd name="connsiteX0" fmla="*/ 87386 w 125409"/>
                    <a:gd name="connsiteY0" fmla="*/ 5256 h 1276056"/>
                    <a:gd name="connsiteX1" fmla="*/ 74973 w 125409"/>
                    <a:gd name="connsiteY1" fmla="*/ 725190 h 1276056"/>
                    <a:gd name="connsiteX2" fmla="*/ 497 w 125409"/>
                    <a:gd name="connsiteY2" fmla="*/ 1271348 h 1276056"/>
                    <a:gd name="connsiteX3" fmla="*/ 116349 w 125409"/>
                    <a:gd name="connsiteY3" fmla="*/ 414874 h 1276056"/>
                    <a:gd name="connsiteX4" fmla="*/ 116349 w 125409"/>
                    <a:gd name="connsiteY4" fmla="*/ 162483 h 1276056"/>
                    <a:gd name="connsiteX5" fmla="*/ 103936 w 125409"/>
                    <a:gd name="connsiteY5" fmla="*/ 385911 h 1276056"/>
                    <a:gd name="connsiteX6" fmla="*/ 87386 w 125409"/>
                    <a:gd name="connsiteY6" fmla="*/ 5256 h 1276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409" h="1276056">
                      <a:moveTo>
                        <a:pt x="87386" y="5256"/>
                      </a:moveTo>
                      <a:cubicBezTo>
                        <a:pt x="82559" y="61802"/>
                        <a:pt x="89454" y="514175"/>
                        <a:pt x="74973" y="725190"/>
                      </a:cubicBezTo>
                      <a:cubicBezTo>
                        <a:pt x="60492" y="936205"/>
                        <a:pt x="-6399" y="1323067"/>
                        <a:pt x="497" y="1271348"/>
                      </a:cubicBezTo>
                      <a:cubicBezTo>
                        <a:pt x="7393" y="1219629"/>
                        <a:pt x="97040" y="599685"/>
                        <a:pt x="116349" y="414874"/>
                      </a:cubicBezTo>
                      <a:cubicBezTo>
                        <a:pt x="135658" y="230063"/>
                        <a:pt x="118418" y="167310"/>
                        <a:pt x="116349" y="162483"/>
                      </a:cubicBezTo>
                      <a:cubicBezTo>
                        <a:pt x="114280" y="157656"/>
                        <a:pt x="109453" y="405220"/>
                        <a:pt x="103936" y="385911"/>
                      </a:cubicBezTo>
                      <a:cubicBezTo>
                        <a:pt x="98419" y="366602"/>
                        <a:pt x="92213" y="-51290"/>
                        <a:pt x="87386" y="52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フリーフォーム 4">
                  <a:extLst>
                    <a:ext uri="{FF2B5EF4-FFF2-40B4-BE49-F238E27FC236}">
                      <a16:creationId xmlns:a16="http://schemas.microsoft.com/office/drawing/2014/main" id="{9C8D0E52-D69E-5AC2-52FC-2DB162B1FD85}"/>
                    </a:ext>
                  </a:extLst>
                </p:cNvPr>
                <p:cNvSpPr/>
                <p:nvPr/>
              </p:nvSpPr>
              <p:spPr>
                <a:xfrm>
                  <a:off x="3909060" y="8047206"/>
                  <a:ext cx="155527" cy="1129225"/>
                </a:xfrm>
                <a:custGeom>
                  <a:avLst/>
                  <a:gdLst>
                    <a:gd name="connsiteX0" fmla="*/ 125058 w 155527"/>
                    <a:gd name="connsiteY0" fmla="*/ 342 h 1129225"/>
                    <a:gd name="connsiteX1" fmla="*/ 154021 w 155527"/>
                    <a:gd name="connsiteY1" fmla="*/ 352034 h 1129225"/>
                    <a:gd name="connsiteX2" fmla="*/ 71269 w 155527"/>
                    <a:gd name="connsiteY2" fmla="*/ 856816 h 1129225"/>
                    <a:gd name="connsiteX3" fmla="*/ 71269 w 155527"/>
                    <a:gd name="connsiteY3" fmla="*/ 691313 h 1129225"/>
                    <a:gd name="connsiteX4" fmla="*/ 931 w 155527"/>
                    <a:gd name="connsiteY4" fmla="*/ 1121619 h 1129225"/>
                    <a:gd name="connsiteX5" fmla="*/ 129195 w 155527"/>
                    <a:gd name="connsiteY5" fmla="*/ 261008 h 1129225"/>
                    <a:gd name="connsiteX6" fmla="*/ 129195 w 155527"/>
                    <a:gd name="connsiteY6" fmla="*/ 285833 h 1129225"/>
                    <a:gd name="connsiteX7" fmla="*/ 125058 w 155527"/>
                    <a:gd name="connsiteY7" fmla="*/ 342 h 1129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527" h="1129225">
                      <a:moveTo>
                        <a:pt x="125058" y="342"/>
                      </a:moveTo>
                      <a:cubicBezTo>
                        <a:pt x="129196" y="11375"/>
                        <a:pt x="162986" y="209288"/>
                        <a:pt x="154021" y="352034"/>
                      </a:cubicBezTo>
                      <a:cubicBezTo>
                        <a:pt x="145056" y="494780"/>
                        <a:pt x="85061" y="800270"/>
                        <a:pt x="71269" y="856816"/>
                      </a:cubicBezTo>
                      <a:cubicBezTo>
                        <a:pt x="57477" y="913362"/>
                        <a:pt x="82992" y="647179"/>
                        <a:pt x="71269" y="691313"/>
                      </a:cubicBezTo>
                      <a:cubicBezTo>
                        <a:pt x="59546" y="735447"/>
                        <a:pt x="-8723" y="1193336"/>
                        <a:pt x="931" y="1121619"/>
                      </a:cubicBezTo>
                      <a:cubicBezTo>
                        <a:pt x="10585" y="1049902"/>
                        <a:pt x="107818" y="400306"/>
                        <a:pt x="129195" y="261008"/>
                      </a:cubicBezTo>
                      <a:cubicBezTo>
                        <a:pt x="150572" y="121710"/>
                        <a:pt x="127126" y="323761"/>
                        <a:pt x="129195" y="285833"/>
                      </a:cubicBezTo>
                      <a:cubicBezTo>
                        <a:pt x="131264" y="247905"/>
                        <a:pt x="120920" y="-10691"/>
                        <a:pt x="125058" y="3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フリーフォーム 5">
                  <a:extLst>
                    <a:ext uri="{FF2B5EF4-FFF2-40B4-BE49-F238E27FC236}">
                      <a16:creationId xmlns:a16="http://schemas.microsoft.com/office/drawing/2014/main" id="{C563ABB4-822B-AC23-DDBA-33ADDDAD3C71}"/>
                    </a:ext>
                  </a:extLst>
                </p:cNvPr>
                <p:cNvSpPr/>
                <p:nvPr/>
              </p:nvSpPr>
              <p:spPr>
                <a:xfrm>
                  <a:off x="5932588" y="9073141"/>
                  <a:ext cx="228743" cy="1628206"/>
                </a:xfrm>
                <a:custGeom>
                  <a:avLst/>
                  <a:gdLst>
                    <a:gd name="connsiteX0" fmla="*/ 8943 w 228743"/>
                    <a:gd name="connsiteY0" fmla="*/ 521 h 1628206"/>
                    <a:gd name="connsiteX1" fmla="*/ 71007 w 228743"/>
                    <a:gd name="connsiteY1" fmla="*/ 637704 h 1628206"/>
                    <a:gd name="connsiteX2" fmla="*/ 228234 w 228743"/>
                    <a:gd name="connsiteY2" fmla="*/ 1626580 h 1628206"/>
                    <a:gd name="connsiteX3" fmla="*/ 13081 w 228743"/>
                    <a:gd name="connsiteY3" fmla="*/ 389451 h 1628206"/>
                    <a:gd name="connsiteX4" fmla="*/ 21356 w 228743"/>
                    <a:gd name="connsiteY4" fmla="*/ 525990 h 1628206"/>
                    <a:gd name="connsiteX5" fmla="*/ 8943 w 228743"/>
                    <a:gd name="connsiteY5" fmla="*/ 521 h 1628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743" h="1628206">
                      <a:moveTo>
                        <a:pt x="8943" y="521"/>
                      </a:moveTo>
                      <a:cubicBezTo>
                        <a:pt x="17218" y="19140"/>
                        <a:pt x="34459" y="366694"/>
                        <a:pt x="71007" y="637704"/>
                      </a:cubicBezTo>
                      <a:cubicBezTo>
                        <a:pt x="107555" y="908714"/>
                        <a:pt x="237888" y="1667955"/>
                        <a:pt x="228234" y="1626580"/>
                      </a:cubicBezTo>
                      <a:cubicBezTo>
                        <a:pt x="218580" y="1585205"/>
                        <a:pt x="47561" y="572883"/>
                        <a:pt x="13081" y="389451"/>
                      </a:cubicBezTo>
                      <a:cubicBezTo>
                        <a:pt x="-21399" y="206019"/>
                        <a:pt x="23425" y="584605"/>
                        <a:pt x="21356" y="525990"/>
                      </a:cubicBezTo>
                      <a:cubicBezTo>
                        <a:pt x="19287" y="467375"/>
                        <a:pt x="668" y="-18098"/>
                        <a:pt x="8943" y="5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 6">
                  <a:extLst>
                    <a:ext uri="{FF2B5EF4-FFF2-40B4-BE49-F238E27FC236}">
                      <a16:creationId xmlns:a16="http://schemas.microsoft.com/office/drawing/2014/main" id="{F7781F3C-7685-4CFD-A502-4FC22E562D11}"/>
                    </a:ext>
                  </a:extLst>
                </p:cNvPr>
                <p:cNvSpPr/>
                <p:nvPr/>
              </p:nvSpPr>
              <p:spPr>
                <a:xfrm>
                  <a:off x="6185007" y="9929462"/>
                  <a:ext cx="192010" cy="268001"/>
                </a:xfrm>
                <a:custGeom>
                  <a:avLst/>
                  <a:gdLst>
                    <a:gd name="connsiteX0" fmla="*/ 190968 w 192010"/>
                    <a:gd name="connsiteY0" fmla="*/ 674 h 268001"/>
                    <a:gd name="connsiteX1" fmla="*/ 640 w 192010"/>
                    <a:gd name="connsiteY1" fmla="*/ 265477 h 268001"/>
                    <a:gd name="connsiteX2" fmla="*/ 124767 w 192010"/>
                    <a:gd name="connsiteY2" fmla="*/ 141351 h 268001"/>
                    <a:gd name="connsiteX3" fmla="*/ 79254 w 192010"/>
                    <a:gd name="connsiteY3" fmla="*/ 186864 h 268001"/>
                    <a:gd name="connsiteX4" fmla="*/ 190968 w 192010"/>
                    <a:gd name="connsiteY4" fmla="*/ 674 h 268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010" h="268001">
                      <a:moveTo>
                        <a:pt x="190968" y="674"/>
                      </a:moveTo>
                      <a:cubicBezTo>
                        <a:pt x="177866" y="13776"/>
                        <a:pt x="11673" y="242031"/>
                        <a:pt x="640" y="265477"/>
                      </a:cubicBezTo>
                      <a:cubicBezTo>
                        <a:pt x="-10394" y="288923"/>
                        <a:pt x="124767" y="141351"/>
                        <a:pt x="124767" y="141351"/>
                      </a:cubicBezTo>
                      <a:cubicBezTo>
                        <a:pt x="137869" y="128249"/>
                        <a:pt x="68910" y="204104"/>
                        <a:pt x="79254" y="186864"/>
                      </a:cubicBezTo>
                      <a:cubicBezTo>
                        <a:pt x="89598" y="169624"/>
                        <a:pt x="204070" y="-12428"/>
                        <a:pt x="190968" y="6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 7">
                  <a:extLst>
                    <a:ext uri="{FF2B5EF4-FFF2-40B4-BE49-F238E27FC236}">
                      <a16:creationId xmlns:a16="http://schemas.microsoft.com/office/drawing/2014/main" id="{A63C9E30-59BA-867F-4276-2DB291329928}"/>
                    </a:ext>
                  </a:extLst>
                </p:cNvPr>
                <p:cNvSpPr/>
                <p:nvPr/>
              </p:nvSpPr>
              <p:spPr>
                <a:xfrm>
                  <a:off x="3475350" y="9966441"/>
                  <a:ext cx="256731" cy="224793"/>
                </a:xfrm>
                <a:custGeom>
                  <a:avLst/>
                  <a:gdLst>
                    <a:gd name="connsiteX0" fmla="*/ 198 w 256731"/>
                    <a:gd name="connsiteY0" fmla="*/ 933 h 224793"/>
                    <a:gd name="connsiteX1" fmla="*/ 178112 w 256731"/>
                    <a:gd name="connsiteY1" fmla="*/ 116784 h 224793"/>
                    <a:gd name="connsiteX2" fmla="*/ 256726 w 256731"/>
                    <a:gd name="connsiteY2" fmla="*/ 224361 h 224793"/>
                    <a:gd name="connsiteX3" fmla="*/ 182250 w 256731"/>
                    <a:gd name="connsiteY3" fmla="*/ 75409 h 224793"/>
                    <a:gd name="connsiteX4" fmla="*/ 215350 w 256731"/>
                    <a:gd name="connsiteY4" fmla="*/ 182985 h 224793"/>
                    <a:gd name="connsiteX5" fmla="*/ 198 w 256731"/>
                    <a:gd name="connsiteY5" fmla="*/ 933 h 22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731" h="224793">
                      <a:moveTo>
                        <a:pt x="198" y="933"/>
                      </a:moveTo>
                      <a:cubicBezTo>
                        <a:pt x="-6008" y="-10100"/>
                        <a:pt x="135357" y="79546"/>
                        <a:pt x="178112" y="116784"/>
                      </a:cubicBezTo>
                      <a:cubicBezTo>
                        <a:pt x="220867" y="154022"/>
                        <a:pt x="256036" y="231257"/>
                        <a:pt x="256726" y="224361"/>
                      </a:cubicBezTo>
                      <a:cubicBezTo>
                        <a:pt x="257416" y="217465"/>
                        <a:pt x="189146" y="82305"/>
                        <a:pt x="182250" y="75409"/>
                      </a:cubicBezTo>
                      <a:cubicBezTo>
                        <a:pt x="175354" y="68513"/>
                        <a:pt x="239486" y="194708"/>
                        <a:pt x="215350" y="182985"/>
                      </a:cubicBezTo>
                      <a:cubicBezTo>
                        <a:pt x="191214" y="171262"/>
                        <a:pt x="6404" y="11966"/>
                        <a:pt x="198" y="9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 8">
                  <a:extLst>
                    <a:ext uri="{FF2B5EF4-FFF2-40B4-BE49-F238E27FC236}">
                      <a16:creationId xmlns:a16="http://schemas.microsoft.com/office/drawing/2014/main" id="{CE19FCEA-4F46-48EF-7D13-5A5010F8F1A4}"/>
                    </a:ext>
                  </a:extLst>
                </p:cNvPr>
                <p:cNvSpPr/>
                <p:nvPr/>
              </p:nvSpPr>
              <p:spPr>
                <a:xfrm>
                  <a:off x="3615190" y="10190293"/>
                  <a:ext cx="493857" cy="383025"/>
                </a:xfrm>
                <a:custGeom>
                  <a:avLst/>
                  <a:gdLst>
                    <a:gd name="connsiteX0" fmla="*/ 493404 w 493857"/>
                    <a:gd name="connsiteY0" fmla="*/ 509 h 383025"/>
                    <a:gd name="connsiteX1" fmla="*/ 5172 w 493857"/>
                    <a:gd name="connsiteY1" fmla="*/ 377026 h 383025"/>
                    <a:gd name="connsiteX2" fmla="*/ 228600 w 493857"/>
                    <a:gd name="connsiteY2" fmla="*/ 236350 h 383025"/>
                    <a:gd name="connsiteX3" fmla="*/ 96198 w 493857"/>
                    <a:gd name="connsiteY3" fmla="*/ 294275 h 383025"/>
                    <a:gd name="connsiteX4" fmla="*/ 493404 w 493857"/>
                    <a:gd name="connsiteY4" fmla="*/ 509 h 38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57" h="383025">
                      <a:moveTo>
                        <a:pt x="493404" y="509"/>
                      </a:moveTo>
                      <a:cubicBezTo>
                        <a:pt x="478233" y="14301"/>
                        <a:pt x="49306" y="337719"/>
                        <a:pt x="5172" y="377026"/>
                      </a:cubicBezTo>
                      <a:cubicBezTo>
                        <a:pt x="-38962" y="416333"/>
                        <a:pt x="213429" y="250142"/>
                        <a:pt x="228600" y="236350"/>
                      </a:cubicBezTo>
                      <a:cubicBezTo>
                        <a:pt x="243771" y="222558"/>
                        <a:pt x="54133" y="331513"/>
                        <a:pt x="96198" y="294275"/>
                      </a:cubicBezTo>
                      <a:cubicBezTo>
                        <a:pt x="138263" y="257037"/>
                        <a:pt x="508575" y="-13283"/>
                        <a:pt x="493404" y="5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 9">
                  <a:extLst>
                    <a:ext uri="{FF2B5EF4-FFF2-40B4-BE49-F238E27FC236}">
                      <a16:creationId xmlns:a16="http://schemas.microsoft.com/office/drawing/2014/main" id="{3DF999CF-7D93-B024-A56F-08F2C4E7134A}"/>
                    </a:ext>
                  </a:extLst>
                </p:cNvPr>
                <p:cNvSpPr/>
                <p:nvPr/>
              </p:nvSpPr>
              <p:spPr>
                <a:xfrm>
                  <a:off x="3665737" y="10625727"/>
                  <a:ext cx="344199" cy="364590"/>
                </a:xfrm>
                <a:custGeom>
                  <a:avLst/>
                  <a:gdLst>
                    <a:gd name="connsiteX0" fmla="*/ 341113 w 344199"/>
                    <a:gd name="connsiteY0" fmla="*/ 998 h 364590"/>
                    <a:gd name="connsiteX1" fmla="*/ 293488 w 344199"/>
                    <a:gd name="connsiteY1" fmla="*/ 124823 h 364590"/>
                    <a:gd name="connsiteX2" fmla="*/ 150613 w 344199"/>
                    <a:gd name="connsiteY2" fmla="*/ 254998 h 364590"/>
                    <a:gd name="connsiteX3" fmla="*/ 1388 w 344199"/>
                    <a:gd name="connsiteY3" fmla="*/ 362948 h 364590"/>
                    <a:gd name="connsiteX4" fmla="*/ 242688 w 344199"/>
                    <a:gd name="connsiteY4" fmla="*/ 169273 h 364590"/>
                    <a:gd name="connsiteX5" fmla="*/ 217288 w 344199"/>
                    <a:gd name="connsiteY5" fmla="*/ 194673 h 364590"/>
                    <a:gd name="connsiteX6" fmla="*/ 341113 w 344199"/>
                    <a:gd name="connsiteY6" fmla="*/ 998 h 364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199" h="364590">
                      <a:moveTo>
                        <a:pt x="341113" y="998"/>
                      </a:moveTo>
                      <a:cubicBezTo>
                        <a:pt x="353813" y="-10644"/>
                        <a:pt x="325238" y="82490"/>
                        <a:pt x="293488" y="124823"/>
                      </a:cubicBezTo>
                      <a:cubicBezTo>
                        <a:pt x="261738" y="167156"/>
                        <a:pt x="199296" y="215311"/>
                        <a:pt x="150613" y="254998"/>
                      </a:cubicBezTo>
                      <a:cubicBezTo>
                        <a:pt x="101930" y="294685"/>
                        <a:pt x="-13958" y="377236"/>
                        <a:pt x="1388" y="362948"/>
                      </a:cubicBezTo>
                      <a:cubicBezTo>
                        <a:pt x="16734" y="348661"/>
                        <a:pt x="206705" y="197319"/>
                        <a:pt x="242688" y="169273"/>
                      </a:cubicBezTo>
                      <a:cubicBezTo>
                        <a:pt x="278671" y="141227"/>
                        <a:pt x="198767" y="218485"/>
                        <a:pt x="217288" y="194673"/>
                      </a:cubicBezTo>
                      <a:cubicBezTo>
                        <a:pt x="235809" y="170861"/>
                        <a:pt x="328413" y="12640"/>
                        <a:pt x="341113" y="9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 10">
                  <a:extLst>
                    <a:ext uri="{FF2B5EF4-FFF2-40B4-BE49-F238E27FC236}">
                      <a16:creationId xmlns:a16="http://schemas.microsoft.com/office/drawing/2014/main" id="{5953593D-AD78-E960-845F-65DDED82F877}"/>
                    </a:ext>
                  </a:extLst>
                </p:cNvPr>
                <p:cNvSpPr/>
                <p:nvPr/>
              </p:nvSpPr>
              <p:spPr>
                <a:xfrm>
                  <a:off x="3400154" y="10823574"/>
                  <a:ext cx="406757" cy="533443"/>
                </a:xfrm>
                <a:custGeom>
                  <a:avLst/>
                  <a:gdLst>
                    <a:gd name="connsiteX0" fmla="*/ 406671 w 406757"/>
                    <a:gd name="connsiteY0" fmla="*/ 1 h 533443"/>
                    <a:gd name="connsiteX1" fmla="*/ 206646 w 406757"/>
                    <a:gd name="connsiteY1" fmla="*/ 206376 h 533443"/>
                    <a:gd name="connsiteX2" fmla="*/ 271 w 406757"/>
                    <a:gd name="connsiteY2" fmla="*/ 533401 h 533443"/>
                    <a:gd name="connsiteX3" fmla="*/ 251096 w 406757"/>
                    <a:gd name="connsiteY3" fmla="*/ 184151 h 533443"/>
                    <a:gd name="connsiteX4" fmla="*/ 232046 w 406757"/>
                    <a:gd name="connsiteY4" fmla="*/ 209551 h 533443"/>
                    <a:gd name="connsiteX5" fmla="*/ 406671 w 406757"/>
                    <a:gd name="connsiteY5" fmla="*/ 1 h 533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6757" h="533443">
                      <a:moveTo>
                        <a:pt x="406671" y="1"/>
                      </a:moveTo>
                      <a:cubicBezTo>
                        <a:pt x="402438" y="-528"/>
                        <a:pt x="274379" y="117476"/>
                        <a:pt x="206646" y="206376"/>
                      </a:cubicBezTo>
                      <a:cubicBezTo>
                        <a:pt x="138913" y="295276"/>
                        <a:pt x="-7137" y="537105"/>
                        <a:pt x="271" y="533401"/>
                      </a:cubicBezTo>
                      <a:cubicBezTo>
                        <a:pt x="7679" y="529697"/>
                        <a:pt x="212467" y="238126"/>
                        <a:pt x="251096" y="184151"/>
                      </a:cubicBezTo>
                      <a:cubicBezTo>
                        <a:pt x="289725" y="130176"/>
                        <a:pt x="206117" y="236009"/>
                        <a:pt x="232046" y="209551"/>
                      </a:cubicBezTo>
                      <a:cubicBezTo>
                        <a:pt x="257975" y="183093"/>
                        <a:pt x="410904" y="530"/>
                        <a:pt x="406671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 11">
                  <a:extLst>
                    <a:ext uri="{FF2B5EF4-FFF2-40B4-BE49-F238E27FC236}">
                      <a16:creationId xmlns:a16="http://schemas.microsoft.com/office/drawing/2014/main" id="{21A5FCDA-4715-CF32-1E69-4EDEA47690FD}"/>
                    </a:ext>
                  </a:extLst>
                </p:cNvPr>
                <p:cNvSpPr/>
                <p:nvPr/>
              </p:nvSpPr>
              <p:spPr>
                <a:xfrm>
                  <a:off x="2878918" y="11309301"/>
                  <a:ext cx="562782" cy="587795"/>
                </a:xfrm>
                <a:custGeom>
                  <a:avLst/>
                  <a:gdLst>
                    <a:gd name="connsiteX0" fmla="*/ 562782 w 562782"/>
                    <a:gd name="connsiteY0" fmla="*/ 49 h 587795"/>
                    <a:gd name="connsiteX1" fmla="*/ 511982 w 562782"/>
                    <a:gd name="connsiteY1" fmla="*/ 158799 h 587795"/>
                    <a:gd name="connsiteX2" fmla="*/ 362757 w 562782"/>
                    <a:gd name="connsiteY2" fmla="*/ 349299 h 587795"/>
                    <a:gd name="connsiteX3" fmla="*/ 807 w 562782"/>
                    <a:gd name="connsiteY3" fmla="*/ 587424 h 587795"/>
                    <a:gd name="connsiteX4" fmla="*/ 270682 w 562782"/>
                    <a:gd name="connsiteY4" fmla="*/ 400099 h 587795"/>
                    <a:gd name="connsiteX5" fmla="*/ 467532 w 562782"/>
                    <a:gd name="connsiteY5" fmla="*/ 244524 h 587795"/>
                    <a:gd name="connsiteX6" fmla="*/ 546907 w 562782"/>
                    <a:gd name="connsiteY6" fmla="*/ 152449 h 587795"/>
                    <a:gd name="connsiteX7" fmla="*/ 511982 w 562782"/>
                    <a:gd name="connsiteY7" fmla="*/ 174674 h 587795"/>
                    <a:gd name="connsiteX8" fmla="*/ 562782 w 562782"/>
                    <a:gd name="connsiteY8" fmla="*/ 49 h 587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2782" h="587795">
                      <a:moveTo>
                        <a:pt x="562782" y="49"/>
                      </a:moveTo>
                      <a:cubicBezTo>
                        <a:pt x="562782" y="-2597"/>
                        <a:pt x="545319" y="100591"/>
                        <a:pt x="511982" y="158799"/>
                      </a:cubicBezTo>
                      <a:cubicBezTo>
                        <a:pt x="478644" y="217007"/>
                        <a:pt x="447953" y="277862"/>
                        <a:pt x="362757" y="349299"/>
                      </a:cubicBezTo>
                      <a:cubicBezTo>
                        <a:pt x="277561" y="420736"/>
                        <a:pt x="16153" y="578957"/>
                        <a:pt x="807" y="587424"/>
                      </a:cubicBezTo>
                      <a:cubicBezTo>
                        <a:pt x="-14539" y="595891"/>
                        <a:pt x="192895" y="457249"/>
                        <a:pt x="270682" y="400099"/>
                      </a:cubicBezTo>
                      <a:cubicBezTo>
                        <a:pt x="348469" y="342949"/>
                        <a:pt x="421495" y="285799"/>
                        <a:pt x="467532" y="244524"/>
                      </a:cubicBezTo>
                      <a:cubicBezTo>
                        <a:pt x="513569" y="203249"/>
                        <a:pt x="539499" y="164091"/>
                        <a:pt x="546907" y="152449"/>
                      </a:cubicBezTo>
                      <a:cubicBezTo>
                        <a:pt x="554315" y="140807"/>
                        <a:pt x="509865" y="197428"/>
                        <a:pt x="511982" y="174674"/>
                      </a:cubicBezTo>
                      <a:cubicBezTo>
                        <a:pt x="514099" y="151920"/>
                        <a:pt x="562782" y="2695"/>
                        <a:pt x="562782" y="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 12">
                  <a:extLst>
                    <a:ext uri="{FF2B5EF4-FFF2-40B4-BE49-F238E27FC236}">
                      <a16:creationId xmlns:a16="http://schemas.microsoft.com/office/drawing/2014/main" id="{3F936970-E8B0-A21A-2284-4607DCB7BEB7}"/>
                    </a:ext>
                  </a:extLst>
                </p:cNvPr>
                <p:cNvSpPr/>
                <p:nvPr/>
              </p:nvSpPr>
              <p:spPr>
                <a:xfrm>
                  <a:off x="2771766" y="11353755"/>
                  <a:ext cx="660577" cy="476621"/>
                </a:xfrm>
                <a:custGeom>
                  <a:avLst/>
                  <a:gdLst>
                    <a:gd name="connsiteX0" fmla="*/ 9 w 660577"/>
                    <a:gd name="connsiteY0" fmla="*/ 466770 h 476621"/>
                    <a:gd name="connsiteX1" fmla="*/ 142884 w 660577"/>
                    <a:gd name="connsiteY1" fmla="*/ 454070 h 476621"/>
                    <a:gd name="connsiteX2" fmla="*/ 485784 w 660577"/>
                    <a:gd name="connsiteY2" fmla="*/ 225470 h 476621"/>
                    <a:gd name="connsiteX3" fmla="*/ 558809 w 660577"/>
                    <a:gd name="connsiteY3" fmla="*/ 149270 h 476621"/>
                    <a:gd name="connsiteX4" fmla="*/ 660409 w 660577"/>
                    <a:gd name="connsiteY4" fmla="*/ 45 h 476621"/>
                    <a:gd name="connsiteX5" fmla="*/ 533409 w 660577"/>
                    <a:gd name="connsiteY5" fmla="*/ 165145 h 476621"/>
                    <a:gd name="connsiteX6" fmla="*/ 333384 w 660577"/>
                    <a:gd name="connsiteY6" fmla="*/ 323895 h 476621"/>
                    <a:gd name="connsiteX7" fmla="*/ 136534 w 660577"/>
                    <a:gd name="connsiteY7" fmla="*/ 441370 h 476621"/>
                    <a:gd name="connsiteX8" fmla="*/ 9 w 660577"/>
                    <a:gd name="connsiteY8" fmla="*/ 466770 h 47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60577" h="476621">
                      <a:moveTo>
                        <a:pt x="9" y="466770"/>
                      </a:moveTo>
                      <a:cubicBezTo>
                        <a:pt x="1067" y="468887"/>
                        <a:pt x="61922" y="494287"/>
                        <a:pt x="142884" y="454070"/>
                      </a:cubicBezTo>
                      <a:cubicBezTo>
                        <a:pt x="223846" y="413853"/>
                        <a:pt x="416463" y="276270"/>
                        <a:pt x="485784" y="225470"/>
                      </a:cubicBezTo>
                      <a:cubicBezTo>
                        <a:pt x="555105" y="174670"/>
                        <a:pt x="529705" y="186841"/>
                        <a:pt x="558809" y="149270"/>
                      </a:cubicBezTo>
                      <a:cubicBezTo>
                        <a:pt x="587913" y="111699"/>
                        <a:pt x="664642" y="-2601"/>
                        <a:pt x="660409" y="45"/>
                      </a:cubicBezTo>
                      <a:cubicBezTo>
                        <a:pt x="656176" y="2691"/>
                        <a:pt x="587913" y="111170"/>
                        <a:pt x="533409" y="165145"/>
                      </a:cubicBezTo>
                      <a:cubicBezTo>
                        <a:pt x="478905" y="219120"/>
                        <a:pt x="399530" y="277858"/>
                        <a:pt x="333384" y="323895"/>
                      </a:cubicBezTo>
                      <a:cubicBezTo>
                        <a:pt x="267238" y="369932"/>
                        <a:pt x="186276" y="416499"/>
                        <a:pt x="136534" y="441370"/>
                      </a:cubicBezTo>
                      <a:cubicBezTo>
                        <a:pt x="86792" y="466241"/>
                        <a:pt x="-1049" y="464653"/>
                        <a:pt x="9" y="4667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 13">
                  <a:extLst>
                    <a:ext uri="{FF2B5EF4-FFF2-40B4-BE49-F238E27FC236}">
                      <a16:creationId xmlns:a16="http://schemas.microsoft.com/office/drawing/2014/main" id="{904D0006-FEA6-094B-1585-3C013525EF98}"/>
                    </a:ext>
                  </a:extLst>
                </p:cNvPr>
                <p:cNvSpPr/>
                <p:nvPr/>
              </p:nvSpPr>
              <p:spPr>
                <a:xfrm>
                  <a:off x="2633481" y="11318635"/>
                  <a:ext cx="163762" cy="508253"/>
                </a:xfrm>
                <a:custGeom>
                  <a:avLst/>
                  <a:gdLst>
                    <a:gd name="connsiteX0" fmla="*/ 106544 w 163762"/>
                    <a:gd name="connsiteY0" fmla="*/ 240 h 508253"/>
                    <a:gd name="connsiteX1" fmla="*/ 8119 w 163762"/>
                    <a:gd name="connsiteY1" fmla="*/ 359015 h 508253"/>
                    <a:gd name="connsiteX2" fmla="*/ 11294 w 163762"/>
                    <a:gd name="connsiteY2" fmla="*/ 343140 h 508253"/>
                    <a:gd name="connsiteX3" fmla="*/ 33519 w 163762"/>
                    <a:gd name="connsiteY3" fmla="*/ 419340 h 508253"/>
                    <a:gd name="connsiteX4" fmla="*/ 163694 w 163762"/>
                    <a:gd name="connsiteY4" fmla="*/ 508240 h 508253"/>
                    <a:gd name="connsiteX5" fmla="*/ 14469 w 163762"/>
                    <a:gd name="connsiteY5" fmla="*/ 412990 h 508253"/>
                    <a:gd name="connsiteX6" fmla="*/ 17644 w 163762"/>
                    <a:gd name="connsiteY6" fmla="*/ 305040 h 508253"/>
                    <a:gd name="connsiteX7" fmla="*/ 106544 w 163762"/>
                    <a:gd name="connsiteY7" fmla="*/ 240 h 508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762" h="508253">
                      <a:moveTo>
                        <a:pt x="106544" y="240"/>
                      </a:moveTo>
                      <a:cubicBezTo>
                        <a:pt x="104957" y="9236"/>
                        <a:pt x="8119" y="359015"/>
                        <a:pt x="8119" y="359015"/>
                      </a:cubicBezTo>
                      <a:cubicBezTo>
                        <a:pt x="-7756" y="416165"/>
                        <a:pt x="7061" y="333086"/>
                        <a:pt x="11294" y="343140"/>
                      </a:cubicBezTo>
                      <a:cubicBezTo>
                        <a:pt x="15527" y="353194"/>
                        <a:pt x="8119" y="391823"/>
                        <a:pt x="33519" y="419340"/>
                      </a:cubicBezTo>
                      <a:cubicBezTo>
                        <a:pt x="58919" y="446857"/>
                        <a:pt x="166869" y="509298"/>
                        <a:pt x="163694" y="508240"/>
                      </a:cubicBezTo>
                      <a:cubicBezTo>
                        <a:pt x="160519" y="507182"/>
                        <a:pt x="38811" y="446857"/>
                        <a:pt x="14469" y="412990"/>
                      </a:cubicBezTo>
                      <a:cubicBezTo>
                        <a:pt x="-9873" y="379123"/>
                        <a:pt x="182" y="372773"/>
                        <a:pt x="17644" y="305040"/>
                      </a:cubicBezTo>
                      <a:cubicBezTo>
                        <a:pt x="35106" y="237307"/>
                        <a:pt x="108131" y="-8756"/>
                        <a:pt x="106544" y="2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 14">
                  <a:extLst>
                    <a:ext uri="{FF2B5EF4-FFF2-40B4-BE49-F238E27FC236}">
                      <a16:creationId xmlns:a16="http://schemas.microsoft.com/office/drawing/2014/main" id="{CFF84E0C-64F4-2A66-0AD1-2C4D121DC929}"/>
                    </a:ext>
                  </a:extLst>
                </p:cNvPr>
                <p:cNvSpPr/>
                <p:nvPr/>
              </p:nvSpPr>
              <p:spPr>
                <a:xfrm>
                  <a:off x="2596210" y="11334560"/>
                  <a:ext cx="430281" cy="591930"/>
                </a:xfrm>
                <a:custGeom>
                  <a:avLst/>
                  <a:gdLst>
                    <a:gd name="connsiteX0" fmla="*/ 124765 w 430281"/>
                    <a:gd name="connsiteY0" fmla="*/ 190 h 591930"/>
                    <a:gd name="connsiteX1" fmla="*/ 35865 w 430281"/>
                    <a:gd name="connsiteY1" fmla="*/ 241490 h 591930"/>
                    <a:gd name="connsiteX2" fmla="*/ 940 w 430281"/>
                    <a:gd name="connsiteY2" fmla="*/ 400240 h 591930"/>
                    <a:gd name="connsiteX3" fmla="*/ 16815 w 430281"/>
                    <a:gd name="connsiteY3" fmla="*/ 495490 h 591930"/>
                    <a:gd name="connsiteX4" fmla="*/ 86665 w 430281"/>
                    <a:gd name="connsiteY4" fmla="*/ 581215 h 591930"/>
                    <a:gd name="connsiteX5" fmla="*/ 197790 w 430281"/>
                    <a:gd name="connsiteY5" fmla="*/ 581215 h 591930"/>
                    <a:gd name="connsiteX6" fmla="*/ 429565 w 430281"/>
                    <a:gd name="connsiteY6" fmla="*/ 495490 h 591930"/>
                    <a:gd name="connsiteX7" fmla="*/ 115240 w 430281"/>
                    <a:gd name="connsiteY7" fmla="*/ 584390 h 591930"/>
                    <a:gd name="connsiteX8" fmla="*/ 10465 w 430281"/>
                    <a:gd name="connsiteY8" fmla="*/ 451040 h 591930"/>
                    <a:gd name="connsiteX9" fmla="*/ 32690 w 430281"/>
                    <a:gd name="connsiteY9" fmla="*/ 282765 h 591930"/>
                    <a:gd name="connsiteX10" fmla="*/ 124765 w 430281"/>
                    <a:gd name="connsiteY10" fmla="*/ 190 h 591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281" h="591930">
                      <a:moveTo>
                        <a:pt x="124765" y="190"/>
                      </a:moveTo>
                      <a:cubicBezTo>
                        <a:pt x="125294" y="-6689"/>
                        <a:pt x="56502" y="174815"/>
                        <a:pt x="35865" y="241490"/>
                      </a:cubicBezTo>
                      <a:cubicBezTo>
                        <a:pt x="15228" y="308165"/>
                        <a:pt x="4115" y="357907"/>
                        <a:pt x="940" y="400240"/>
                      </a:cubicBezTo>
                      <a:cubicBezTo>
                        <a:pt x="-2235" y="442573"/>
                        <a:pt x="2528" y="465328"/>
                        <a:pt x="16815" y="495490"/>
                      </a:cubicBezTo>
                      <a:cubicBezTo>
                        <a:pt x="31102" y="525652"/>
                        <a:pt x="56503" y="566928"/>
                        <a:pt x="86665" y="581215"/>
                      </a:cubicBezTo>
                      <a:cubicBezTo>
                        <a:pt x="116827" y="595502"/>
                        <a:pt x="140640" y="595503"/>
                        <a:pt x="197790" y="581215"/>
                      </a:cubicBezTo>
                      <a:cubicBezTo>
                        <a:pt x="254940" y="566928"/>
                        <a:pt x="443323" y="494961"/>
                        <a:pt x="429565" y="495490"/>
                      </a:cubicBezTo>
                      <a:cubicBezTo>
                        <a:pt x="415807" y="496019"/>
                        <a:pt x="185090" y="591798"/>
                        <a:pt x="115240" y="584390"/>
                      </a:cubicBezTo>
                      <a:cubicBezTo>
                        <a:pt x="45390" y="576982"/>
                        <a:pt x="24223" y="501311"/>
                        <a:pt x="10465" y="451040"/>
                      </a:cubicBezTo>
                      <a:cubicBezTo>
                        <a:pt x="-3293" y="400769"/>
                        <a:pt x="13640" y="355261"/>
                        <a:pt x="32690" y="282765"/>
                      </a:cubicBezTo>
                      <a:cubicBezTo>
                        <a:pt x="51740" y="210269"/>
                        <a:pt x="124236" y="7069"/>
                        <a:pt x="124765" y="1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 15">
                  <a:extLst>
                    <a:ext uri="{FF2B5EF4-FFF2-40B4-BE49-F238E27FC236}">
                      <a16:creationId xmlns:a16="http://schemas.microsoft.com/office/drawing/2014/main" id="{19F2113E-0FC1-853A-459C-52026BF853EC}"/>
                    </a:ext>
                  </a:extLst>
                </p:cNvPr>
                <p:cNvSpPr/>
                <p:nvPr/>
              </p:nvSpPr>
              <p:spPr>
                <a:xfrm>
                  <a:off x="2618262" y="11766160"/>
                  <a:ext cx="293570" cy="122965"/>
                </a:xfrm>
                <a:custGeom>
                  <a:avLst/>
                  <a:gdLst>
                    <a:gd name="connsiteX0" fmla="*/ 1113 w 293570"/>
                    <a:gd name="connsiteY0" fmla="*/ 390 h 122965"/>
                    <a:gd name="connsiteX1" fmla="*/ 77313 w 293570"/>
                    <a:gd name="connsiteY1" fmla="*/ 82940 h 122965"/>
                    <a:gd name="connsiteX2" fmla="*/ 293213 w 293570"/>
                    <a:gd name="connsiteY2" fmla="*/ 95640 h 122965"/>
                    <a:gd name="connsiteX3" fmla="*/ 124938 w 293570"/>
                    <a:gd name="connsiteY3" fmla="*/ 121040 h 122965"/>
                    <a:gd name="connsiteX4" fmla="*/ 1113 w 293570"/>
                    <a:gd name="connsiteY4" fmla="*/ 390 h 122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570" h="122965">
                      <a:moveTo>
                        <a:pt x="1113" y="390"/>
                      </a:moveTo>
                      <a:cubicBezTo>
                        <a:pt x="-6824" y="-5960"/>
                        <a:pt x="28630" y="67065"/>
                        <a:pt x="77313" y="82940"/>
                      </a:cubicBezTo>
                      <a:cubicBezTo>
                        <a:pt x="125996" y="98815"/>
                        <a:pt x="285276" y="89290"/>
                        <a:pt x="293213" y="95640"/>
                      </a:cubicBezTo>
                      <a:cubicBezTo>
                        <a:pt x="301150" y="101990"/>
                        <a:pt x="174680" y="130565"/>
                        <a:pt x="124938" y="121040"/>
                      </a:cubicBezTo>
                      <a:cubicBezTo>
                        <a:pt x="75196" y="111515"/>
                        <a:pt x="9050" y="6740"/>
                        <a:pt x="1113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 16">
                  <a:extLst>
                    <a:ext uri="{FF2B5EF4-FFF2-40B4-BE49-F238E27FC236}">
                      <a16:creationId xmlns:a16="http://schemas.microsoft.com/office/drawing/2014/main" id="{7613C4DE-2542-B4A6-DDB1-6F14EE887AD8}"/>
                    </a:ext>
                  </a:extLst>
                </p:cNvPr>
                <p:cNvSpPr/>
                <p:nvPr/>
              </p:nvSpPr>
              <p:spPr>
                <a:xfrm>
                  <a:off x="2700500" y="10750015"/>
                  <a:ext cx="462191" cy="653374"/>
                </a:xfrm>
                <a:custGeom>
                  <a:avLst/>
                  <a:gdLst>
                    <a:gd name="connsiteX0" fmla="*/ 461800 w 462191"/>
                    <a:gd name="connsiteY0" fmla="*/ 535 h 653374"/>
                    <a:gd name="connsiteX1" fmla="*/ 280825 w 462191"/>
                    <a:gd name="connsiteY1" fmla="*/ 197385 h 653374"/>
                    <a:gd name="connsiteX2" fmla="*/ 214150 w 462191"/>
                    <a:gd name="connsiteY2" fmla="*/ 257710 h 653374"/>
                    <a:gd name="connsiteX3" fmla="*/ 87150 w 462191"/>
                    <a:gd name="connsiteY3" fmla="*/ 470435 h 653374"/>
                    <a:gd name="connsiteX4" fmla="*/ 4600 w 462191"/>
                    <a:gd name="connsiteY4" fmla="*/ 648235 h 653374"/>
                    <a:gd name="connsiteX5" fmla="*/ 226850 w 462191"/>
                    <a:gd name="connsiteY5" fmla="*/ 264060 h 653374"/>
                    <a:gd name="connsiteX6" fmla="*/ 461800 w 462191"/>
                    <a:gd name="connsiteY6" fmla="*/ 535 h 653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191" h="653374">
                      <a:moveTo>
                        <a:pt x="461800" y="535"/>
                      </a:moveTo>
                      <a:cubicBezTo>
                        <a:pt x="470796" y="-10577"/>
                        <a:pt x="322100" y="154523"/>
                        <a:pt x="280825" y="197385"/>
                      </a:cubicBezTo>
                      <a:cubicBezTo>
                        <a:pt x="239550" y="240247"/>
                        <a:pt x="246429" y="212202"/>
                        <a:pt x="214150" y="257710"/>
                      </a:cubicBezTo>
                      <a:cubicBezTo>
                        <a:pt x="181871" y="303218"/>
                        <a:pt x="122075" y="405347"/>
                        <a:pt x="87150" y="470435"/>
                      </a:cubicBezTo>
                      <a:cubicBezTo>
                        <a:pt x="52225" y="535523"/>
                        <a:pt x="-18683" y="682631"/>
                        <a:pt x="4600" y="648235"/>
                      </a:cubicBezTo>
                      <a:cubicBezTo>
                        <a:pt x="27883" y="613839"/>
                        <a:pt x="153296" y="366718"/>
                        <a:pt x="226850" y="264060"/>
                      </a:cubicBezTo>
                      <a:cubicBezTo>
                        <a:pt x="300404" y="161402"/>
                        <a:pt x="452804" y="11647"/>
                        <a:pt x="461800" y="5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 17">
                  <a:extLst>
                    <a:ext uri="{FF2B5EF4-FFF2-40B4-BE49-F238E27FC236}">
                      <a16:creationId xmlns:a16="http://schemas.microsoft.com/office/drawing/2014/main" id="{39E9BAF1-AB64-E4EF-B996-BD91067A79FD}"/>
                    </a:ext>
                  </a:extLst>
                </p:cNvPr>
                <p:cNvSpPr/>
                <p:nvPr/>
              </p:nvSpPr>
              <p:spPr>
                <a:xfrm>
                  <a:off x="2860560" y="10896600"/>
                  <a:ext cx="193837" cy="581103"/>
                </a:xfrm>
                <a:custGeom>
                  <a:avLst/>
                  <a:gdLst>
                    <a:gd name="connsiteX0" fmla="*/ 193790 w 193837"/>
                    <a:gd name="connsiteY0" fmla="*/ 0 h 581103"/>
                    <a:gd name="connsiteX1" fmla="*/ 57265 w 193837"/>
                    <a:gd name="connsiteY1" fmla="*/ 285750 h 581103"/>
                    <a:gd name="connsiteX2" fmla="*/ 12815 w 193837"/>
                    <a:gd name="connsiteY2" fmla="*/ 384175 h 581103"/>
                    <a:gd name="connsiteX3" fmla="*/ 50915 w 193837"/>
                    <a:gd name="connsiteY3" fmla="*/ 581025 h 581103"/>
                    <a:gd name="connsiteX4" fmla="*/ 115 w 193837"/>
                    <a:gd name="connsiteY4" fmla="*/ 406400 h 581103"/>
                    <a:gd name="connsiteX5" fmla="*/ 41390 w 193837"/>
                    <a:gd name="connsiteY5" fmla="*/ 285750 h 581103"/>
                    <a:gd name="connsiteX6" fmla="*/ 193790 w 193837"/>
                    <a:gd name="connsiteY6" fmla="*/ 0 h 58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837" h="581103">
                      <a:moveTo>
                        <a:pt x="193790" y="0"/>
                      </a:moveTo>
                      <a:cubicBezTo>
                        <a:pt x="196436" y="0"/>
                        <a:pt x="87427" y="221721"/>
                        <a:pt x="57265" y="285750"/>
                      </a:cubicBezTo>
                      <a:cubicBezTo>
                        <a:pt x="27103" y="349779"/>
                        <a:pt x="13873" y="334963"/>
                        <a:pt x="12815" y="384175"/>
                      </a:cubicBezTo>
                      <a:cubicBezTo>
                        <a:pt x="11757" y="433387"/>
                        <a:pt x="53032" y="577321"/>
                        <a:pt x="50915" y="581025"/>
                      </a:cubicBezTo>
                      <a:cubicBezTo>
                        <a:pt x="48798" y="584729"/>
                        <a:pt x="1702" y="455612"/>
                        <a:pt x="115" y="406400"/>
                      </a:cubicBezTo>
                      <a:cubicBezTo>
                        <a:pt x="-1472" y="357188"/>
                        <a:pt x="13344" y="348721"/>
                        <a:pt x="41390" y="285750"/>
                      </a:cubicBezTo>
                      <a:cubicBezTo>
                        <a:pt x="69436" y="222779"/>
                        <a:pt x="191144" y="0"/>
                        <a:pt x="19379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 18">
                  <a:extLst>
                    <a:ext uri="{FF2B5EF4-FFF2-40B4-BE49-F238E27FC236}">
                      <a16:creationId xmlns:a16="http://schemas.microsoft.com/office/drawing/2014/main" id="{DBCBB8E5-C70E-9FD9-1E9D-8C64B57AF50C}"/>
                    </a:ext>
                  </a:extLst>
                </p:cNvPr>
                <p:cNvSpPr/>
                <p:nvPr/>
              </p:nvSpPr>
              <p:spPr>
                <a:xfrm>
                  <a:off x="2936860" y="11196073"/>
                  <a:ext cx="463367" cy="299301"/>
                </a:xfrm>
                <a:custGeom>
                  <a:avLst/>
                  <a:gdLst>
                    <a:gd name="connsiteX0" fmla="*/ 460390 w 463367"/>
                    <a:gd name="connsiteY0" fmla="*/ 2152 h 299301"/>
                    <a:gd name="connsiteX1" fmla="*/ 377840 w 463367"/>
                    <a:gd name="connsiteY1" fmla="*/ 125977 h 299301"/>
                    <a:gd name="connsiteX2" fmla="*/ 241315 w 463367"/>
                    <a:gd name="connsiteY2" fmla="*/ 256152 h 299301"/>
                    <a:gd name="connsiteX3" fmla="*/ 171465 w 463367"/>
                    <a:gd name="connsiteY3" fmla="*/ 272027 h 299301"/>
                    <a:gd name="connsiteX4" fmla="*/ 15 w 463367"/>
                    <a:gd name="connsiteY4" fmla="*/ 281552 h 299301"/>
                    <a:gd name="connsiteX5" fmla="*/ 161940 w 463367"/>
                    <a:gd name="connsiteY5" fmla="*/ 297427 h 299301"/>
                    <a:gd name="connsiteX6" fmla="*/ 273065 w 463367"/>
                    <a:gd name="connsiteY6" fmla="*/ 233927 h 299301"/>
                    <a:gd name="connsiteX7" fmla="*/ 460390 w 463367"/>
                    <a:gd name="connsiteY7" fmla="*/ 2152 h 29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3367" h="299301">
                      <a:moveTo>
                        <a:pt x="460390" y="2152"/>
                      </a:moveTo>
                      <a:cubicBezTo>
                        <a:pt x="477852" y="-15840"/>
                        <a:pt x="414352" y="83644"/>
                        <a:pt x="377840" y="125977"/>
                      </a:cubicBezTo>
                      <a:cubicBezTo>
                        <a:pt x="341327" y="168310"/>
                        <a:pt x="275711" y="231810"/>
                        <a:pt x="241315" y="256152"/>
                      </a:cubicBezTo>
                      <a:cubicBezTo>
                        <a:pt x="206919" y="280494"/>
                        <a:pt x="211682" y="267794"/>
                        <a:pt x="171465" y="272027"/>
                      </a:cubicBezTo>
                      <a:cubicBezTo>
                        <a:pt x="131248" y="276260"/>
                        <a:pt x="1602" y="277319"/>
                        <a:pt x="15" y="281552"/>
                      </a:cubicBezTo>
                      <a:cubicBezTo>
                        <a:pt x="-1572" y="285785"/>
                        <a:pt x="116432" y="305364"/>
                        <a:pt x="161940" y="297427"/>
                      </a:cubicBezTo>
                      <a:cubicBezTo>
                        <a:pt x="207448" y="289490"/>
                        <a:pt x="222794" y="277319"/>
                        <a:pt x="273065" y="233927"/>
                      </a:cubicBezTo>
                      <a:cubicBezTo>
                        <a:pt x="323336" y="190535"/>
                        <a:pt x="442928" y="20144"/>
                        <a:pt x="460390" y="21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 19">
                  <a:extLst>
                    <a:ext uri="{FF2B5EF4-FFF2-40B4-BE49-F238E27FC236}">
                      <a16:creationId xmlns:a16="http://schemas.microsoft.com/office/drawing/2014/main" id="{D380F923-936C-97C7-6841-EB2CE43158E2}"/>
                    </a:ext>
                  </a:extLst>
                </p:cNvPr>
                <p:cNvSpPr/>
                <p:nvPr/>
              </p:nvSpPr>
              <p:spPr>
                <a:xfrm>
                  <a:off x="3077516" y="11147314"/>
                  <a:ext cx="361009" cy="303831"/>
                </a:xfrm>
                <a:custGeom>
                  <a:avLst/>
                  <a:gdLst>
                    <a:gd name="connsiteX0" fmla="*/ 361009 w 361009"/>
                    <a:gd name="connsiteY0" fmla="*/ 111 h 303831"/>
                    <a:gd name="connsiteX1" fmla="*/ 211784 w 361009"/>
                    <a:gd name="connsiteY1" fmla="*/ 171561 h 303831"/>
                    <a:gd name="connsiteX2" fmla="*/ 84784 w 361009"/>
                    <a:gd name="connsiteY2" fmla="*/ 269986 h 303831"/>
                    <a:gd name="connsiteX3" fmla="*/ 2234 w 361009"/>
                    <a:gd name="connsiteY3" fmla="*/ 301736 h 303831"/>
                    <a:gd name="connsiteX4" fmla="*/ 173684 w 361009"/>
                    <a:gd name="connsiteY4" fmla="*/ 219186 h 303831"/>
                    <a:gd name="connsiteX5" fmla="*/ 211784 w 361009"/>
                    <a:gd name="connsiteY5" fmla="*/ 146161 h 303831"/>
                    <a:gd name="connsiteX6" fmla="*/ 361009 w 361009"/>
                    <a:gd name="connsiteY6" fmla="*/ 111 h 303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009" h="303831">
                      <a:moveTo>
                        <a:pt x="361009" y="111"/>
                      </a:moveTo>
                      <a:cubicBezTo>
                        <a:pt x="361009" y="4344"/>
                        <a:pt x="257821" y="126582"/>
                        <a:pt x="211784" y="171561"/>
                      </a:cubicBezTo>
                      <a:cubicBezTo>
                        <a:pt x="165747" y="216540"/>
                        <a:pt x="119709" y="248290"/>
                        <a:pt x="84784" y="269986"/>
                      </a:cubicBezTo>
                      <a:cubicBezTo>
                        <a:pt x="49859" y="291682"/>
                        <a:pt x="-12583" y="310203"/>
                        <a:pt x="2234" y="301736"/>
                      </a:cubicBezTo>
                      <a:cubicBezTo>
                        <a:pt x="17051" y="293269"/>
                        <a:pt x="138759" y="245115"/>
                        <a:pt x="173684" y="219186"/>
                      </a:cubicBezTo>
                      <a:cubicBezTo>
                        <a:pt x="208609" y="193257"/>
                        <a:pt x="181092" y="178969"/>
                        <a:pt x="211784" y="146161"/>
                      </a:cubicBezTo>
                      <a:cubicBezTo>
                        <a:pt x="242476" y="113353"/>
                        <a:pt x="361009" y="-4122"/>
                        <a:pt x="361009" y="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 20">
                  <a:extLst>
                    <a:ext uri="{FF2B5EF4-FFF2-40B4-BE49-F238E27FC236}">
                      <a16:creationId xmlns:a16="http://schemas.microsoft.com/office/drawing/2014/main" id="{C4613493-BF70-8702-9416-868EF6E8B8DE}"/>
                    </a:ext>
                  </a:extLst>
                </p:cNvPr>
                <p:cNvSpPr/>
                <p:nvPr/>
              </p:nvSpPr>
              <p:spPr>
                <a:xfrm>
                  <a:off x="2736597" y="11487130"/>
                  <a:ext cx="197229" cy="285789"/>
                </a:xfrm>
                <a:custGeom>
                  <a:avLst/>
                  <a:gdLst>
                    <a:gd name="connsiteX0" fmla="*/ 197103 w 197229"/>
                    <a:gd name="connsiteY0" fmla="*/ 20 h 285789"/>
                    <a:gd name="connsiteX1" fmla="*/ 66928 w 197229"/>
                    <a:gd name="connsiteY1" fmla="*/ 142895 h 285789"/>
                    <a:gd name="connsiteX2" fmla="*/ 253 w 197229"/>
                    <a:gd name="connsiteY2" fmla="*/ 285770 h 285789"/>
                    <a:gd name="connsiteX3" fmla="*/ 89153 w 197229"/>
                    <a:gd name="connsiteY3" fmla="*/ 133370 h 285789"/>
                    <a:gd name="connsiteX4" fmla="*/ 197103 w 197229"/>
                    <a:gd name="connsiteY4" fmla="*/ 20 h 28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229" h="285789">
                      <a:moveTo>
                        <a:pt x="197103" y="20"/>
                      </a:moveTo>
                      <a:cubicBezTo>
                        <a:pt x="193399" y="1607"/>
                        <a:pt x="99736" y="95270"/>
                        <a:pt x="66928" y="142895"/>
                      </a:cubicBezTo>
                      <a:cubicBezTo>
                        <a:pt x="34120" y="190520"/>
                        <a:pt x="-3451" y="287357"/>
                        <a:pt x="253" y="285770"/>
                      </a:cubicBezTo>
                      <a:cubicBezTo>
                        <a:pt x="3957" y="284183"/>
                        <a:pt x="55815" y="179408"/>
                        <a:pt x="89153" y="133370"/>
                      </a:cubicBezTo>
                      <a:cubicBezTo>
                        <a:pt x="122490" y="87333"/>
                        <a:pt x="200807" y="-1567"/>
                        <a:pt x="197103" y="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>
                  <a:extLst>
                    <a:ext uri="{FF2B5EF4-FFF2-40B4-BE49-F238E27FC236}">
                      <a16:creationId xmlns:a16="http://schemas.microsoft.com/office/drawing/2014/main" id="{767412E3-B70A-F45E-4AA8-1F51B3712F94}"/>
                    </a:ext>
                  </a:extLst>
                </p:cNvPr>
                <p:cNvSpPr/>
                <p:nvPr/>
              </p:nvSpPr>
              <p:spPr>
                <a:xfrm>
                  <a:off x="2723893" y="11477623"/>
                  <a:ext cx="187632" cy="292104"/>
                </a:xfrm>
                <a:custGeom>
                  <a:avLst/>
                  <a:gdLst>
                    <a:gd name="connsiteX0" fmla="*/ 187582 w 187632"/>
                    <a:gd name="connsiteY0" fmla="*/ 2 h 292104"/>
                    <a:gd name="connsiteX1" fmla="*/ 57407 w 187632"/>
                    <a:gd name="connsiteY1" fmla="*/ 152402 h 292104"/>
                    <a:gd name="connsiteX2" fmla="*/ 257 w 187632"/>
                    <a:gd name="connsiteY2" fmla="*/ 292102 h 292104"/>
                    <a:gd name="connsiteX3" fmla="*/ 41532 w 187632"/>
                    <a:gd name="connsiteY3" fmla="*/ 155577 h 292104"/>
                    <a:gd name="connsiteX4" fmla="*/ 187582 w 187632"/>
                    <a:gd name="connsiteY4" fmla="*/ 2 h 29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632" h="292104">
                      <a:moveTo>
                        <a:pt x="187582" y="2"/>
                      </a:moveTo>
                      <a:cubicBezTo>
                        <a:pt x="190228" y="-527"/>
                        <a:pt x="88628" y="103719"/>
                        <a:pt x="57407" y="152402"/>
                      </a:cubicBezTo>
                      <a:cubicBezTo>
                        <a:pt x="26186" y="201085"/>
                        <a:pt x="2903" y="291573"/>
                        <a:pt x="257" y="292102"/>
                      </a:cubicBezTo>
                      <a:cubicBezTo>
                        <a:pt x="-2389" y="292631"/>
                        <a:pt x="15603" y="200027"/>
                        <a:pt x="41532" y="155577"/>
                      </a:cubicBezTo>
                      <a:cubicBezTo>
                        <a:pt x="67461" y="111127"/>
                        <a:pt x="184936" y="531"/>
                        <a:pt x="187582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 22">
                  <a:extLst>
                    <a:ext uri="{FF2B5EF4-FFF2-40B4-BE49-F238E27FC236}">
                      <a16:creationId xmlns:a16="http://schemas.microsoft.com/office/drawing/2014/main" id="{DFFD8C9A-59AD-D7D6-901A-BBB4DF2143D3}"/>
                    </a:ext>
                  </a:extLst>
                </p:cNvPr>
                <p:cNvSpPr/>
                <p:nvPr/>
              </p:nvSpPr>
              <p:spPr>
                <a:xfrm>
                  <a:off x="2837992" y="11429749"/>
                  <a:ext cx="445376" cy="221231"/>
                </a:xfrm>
                <a:custGeom>
                  <a:avLst/>
                  <a:gdLst>
                    <a:gd name="connsiteX0" fmla="*/ 444958 w 445376"/>
                    <a:gd name="connsiteY0" fmla="*/ 251 h 221231"/>
                    <a:gd name="connsiteX1" fmla="*/ 241758 w 445376"/>
                    <a:gd name="connsiteY1" fmla="*/ 146301 h 221231"/>
                    <a:gd name="connsiteX2" fmla="*/ 458 w 445376"/>
                    <a:gd name="connsiteY2" fmla="*/ 219326 h 221231"/>
                    <a:gd name="connsiteX3" fmla="*/ 187783 w 445376"/>
                    <a:gd name="connsiteY3" fmla="*/ 184401 h 221231"/>
                    <a:gd name="connsiteX4" fmla="*/ 444958 w 445376"/>
                    <a:gd name="connsiteY4" fmla="*/ 251 h 221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5376" h="221231">
                      <a:moveTo>
                        <a:pt x="444958" y="251"/>
                      </a:moveTo>
                      <a:cubicBezTo>
                        <a:pt x="453954" y="-6099"/>
                        <a:pt x="315841" y="109789"/>
                        <a:pt x="241758" y="146301"/>
                      </a:cubicBezTo>
                      <a:cubicBezTo>
                        <a:pt x="167675" y="182813"/>
                        <a:pt x="9454" y="212976"/>
                        <a:pt x="458" y="219326"/>
                      </a:cubicBezTo>
                      <a:cubicBezTo>
                        <a:pt x="-8538" y="225676"/>
                        <a:pt x="116875" y="216680"/>
                        <a:pt x="187783" y="184401"/>
                      </a:cubicBezTo>
                      <a:cubicBezTo>
                        <a:pt x="258691" y="152122"/>
                        <a:pt x="435962" y="6601"/>
                        <a:pt x="444958" y="2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>
                  <a:extLst>
                    <a:ext uri="{FF2B5EF4-FFF2-40B4-BE49-F238E27FC236}">
                      <a16:creationId xmlns:a16="http://schemas.microsoft.com/office/drawing/2014/main" id="{8F2A4BC5-76E7-4BC9-47C0-D20C8F427E1C}"/>
                    </a:ext>
                  </a:extLst>
                </p:cNvPr>
                <p:cNvSpPr/>
                <p:nvPr/>
              </p:nvSpPr>
              <p:spPr>
                <a:xfrm>
                  <a:off x="3044783" y="10982311"/>
                  <a:ext cx="254092" cy="184347"/>
                </a:xfrm>
                <a:custGeom>
                  <a:avLst/>
                  <a:gdLst>
                    <a:gd name="connsiteX0" fmla="*/ 42 w 254092"/>
                    <a:gd name="connsiteY0" fmla="*/ 14 h 184347"/>
                    <a:gd name="connsiteX1" fmla="*/ 66717 w 254092"/>
                    <a:gd name="connsiteY1" fmla="*/ 73039 h 184347"/>
                    <a:gd name="connsiteX2" fmla="*/ 149267 w 254092"/>
                    <a:gd name="connsiteY2" fmla="*/ 73039 h 184347"/>
                    <a:gd name="connsiteX3" fmla="*/ 254042 w 254092"/>
                    <a:gd name="connsiteY3" fmla="*/ 184164 h 184347"/>
                    <a:gd name="connsiteX4" fmla="*/ 161967 w 254092"/>
                    <a:gd name="connsiteY4" fmla="*/ 98439 h 184347"/>
                    <a:gd name="connsiteX5" fmla="*/ 76242 w 254092"/>
                    <a:gd name="connsiteY5" fmla="*/ 66689 h 184347"/>
                    <a:gd name="connsiteX6" fmla="*/ 42 w 254092"/>
                    <a:gd name="connsiteY6" fmla="*/ 14 h 18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4092" h="184347">
                      <a:moveTo>
                        <a:pt x="42" y="14"/>
                      </a:moveTo>
                      <a:cubicBezTo>
                        <a:pt x="-1546" y="1072"/>
                        <a:pt x="41846" y="60868"/>
                        <a:pt x="66717" y="73039"/>
                      </a:cubicBezTo>
                      <a:cubicBezTo>
                        <a:pt x="91588" y="85210"/>
                        <a:pt x="118046" y="54518"/>
                        <a:pt x="149267" y="73039"/>
                      </a:cubicBezTo>
                      <a:cubicBezTo>
                        <a:pt x="180488" y="91560"/>
                        <a:pt x="251925" y="179931"/>
                        <a:pt x="254042" y="184164"/>
                      </a:cubicBezTo>
                      <a:cubicBezTo>
                        <a:pt x="256159" y="188397"/>
                        <a:pt x="191600" y="118018"/>
                        <a:pt x="161967" y="98439"/>
                      </a:cubicBezTo>
                      <a:cubicBezTo>
                        <a:pt x="132334" y="78860"/>
                        <a:pt x="98467" y="78860"/>
                        <a:pt x="76242" y="66689"/>
                      </a:cubicBezTo>
                      <a:cubicBezTo>
                        <a:pt x="54017" y="54518"/>
                        <a:pt x="1630" y="-1044"/>
                        <a:pt x="42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>
                  <a:extLst>
                    <a:ext uri="{FF2B5EF4-FFF2-40B4-BE49-F238E27FC236}">
                      <a16:creationId xmlns:a16="http://schemas.microsoft.com/office/drawing/2014/main" id="{BD9D3388-6474-425D-0880-9D4DD8DA3267}"/>
                    </a:ext>
                  </a:extLst>
                </p:cNvPr>
                <p:cNvSpPr/>
                <p:nvPr/>
              </p:nvSpPr>
              <p:spPr>
                <a:xfrm>
                  <a:off x="3209005" y="10946559"/>
                  <a:ext cx="159357" cy="51879"/>
                </a:xfrm>
                <a:custGeom>
                  <a:avLst/>
                  <a:gdLst>
                    <a:gd name="connsiteX0" fmla="*/ 920 w 159357"/>
                    <a:gd name="connsiteY0" fmla="*/ 841 h 51879"/>
                    <a:gd name="connsiteX1" fmla="*/ 77120 w 159357"/>
                    <a:gd name="connsiteY1" fmla="*/ 10366 h 51879"/>
                    <a:gd name="connsiteX2" fmla="*/ 156495 w 159357"/>
                    <a:gd name="connsiteY2" fmla="*/ 51641 h 51879"/>
                    <a:gd name="connsiteX3" fmla="*/ 131095 w 159357"/>
                    <a:gd name="connsiteY3" fmla="*/ 26241 h 51879"/>
                    <a:gd name="connsiteX4" fmla="*/ 920 w 159357"/>
                    <a:gd name="connsiteY4" fmla="*/ 841 h 51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357" h="51879">
                      <a:moveTo>
                        <a:pt x="920" y="841"/>
                      </a:moveTo>
                      <a:cubicBezTo>
                        <a:pt x="-8076" y="-1805"/>
                        <a:pt x="51191" y="1899"/>
                        <a:pt x="77120" y="10366"/>
                      </a:cubicBezTo>
                      <a:cubicBezTo>
                        <a:pt x="103049" y="18833"/>
                        <a:pt x="147499" y="48995"/>
                        <a:pt x="156495" y="51641"/>
                      </a:cubicBezTo>
                      <a:cubicBezTo>
                        <a:pt x="165491" y="54287"/>
                        <a:pt x="152262" y="34179"/>
                        <a:pt x="131095" y="26241"/>
                      </a:cubicBezTo>
                      <a:cubicBezTo>
                        <a:pt x="109928" y="18304"/>
                        <a:pt x="9916" y="3487"/>
                        <a:pt x="920" y="8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 25">
                  <a:extLst>
                    <a:ext uri="{FF2B5EF4-FFF2-40B4-BE49-F238E27FC236}">
                      <a16:creationId xmlns:a16="http://schemas.microsoft.com/office/drawing/2014/main" id="{B56A475D-0101-1CF7-DEBF-634F5841525A}"/>
                    </a:ext>
                  </a:extLst>
                </p:cNvPr>
                <p:cNvSpPr/>
                <p:nvPr/>
              </p:nvSpPr>
              <p:spPr>
                <a:xfrm>
                  <a:off x="3286125" y="10871157"/>
                  <a:ext cx="111125" cy="101721"/>
                </a:xfrm>
                <a:custGeom>
                  <a:avLst/>
                  <a:gdLst>
                    <a:gd name="connsiteX0" fmla="*/ 0 w 111125"/>
                    <a:gd name="connsiteY0" fmla="*/ 43 h 101721"/>
                    <a:gd name="connsiteX1" fmla="*/ 79375 w 111125"/>
                    <a:gd name="connsiteY1" fmla="*/ 63543 h 101721"/>
                    <a:gd name="connsiteX2" fmla="*/ 111125 w 111125"/>
                    <a:gd name="connsiteY2" fmla="*/ 101643 h 101721"/>
                    <a:gd name="connsiteX3" fmla="*/ 79375 w 111125"/>
                    <a:gd name="connsiteY3" fmla="*/ 54018 h 101721"/>
                    <a:gd name="connsiteX4" fmla="*/ 0 w 111125"/>
                    <a:gd name="connsiteY4" fmla="*/ 43 h 101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125" h="101721">
                      <a:moveTo>
                        <a:pt x="0" y="43"/>
                      </a:moveTo>
                      <a:cubicBezTo>
                        <a:pt x="0" y="1630"/>
                        <a:pt x="60854" y="46610"/>
                        <a:pt x="79375" y="63543"/>
                      </a:cubicBezTo>
                      <a:cubicBezTo>
                        <a:pt x="97896" y="80476"/>
                        <a:pt x="111125" y="103230"/>
                        <a:pt x="111125" y="101643"/>
                      </a:cubicBezTo>
                      <a:cubicBezTo>
                        <a:pt x="111125" y="100056"/>
                        <a:pt x="92075" y="67776"/>
                        <a:pt x="79375" y="54018"/>
                      </a:cubicBezTo>
                      <a:cubicBezTo>
                        <a:pt x="66675" y="40260"/>
                        <a:pt x="0" y="-1544"/>
                        <a:pt x="0" y="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 26">
                  <a:extLst>
                    <a:ext uri="{FF2B5EF4-FFF2-40B4-BE49-F238E27FC236}">
                      <a16:creationId xmlns:a16="http://schemas.microsoft.com/office/drawing/2014/main" id="{F1F8B5E3-F190-A1FE-E458-5395027BB711}"/>
                    </a:ext>
                  </a:extLst>
                </p:cNvPr>
                <p:cNvSpPr/>
                <p:nvPr/>
              </p:nvSpPr>
              <p:spPr>
                <a:xfrm>
                  <a:off x="3073355" y="10704045"/>
                  <a:ext cx="257323" cy="33953"/>
                </a:xfrm>
                <a:custGeom>
                  <a:avLst/>
                  <a:gdLst>
                    <a:gd name="connsiteX0" fmla="*/ 45 w 257323"/>
                    <a:gd name="connsiteY0" fmla="*/ 33805 h 33953"/>
                    <a:gd name="connsiteX1" fmla="*/ 168320 w 257323"/>
                    <a:gd name="connsiteY1" fmla="*/ 14755 h 33953"/>
                    <a:gd name="connsiteX2" fmla="*/ 257220 w 257323"/>
                    <a:gd name="connsiteY2" fmla="*/ 5230 h 33953"/>
                    <a:gd name="connsiteX3" fmla="*/ 152445 w 257323"/>
                    <a:gd name="connsiteY3" fmla="*/ 2055 h 33953"/>
                    <a:gd name="connsiteX4" fmla="*/ 45 w 257323"/>
                    <a:gd name="connsiteY4" fmla="*/ 33805 h 3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323" h="33953">
                      <a:moveTo>
                        <a:pt x="45" y="33805"/>
                      </a:moveTo>
                      <a:cubicBezTo>
                        <a:pt x="2691" y="35922"/>
                        <a:pt x="168320" y="14755"/>
                        <a:pt x="168320" y="14755"/>
                      </a:cubicBezTo>
                      <a:cubicBezTo>
                        <a:pt x="211183" y="9992"/>
                        <a:pt x="259866" y="7347"/>
                        <a:pt x="257220" y="5230"/>
                      </a:cubicBezTo>
                      <a:cubicBezTo>
                        <a:pt x="254574" y="3113"/>
                        <a:pt x="193191" y="-3237"/>
                        <a:pt x="152445" y="2055"/>
                      </a:cubicBezTo>
                      <a:cubicBezTo>
                        <a:pt x="111699" y="7347"/>
                        <a:pt x="-2601" y="31688"/>
                        <a:pt x="45" y="338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 27">
                  <a:extLst>
                    <a:ext uri="{FF2B5EF4-FFF2-40B4-BE49-F238E27FC236}">
                      <a16:creationId xmlns:a16="http://schemas.microsoft.com/office/drawing/2014/main" id="{3B85E60B-19AF-DC68-69D1-0AB8D63D8004}"/>
                    </a:ext>
                  </a:extLst>
                </p:cNvPr>
                <p:cNvSpPr/>
                <p:nvPr/>
              </p:nvSpPr>
              <p:spPr>
                <a:xfrm>
                  <a:off x="3057330" y="10677470"/>
                  <a:ext cx="270669" cy="22745"/>
                </a:xfrm>
                <a:custGeom>
                  <a:avLst/>
                  <a:gdLst>
                    <a:gd name="connsiteX0" fmla="*/ 195 w 270669"/>
                    <a:gd name="connsiteY0" fmla="*/ 15930 h 22745"/>
                    <a:gd name="connsiteX1" fmla="*/ 165295 w 270669"/>
                    <a:gd name="connsiteY1" fmla="*/ 55 h 22745"/>
                    <a:gd name="connsiteX2" fmla="*/ 270070 w 270669"/>
                    <a:gd name="connsiteY2" fmla="*/ 22280 h 22745"/>
                    <a:gd name="connsiteX3" fmla="*/ 200220 w 270669"/>
                    <a:gd name="connsiteY3" fmla="*/ 15930 h 22745"/>
                    <a:gd name="connsiteX4" fmla="*/ 195 w 270669"/>
                    <a:gd name="connsiteY4" fmla="*/ 15930 h 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669" h="22745">
                      <a:moveTo>
                        <a:pt x="195" y="15930"/>
                      </a:moveTo>
                      <a:cubicBezTo>
                        <a:pt x="-5626" y="13284"/>
                        <a:pt x="120316" y="-1003"/>
                        <a:pt x="165295" y="55"/>
                      </a:cubicBezTo>
                      <a:cubicBezTo>
                        <a:pt x="210274" y="1113"/>
                        <a:pt x="264249" y="19634"/>
                        <a:pt x="270070" y="22280"/>
                      </a:cubicBezTo>
                      <a:cubicBezTo>
                        <a:pt x="275891" y="24926"/>
                        <a:pt x="238320" y="15401"/>
                        <a:pt x="200220" y="15930"/>
                      </a:cubicBezTo>
                      <a:cubicBezTo>
                        <a:pt x="162120" y="16459"/>
                        <a:pt x="6016" y="18576"/>
                        <a:pt x="195" y="159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 28">
                  <a:extLst>
                    <a:ext uri="{FF2B5EF4-FFF2-40B4-BE49-F238E27FC236}">
                      <a16:creationId xmlns:a16="http://schemas.microsoft.com/office/drawing/2014/main" id="{4705A0C6-7573-9CA5-97D2-7613BB2B75B1}"/>
                    </a:ext>
                  </a:extLst>
                </p:cNvPr>
                <p:cNvSpPr/>
                <p:nvPr/>
              </p:nvSpPr>
              <p:spPr>
                <a:xfrm>
                  <a:off x="3378100" y="10810781"/>
                  <a:ext cx="133598" cy="225548"/>
                </a:xfrm>
                <a:custGeom>
                  <a:avLst/>
                  <a:gdLst>
                    <a:gd name="connsiteX0" fmla="*/ 100 w 133598"/>
                    <a:gd name="connsiteY0" fmla="*/ 94 h 225548"/>
                    <a:gd name="connsiteX1" fmla="*/ 69950 w 133598"/>
                    <a:gd name="connsiteY1" fmla="*/ 79469 h 225548"/>
                    <a:gd name="connsiteX2" fmla="*/ 133450 w 133598"/>
                    <a:gd name="connsiteY2" fmla="*/ 225519 h 225548"/>
                    <a:gd name="connsiteX3" fmla="*/ 85825 w 133598"/>
                    <a:gd name="connsiteY3" fmla="*/ 66769 h 225548"/>
                    <a:gd name="connsiteX4" fmla="*/ 100 w 133598"/>
                    <a:gd name="connsiteY4" fmla="*/ 94 h 22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598" h="225548">
                      <a:moveTo>
                        <a:pt x="100" y="94"/>
                      </a:moveTo>
                      <a:cubicBezTo>
                        <a:pt x="-2546" y="2211"/>
                        <a:pt x="47725" y="41898"/>
                        <a:pt x="69950" y="79469"/>
                      </a:cubicBezTo>
                      <a:cubicBezTo>
                        <a:pt x="92175" y="117040"/>
                        <a:pt x="130804" y="227636"/>
                        <a:pt x="133450" y="225519"/>
                      </a:cubicBezTo>
                      <a:cubicBezTo>
                        <a:pt x="136096" y="223402"/>
                        <a:pt x="102758" y="101694"/>
                        <a:pt x="85825" y="66769"/>
                      </a:cubicBezTo>
                      <a:cubicBezTo>
                        <a:pt x="68892" y="31844"/>
                        <a:pt x="2746" y="-2023"/>
                        <a:pt x="100" y="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 29">
                  <a:extLst>
                    <a:ext uri="{FF2B5EF4-FFF2-40B4-BE49-F238E27FC236}">
                      <a16:creationId xmlns:a16="http://schemas.microsoft.com/office/drawing/2014/main" id="{E32655E6-F507-405B-0FD6-72C5428AA085}"/>
                    </a:ext>
                  </a:extLst>
                </p:cNvPr>
                <p:cNvSpPr/>
                <p:nvPr/>
              </p:nvSpPr>
              <p:spPr>
                <a:xfrm>
                  <a:off x="3352776" y="10820083"/>
                  <a:ext cx="112711" cy="222997"/>
                </a:xfrm>
                <a:custGeom>
                  <a:avLst/>
                  <a:gdLst>
                    <a:gd name="connsiteX0" fmla="*/ 24 w 112711"/>
                    <a:gd name="connsiteY0" fmla="*/ 317 h 222997"/>
                    <a:gd name="connsiteX1" fmla="*/ 98449 w 112711"/>
                    <a:gd name="connsiteY1" fmla="*/ 136842 h 222997"/>
                    <a:gd name="connsiteX2" fmla="*/ 111149 w 112711"/>
                    <a:gd name="connsiteY2" fmla="*/ 222567 h 222997"/>
                    <a:gd name="connsiteX3" fmla="*/ 88924 w 112711"/>
                    <a:gd name="connsiteY3" fmla="*/ 101917 h 222997"/>
                    <a:gd name="connsiteX4" fmla="*/ 24 w 112711"/>
                    <a:gd name="connsiteY4" fmla="*/ 317 h 222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711" h="222997">
                      <a:moveTo>
                        <a:pt x="24" y="317"/>
                      </a:moveTo>
                      <a:cubicBezTo>
                        <a:pt x="1612" y="6138"/>
                        <a:pt x="79928" y="99800"/>
                        <a:pt x="98449" y="136842"/>
                      </a:cubicBezTo>
                      <a:cubicBezTo>
                        <a:pt x="116970" y="173884"/>
                        <a:pt x="112737" y="228388"/>
                        <a:pt x="111149" y="222567"/>
                      </a:cubicBezTo>
                      <a:cubicBezTo>
                        <a:pt x="109562" y="216746"/>
                        <a:pt x="102682" y="133667"/>
                        <a:pt x="88924" y="101917"/>
                      </a:cubicBezTo>
                      <a:cubicBezTo>
                        <a:pt x="75166" y="70167"/>
                        <a:pt x="-1564" y="-5504"/>
                        <a:pt x="24" y="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>
                  <a:extLst>
                    <a:ext uri="{FF2B5EF4-FFF2-40B4-BE49-F238E27FC236}">
                      <a16:creationId xmlns:a16="http://schemas.microsoft.com/office/drawing/2014/main" id="{0CCF4C9F-6402-71AB-41F4-BA10052075DF}"/>
                    </a:ext>
                  </a:extLst>
                </p:cNvPr>
                <p:cNvSpPr/>
                <p:nvPr/>
              </p:nvSpPr>
              <p:spPr>
                <a:xfrm>
                  <a:off x="3148203" y="10515587"/>
                  <a:ext cx="230749" cy="134115"/>
                </a:xfrm>
                <a:custGeom>
                  <a:avLst/>
                  <a:gdLst>
                    <a:gd name="connsiteX0" fmla="*/ 229997 w 230749"/>
                    <a:gd name="connsiteY0" fmla="*/ 13 h 134115"/>
                    <a:gd name="connsiteX1" fmla="*/ 182372 w 230749"/>
                    <a:gd name="connsiteY1" fmla="*/ 79388 h 134115"/>
                    <a:gd name="connsiteX2" fmla="*/ 83947 w 230749"/>
                    <a:gd name="connsiteY2" fmla="*/ 114313 h 134115"/>
                    <a:gd name="connsiteX3" fmla="*/ 1397 w 230749"/>
                    <a:gd name="connsiteY3" fmla="*/ 133363 h 134115"/>
                    <a:gd name="connsiteX4" fmla="*/ 153797 w 230749"/>
                    <a:gd name="connsiteY4" fmla="*/ 114313 h 134115"/>
                    <a:gd name="connsiteX5" fmla="*/ 77597 w 230749"/>
                    <a:gd name="connsiteY5" fmla="*/ 133363 h 134115"/>
                    <a:gd name="connsiteX6" fmla="*/ 185547 w 230749"/>
                    <a:gd name="connsiteY6" fmla="*/ 82563 h 134115"/>
                    <a:gd name="connsiteX7" fmla="*/ 147447 w 230749"/>
                    <a:gd name="connsiteY7" fmla="*/ 85738 h 134115"/>
                    <a:gd name="connsiteX8" fmla="*/ 229997 w 230749"/>
                    <a:gd name="connsiteY8" fmla="*/ 13 h 13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0749" h="134115">
                      <a:moveTo>
                        <a:pt x="229997" y="13"/>
                      </a:moveTo>
                      <a:cubicBezTo>
                        <a:pt x="235818" y="-1045"/>
                        <a:pt x="206714" y="60338"/>
                        <a:pt x="182372" y="79388"/>
                      </a:cubicBezTo>
                      <a:cubicBezTo>
                        <a:pt x="158030" y="98438"/>
                        <a:pt x="114109" y="105317"/>
                        <a:pt x="83947" y="114313"/>
                      </a:cubicBezTo>
                      <a:cubicBezTo>
                        <a:pt x="53784" y="123309"/>
                        <a:pt x="-10245" y="133363"/>
                        <a:pt x="1397" y="133363"/>
                      </a:cubicBezTo>
                      <a:cubicBezTo>
                        <a:pt x="13039" y="133363"/>
                        <a:pt x="141097" y="114313"/>
                        <a:pt x="153797" y="114313"/>
                      </a:cubicBezTo>
                      <a:cubicBezTo>
                        <a:pt x="166497" y="114313"/>
                        <a:pt x="72305" y="138655"/>
                        <a:pt x="77597" y="133363"/>
                      </a:cubicBezTo>
                      <a:cubicBezTo>
                        <a:pt x="82889" y="128071"/>
                        <a:pt x="173905" y="90501"/>
                        <a:pt x="185547" y="82563"/>
                      </a:cubicBezTo>
                      <a:cubicBezTo>
                        <a:pt x="197189" y="74626"/>
                        <a:pt x="139510" y="95792"/>
                        <a:pt x="147447" y="85738"/>
                      </a:cubicBezTo>
                      <a:cubicBezTo>
                        <a:pt x="155384" y="75684"/>
                        <a:pt x="224176" y="1071"/>
                        <a:pt x="229997" y="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 31">
                  <a:extLst>
                    <a:ext uri="{FF2B5EF4-FFF2-40B4-BE49-F238E27FC236}">
                      <a16:creationId xmlns:a16="http://schemas.microsoft.com/office/drawing/2014/main" id="{AA9416F0-7A35-A65E-20D3-C77CA5D7CB75}"/>
                    </a:ext>
                  </a:extLst>
                </p:cNvPr>
                <p:cNvSpPr/>
                <p:nvPr/>
              </p:nvSpPr>
              <p:spPr>
                <a:xfrm>
                  <a:off x="3206750" y="10781861"/>
                  <a:ext cx="147299" cy="213244"/>
                </a:xfrm>
                <a:custGeom>
                  <a:avLst/>
                  <a:gdLst>
                    <a:gd name="connsiteX0" fmla="*/ 146050 w 147299"/>
                    <a:gd name="connsiteY0" fmla="*/ 439 h 213244"/>
                    <a:gd name="connsiteX1" fmla="*/ 92075 w 147299"/>
                    <a:gd name="connsiteY1" fmla="*/ 57589 h 213244"/>
                    <a:gd name="connsiteX2" fmla="*/ 19050 w 147299"/>
                    <a:gd name="connsiteY2" fmla="*/ 162364 h 213244"/>
                    <a:gd name="connsiteX3" fmla="*/ 66675 w 147299"/>
                    <a:gd name="connsiteY3" fmla="*/ 82989 h 213244"/>
                    <a:gd name="connsiteX4" fmla="*/ 0 w 147299"/>
                    <a:gd name="connsiteY4" fmla="*/ 213164 h 213244"/>
                    <a:gd name="connsiteX5" fmla="*/ 66675 w 147299"/>
                    <a:gd name="connsiteY5" fmla="*/ 60764 h 213244"/>
                    <a:gd name="connsiteX6" fmla="*/ 38100 w 147299"/>
                    <a:gd name="connsiteY6" fmla="*/ 86164 h 213244"/>
                    <a:gd name="connsiteX7" fmla="*/ 146050 w 147299"/>
                    <a:gd name="connsiteY7" fmla="*/ 439 h 21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299" h="213244">
                      <a:moveTo>
                        <a:pt x="146050" y="439"/>
                      </a:moveTo>
                      <a:cubicBezTo>
                        <a:pt x="155046" y="-4323"/>
                        <a:pt x="113242" y="30602"/>
                        <a:pt x="92075" y="57589"/>
                      </a:cubicBezTo>
                      <a:cubicBezTo>
                        <a:pt x="70908" y="84577"/>
                        <a:pt x="23283" y="158131"/>
                        <a:pt x="19050" y="162364"/>
                      </a:cubicBezTo>
                      <a:cubicBezTo>
                        <a:pt x="14817" y="166597"/>
                        <a:pt x="69850" y="74522"/>
                        <a:pt x="66675" y="82989"/>
                      </a:cubicBezTo>
                      <a:cubicBezTo>
                        <a:pt x="63500" y="91456"/>
                        <a:pt x="0" y="216868"/>
                        <a:pt x="0" y="213164"/>
                      </a:cubicBezTo>
                      <a:cubicBezTo>
                        <a:pt x="0" y="209460"/>
                        <a:pt x="60325" y="81931"/>
                        <a:pt x="66675" y="60764"/>
                      </a:cubicBezTo>
                      <a:cubicBezTo>
                        <a:pt x="73025" y="39597"/>
                        <a:pt x="25929" y="94101"/>
                        <a:pt x="38100" y="86164"/>
                      </a:cubicBezTo>
                      <a:cubicBezTo>
                        <a:pt x="50271" y="78227"/>
                        <a:pt x="137054" y="5201"/>
                        <a:pt x="146050" y="4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 32">
                  <a:extLst>
                    <a:ext uri="{FF2B5EF4-FFF2-40B4-BE49-F238E27FC236}">
                      <a16:creationId xmlns:a16="http://schemas.microsoft.com/office/drawing/2014/main" id="{36E79D8E-2485-38FD-9689-4ACE948BEB16}"/>
                    </a:ext>
                  </a:extLst>
                </p:cNvPr>
                <p:cNvSpPr/>
                <p:nvPr/>
              </p:nvSpPr>
              <p:spPr>
                <a:xfrm>
                  <a:off x="3279293" y="10833031"/>
                  <a:ext cx="124307" cy="264275"/>
                </a:xfrm>
                <a:custGeom>
                  <a:avLst/>
                  <a:gdLst>
                    <a:gd name="connsiteX0" fmla="*/ 124307 w 124307"/>
                    <a:gd name="connsiteY0" fmla="*/ 69 h 264275"/>
                    <a:gd name="connsiteX1" fmla="*/ 29057 w 124307"/>
                    <a:gd name="connsiteY1" fmla="*/ 158819 h 264275"/>
                    <a:gd name="connsiteX2" fmla="*/ 83032 w 124307"/>
                    <a:gd name="connsiteY2" fmla="*/ 95319 h 264275"/>
                    <a:gd name="connsiteX3" fmla="*/ 482 w 124307"/>
                    <a:gd name="connsiteY3" fmla="*/ 263594 h 264275"/>
                    <a:gd name="connsiteX4" fmla="*/ 48107 w 124307"/>
                    <a:gd name="connsiteY4" fmla="*/ 155644 h 264275"/>
                    <a:gd name="connsiteX5" fmla="*/ 29057 w 124307"/>
                    <a:gd name="connsiteY5" fmla="*/ 181044 h 264275"/>
                    <a:gd name="connsiteX6" fmla="*/ 124307 w 124307"/>
                    <a:gd name="connsiteY6" fmla="*/ 69 h 264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307" h="264275">
                      <a:moveTo>
                        <a:pt x="124307" y="69"/>
                      </a:moveTo>
                      <a:cubicBezTo>
                        <a:pt x="124307" y="-3635"/>
                        <a:pt x="35936" y="142944"/>
                        <a:pt x="29057" y="158819"/>
                      </a:cubicBezTo>
                      <a:cubicBezTo>
                        <a:pt x="22178" y="174694"/>
                        <a:pt x="87795" y="77856"/>
                        <a:pt x="83032" y="95319"/>
                      </a:cubicBezTo>
                      <a:cubicBezTo>
                        <a:pt x="78269" y="112782"/>
                        <a:pt x="6303" y="253540"/>
                        <a:pt x="482" y="263594"/>
                      </a:cubicBezTo>
                      <a:cubicBezTo>
                        <a:pt x="-5339" y="273648"/>
                        <a:pt x="43345" y="169402"/>
                        <a:pt x="48107" y="155644"/>
                      </a:cubicBezTo>
                      <a:cubicBezTo>
                        <a:pt x="52869" y="141886"/>
                        <a:pt x="16357" y="204857"/>
                        <a:pt x="29057" y="181044"/>
                      </a:cubicBezTo>
                      <a:cubicBezTo>
                        <a:pt x="41757" y="157232"/>
                        <a:pt x="124307" y="3773"/>
                        <a:pt x="124307" y="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 33">
                  <a:extLst>
                    <a:ext uri="{FF2B5EF4-FFF2-40B4-BE49-F238E27FC236}">
                      <a16:creationId xmlns:a16="http://schemas.microsoft.com/office/drawing/2014/main" id="{50E16322-5864-9E23-431C-886011C9DCFE}"/>
                    </a:ext>
                  </a:extLst>
                </p:cNvPr>
                <p:cNvSpPr/>
                <p:nvPr/>
              </p:nvSpPr>
              <p:spPr>
                <a:xfrm>
                  <a:off x="3281502" y="10868025"/>
                  <a:ext cx="122275" cy="249009"/>
                </a:xfrm>
                <a:custGeom>
                  <a:avLst/>
                  <a:gdLst>
                    <a:gd name="connsiteX0" fmla="*/ 112573 w 122275"/>
                    <a:gd name="connsiteY0" fmla="*/ 0 h 249009"/>
                    <a:gd name="connsiteX1" fmla="*/ 122098 w 122275"/>
                    <a:gd name="connsiteY1" fmla="*/ 92075 h 249009"/>
                    <a:gd name="connsiteX2" fmla="*/ 103048 w 122275"/>
                    <a:gd name="connsiteY2" fmla="*/ 66675 h 249009"/>
                    <a:gd name="connsiteX3" fmla="*/ 109398 w 122275"/>
                    <a:gd name="connsiteY3" fmla="*/ 114300 h 249009"/>
                    <a:gd name="connsiteX4" fmla="*/ 87173 w 122275"/>
                    <a:gd name="connsiteY4" fmla="*/ 107950 h 249009"/>
                    <a:gd name="connsiteX5" fmla="*/ 99873 w 122275"/>
                    <a:gd name="connsiteY5" fmla="*/ 133350 h 249009"/>
                    <a:gd name="connsiteX6" fmla="*/ 64948 w 122275"/>
                    <a:gd name="connsiteY6" fmla="*/ 133350 h 249009"/>
                    <a:gd name="connsiteX7" fmla="*/ 77648 w 122275"/>
                    <a:gd name="connsiteY7" fmla="*/ 155575 h 249009"/>
                    <a:gd name="connsiteX8" fmla="*/ 58598 w 122275"/>
                    <a:gd name="connsiteY8" fmla="*/ 161925 h 249009"/>
                    <a:gd name="connsiteX9" fmla="*/ 80823 w 122275"/>
                    <a:gd name="connsiteY9" fmla="*/ 203200 h 249009"/>
                    <a:gd name="connsiteX10" fmla="*/ 30023 w 122275"/>
                    <a:gd name="connsiteY10" fmla="*/ 206375 h 249009"/>
                    <a:gd name="connsiteX11" fmla="*/ 1448 w 122275"/>
                    <a:gd name="connsiteY11" fmla="*/ 247650 h 249009"/>
                    <a:gd name="connsiteX12" fmla="*/ 74473 w 122275"/>
                    <a:gd name="connsiteY12" fmla="*/ 149225 h 249009"/>
                    <a:gd name="connsiteX13" fmla="*/ 112573 w 122275"/>
                    <a:gd name="connsiteY13" fmla="*/ 92075 h 249009"/>
                    <a:gd name="connsiteX14" fmla="*/ 112573 w 122275"/>
                    <a:gd name="connsiteY14" fmla="*/ 0 h 249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2275" h="249009">
                      <a:moveTo>
                        <a:pt x="112573" y="0"/>
                      </a:moveTo>
                      <a:cubicBezTo>
                        <a:pt x="114160" y="0"/>
                        <a:pt x="123685" y="80963"/>
                        <a:pt x="122098" y="92075"/>
                      </a:cubicBezTo>
                      <a:cubicBezTo>
                        <a:pt x="120511" y="103187"/>
                        <a:pt x="105165" y="62971"/>
                        <a:pt x="103048" y="66675"/>
                      </a:cubicBezTo>
                      <a:cubicBezTo>
                        <a:pt x="100931" y="70379"/>
                        <a:pt x="112044" y="107421"/>
                        <a:pt x="109398" y="114300"/>
                      </a:cubicBezTo>
                      <a:cubicBezTo>
                        <a:pt x="106752" y="121179"/>
                        <a:pt x="88760" y="104775"/>
                        <a:pt x="87173" y="107950"/>
                      </a:cubicBezTo>
                      <a:cubicBezTo>
                        <a:pt x="85586" y="111125"/>
                        <a:pt x="103577" y="129117"/>
                        <a:pt x="99873" y="133350"/>
                      </a:cubicBezTo>
                      <a:cubicBezTo>
                        <a:pt x="96169" y="137583"/>
                        <a:pt x="68652" y="129646"/>
                        <a:pt x="64948" y="133350"/>
                      </a:cubicBezTo>
                      <a:cubicBezTo>
                        <a:pt x="61244" y="137054"/>
                        <a:pt x="78706" y="150813"/>
                        <a:pt x="77648" y="155575"/>
                      </a:cubicBezTo>
                      <a:cubicBezTo>
                        <a:pt x="76590" y="160337"/>
                        <a:pt x="58069" y="153988"/>
                        <a:pt x="58598" y="161925"/>
                      </a:cubicBezTo>
                      <a:cubicBezTo>
                        <a:pt x="59127" y="169863"/>
                        <a:pt x="85585" y="195792"/>
                        <a:pt x="80823" y="203200"/>
                      </a:cubicBezTo>
                      <a:cubicBezTo>
                        <a:pt x="76060" y="210608"/>
                        <a:pt x="43252" y="198967"/>
                        <a:pt x="30023" y="206375"/>
                      </a:cubicBezTo>
                      <a:cubicBezTo>
                        <a:pt x="16794" y="213783"/>
                        <a:pt x="-5960" y="257175"/>
                        <a:pt x="1448" y="247650"/>
                      </a:cubicBezTo>
                      <a:cubicBezTo>
                        <a:pt x="8856" y="238125"/>
                        <a:pt x="55952" y="175154"/>
                        <a:pt x="74473" y="149225"/>
                      </a:cubicBezTo>
                      <a:cubicBezTo>
                        <a:pt x="92994" y="123296"/>
                        <a:pt x="107811" y="112183"/>
                        <a:pt x="112573" y="92075"/>
                      </a:cubicBezTo>
                      <a:cubicBezTo>
                        <a:pt x="117335" y="71967"/>
                        <a:pt x="110986" y="0"/>
                        <a:pt x="11257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 34">
                  <a:extLst>
                    <a:ext uri="{FF2B5EF4-FFF2-40B4-BE49-F238E27FC236}">
                      <a16:creationId xmlns:a16="http://schemas.microsoft.com/office/drawing/2014/main" id="{9EB63F39-9061-9980-F419-D70C6331CD14}"/>
                    </a:ext>
                  </a:extLst>
                </p:cNvPr>
                <p:cNvSpPr/>
                <p:nvPr/>
              </p:nvSpPr>
              <p:spPr>
                <a:xfrm>
                  <a:off x="3346353" y="10733476"/>
                  <a:ext cx="133726" cy="150437"/>
                </a:xfrm>
                <a:custGeom>
                  <a:avLst/>
                  <a:gdLst>
                    <a:gd name="connsiteX0" fmla="*/ 97 w 133726"/>
                    <a:gd name="connsiteY0" fmla="*/ 1199 h 150437"/>
                    <a:gd name="connsiteX1" fmla="*/ 108047 w 133726"/>
                    <a:gd name="connsiteY1" fmla="*/ 74224 h 150437"/>
                    <a:gd name="connsiteX2" fmla="*/ 133447 w 133726"/>
                    <a:gd name="connsiteY2" fmla="*/ 150424 h 150437"/>
                    <a:gd name="connsiteX3" fmla="*/ 98522 w 133726"/>
                    <a:gd name="connsiteY3" fmla="*/ 80574 h 150437"/>
                    <a:gd name="connsiteX4" fmla="*/ 127097 w 133726"/>
                    <a:gd name="connsiteY4" fmla="*/ 96449 h 150437"/>
                    <a:gd name="connsiteX5" fmla="*/ 88997 w 133726"/>
                    <a:gd name="connsiteY5" fmla="*/ 32949 h 150437"/>
                    <a:gd name="connsiteX6" fmla="*/ 97 w 133726"/>
                    <a:gd name="connsiteY6" fmla="*/ 1199 h 150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726" h="150437">
                      <a:moveTo>
                        <a:pt x="97" y="1199"/>
                      </a:moveTo>
                      <a:cubicBezTo>
                        <a:pt x="3272" y="8078"/>
                        <a:pt x="85822" y="49353"/>
                        <a:pt x="108047" y="74224"/>
                      </a:cubicBezTo>
                      <a:cubicBezTo>
                        <a:pt x="130272" y="99095"/>
                        <a:pt x="135035" y="149366"/>
                        <a:pt x="133447" y="150424"/>
                      </a:cubicBezTo>
                      <a:cubicBezTo>
                        <a:pt x="131859" y="151482"/>
                        <a:pt x="99580" y="89570"/>
                        <a:pt x="98522" y="80574"/>
                      </a:cubicBezTo>
                      <a:cubicBezTo>
                        <a:pt x="97464" y="71578"/>
                        <a:pt x="128685" y="104387"/>
                        <a:pt x="127097" y="96449"/>
                      </a:cubicBezTo>
                      <a:cubicBezTo>
                        <a:pt x="125509" y="88511"/>
                        <a:pt x="105401" y="47237"/>
                        <a:pt x="88997" y="32949"/>
                      </a:cubicBezTo>
                      <a:cubicBezTo>
                        <a:pt x="72593" y="18661"/>
                        <a:pt x="-3078" y="-5680"/>
                        <a:pt x="97" y="11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 35">
                  <a:extLst>
                    <a:ext uri="{FF2B5EF4-FFF2-40B4-BE49-F238E27FC236}">
                      <a16:creationId xmlns:a16="http://schemas.microsoft.com/office/drawing/2014/main" id="{5B2C9BD0-CDCE-75E2-6F01-6F4521C6B4F4}"/>
                    </a:ext>
                  </a:extLst>
                </p:cNvPr>
                <p:cNvSpPr/>
                <p:nvPr/>
              </p:nvSpPr>
              <p:spPr>
                <a:xfrm>
                  <a:off x="5943447" y="11134635"/>
                  <a:ext cx="408586" cy="807661"/>
                </a:xfrm>
                <a:custGeom>
                  <a:avLst/>
                  <a:gdLst>
                    <a:gd name="connsiteX0" fmla="*/ 153 w 408586"/>
                    <a:gd name="connsiteY0" fmla="*/ 90 h 807661"/>
                    <a:gd name="connsiteX1" fmla="*/ 149378 w 408586"/>
                    <a:gd name="connsiteY1" fmla="*/ 235040 h 807661"/>
                    <a:gd name="connsiteX2" fmla="*/ 317653 w 408586"/>
                    <a:gd name="connsiteY2" fmla="*/ 555715 h 807661"/>
                    <a:gd name="connsiteX3" fmla="*/ 273203 w 408586"/>
                    <a:gd name="connsiteY3" fmla="*/ 489040 h 807661"/>
                    <a:gd name="connsiteX4" fmla="*/ 403378 w 408586"/>
                    <a:gd name="connsiteY4" fmla="*/ 800190 h 807661"/>
                    <a:gd name="connsiteX5" fmla="*/ 355753 w 408586"/>
                    <a:gd name="connsiteY5" fmla="*/ 666840 h 807661"/>
                    <a:gd name="connsiteX6" fmla="*/ 111278 w 408586"/>
                    <a:gd name="connsiteY6" fmla="*/ 190590 h 807661"/>
                    <a:gd name="connsiteX7" fmla="*/ 120803 w 408586"/>
                    <a:gd name="connsiteY7" fmla="*/ 206465 h 807661"/>
                    <a:gd name="connsiteX8" fmla="*/ 153 w 408586"/>
                    <a:gd name="connsiteY8" fmla="*/ 90 h 807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8586" h="807661">
                      <a:moveTo>
                        <a:pt x="153" y="90"/>
                      </a:moveTo>
                      <a:cubicBezTo>
                        <a:pt x="4915" y="4852"/>
                        <a:pt x="96461" y="142436"/>
                        <a:pt x="149378" y="235040"/>
                      </a:cubicBezTo>
                      <a:cubicBezTo>
                        <a:pt x="202295" y="327644"/>
                        <a:pt x="297015" y="513382"/>
                        <a:pt x="317653" y="555715"/>
                      </a:cubicBezTo>
                      <a:cubicBezTo>
                        <a:pt x="338291" y="598048"/>
                        <a:pt x="258916" y="448294"/>
                        <a:pt x="273203" y="489040"/>
                      </a:cubicBezTo>
                      <a:cubicBezTo>
                        <a:pt x="287490" y="529786"/>
                        <a:pt x="389620" y="770557"/>
                        <a:pt x="403378" y="800190"/>
                      </a:cubicBezTo>
                      <a:cubicBezTo>
                        <a:pt x="417136" y="829823"/>
                        <a:pt x="404436" y="768440"/>
                        <a:pt x="355753" y="666840"/>
                      </a:cubicBezTo>
                      <a:cubicBezTo>
                        <a:pt x="307070" y="565240"/>
                        <a:pt x="150436" y="267319"/>
                        <a:pt x="111278" y="190590"/>
                      </a:cubicBezTo>
                      <a:cubicBezTo>
                        <a:pt x="72120" y="113861"/>
                        <a:pt x="138795" y="233982"/>
                        <a:pt x="120803" y="206465"/>
                      </a:cubicBezTo>
                      <a:cubicBezTo>
                        <a:pt x="102811" y="178948"/>
                        <a:pt x="-4609" y="-4672"/>
                        <a:pt x="153" y="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 36">
                  <a:extLst>
                    <a:ext uri="{FF2B5EF4-FFF2-40B4-BE49-F238E27FC236}">
                      <a16:creationId xmlns:a16="http://schemas.microsoft.com/office/drawing/2014/main" id="{108AA3CE-CB18-A823-D514-6E4C304ED61A}"/>
                    </a:ext>
                  </a:extLst>
                </p:cNvPr>
                <p:cNvSpPr/>
                <p:nvPr/>
              </p:nvSpPr>
              <p:spPr>
                <a:xfrm>
                  <a:off x="6470515" y="10953569"/>
                  <a:ext cx="51256" cy="190982"/>
                </a:xfrm>
                <a:custGeom>
                  <a:avLst/>
                  <a:gdLst>
                    <a:gd name="connsiteX0" fmla="*/ 3310 w 51256"/>
                    <a:gd name="connsiteY0" fmla="*/ 181 h 190982"/>
                    <a:gd name="connsiteX1" fmla="*/ 35060 w 51256"/>
                    <a:gd name="connsiteY1" fmla="*/ 98606 h 190982"/>
                    <a:gd name="connsiteX2" fmla="*/ 135 w 51256"/>
                    <a:gd name="connsiteY2" fmla="*/ 190681 h 190982"/>
                    <a:gd name="connsiteX3" fmla="*/ 50935 w 51256"/>
                    <a:gd name="connsiteY3" fmla="*/ 124006 h 190982"/>
                    <a:gd name="connsiteX4" fmla="*/ 3310 w 51256"/>
                    <a:gd name="connsiteY4" fmla="*/ 181 h 190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56" h="190982">
                      <a:moveTo>
                        <a:pt x="3310" y="181"/>
                      </a:moveTo>
                      <a:cubicBezTo>
                        <a:pt x="664" y="-4052"/>
                        <a:pt x="35589" y="66856"/>
                        <a:pt x="35060" y="98606"/>
                      </a:cubicBezTo>
                      <a:cubicBezTo>
                        <a:pt x="34531" y="130356"/>
                        <a:pt x="-2511" y="186448"/>
                        <a:pt x="135" y="190681"/>
                      </a:cubicBezTo>
                      <a:cubicBezTo>
                        <a:pt x="2781" y="194914"/>
                        <a:pt x="46173" y="153639"/>
                        <a:pt x="50935" y="124006"/>
                      </a:cubicBezTo>
                      <a:cubicBezTo>
                        <a:pt x="55697" y="94373"/>
                        <a:pt x="5956" y="4414"/>
                        <a:pt x="3310" y="1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 37">
                  <a:extLst>
                    <a:ext uri="{FF2B5EF4-FFF2-40B4-BE49-F238E27FC236}">
                      <a16:creationId xmlns:a16="http://schemas.microsoft.com/office/drawing/2014/main" id="{F5DDE7D6-5FBC-FB99-E63C-AC9F99DAD9B0}"/>
                    </a:ext>
                  </a:extLst>
                </p:cNvPr>
                <p:cNvSpPr/>
                <p:nvPr/>
              </p:nvSpPr>
              <p:spPr>
                <a:xfrm>
                  <a:off x="6540500" y="11055350"/>
                  <a:ext cx="254069" cy="352495"/>
                </a:xfrm>
                <a:custGeom>
                  <a:avLst/>
                  <a:gdLst>
                    <a:gd name="connsiteX0" fmla="*/ 0 w 254069"/>
                    <a:gd name="connsiteY0" fmla="*/ 0 h 352495"/>
                    <a:gd name="connsiteX1" fmla="*/ 187325 w 254069"/>
                    <a:gd name="connsiteY1" fmla="*/ 298450 h 352495"/>
                    <a:gd name="connsiteX2" fmla="*/ 171450 w 254069"/>
                    <a:gd name="connsiteY2" fmla="*/ 273050 h 352495"/>
                    <a:gd name="connsiteX3" fmla="*/ 254000 w 254069"/>
                    <a:gd name="connsiteY3" fmla="*/ 352425 h 352495"/>
                    <a:gd name="connsiteX4" fmla="*/ 155575 w 254069"/>
                    <a:gd name="connsiteY4" fmla="*/ 257175 h 352495"/>
                    <a:gd name="connsiteX5" fmla="*/ 88900 w 254069"/>
                    <a:gd name="connsiteY5" fmla="*/ 152400 h 352495"/>
                    <a:gd name="connsiteX6" fmla="*/ 88900 w 254069"/>
                    <a:gd name="connsiteY6" fmla="*/ 152400 h 352495"/>
                    <a:gd name="connsiteX7" fmla="*/ 0 w 254069"/>
                    <a:gd name="connsiteY7" fmla="*/ 0 h 352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069" h="352495">
                      <a:moveTo>
                        <a:pt x="0" y="0"/>
                      </a:moveTo>
                      <a:lnTo>
                        <a:pt x="187325" y="298450"/>
                      </a:lnTo>
                      <a:cubicBezTo>
                        <a:pt x="215900" y="343958"/>
                        <a:pt x="160338" y="264054"/>
                        <a:pt x="171450" y="273050"/>
                      </a:cubicBezTo>
                      <a:cubicBezTo>
                        <a:pt x="182562" y="282046"/>
                        <a:pt x="256646" y="355071"/>
                        <a:pt x="254000" y="352425"/>
                      </a:cubicBezTo>
                      <a:cubicBezTo>
                        <a:pt x="251354" y="349779"/>
                        <a:pt x="183092" y="290513"/>
                        <a:pt x="155575" y="257175"/>
                      </a:cubicBezTo>
                      <a:cubicBezTo>
                        <a:pt x="128058" y="223837"/>
                        <a:pt x="88900" y="152400"/>
                        <a:pt x="88900" y="152400"/>
                      </a:cubicBezTo>
                      <a:lnTo>
                        <a:pt x="88900" y="152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 38">
                  <a:extLst>
                    <a:ext uri="{FF2B5EF4-FFF2-40B4-BE49-F238E27FC236}">
                      <a16:creationId xmlns:a16="http://schemas.microsoft.com/office/drawing/2014/main" id="{7195E8E9-1004-2F6B-F441-EE467B803359}"/>
                    </a:ext>
                  </a:extLst>
                </p:cNvPr>
                <p:cNvSpPr/>
                <p:nvPr/>
              </p:nvSpPr>
              <p:spPr>
                <a:xfrm>
                  <a:off x="6727660" y="11347418"/>
                  <a:ext cx="184655" cy="301685"/>
                </a:xfrm>
                <a:custGeom>
                  <a:avLst/>
                  <a:gdLst>
                    <a:gd name="connsiteX0" fmla="*/ 165 w 184655"/>
                    <a:gd name="connsiteY0" fmla="*/ 32 h 301685"/>
                    <a:gd name="connsiteX1" fmla="*/ 104940 w 184655"/>
                    <a:gd name="connsiteY1" fmla="*/ 149257 h 301685"/>
                    <a:gd name="connsiteX2" fmla="*/ 184315 w 184655"/>
                    <a:gd name="connsiteY2" fmla="*/ 301657 h 301685"/>
                    <a:gd name="connsiteX3" fmla="*/ 133515 w 184655"/>
                    <a:gd name="connsiteY3" fmla="*/ 161957 h 301685"/>
                    <a:gd name="connsiteX4" fmla="*/ 130340 w 184655"/>
                    <a:gd name="connsiteY4" fmla="*/ 161957 h 301685"/>
                    <a:gd name="connsiteX5" fmla="*/ 165 w 184655"/>
                    <a:gd name="connsiteY5" fmla="*/ 32 h 301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4655" h="301685">
                      <a:moveTo>
                        <a:pt x="165" y="32"/>
                      </a:moveTo>
                      <a:cubicBezTo>
                        <a:pt x="-4068" y="-2085"/>
                        <a:pt x="74248" y="98986"/>
                        <a:pt x="104940" y="149257"/>
                      </a:cubicBezTo>
                      <a:cubicBezTo>
                        <a:pt x="135632" y="199528"/>
                        <a:pt x="179553" y="299540"/>
                        <a:pt x="184315" y="301657"/>
                      </a:cubicBezTo>
                      <a:cubicBezTo>
                        <a:pt x="189077" y="303774"/>
                        <a:pt x="142511" y="185240"/>
                        <a:pt x="133515" y="161957"/>
                      </a:cubicBezTo>
                      <a:cubicBezTo>
                        <a:pt x="124519" y="138674"/>
                        <a:pt x="148332" y="185770"/>
                        <a:pt x="130340" y="161957"/>
                      </a:cubicBezTo>
                      <a:cubicBezTo>
                        <a:pt x="112348" y="138145"/>
                        <a:pt x="4398" y="2149"/>
                        <a:pt x="165" y="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 39">
                  <a:extLst>
                    <a:ext uri="{FF2B5EF4-FFF2-40B4-BE49-F238E27FC236}">
                      <a16:creationId xmlns:a16="http://schemas.microsoft.com/office/drawing/2014/main" id="{09FA7B07-E4D8-FAE5-6C6C-644416E38548}"/>
                    </a:ext>
                  </a:extLst>
                </p:cNvPr>
                <p:cNvSpPr/>
                <p:nvPr/>
              </p:nvSpPr>
              <p:spPr>
                <a:xfrm>
                  <a:off x="6911394" y="11619995"/>
                  <a:ext cx="165101" cy="752194"/>
                </a:xfrm>
                <a:custGeom>
                  <a:avLst/>
                  <a:gdLst>
                    <a:gd name="connsiteX0" fmla="*/ 581 w 165101"/>
                    <a:gd name="connsiteY0" fmla="*/ 505 h 752194"/>
                    <a:gd name="connsiteX1" fmla="*/ 70431 w 165101"/>
                    <a:gd name="connsiteY1" fmla="*/ 235455 h 752194"/>
                    <a:gd name="connsiteX2" fmla="*/ 76781 w 165101"/>
                    <a:gd name="connsiteY2" fmla="*/ 206880 h 752194"/>
                    <a:gd name="connsiteX3" fmla="*/ 108531 w 165101"/>
                    <a:gd name="connsiteY3" fmla="*/ 406905 h 752194"/>
                    <a:gd name="connsiteX4" fmla="*/ 159331 w 165101"/>
                    <a:gd name="connsiteY4" fmla="*/ 587880 h 752194"/>
                    <a:gd name="connsiteX5" fmla="*/ 159331 w 165101"/>
                    <a:gd name="connsiteY5" fmla="*/ 562480 h 752194"/>
                    <a:gd name="connsiteX6" fmla="*/ 118056 w 165101"/>
                    <a:gd name="connsiteY6" fmla="*/ 746630 h 752194"/>
                    <a:gd name="connsiteX7" fmla="*/ 137106 w 165101"/>
                    <a:gd name="connsiteY7" fmla="*/ 664080 h 752194"/>
                    <a:gd name="connsiteX8" fmla="*/ 79956 w 165101"/>
                    <a:gd name="connsiteY8" fmla="*/ 270380 h 752194"/>
                    <a:gd name="connsiteX9" fmla="*/ 38681 w 165101"/>
                    <a:gd name="connsiteY9" fmla="*/ 175130 h 752194"/>
                    <a:gd name="connsiteX10" fmla="*/ 581 w 165101"/>
                    <a:gd name="connsiteY10" fmla="*/ 505 h 752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5101" h="752194">
                      <a:moveTo>
                        <a:pt x="581" y="505"/>
                      </a:moveTo>
                      <a:cubicBezTo>
                        <a:pt x="5873" y="10559"/>
                        <a:pt x="57731" y="201059"/>
                        <a:pt x="70431" y="235455"/>
                      </a:cubicBezTo>
                      <a:cubicBezTo>
                        <a:pt x="83131" y="269851"/>
                        <a:pt x="70431" y="178305"/>
                        <a:pt x="76781" y="206880"/>
                      </a:cubicBezTo>
                      <a:cubicBezTo>
                        <a:pt x="83131" y="235455"/>
                        <a:pt x="94773" y="343405"/>
                        <a:pt x="108531" y="406905"/>
                      </a:cubicBezTo>
                      <a:cubicBezTo>
                        <a:pt x="122289" y="470405"/>
                        <a:pt x="150864" y="561951"/>
                        <a:pt x="159331" y="587880"/>
                      </a:cubicBezTo>
                      <a:cubicBezTo>
                        <a:pt x="167798" y="613809"/>
                        <a:pt x="166210" y="536022"/>
                        <a:pt x="159331" y="562480"/>
                      </a:cubicBezTo>
                      <a:cubicBezTo>
                        <a:pt x="152452" y="588938"/>
                        <a:pt x="121760" y="729697"/>
                        <a:pt x="118056" y="746630"/>
                      </a:cubicBezTo>
                      <a:cubicBezTo>
                        <a:pt x="114352" y="763563"/>
                        <a:pt x="143456" y="743455"/>
                        <a:pt x="137106" y="664080"/>
                      </a:cubicBezTo>
                      <a:cubicBezTo>
                        <a:pt x="130756" y="584705"/>
                        <a:pt x="96360" y="351872"/>
                        <a:pt x="79956" y="270380"/>
                      </a:cubicBezTo>
                      <a:cubicBezTo>
                        <a:pt x="63552" y="188888"/>
                        <a:pt x="49793" y="216934"/>
                        <a:pt x="38681" y="175130"/>
                      </a:cubicBezTo>
                      <a:cubicBezTo>
                        <a:pt x="27569" y="133326"/>
                        <a:pt x="-4711" y="-9549"/>
                        <a:pt x="581" y="5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 40">
                  <a:extLst>
                    <a:ext uri="{FF2B5EF4-FFF2-40B4-BE49-F238E27FC236}">
                      <a16:creationId xmlns:a16="http://schemas.microsoft.com/office/drawing/2014/main" id="{369FEA6B-DA3D-CC8F-8C92-CA38095BA8F5}"/>
                    </a:ext>
                  </a:extLst>
                </p:cNvPr>
                <p:cNvSpPr/>
                <p:nvPr/>
              </p:nvSpPr>
              <p:spPr>
                <a:xfrm>
                  <a:off x="6365860" y="11931533"/>
                  <a:ext cx="425848" cy="438548"/>
                </a:xfrm>
                <a:custGeom>
                  <a:avLst/>
                  <a:gdLst>
                    <a:gd name="connsiteX0" fmla="*/ 15 w 425848"/>
                    <a:gd name="connsiteY0" fmla="*/ 117 h 438548"/>
                    <a:gd name="connsiteX1" fmla="*/ 193690 w 425848"/>
                    <a:gd name="connsiteY1" fmla="*/ 231892 h 438548"/>
                    <a:gd name="connsiteX2" fmla="*/ 425465 w 425848"/>
                    <a:gd name="connsiteY2" fmla="*/ 438267 h 438548"/>
                    <a:gd name="connsiteX3" fmla="*/ 136540 w 425848"/>
                    <a:gd name="connsiteY3" fmla="*/ 187442 h 438548"/>
                    <a:gd name="connsiteX4" fmla="*/ 203215 w 425848"/>
                    <a:gd name="connsiteY4" fmla="*/ 200142 h 438548"/>
                    <a:gd name="connsiteX5" fmla="*/ 15 w 425848"/>
                    <a:gd name="connsiteY5" fmla="*/ 117 h 4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5848" h="438548">
                      <a:moveTo>
                        <a:pt x="15" y="117"/>
                      </a:moveTo>
                      <a:cubicBezTo>
                        <a:pt x="-1572" y="5409"/>
                        <a:pt x="122782" y="158867"/>
                        <a:pt x="193690" y="231892"/>
                      </a:cubicBezTo>
                      <a:cubicBezTo>
                        <a:pt x="264598" y="304917"/>
                        <a:pt x="434990" y="445675"/>
                        <a:pt x="425465" y="438267"/>
                      </a:cubicBezTo>
                      <a:cubicBezTo>
                        <a:pt x="415940" y="430859"/>
                        <a:pt x="173582" y="227130"/>
                        <a:pt x="136540" y="187442"/>
                      </a:cubicBezTo>
                      <a:cubicBezTo>
                        <a:pt x="99498" y="147755"/>
                        <a:pt x="226498" y="229775"/>
                        <a:pt x="203215" y="200142"/>
                      </a:cubicBezTo>
                      <a:cubicBezTo>
                        <a:pt x="179932" y="170509"/>
                        <a:pt x="1602" y="-5175"/>
                        <a:pt x="15" y="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 41">
                  <a:extLst>
                    <a:ext uri="{FF2B5EF4-FFF2-40B4-BE49-F238E27FC236}">
                      <a16:creationId xmlns:a16="http://schemas.microsoft.com/office/drawing/2014/main" id="{2FADDDF8-A4E3-6F95-8028-849DC44B8D67}"/>
                    </a:ext>
                  </a:extLst>
                </p:cNvPr>
                <p:cNvSpPr/>
                <p:nvPr/>
              </p:nvSpPr>
              <p:spPr>
                <a:xfrm>
                  <a:off x="6956423" y="12284065"/>
                  <a:ext cx="127569" cy="222300"/>
                </a:xfrm>
                <a:custGeom>
                  <a:avLst/>
                  <a:gdLst>
                    <a:gd name="connsiteX0" fmla="*/ 123827 w 127569"/>
                    <a:gd name="connsiteY0" fmla="*/ 10 h 222300"/>
                    <a:gd name="connsiteX1" fmla="*/ 114302 w 127569"/>
                    <a:gd name="connsiteY1" fmla="*/ 107960 h 222300"/>
                    <a:gd name="connsiteX2" fmla="*/ 85727 w 127569"/>
                    <a:gd name="connsiteY2" fmla="*/ 158760 h 222300"/>
                    <a:gd name="connsiteX3" fmla="*/ 2 w 127569"/>
                    <a:gd name="connsiteY3" fmla="*/ 222260 h 222300"/>
                    <a:gd name="connsiteX4" fmla="*/ 82552 w 127569"/>
                    <a:gd name="connsiteY4" fmla="*/ 149235 h 222300"/>
                    <a:gd name="connsiteX5" fmla="*/ 47627 w 127569"/>
                    <a:gd name="connsiteY5" fmla="*/ 161935 h 222300"/>
                    <a:gd name="connsiteX6" fmla="*/ 120652 w 127569"/>
                    <a:gd name="connsiteY6" fmla="*/ 101610 h 222300"/>
                    <a:gd name="connsiteX7" fmla="*/ 123827 w 127569"/>
                    <a:gd name="connsiteY7" fmla="*/ 10 h 2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7569" h="222300">
                      <a:moveTo>
                        <a:pt x="123827" y="10"/>
                      </a:moveTo>
                      <a:cubicBezTo>
                        <a:pt x="122769" y="1068"/>
                        <a:pt x="120652" y="81502"/>
                        <a:pt x="114302" y="107960"/>
                      </a:cubicBezTo>
                      <a:cubicBezTo>
                        <a:pt x="107952" y="134418"/>
                        <a:pt x="104777" y="139710"/>
                        <a:pt x="85727" y="158760"/>
                      </a:cubicBezTo>
                      <a:cubicBezTo>
                        <a:pt x="66677" y="177810"/>
                        <a:pt x="531" y="223847"/>
                        <a:pt x="2" y="222260"/>
                      </a:cubicBezTo>
                      <a:cubicBezTo>
                        <a:pt x="-527" y="220673"/>
                        <a:pt x="74615" y="159289"/>
                        <a:pt x="82552" y="149235"/>
                      </a:cubicBezTo>
                      <a:cubicBezTo>
                        <a:pt x="90489" y="139181"/>
                        <a:pt x="41277" y="169872"/>
                        <a:pt x="47627" y="161935"/>
                      </a:cubicBezTo>
                      <a:cubicBezTo>
                        <a:pt x="53977" y="153998"/>
                        <a:pt x="107952" y="124893"/>
                        <a:pt x="120652" y="101610"/>
                      </a:cubicBezTo>
                      <a:cubicBezTo>
                        <a:pt x="133352" y="78327"/>
                        <a:pt x="124885" y="-1048"/>
                        <a:pt x="123827" y="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>
                  <a:extLst>
                    <a:ext uri="{FF2B5EF4-FFF2-40B4-BE49-F238E27FC236}">
                      <a16:creationId xmlns:a16="http://schemas.microsoft.com/office/drawing/2014/main" id="{EC314E24-C3F4-EC74-4B31-682A30D363D3}"/>
                    </a:ext>
                  </a:extLst>
                </p:cNvPr>
                <p:cNvSpPr/>
                <p:nvPr/>
              </p:nvSpPr>
              <p:spPr>
                <a:xfrm>
                  <a:off x="6367842" y="11963204"/>
                  <a:ext cx="202356" cy="284995"/>
                </a:xfrm>
                <a:custGeom>
                  <a:avLst/>
                  <a:gdLst>
                    <a:gd name="connsiteX0" fmla="*/ 7558 w 202356"/>
                    <a:gd name="connsiteY0" fmla="*/ 6546 h 284995"/>
                    <a:gd name="connsiteX1" fmla="*/ 201233 w 202356"/>
                    <a:gd name="connsiteY1" fmla="*/ 282771 h 284995"/>
                    <a:gd name="connsiteX2" fmla="*/ 90108 w 202356"/>
                    <a:gd name="connsiteY2" fmla="*/ 139896 h 284995"/>
                    <a:gd name="connsiteX3" fmla="*/ 153608 w 202356"/>
                    <a:gd name="connsiteY3" fmla="*/ 200221 h 284995"/>
                    <a:gd name="connsiteX4" fmla="*/ 48833 w 202356"/>
                    <a:gd name="connsiteY4" fmla="*/ 95446 h 284995"/>
                    <a:gd name="connsiteX5" fmla="*/ 7558 w 202356"/>
                    <a:gd name="connsiteY5" fmla="*/ 6546 h 284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2356" h="284995">
                      <a:moveTo>
                        <a:pt x="7558" y="6546"/>
                      </a:moveTo>
                      <a:cubicBezTo>
                        <a:pt x="32958" y="37767"/>
                        <a:pt x="187475" y="260546"/>
                        <a:pt x="201233" y="282771"/>
                      </a:cubicBezTo>
                      <a:cubicBezTo>
                        <a:pt x="214991" y="304996"/>
                        <a:pt x="98046" y="153654"/>
                        <a:pt x="90108" y="139896"/>
                      </a:cubicBezTo>
                      <a:cubicBezTo>
                        <a:pt x="82171" y="126138"/>
                        <a:pt x="160487" y="207629"/>
                        <a:pt x="153608" y="200221"/>
                      </a:cubicBezTo>
                      <a:cubicBezTo>
                        <a:pt x="146729" y="192813"/>
                        <a:pt x="70529" y="126667"/>
                        <a:pt x="48833" y="95446"/>
                      </a:cubicBezTo>
                      <a:cubicBezTo>
                        <a:pt x="27137" y="64225"/>
                        <a:pt x="-17842" y="-24675"/>
                        <a:pt x="7558" y="65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>
                  <a:extLst>
                    <a:ext uri="{FF2B5EF4-FFF2-40B4-BE49-F238E27FC236}">
                      <a16:creationId xmlns:a16="http://schemas.microsoft.com/office/drawing/2014/main" id="{E3B4DE2B-5E8E-8848-4E3C-9EC1A84079C8}"/>
                    </a:ext>
                  </a:extLst>
                </p:cNvPr>
                <p:cNvSpPr/>
                <p:nvPr/>
              </p:nvSpPr>
              <p:spPr>
                <a:xfrm>
                  <a:off x="6581759" y="12245897"/>
                  <a:ext cx="480068" cy="204371"/>
                </a:xfrm>
                <a:custGeom>
                  <a:avLst/>
                  <a:gdLst>
                    <a:gd name="connsiteX0" fmla="*/ 16 w 480068"/>
                    <a:gd name="connsiteY0" fmla="*/ 78 h 204371"/>
                    <a:gd name="connsiteX1" fmla="*/ 215916 w 480068"/>
                    <a:gd name="connsiteY1" fmla="*/ 165178 h 204371"/>
                    <a:gd name="connsiteX2" fmla="*/ 104791 w 480068"/>
                    <a:gd name="connsiteY2" fmla="*/ 101678 h 204371"/>
                    <a:gd name="connsiteX3" fmla="*/ 295291 w 480068"/>
                    <a:gd name="connsiteY3" fmla="*/ 196928 h 204371"/>
                    <a:gd name="connsiteX4" fmla="*/ 381016 w 480068"/>
                    <a:gd name="connsiteY4" fmla="*/ 190578 h 204371"/>
                    <a:gd name="connsiteX5" fmla="*/ 479441 w 480068"/>
                    <a:gd name="connsiteY5" fmla="*/ 130253 h 204371"/>
                    <a:gd name="connsiteX6" fmla="*/ 419116 w 480068"/>
                    <a:gd name="connsiteY6" fmla="*/ 174703 h 204371"/>
                    <a:gd name="connsiteX7" fmla="*/ 339741 w 480068"/>
                    <a:gd name="connsiteY7" fmla="*/ 174703 h 204371"/>
                    <a:gd name="connsiteX8" fmla="*/ 368316 w 480068"/>
                    <a:gd name="connsiteY8" fmla="*/ 181053 h 204371"/>
                    <a:gd name="connsiteX9" fmla="*/ 209566 w 480068"/>
                    <a:gd name="connsiteY9" fmla="*/ 136603 h 204371"/>
                    <a:gd name="connsiteX10" fmla="*/ 228616 w 480068"/>
                    <a:gd name="connsiteY10" fmla="*/ 142953 h 204371"/>
                    <a:gd name="connsiteX11" fmla="*/ 16 w 480068"/>
                    <a:gd name="connsiteY11" fmla="*/ 78 h 204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80068" h="204371">
                      <a:moveTo>
                        <a:pt x="16" y="78"/>
                      </a:moveTo>
                      <a:cubicBezTo>
                        <a:pt x="-2101" y="3782"/>
                        <a:pt x="198454" y="148245"/>
                        <a:pt x="215916" y="165178"/>
                      </a:cubicBezTo>
                      <a:cubicBezTo>
                        <a:pt x="233378" y="182111"/>
                        <a:pt x="91562" y="96386"/>
                        <a:pt x="104791" y="101678"/>
                      </a:cubicBezTo>
                      <a:cubicBezTo>
                        <a:pt x="118020" y="106970"/>
                        <a:pt x="249254" y="182111"/>
                        <a:pt x="295291" y="196928"/>
                      </a:cubicBezTo>
                      <a:cubicBezTo>
                        <a:pt x="341328" y="211745"/>
                        <a:pt x="350324" y="201691"/>
                        <a:pt x="381016" y="190578"/>
                      </a:cubicBezTo>
                      <a:cubicBezTo>
                        <a:pt x="411708" y="179466"/>
                        <a:pt x="473091" y="132899"/>
                        <a:pt x="479441" y="130253"/>
                      </a:cubicBezTo>
                      <a:cubicBezTo>
                        <a:pt x="485791" y="127607"/>
                        <a:pt x="442399" y="167295"/>
                        <a:pt x="419116" y="174703"/>
                      </a:cubicBezTo>
                      <a:cubicBezTo>
                        <a:pt x="395833" y="182111"/>
                        <a:pt x="348208" y="173645"/>
                        <a:pt x="339741" y="174703"/>
                      </a:cubicBezTo>
                      <a:cubicBezTo>
                        <a:pt x="331274" y="175761"/>
                        <a:pt x="390012" y="187403"/>
                        <a:pt x="368316" y="181053"/>
                      </a:cubicBezTo>
                      <a:cubicBezTo>
                        <a:pt x="346620" y="174703"/>
                        <a:pt x="232849" y="142953"/>
                        <a:pt x="209566" y="136603"/>
                      </a:cubicBezTo>
                      <a:cubicBezTo>
                        <a:pt x="186283" y="130253"/>
                        <a:pt x="262483" y="161474"/>
                        <a:pt x="228616" y="142953"/>
                      </a:cubicBezTo>
                      <a:cubicBezTo>
                        <a:pt x="194749" y="124432"/>
                        <a:pt x="2133" y="-3626"/>
                        <a:pt x="16" y="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 45">
                  <a:extLst>
                    <a:ext uri="{FF2B5EF4-FFF2-40B4-BE49-F238E27FC236}">
                      <a16:creationId xmlns:a16="http://schemas.microsoft.com/office/drawing/2014/main" id="{36541EC3-4F6B-C83B-C0F7-54EEC2AC6117}"/>
                    </a:ext>
                  </a:extLst>
                </p:cNvPr>
                <p:cNvSpPr/>
                <p:nvPr/>
              </p:nvSpPr>
              <p:spPr>
                <a:xfrm>
                  <a:off x="6299082" y="11832891"/>
                  <a:ext cx="427610" cy="609090"/>
                </a:xfrm>
                <a:custGeom>
                  <a:avLst/>
                  <a:gdLst>
                    <a:gd name="connsiteX0" fmla="*/ 118 w 427610"/>
                    <a:gd name="connsiteY0" fmla="*/ 334 h 609090"/>
                    <a:gd name="connsiteX1" fmla="*/ 89018 w 427610"/>
                    <a:gd name="connsiteY1" fmla="*/ 238459 h 609090"/>
                    <a:gd name="connsiteX2" fmla="*/ 50918 w 427610"/>
                    <a:gd name="connsiteY2" fmla="*/ 171784 h 609090"/>
                    <a:gd name="connsiteX3" fmla="*/ 193793 w 427610"/>
                    <a:gd name="connsiteY3" fmla="*/ 400384 h 609090"/>
                    <a:gd name="connsiteX4" fmla="*/ 174743 w 427610"/>
                    <a:gd name="connsiteY4" fmla="*/ 365459 h 609090"/>
                    <a:gd name="connsiteX5" fmla="*/ 425568 w 427610"/>
                    <a:gd name="connsiteY5" fmla="*/ 606759 h 609090"/>
                    <a:gd name="connsiteX6" fmla="*/ 282693 w 427610"/>
                    <a:gd name="connsiteY6" fmla="*/ 476584 h 609090"/>
                    <a:gd name="connsiteX7" fmla="*/ 92193 w 427610"/>
                    <a:gd name="connsiteY7" fmla="*/ 292434 h 609090"/>
                    <a:gd name="connsiteX8" fmla="*/ 111243 w 427610"/>
                    <a:gd name="connsiteY8" fmla="*/ 298784 h 609090"/>
                    <a:gd name="connsiteX9" fmla="*/ 118 w 427610"/>
                    <a:gd name="connsiteY9" fmla="*/ 334 h 60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7610" h="609090">
                      <a:moveTo>
                        <a:pt x="118" y="334"/>
                      </a:moveTo>
                      <a:cubicBezTo>
                        <a:pt x="-3586" y="-9720"/>
                        <a:pt x="80551" y="209884"/>
                        <a:pt x="89018" y="238459"/>
                      </a:cubicBezTo>
                      <a:cubicBezTo>
                        <a:pt x="97485" y="267034"/>
                        <a:pt x="33455" y="144796"/>
                        <a:pt x="50918" y="171784"/>
                      </a:cubicBezTo>
                      <a:cubicBezTo>
                        <a:pt x="68381" y="198772"/>
                        <a:pt x="173156" y="368105"/>
                        <a:pt x="193793" y="400384"/>
                      </a:cubicBezTo>
                      <a:cubicBezTo>
                        <a:pt x="214431" y="432663"/>
                        <a:pt x="136114" y="331063"/>
                        <a:pt x="174743" y="365459"/>
                      </a:cubicBezTo>
                      <a:cubicBezTo>
                        <a:pt x="213372" y="399855"/>
                        <a:pt x="407576" y="588238"/>
                        <a:pt x="425568" y="606759"/>
                      </a:cubicBezTo>
                      <a:cubicBezTo>
                        <a:pt x="443560" y="625280"/>
                        <a:pt x="338255" y="528971"/>
                        <a:pt x="282693" y="476584"/>
                      </a:cubicBezTo>
                      <a:cubicBezTo>
                        <a:pt x="227131" y="424197"/>
                        <a:pt x="92193" y="292434"/>
                        <a:pt x="92193" y="292434"/>
                      </a:cubicBezTo>
                      <a:cubicBezTo>
                        <a:pt x="63618" y="262801"/>
                        <a:pt x="124472" y="341646"/>
                        <a:pt x="111243" y="298784"/>
                      </a:cubicBezTo>
                      <a:cubicBezTo>
                        <a:pt x="98014" y="255922"/>
                        <a:pt x="3822" y="10388"/>
                        <a:pt x="118" y="3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>
                  <a:extLst>
                    <a:ext uri="{FF2B5EF4-FFF2-40B4-BE49-F238E27FC236}">
                      <a16:creationId xmlns:a16="http://schemas.microsoft.com/office/drawing/2014/main" id="{5231373C-10EE-D424-64E6-426BDFCB56B8}"/>
                    </a:ext>
                  </a:extLst>
                </p:cNvPr>
                <p:cNvSpPr/>
                <p:nvPr/>
              </p:nvSpPr>
              <p:spPr>
                <a:xfrm>
                  <a:off x="6686277" y="12411041"/>
                  <a:ext cx="328058" cy="79886"/>
                </a:xfrm>
                <a:custGeom>
                  <a:avLst/>
                  <a:gdLst>
                    <a:gd name="connsiteX0" fmla="*/ 273 w 328058"/>
                    <a:gd name="connsiteY0" fmla="*/ 34 h 79886"/>
                    <a:gd name="connsiteX1" fmla="*/ 155848 w 328058"/>
                    <a:gd name="connsiteY1" fmla="*/ 69884 h 79886"/>
                    <a:gd name="connsiteX2" fmla="*/ 225698 w 328058"/>
                    <a:gd name="connsiteY2" fmla="*/ 79409 h 79886"/>
                    <a:gd name="connsiteX3" fmla="*/ 327298 w 328058"/>
                    <a:gd name="connsiteY3" fmla="*/ 69884 h 79886"/>
                    <a:gd name="connsiteX4" fmla="*/ 168548 w 328058"/>
                    <a:gd name="connsiteY4" fmla="*/ 60359 h 79886"/>
                    <a:gd name="connsiteX5" fmla="*/ 197123 w 328058"/>
                    <a:gd name="connsiteY5" fmla="*/ 60359 h 79886"/>
                    <a:gd name="connsiteX6" fmla="*/ 273 w 328058"/>
                    <a:gd name="connsiteY6" fmla="*/ 34 h 7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8058" h="79886">
                      <a:moveTo>
                        <a:pt x="273" y="34"/>
                      </a:moveTo>
                      <a:cubicBezTo>
                        <a:pt x="-6606" y="1621"/>
                        <a:pt x="118277" y="56655"/>
                        <a:pt x="155848" y="69884"/>
                      </a:cubicBezTo>
                      <a:cubicBezTo>
                        <a:pt x="193419" y="83113"/>
                        <a:pt x="197123" y="79409"/>
                        <a:pt x="225698" y="79409"/>
                      </a:cubicBezTo>
                      <a:cubicBezTo>
                        <a:pt x="254273" y="79409"/>
                        <a:pt x="336823" y="73059"/>
                        <a:pt x="327298" y="69884"/>
                      </a:cubicBezTo>
                      <a:cubicBezTo>
                        <a:pt x="317773" y="66709"/>
                        <a:pt x="190244" y="61946"/>
                        <a:pt x="168548" y="60359"/>
                      </a:cubicBezTo>
                      <a:cubicBezTo>
                        <a:pt x="146852" y="58772"/>
                        <a:pt x="220936" y="68297"/>
                        <a:pt x="197123" y="60359"/>
                      </a:cubicBezTo>
                      <a:cubicBezTo>
                        <a:pt x="173311" y="52422"/>
                        <a:pt x="7152" y="-1553"/>
                        <a:pt x="273" y="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>
                  <a:extLst>
                    <a:ext uri="{FF2B5EF4-FFF2-40B4-BE49-F238E27FC236}">
                      <a16:creationId xmlns:a16="http://schemas.microsoft.com/office/drawing/2014/main" id="{FBDCE42E-71AC-CDA9-DC48-6AB7AF90F5DC}"/>
                    </a:ext>
                  </a:extLst>
                </p:cNvPr>
                <p:cNvSpPr/>
                <p:nvPr/>
              </p:nvSpPr>
              <p:spPr>
                <a:xfrm>
                  <a:off x="6753134" y="11594837"/>
                  <a:ext cx="153241" cy="428941"/>
                </a:xfrm>
                <a:custGeom>
                  <a:avLst/>
                  <a:gdLst>
                    <a:gd name="connsiteX0" fmla="*/ 73116 w 153241"/>
                    <a:gd name="connsiteY0" fmla="*/ 263 h 428941"/>
                    <a:gd name="connsiteX1" fmla="*/ 149316 w 153241"/>
                    <a:gd name="connsiteY1" fmla="*/ 190763 h 428941"/>
                    <a:gd name="connsiteX2" fmla="*/ 130266 w 153241"/>
                    <a:gd name="connsiteY2" fmla="*/ 282838 h 428941"/>
                    <a:gd name="connsiteX3" fmla="*/ 69941 w 153241"/>
                    <a:gd name="connsiteY3" fmla="*/ 343163 h 428941"/>
                    <a:gd name="connsiteX4" fmla="*/ 117566 w 153241"/>
                    <a:gd name="connsiteY4" fmla="*/ 301888 h 428941"/>
                    <a:gd name="connsiteX5" fmla="*/ 91 w 153241"/>
                    <a:gd name="connsiteY5" fmla="*/ 428888 h 428941"/>
                    <a:gd name="connsiteX6" fmla="*/ 139791 w 153241"/>
                    <a:gd name="connsiteY6" fmla="*/ 317763 h 428941"/>
                    <a:gd name="connsiteX7" fmla="*/ 120741 w 153241"/>
                    <a:gd name="connsiteY7" fmla="*/ 327288 h 428941"/>
                    <a:gd name="connsiteX8" fmla="*/ 152491 w 153241"/>
                    <a:gd name="connsiteY8" fmla="*/ 235213 h 428941"/>
                    <a:gd name="connsiteX9" fmla="*/ 73116 w 153241"/>
                    <a:gd name="connsiteY9" fmla="*/ 263 h 42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3241" h="428941">
                      <a:moveTo>
                        <a:pt x="73116" y="263"/>
                      </a:moveTo>
                      <a:cubicBezTo>
                        <a:pt x="72587" y="-7145"/>
                        <a:pt x="139791" y="143667"/>
                        <a:pt x="149316" y="190763"/>
                      </a:cubicBezTo>
                      <a:cubicBezTo>
                        <a:pt x="158841" y="237859"/>
                        <a:pt x="143495" y="257438"/>
                        <a:pt x="130266" y="282838"/>
                      </a:cubicBezTo>
                      <a:cubicBezTo>
                        <a:pt x="117037" y="308238"/>
                        <a:pt x="72058" y="339988"/>
                        <a:pt x="69941" y="343163"/>
                      </a:cubicBezTo>
                      <a:cubicBezTo>
                        <a:pt x="67824" y="346338"/>
                        <a:pt x="129208" y="287601"/>
                        <a:pt x="117566" y="301888"/>
                      </a:cubicBezTo>
                      <a:cubicBezTo>
                        <a:pt x="105924" y="316175"/>
                        <a:pt x="-3613" y="426242"/>
                        <a:pt x="91" y="428888"/>
                      </a:cubicBezTo>
                      <a:cubicBezTo>
                        <a:pt x="3795" y="431534"/>
                        <a:pt x="119683" y="334696"/>
                        <a:pt x="139791" y="317763"/>
                      </a:cubicBezTo>
                      <a:cubicBezTo>
                        <a:pt x="159899" y="300830"/>
                        <a:pt x="118624" y="341046"/>
                        <a:pt x="120741" y="327288"/>
                      </a:cubicBezTo>
                      <a:cubicBezTo>
                        <a:pt x="122858" y="313530"/>
                        <a:pt x="158841" y="284426"/>
                        <a:pt x="152491" y="235213"/>
                      </a:cubicBezTo>
                      <a:cubicBezTo>
                        <a:pt x="146141" y="186000"/>
                        <a:pt x="73645" y="7671"/>
                        <a:pt x="73116" y="2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>
                  <a:extLst>
                    <a:ext uri="{FF2B5EF4-FFF2-40B4-BE49-F238E27FC236}">
                      <a16:creationId xmlns:a16="http://schemas.microsoft.com/office/drawing/2014/main" id="{47A67B2C-49E5-BA4A-656D-8659EDBCF7B6}"/>
                    </a:ext>
                  </a:extLst>
                </p:cNvPr>
                <p:cNvSpPr/>
                <p:nvPr/>
              </p:nvSpPr>
              <p:spPr>
                <a:xfrm>
                  <a:off x="6438891" y="11823452"/>
                  <a:ext cx="339900" cy="222498"/>
                </a:xfrm>
                <a:custGeom>
                  <a:avLst/>
                  <a:gdLst>
                    <a:gd name="connsiteX0" fmla="*/ 9 w 339900"/>
                    <a:gd name="connsiteY0" fmla="*/ 248 h 222498"/>
                    <a:gd name="connsiteX1" fmla="*/ 127009 w 339900"/>
                    <a:gd name="connsiteY1" fmla="*/ 124073 h 222498"/>
                    <a:gd name="connsiteX2" fmla="*/ 266709 w 339900"/>
                    <a:gd name="connsiteY2" fmla="*/ 190748 h 222498"/>
                    <a:gd name="connsiteX3" fmla="*/ 161934 w 339900"/>
                    <a:gd name="connsiteY3" fmla="*/ 178048 h 222498"/>
                    <a:gd name="connsiteX4" fmla="*/ 339734 w 339900"/>
                    <a:gd name="connsiteY4" fmla="*/ 222498 h 222498"/>
                    <a:gd name="connsiteX5" fmla="*/ 196859 w 339900"/>
                    <a:gd name="connsiteY5" fmla="*/ 178048 h 222498"/>
                    <a:gd name="connsiteX6" fmla="*/ 133359 w 339900"/>
                    <a:gd name="connsiteY6" fmla="*/ 158998 h 222498"/>
                    <a:gd name="connsiteX7" fmla="*/ 9 w 339900"/>
                    <a:gd name="connsiteY7" fmla="*/ 248 h 222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9900" h="222498">
                      <a:moveTo>
                        <a:pt x="9" y="248"/>
                      </a:moveTo>
                      <a:cubicBezTo>
                        <a:pt x="-1049" y="-5573"/>
                        <a:pt x="82559" y="92323"/>
                        <a:pt x="127009" y="124073"/>
                      </a:cubicBezTo>
                      <a:cubicBezTo>
                        <a:pt x="171459" y="155823"/>
                        <a:pt x="260888" y="181752"/>
                        <a:pt x="266709" y="190748"/>
                      </a:cubicBezTo>
                      <a:cubicBezTo>
                        <a:pt x="272530" y="199744"/>
                        <a:pt x="149763" y="172756"/>
                        <a:pt x="161934" y="178048"/>
                      </a:cubicBezTo>
                      <a:cubicBezTo>
                        <a:pt x="174105" y="183340"/>
                        <a:pt x="333913" y="222498"/>
                        <a:pt x="339734" y="222498"/>
                      </a:cubicBezTo>
                      <a:cubicBezTo>
                        <a:pt x="345555" y="222498"/>
                        <a:pt x="196859" y="178048"/>
                        <a:pt x="196859" y="178048"/>
                      </a:cubicBezTo>
                      <a:cubicBezTo>
                        <a:pt x="162463" y="167465"/>
                        <a:pt x="164051" y="188631"/>
                        <a:pt x="133359" y="158998"/>
                      </a:cubicBezTo>
                      <a:cubicBezTo>
                        <a:pt x="102667" y="129365"/>
                        <a:pt x="1067" y="6069"/>
                        <a:pt x="9" y="2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>
                  <a:extLst>
                    <a:ext uri="{FF2B5EF4-FFF2-40B4-BE49-F238E27FC236}">
                      <a16:creationId xmlns:a16="http://schemas.microsoft.com/office/drawing/2014/main" id="{EE3D3018-E608-4A0B-5EA0-AAA225D97B6E}"/>
                    </a:ext>
                  </a:extLst>
                </p:cNvPr>
                <p:cNvSpPr/>
                <p:nvPr/>
              </p:nvSpPr>
              <p:spPr>
                <a:xfrm>
                  <a:off x="6494985" y="11560175"/>
                  <a:ext cx="331862" cy="196924"/>
                </a:xfrm>
                <a:custGeom>
                  <a:avLst/>
                  <a:gdLst>
                    <a:gd name="connsiteX0" fmla="*/ 1065 w 331862"/>
                    <a:gd name="connsiteY0" fmla="*/ 196850 h 196924"/>
                    <a:gd name="connsiteX1" fmla="*/ 182040 w 331862"/>
                    <a:gd name="connsiteY1" fmla="*/ 95250 h 196924"/>
                    <a:gd name="connsiteX2" fmla="*/ 124890 w 331862"/>
                    <a:gd name="connsiteY2" fmla="*/ 101600 h 196924"/>
                    <a:gd name="connsiteX3" fmla="*/ 150290 w 331862"/>
                    <a:gd name="connsiteY3" fmla="*/ 60325 h 196924"/>
                    <a:gd name="connsiteX4" fmla="*/ 74090 w 331862"/>
                    <a:gd name="connsiteY4" fmla="*/ 0 h 196924"/>
                    <a:gd name="connsiteX5" fmla="*/ 178865 w 331862"/>
                    <a:gd name="connsiteY5" fmla="*/ 60325 h 196924"/>
                    <a:gd name="connsiteX6" fmla="*/ 331265 w 331862"/>
                    <a:gd name="connsiteY6" fmla="*/ 82550 h 196924"/>
                    <a:gd name="connsiteX7" fmla="*/ 118540 w 331862"/>
                    <a:gd name="connsiteY7" fmla="*/ 111125 h 196924"/>
                    <a:gd name="connsiteX8" fmla="*/ 1065 w 331862"/>
                    <a:gd name="connsiteY8" fmla="*/ 196850 h 196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1862" h="196924">
                      <a:moveTo>
                        <a:pt x="1065" y="196850"/>
                      </a:moveTo>
                      <a:cubicBezTo>
                        <a:pt x="11648" y="194204"/>
                        <a:pt x="161403" y="111125"/>
                        <a:pt x="182040" y="95250"/>
                      </a:cubicBezTo>
                      <a:cubicBezTo>
                        <a:pt x="202678" y="79375"/>
                        <a:pt x="130182" y="107421"/>
                        <a:pt x="124890" y="101600"/>
                      </a:cubicBezTo>
                      <a:cubicBezTo>
                        <a:pt x="119598" y="95779"/>
                        <a:pt x="158757" y="77258"/>
                        <a:pt x="150290" y="60325"/>
                      </a:cubicBezTo>
                      <a:cubicBezTo>
                        <a:pt x="141823" y="43392"/>
                        <a:pt x="69328" y="0"/>
                        <a:pt x="74090" y="0"/>
                      </a:cubicBezTo>
                      <a:cubicBezTo>
                        <a:pt x="78852" y="0"/>
                        <a:pt x="136003" y="46567"/>
                        <a:pt x="178865" y="60325"/>
                      </a:cubicBezTo>
                      <a:cubicBezTo>
                        <a:pt x="221727" y="74083"/>
                        <a:pt x="341319" y="74083"/>
                        <a:pt x="331265" y="82550"/>
                      </a:cubicBezTo>
                      <a:cubicBezTo>
                        <a:pt x="321211" y="91017"/>
                        <a:pt x="176219" y="91546"/>
                        <a:pt x="118540" y="111125"/>
                      </a:cubicBezTo>
                      <a:cubicBezTo>
                        <a:pt x="60861" y="130704"/>
                        <a:pt x="-9518" y="199496"/>
                        <a:pt x="1065" y="1968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 50">
                  <a:extLst>
                    <a:ext uri="{FF2B5EF4-FFF2-40B4-BE49-F238E27FC236}">
                      <a16:creationId xmlns:a16="http://schemas.microsoft.com/office/drawing/2014/main" id="{C66C2263-461F-8F87-52B4-DBDAE8FDFDF0}"/>
                    </a:ext>
                  </a:extLst>
                </p:cNvPr>
                <p:cNvSpPr/>
                <p:nvPr/>
              </p:nvSpPr>
              <p:spPr>
                <a:xfrm>
                  <a:off x="6374888" y="10975898"/>
                  <a:ext cx="96254" cy="187586"/>
                </a:xfrm>
                <a:custGeom>
                  <a:avLst/>
                  <a:gdLst>
                    <a:gd name="connsiteX0" fmla="*/ 95762 w 96254"/>
                    <a:gd name="connsiteY0" fmla="*/ 77 h 187586"/>
                    <a:gd name="connsiteX1" fmla="*/ 64012 w 96254"/>
                    <a:gd name="connsiteY1" fmla="*/ 123902 h 187586"/>
                    <a:gd name="connsiteX2" fmla="*/ 64012 w 96254"/>
                    <a:gd name="connsiteY2" fmla="*/ 187402 h 187586"/>
                    <a:gd name="connsiteX3" fmla="*/ 16387 w 96254"/>
                    <a:gd name="connsiteY3" fmla="*/ 142952 h 187586"/>
                    <a:gd name="connsiteX4" fmla="*/ 512 w 96254"/>
                    <a:gd name="connsiteY4" fmla="*/ 133427 h 187586"/>
                    <a:gd name="connsiteX5" fmla="*/ 32262 w 96254"/>
                    <a:gd name="connsiteY5" fmla="*/ 181052 h 187586"/>
                    <a:gd name="connsiteX6" fmla="*/ 35437 w 96254"/>
                    <a:gd name="connsiteY6" fmla="*/ 142952 h 187586"/>
                    <a:gd name="connsiteX7" fmla="*/ 95762 w 96254"/>
                    <a:gd name="connsiteY7" fmla="*/ 77 h 187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254" h="187586">
                      <a:moveTo>
                        <a:pt x="95762" y="77"/>
                      </a:moveTo>
                      <a:cubicBezTo>
                        <a:pt x="100524" y="-3098"/>
                        <a:pt x="69304" y="92681"/>
                        <a:pt x="64012" y="123902"/>
                      </a:cubicBezTo>
                      <a:cubicBezTo>
                        <a:pt x="58720" y="155123"/>
                        <a:pt x="71950" y="184227"/>
                        <a:pt x="64012" y="187402"/>
                      </a:cubicBezTo>
                      <a:cubicBezTo>
                        <a:pt x="56074" y="190577"/>
                        <a:pt x="26970" y="151948"/>
                        <a:pt x="16387" y="142952"/>
                      </a:cubicBezTo>
                      <a:cubicBezTo>
                        <a:pt x="5804" y="133956"/>
                        <a:pt x="-2134" y="127077"/>
                        <a:pt x="512" y="133427"/>
                      </a:cubicBezTo>
                      <a:cubicBezTo>
                        <a:pt x="3158" y="139777"/>
                        <a:pt x="26441" y="179465"/>
                        <a:pt x="32262" y="181052"/>
                      </a:cubicBezTo>
                      <a:cubicBezTo>
                        <a:pt x="38083" y="182640"/>
                        <a:pt x="26441" y="166764"/>
                        <a:pt x="35437" y="142952"/>
                      </a:cubicBezTo>
                      <a:cubicBezTo>
                        <a:pt x="44433" y="119140"/>
                        <a:pt x="91000" y="3252"/>
                        <a:pt x="95762" y="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 51">
                  <a:extLst>
                    <a:ext uri="{FF2B5EF4-FFF2-40B4-BE49-F238E27FC236}">
                      <a16:creationId xmlns:a16="http://schemas.microsoft.com/office/drawing/2014/main" id="{6EFAC87F-6B29-9451-C43F-28197278EAC7}"/>
                    </a:ext>
                  </a:extLst>
                </p:cNvPr>
                <p:cNvSpPr/>
                <p:nvPr/>
              </p:nvSpPr>
              <p:spPr>
                <a:xfrm>
                  <a:off x="6033575" y="11223601"/>
                  <a:ext cx="247516" cy="104858"/>
                </a:xfrm>
                <a:custGeom>
                  <a:avLst/>
                  <a:gdLst>
                    <a:gd name="connsiteX0" fmla="*/ 2100 w 247516"/>
                    <a:gd name="connsiteY0" fmla="*/ 24 h 104858"/>
                    <a:gd name="connsiteX1" fmla="*/ 151325 w 247516"/>
                    <a:gd name="connsiteY1" fmla="*/ 34949 h 104858"/>
                    <a:gd name="connsiteX2" fmla="*/ 246575 w 247516"/>
                    <a:gd name="connsiteY2" fmla="*/ 15899 h 104858"/>
                    <a:gd name="connsiteX3" fmla="*/ 195775 w 247516"/>
                    <a:gd name="connsiteY3" fmla="*/ 28599 h 104858"/>
                    <a:gd name="connsiteX4" fmla="*/ 125925 w 247516"/>
                    <a:gd name="connsiteY4" fmla="*/ 104799 h 104858"/>
                    <a:gd name="connsiteX5" fmla="*/ 221175 w 247516"/>
                    <a:gd name="connsiteY5" fmla="*/ 41299 h 104858"/>
                    <a:gd name="connsiteX6" fmla="*/ 71950 w 247516"/>
                    <a:gd name="connsiteY6" fmla="*/ 41299 h 104858"/>
                    <a:gd name="connsiteX7" fmla="*/ 2100 w 247516"/>
                    <a:gd name="connsiteY7" fmla="*/ 24 h 104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7516" h="104858">
                      <a:moveTo>
                        <a:pt x="2100" y="24"/>
                      </a:moveTo>
                      <a:cubicBezTo>
                        <a:pt x="15329" y="-1034"/>
                        <a:pt x="110579" y="32303"/>
                        <a:pt x="151325" y="34949"/>
                      </a:cubicBezTo>
                      <a:cubicBezTo>
                        <a:pt x="192071" y="37595"/>
                        <a:pt x="239167" y="16957"/>
                        <a:pt x="246575" y="15899"/>
                      </a:cubicBezTo>
                      <a:cubicBezTo>
                        <a:pt x="253983" y="14841"/>
                        <a:pt x="215883" y="13782"/>
                        <a:pt x="195775" y="28599"/>
                      </a:cubicBezTo>
                      <a:cubicBezTo>
                        <a:pt x="175667" y="43416"/>
                        <a:pt x="121692" y="102682"/>
                        <a:pt x="125925" y="104799"/>
                      </a:cubicBezTo>
                      <a:cubicBezTo>
                        <a:pt x="130158" y="106916"/>
                        <a:pt x="230171" y="51882"/>
                        <a:pt x="221175" y="41299"/>
                      </a:cubicBezTo>
                      <a:cubicBezTo>
                        <a:pt x="212179" y="30716"/>
                        <a:pt x="102641" y="46061"/>
                        <a:pt x="71950" y="41299"/>
                      </a:cubicBezTo>
                      <a:cubicBezTo>
                        <a:pt x="41259" y="36537"/>
                        <a:pt x="-11129" y="1082"/>
                        <a:pt x="2100" y="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 52">
                  <a:extLst>
                    <a:ext uri="{FF2B5EF4-FFF2-40B4-BE49-F238E27FC236}">
                      <a16:creationId xmlns:a16="http://schemas.microsoft.com/office/drawing/2014/main" id="{35DEEC65-1B6D-649A-B744-D6FDF92F9560}"/>
                    </a:ext>
                  </a:extLst>
                </p:cNvPr>
                <p:cNvSpPr/>
                <p:nvPr/>
              </p:nvSpPr>
              <p:spPr>
                <a:xfrm>
                  <a:off x="6010274" y="11247043"/>
                  <a:ext cx="442429" cy="227466"/>
                </a:xfrm>
                <a:custGeom>
                  <a:avLst/>
                  <a:gdLst>
                    <a:gd name="connsiteX0" fmla="*/ 1 w 442429"/>
                    <a:gd name="connsiteY0" fmla="*/ 227407 h 227466"/>
                    <a:gd name="connsiteX1" fmla="*/ 219076 w 442429"/>
                    <a:gd name="connsiteY1" fmla="*/ 68657 h 227466"/>
                    <a:gd name="connsiteX2" fmla="*/ 438151 w 442429"/>
                    <a:gd name="connsiteY2" fmla="*/ 1982 h 227466"/>
                    <a:gd name="connsiteX3" fmla="*/ 349251 w 442429"/>
                    <a:gd name="connsiteY3" fmla="*/ 27382 h 227466"/>
                    <a:gd name="connsiteX4" fmla="*/ 168276 w 442429"/>
                    <a:gd name="connsiteY4" fmla="*/ 125807 h 227466"/>
                    <a:gd name="connsiteX5" fmla="*/ 222251 w 442429"/>
                    <a:gd name="connsiteY5" fmla="*/ 87707 h 227466"/>
                    <a:gd name="connsiteX6" fmla="*/ 1 w 442429"/>
                    <a:gd name="connsiteY6" fmla="*/ 227407 h 22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2429" h="227466">
                      <a:moveTo>
                        <a:pt x="1" y="227407"/>
                      </a:moveTo>
                      <a:cubicBezTo>
                        <a:pt x="-528" y="224232"/>
                        <a:pt x="146051" y="106228"/>
                        <a:pt x="219076" y="68657"/>
                      </a:cubicBezTo>
                      <a:cubicBezTo>
                        <a:pt x="292101" y="31086"/>
                        <a:pt x="416455" y="8861"/>
                        <a:pt x="438151" y="1982"/>
                      </a:cubicBezTo>
                      <a:cubicBezTo>
                        <a:pt x="459847" y="-4897"/>
                        <a:pt x="394230" y="6745"/>
                        <a:pt x="349251" y="27382"/>
                      </a:cubicBezTo>
                      <a:cubicBezTo>
                        <a:pt x="304272" y="48019"/>
                        <a:pt x="189443" y="115753"/>
                        <a:pt x="168276" y="125807"/>
                      </a:cubicBezTo>
                      <a:cubicBezTo>
                        <a:pt x="147109" y="135861"/>
                        <a:pt x="244476" y="69186"/>
                        <a:pt x="222251" y="87707"/>
                      </a:cubicBezTo>
                      <a:cubicBezTo>
                        <a:pt x="200026" y="106228"/>
                        <a:pt x="530" y="230582"/>
                        <a:pt x="1" y="2274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 53">
                  <a:extLst>
                    <a:ext uri="{FF2B5EF4-FFF2-40B4-BE49-F238E27FC236}">
                      <a16:creationId xmlns:a16="http://schemas.microsoft.com/office/drawing/2014/main" id="{716EFB7D-B16E-F319-1CF1-15D3AC5779F0}"/>
                    </a:ext>
                  </a:extLst>
                </p:cNvPr>
                <p:cNvSpPr/>
                <p:nvPr/>
              </p:nvSpPr>
              <p:spPr>
                <a:xfrm>
                  <a:off x="6440077" y="11146625"/>
                  <a:ext cx="313992" cy="150087"/>
                </a:xfrm>
                <a:custGeom>
                  <a:avLst/>
                  <a:gdLst>
                    <a:gd name="connsiteX0" fmla="*/ 1998 w 313992"/>
                    <a:gd name="connsiteY0" fmla="*/ 70650 h 150087"/>
                    <a:gd name="connsiteX1" fmla="*/ 157573 w 313992"/>
                    <a:gd name="connsiteY1" fmla="*/ 7150 h 150087"/>
                    <a:gd name="connsiteX2" fmla="*/ 275048 w 313992"/>
                    <a:gd name="connsiteY2" fmla="*/ 3975 h 150087"/>
                    <a:gd name="connsiteX3" fmla="*/ 309973 w 313992"/>
                    <a:gd name="connsiteY3" fmla="*/ 29375 h 150087"/>
                    <a:gd name="connsiteX4" fmla="*/ 303623 w 313992"/>
                    <a:gd name="connsiteY4" fmla="*/ 70650 h 150087"/>
                    <a:gd name="connsiteX5" fmla="*/ 224248 w 313992"/>
                    <a:gd name="connsiteY5" fmla="*/ 150025 h 150087"/>
                    <a:gd name="connsiteX6" fmla="*/ 268698 w 313992"/>
                    <a:gd name="connsiteY6" fmla="*/ 83350 h 150087"/>
                    <a:gd name="connsiteX7" fmla="*/ 290923 w 313992"/>
                    <a:gd name="connsiteY7" fmla="*/ 48425 h 150087"/>
                    <a:gd name="connsiteX8" fmla="*/ 275048 w 313992"/>
                    <a:gd name="connsiteY8" fmla="*/ 19850 h 150087"/>
                    <a:gd name="connsiteX9" fmla="*/ 1998 w 313992"/>
                    <a:gd name="connsiteY9" fmla="*/ 70650 h 150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3992" h="150087">
                      <a:moveTo>
                        <a:pt x="1998" y="70650"/>
                      </a:moveTo>
                      <a:cubicBezTo>
                        <a:pt x="-17581" y="68533"/>
                        <a:pt x="112065" y="18263"/>
                        <a:pt x="157573" y="7150"/>
                      </a:cubicBezTo>
                      <a:cubicBezTo>
                        <a:pt x="203081" y="-3963"/>
                        <a:pt x="249648" y="271"/>
                        <a:pt x="275048" y="3975"/>
                      </a:cubicBezTo>
                      <a:cubicBezTo>
                        <a:pt x="300448" y="7679"/>
                        <a:pt x="305211" y="18263"/>
                        <a:pt x="309973" y="29375"/>
                      </a:cubicBezTo>
                      <a:cubicBezTo>
                        <a:pt x="314735" y="40487"/>
                        <a:pt x="317910" y="50542"/>
                        <a:pt x="303623" y="70650"/>
                      </a:cubicBezTo>
                      <a:cubicBezTo>
                        <a:pt x="289336" y="90758"/>
                        <a:pt x="230069" y="147908"/>
                        <a:pt x="224248" y="150025"/>
                      </a:cubicBezTo>
                      <a:cubicBezTo>
                        <a:pt x="218427" y="152142"/>
                        <a:pt x="257586" y="100283"/>
                        <a:pt x="268698" y="83350"/>
                      </a:cubicBezTo>
                      <a:cubicBezTo>
                        <a:pt x="279810" y="66417"/>
                        <a:pt x="289865" y="59008"/>
                        <a:pt x="290923" y="48425"/>
                      </a:cubicBezTo>
                      <a:cubicBezTo>
                        <a:pt x="291981" y="37842"/>
                        <a:pt x="318440" y="17204"/>
                        <a:pt x="275048" y="19850"/>
                      </a:cubicBezTo>
                      <a:cubicBezTo>
                        <a:pt x="231656" y="22496"/>
                        <a:pt x="21577" y="72767"/>
                        <a:pt x="1998" y="706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 54">
                  <a:extLst>
                    <a:ext uri="{FF2B5EF4-FFF2-40B4-BE49-F238E27FC236}">
                      <a16:creationId xmlns:a16="http://schemas.microsoft.com/office/drawing/2014/main" id="{C0935847-468F-7773-EDC2-DDD515635C65}"/>
                    </a:ext>
                  </a:extLst>
                </p:cNvPr>
                <p:cNvSpPr/>
                <p:nvPr/>
              </p:nvSpPr>
              <p:spPr>
                <a:xfrm>
                  <a:off x="6231936" y="11337612"/>
                  <a:ext cx="213731" cy="438484"/>
                </a:xfrm>
                <a:custGeom>
                  <a:avLst/>
                  <a:gdLst>
                    <a:gd name="connsiteX0" fmla="*/ 589 w 213731"/>
                    <a:gd name="connsiteY0" fmla="*/ 313 h 438484"/>
                    <a:gd name="connsiteX1" fmla="*/ 102189 w 213731"/>
                    <a:gd name="connsiteY1" fmla="*/ 105088 h 438484"/>
                    <a:gd name="connsiteX2" fmla="*/ 149814 w 213731"/>
                    <a:gd name="connsiteY2" fmla="*/ 203513 h 438484"/>
                    <a:gd name="connsiteX3" fmla="*/ 152989 w 213731"/>
                    <a:gd name="connsiteY3" fmla="*/ 159063 h 438484"/>
                    <a:gd name="connsiteX4" fmla="*/ 213314 w 213731"/>
                    <a:gd name="connsiteY4" fmla="*/ 438463 h 438484"/>
                    <a:gd name="connsiteX5" fmla="*/ 178389 w 213731"/>
                    <a:gd name="connsiteY5" fmla="*/ 143188 h 438484"/>
                    <a:gd name="connsiteX6" fmla="*/ 152989 w 213731"/>
                    <a:gd name="connsiteY6" fmla="*/ 140013 h 438484"/>
                    <a:gd name="connsiteX7" fmla="*/ 589 w 213731"/>
                    <a:gd name="connsiteY7" fmla="*/ 313 h 438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3731" h="438484">
                      <a:moveTo>
                        <a:pt x="589" y="313"/>
                      </a:moveTo>
                      <a:cubicBezTo>
                        <a:pt x="-7878" y="-5508"/>
                        <a:pt x="77318" y="71221"/>
                        <a:pt x="102189" y="105088"/>
                      </a:cubicBezTo>
                      <a:cubicBezTo>
                        <a:pt x="127060" y="138955"/>
                        <a:pt x="141347" y="194517"/>
                        <a:pt x="149814" y="203513"/>
                      </a:cubicBezTo>
                      <a:cubicBezTo>
                        <a:pt x="158281" y="212509"/>
                        <a:pt x="142406" y="119905"/>
                        <a:pt x="152989" y="159063"/>
                      </a:cubicBezTo>
                      <a:cubicBezTo>
                        <a:pt x="163572" y="198221"/>
                        <a:pt x="209081" y="441109"/>
                        <a:pt x="213314" y="438463"/>
                      </a:cubicBezTo>
                      <a:cubicBezTo>
                        <a:pt x="217547" y="435817"/>
                        <a:pt x="188443" y="192930"/>
                        <a:pt x="178389" y="143188"/>
                      </a:cubicBezTo>
                      <a:cubicBezTo>
                        <a:pt x="168335" y="93446"/>
                        <a:pt x="177860" y="165942"/>
                        <a:pt x="152989" y="140013"/>
                      </a:cubicBezTo>
                      <a:cubicBezTo>
                        <a:pt x="128118" y="114084"/>
                        <a:pt x="9056" y="6134"/>
                        <a:pt x="589" y="3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 56">
                  <a:extLst>
                    <a:ext uri="{FF2B5EF4-FFF2-40B4-BE49-F238E27FC236}">
                      <a16:creationId xmlns:a16="http://schemas.microsoft.com/office/drawing/2014/main" id="{1B85B48A-EF84-CE11-46BB-984105D65585}"/>
                    </a:ext>
                  </a:extLst>
                </p:cNvPr>
                <p:cNvSpPr/>
                <p:nvPr/>
              </p:nvSpPr>
              <p:spPr>
                <a:xfrm>
                  <a:off x="6533160" y="11201373"/>
                  <a:ext cx="169294" cy="368334"/>
                </a:xfrm>
                <a:custGeom>
                  <a:avLst/>
                  <a:gdLst>
                    <a:gd name="connsiteX0" fmla="*/ 13690 w 169294"/>
                    <a:gd name="connsiteY0" fmla="*/ 27 h 368334"/>
                    <a:gd name="connsiteX1" fmla="*/ 23215 w 169294"/>
                    <a:gd name="connsiteY1" fmla="*/ 107977 h 368334"/>
                    <a:gd name="connsiteX2" fmla="*/ 77190 w 169294"/>
                    <a:gd name="connsiteY2" fmla="*/ 247677 h 368334"/>
                    <a:gd name="connsiteX3" fmla="*/ 51790 w 169294"/>
                    <a:gd name="connsiteY3" fmla="*/ 225452 h 368334"/>
                    <a:gd name="connsiteX4" fmla="*/ 118465 w 169294"/>
                    <a:gd name="connsiteY4" fmla="*/ 330227 h 368334"/>
                    <a:gd name="connsiteX5" fmla="*/ 169265 w 169294"/>
                    <a:gd name="connsiteY5" fmla="*/ 368327 h 368334"/>
                    <a:gd name="connsiteX6" fmla="*/ 124815 w 169294"/>
                    <a:gd name="connsiteY6" fmla="*/ 333402 h 368334"/>
                    <a:gd name="connsiteX7" fmla="*/ 61315 w 169294"/>
                    <a:gd name="connsiteY7" fmla="*/ 317527 h 368334"/>
                    <a:gd name="connsiteX8" fmla="*/ 93065 w 169294"/>
                    <a:gd name="connsiteY8" fmla="*/ 314352 h 368334"/>
                    <a:gd name="connsiteX9" fmla="*/ 29565 w 169294"/>
                    <a:gd name="connsiteY9" fmla="*/ 155602 h 368334"/>
                    <a:gd name="connsiteX10" fmla="*/ 990 w 169294"/>
                    <a:gd name="connsiteY10" fmla="*/ 117502 h 368334"/>
                    <a:gd name="connsiteX11" fmla="*/ 13690 w 169294"/>
                    <a:gd name="connsiteY11" fmla="*/ 27 h 368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9294" h="368334">
                      <a:moveTo>
                        <a:pt x="13690" y="27"/>
                      </a:moveTo>
                      <a:cubicBezTo>
                        <a:pt x="17394" y="-1560"/>
                        <a:pt x="12632" y="66702"/>
                        <a:pt x="23215" y="107977"/>
                      </a:cubicBezTo>
                      <a:cubicBezTo>
                        <a:pt x="33798" y="149252"/>
                        <a:pt x="72428" y="228098"/>
                        <a:pt x="77190" y="247677"/>
                      </a:cubicBezTo>
                      <a:cubicBezTo>
                        <a:pt x="81952" y="267256"/>
                        <a:pt x="44911" y="211694"/>
                        <a:pt x="51790" y="225452"/>
                      </a:cubicBezTo>
                      <a:cubicBezTo>
                        <a:pt x="58669" y="239210"/>
                        <a:pt x="98886" y="306415"/>
                        <a:pt x="118465" y="330227"/>
                      </a:cubicBezTo>
                      <a:cubicBezTo>
                        <a:pt x="138044" y="354039"/>
                        <a:pt x="168207" y="367798"/>
                        <a:pt x="169265" y="368327"/>
                      </a:cubicBezTo>
                      <a:cubicBezTo>
                        <a:pt x="170323" y="368856"/>
                        <a:pt x="142807" y="341869"/>
                        <a:pt x="124815" y="333402"/>
                      </a:cubicBezTo>
                      <a:cubicBezTo>
                        <a:pt x="106823" y="324935"/>
                        <a:pt x="66607" y="320702"/>
                        <a:pt x="61315" y="317527"/>
                      </a:cubicBezTo>
                      <a:cubicBezTo>
                        <a:pt x="56023" y="314352"/>
                        <a:pt x="98357" y="341340"/>
                        <a:pt x="93065" y="314352"/>
                      </a:cubicBezTo>
                      <a:cubicBezTo>
                        <a:pt x="87773" y="287365"/>
                        <a:pt x="44911" y="188410"/>
                        <a:pt x="29565" y="155602"/>
                      </a:cubicBezTo>
                      <a:cubicBezTo>
                        <a:pt x="14219" y="122794"/>
                        <a:pt x="5752" y="137081"/>
                        <a:pt x="990" y="117502"/>
                      </a:cubicBezTo>
                      <a:cubicBezTo>
                        <a:pt x="-3772" y="97923"/>
                        <a:pt x="9986" y="1614"/>
                        <a:pt x="13690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 57">
                  <a:extLst>
                    <a:ext uri="{FF2B5EF4-FFF2-40B4-BE49-F238E27FC236}">
                      <a16:creationId xmlns:a16="http://schemas.microsoft.com/office/drawing/2014/main" id="{923584C6-7A19-5EF8-EEBE-69CFC045B480}"/>
                    </a:ext>
                  </a:extLst>
                </p:cNvPr>
                <p:cNvSpPr/>
                <p:nvPr/>
              </p:nvSpPr>
              <p:spPr>
                <a:xfrm>
                  <a:off x="6315060" y="11264836"/>
                  <a:ext cx="219831" cy="108886"/>
                </a:xfrm>
                <a:custGeom>
                  <a:avLst/>
                  <a:gdLst>
                    <a:gd name="connsiteX0" fmla="*/ 15 w 219831"/>
                    <a:gd name="connsiteY0" fmla="*/ 47689 h 108886"/>
                    <a:gd name="connsiteX1" fmla="*/ 136540 w 219831"/>
                    <a:gd name="connsiteY1" fmla="*/ 54039 h 108886"/>
                    <a:gd name="connsiteX2" fmla="*/ 219090 w 219831"/>
                    <a:gd name="connsiteY2" fmla="*/ 64 h 108886"/>
                    <a:gd name="connsiteX3" fmla="*/ 171465 w 219831"/>
                    <a:gd name="connsiteY3" fmla="*/ 44514 h 108886"/>
                    <a:gd name="connsiteX4" fmla="*/ 76215 w 219831"/>
                    <a:gd name="connsiteY4" fmla="*/ 108014 h 108886"/>
                    <a:gd name="connsiteX5" fmla="*/ 127015 w 219831"/>
                    <a:gd name="connsiteY5" fmla="*/ 79439 h 108886"/>
                    <a:gd name="connsiteX6" fmla="*/ 15 w 219831"/>
                    <a:gd name="connsiteY6" fmla="*/ 47689 h 108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831" h="108886">
                      <a:moveTo>
                        <a:pt x="15" y="47689"/>
                      </a:moveTo>
                      <a:cubicBezTo>
                        <a:pt x="1602" y="43456"/>
                        <a:pt x="100028" y="61976"/>
                        <a:pt x="136540" y="54039"/>
                      </a:cubicBezTo>
                      <a:cubicBezTo>
                        <a:pt x="173052" y="46102"/>
                        <a:pt x="213269" y="1651"/>
                        <a:pt x="219090" y="64"/>
                      </a:cubicBezTo>
                      <a:cubicBezTo>
                        <a:pt x="224911" y="-1524"/>
                        <a:pt x="195278" y="26522"/>
                        <a:pt x="171465" y="44514"/>
                      </a:cubicBezTo>
                      <a:cubicBezTo>
                        <a:pt x="147653" y="62506"/>
                        <a:pt x="83623" y="102193"/>
                        <a:pt x="76215" y="108014"/>
                      </a:cubicBezTo>
                      <a:cubicBezTo>
                        <a:pt x="68807" y="113835"/>
                        <a:pt x="131778" y="88964"/>
                        <a:pt x="127015" y="79439"/>
                      </a:cubicBezTo>
                      <a:cubicBezTo>
                        <a:pt x="122252" y="69914"/>
                        <a:pt x="-1572" y="51922"/>
                        <a:pt x="15" y="47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 58">
                  <a:extLst>
                    <a:ext uri="{FF2B5EF4-FFF2-40B4-BE49-F238E27FC236}">
                      <a16:creationId xmlns:a16="http://schemas.microsoft.com/office/drawing/2014/main" id="{9035575D-34D9-5D7A-BACC-E465514AFA41}"/>
                    </a:ext>
                  </a:extLst>
                </p:cNvPr>
                <p:cNvSpPr/>
                <p:nvPr/>
              </p:nvSpPr>
              <p:spPr>
                <a:xfrm>
                  <a:off x="6343377" y="11403529"/>
                  <a:ext cx="206716" cy="141170"/>
                </a:xfrm>
                <a:custGeom>
                  <a:avLst/>
                  <a:gdLst>
                    <a:gd name="connsiteX0" fmla="*/ 273 w 206716"/>
                    <a:gd name="connsiteY0" fmla="*/ 10596 h 141170"/>
                    <a:gd name="connsiteX1" fmla="*/ 133623 w 206716"/>
                    <a:gd name="connsiteY1" fmla="*/ 42346 h 141170"/>
                    <a:gd name="connsiteX2" fmla="*/ 203473 w 206716"/>
                    <a:gd name="connsiteY2" fmla="*/ 140771 h 141170"/>
                    <a:gd name="connsiteX3" fmla="*/ 181248 w 206716"/>
                    <a:gd name="connsiteY3" fmla="*/ 74096 h 141170"/>
                    <a:gd name="connsiteX4" fmla="*/ 206648 w 206716"/>
                    <a:gd name="connsiteY4" fmla="*/ 1071 h 141170"/>
                    <a:gd name="connsiteX5" fmla="*/ 171723 w 206716"/>
                    <a:gd name="connsiteY5" fmla="*/ 29646 h 141170"/>
                    <a:gd name="connsiteX6" fmla="*/ 273 w 206716"/>
                    <a:gd name="connsiteY6" fmla="*/ 10596 h 141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716" h="141170">
                      <a:moveTo>
                        <a:pt x="273" y="10596"/>
                      </a:moveTo>
                      <a:cubicBezTo>
                        <a:pt x="-6077" y="12713"/>
                        <a:pt x="99756" y="20650"/>
                        <a:pt x="133623" y="42346"/>
                      </a:cubicBezTo>
                      <a:cubicBezTo>
                        <a:pt x="167490" y="64042"/>
                        <a:pt x="195536" y="135479"/>
                        <a:pt x="203473" y="140771"/>
                      </a:cubicBezTo>
                      <a:cubicBezTo>
                        <a:pt x="211410" y="146063"/>
                        <a:pt x="180719" y="97379"/>
                        <a:pt x="181248" y="74096"/>
                      </a:cubicBezTo>
                      <a:cubicBezTo>
                        <a:pt x="181777" y="50813"/>
                        <a:pt x="208235" y="8479"/>
                        <a:pt x="206648" y="1071"/>
                      </a:cubicBezTo>
                      <a:cubicBezTo>
                        <a:pt x="205061" y="-6337"/>
                        <a:pt x="199240" y="27000"/>
                        <a:pt x="171723" y="29646"/>
                      </a:cubicBezTo>
                      <a:cubicBezTo>
                        <a:pt x="144206" y="32292"/>
                        <a:pt x="6623" y="8479"/>
                        <a:pt x="273" y="105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6" name="グループ化 265">
                <a:extLst>
                  <a:ext uri="{FF2B5EF4-FFF2-40B4-BE49-F238E27FC236}">
                    <a16:creationId xmlns:a16="http://schemas.microsoft.com/office/drawing/2014/main" id="{28DC6D6D-780D-3507-0D48-BDF4B4C48E71}"/>
                  </a:ext>
                </a:extLst>
              </p:cNvPr>
              <p:cNvGrpSpPr/>
              <p:nvPr/>
            </p:nvGrpSpPr>
            <p:grpSpPr>
              <a:xfrm>
                <a:off x="3920754" y="4152860"/>
                <a:ext cx="1841953" cy="1616115"/>
                <a:chOff x="3920754" y="4152860"/>
                <a:chExt cx="1841953" cy="1616115"/>
              </a:xfrm>
            </p:grpSpPr>
            <p:sp>
              <p:nvSpPr>
                <p:cNvPr id="267" name="フリーフォーム 266">
                  <a:extLst>
                    <a:ext uri="{FF2B5EF4-FFF2-40B4-BE49-F238E27FC236}">
                      <a16:creationId xmlns:a16="http://schemas.microsoft.com/office/drawing/2014/main" id="{5C2BDFAB-A06D-953B-C96C-7A58510351BA}"/>
                    </a:ext>
                  </a:extLst>
                </p:cNvPr>
                <p:cNvSpPr/>
                <p:nvPr/>
              </p:nvSpPr>
              <p:spPr>
                <a:xfrm>
                  <a:off x="4543081" y="4152860"/>
                  <a:ext cx="279771" cy="82593"/>
                </a:xfrm>
                <a:custGeom>
                  <a:avLst/>
                  <a:gdLst>
                    <a:gd name="connsiteX0" fmla="*/ 344 w 279771"/>
                    <a:gd name="connsiteY0" fmla="*/ 82590 h 82593"/>
                    <a:gd name="connsiteX1" fmla="*/ 181319 w 279771"/>
                    <a:gd name="connsiteY1" fmla="*/ 12740 h 82593"/>
                    <a:gd name="connsiteX2" fmla="*/ 279744 w 279771"/>
                    <a:gd name="connsiteY2" fmla="*/ 6390 h 82593"/>
                    <a:gd name="connsiteX3" fmla="*/ 190844 w 279771"/>
                    <a:gd name="connsiteY3" fmla="*/ 40 h 82593"/>
                    <a:gd name="connsiteX4" fmla="*/ 136869 w 279771"/>
                    <a:gd name="connsiteY4" fmla="*/ 9565 h 82593"/>
                    <a:gd name="connsiteX5" fmla="*/ 344 w 279771"/>
                    <a:gd name="connsiteY5" fmla="*/ 82590 h 82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9771" h="82593">
                      <a:moveTo>
                        <a:pt x="344" y="82590"/>
                      </a:moveTo>
                      <a:cubicBezTo>
                        <a:pt x="7752" y="83119"/>
                        <a:pt x="134752" y="25440"/>
                        <a:pt x="181319" y="12740"/>
                      </a:cubicBezTo>
                      <a:cubicBezTo>
                        <a:pt x="227886" y="40"/>
                        <a:pt x="278156" y="8507"/>
                        <a:pt x="279744" y="6390"/>
                      </a:cubicBezTo>
                      <a:cubicBezTo>
                        <a:pt x="281332" y="4273"/>
                        <a:pt x="214656" y="-489"/>
                        <a:pt x="190844" y="40"/>
                      </a:cubicBezTo>
                      <a:cubicBezTo>
                        <a:pt x="167032" y="569"/>
                        <a:pt x="166502" y="-2606"/>
                        <a:pt x="136869" y="9565"/>
                      </a:cubicBezTo>
                      <a:cubicBezTo>
                        <a:pt x="107236" y="21736"/>
                        <a:pt x="-7064" y="82061"/>
                        <a:pt x="344" y="825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8" name="フリーフォーム 267">
                  <a:extLst>
                    <a:ext uri="{FF2B5EF4-FFF2-40B4-BE49-F238E27FC236}">
                      <a16:creationId xmlns:a16="http://schemas.microsoft.com/office/drawing/2014/main" id="{5B86BF40-E859-776B-8878-B488BBD8CC15}"/>
                    </a:ext>
                  </a:extLst>
                </p:cNvPr>
                <p:cNvSpPr/>
                <p:nvPr/>
              </p:nvSpPr>
              <p:spPr>
                <a:xfrm>
                  <a:off x="4667102" y="4168531"/>
                  <a:ext cx="108790" cy="159104"/>
                </a:xfrm>
                <a:custGeom>
                  <a:avLst/>
                  <a:gdLst>
                    <a:gd name="connsiteX0" fmla="*/ 101748 w 108790"/>
                    <a:gd name="connsiteY0" fmla="*/ 244 h 159104"/>
                    <a:gd name="connsiteX1" fmla="*/ 28723 w 108790"/>
                    <a:gd name="connsiteY1" fmla="*/ 82794 h 159104"/>
                    <a:gd name="connsiteX2" fmla="*/ 28723 w 108790"/>
                    <a:gd name="connsiteY2" fmla="*/ 127244 h 159104"/>
                    <a:gd name="connsiteX3" fmla="*/ 108098 w 108790"/>
                    <a:gd name="connsiteY3" fmla="*/ 158994 h 159104"/>
                    <a:gd name="connsiteX4" fmla="*/ 63648 w 108790"/>
                    <a:gd name="connsiteY4" fmla="*/ 136769 h 159104"/>
                    <a:gd name="connsiteX5" fmla="*/ 148 w 108790"/>
                    <a:gd name="connsiteY5" fmla="*/ 111369 h 159104"/>
                    <a:gd name="connsiteX6" fmla="*/ 101748 w 108790"/>
                    <a:gd name="connsiteY6" fmla="*/ 244 h 159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790" h="159104">
                      <a:moveTo>
                        <a:pt x="101748" y="244"/>
                      </a:moveTo>
                      <a:cubicBezTo>
                        <a:pt x="106510" y="-4518"/>
                        <a:pt x="40894" y="61627"/>
                        <a:pt x="28723" y="82794"/>
                      </a:cubicBezTo>
                      <a:cubicBezTo>
                        <a:pt x="16552" y="103961"/>
                        <a:pt x="15494" y="114544"/>
                        <a:pt x="28723" y="127244"/>
                      </a:cubicBezTo>
                      <a:cubicBezTo>
                        <a:pt x="41952" y="139944"/>
                        <a:pt x="102277" y="157407"/>
                        <a:pt x="108098" y="158994"/>
                      </a:cubicBezTo>
                      <a:cubicBezTo>
                        <a:pt x="113919" y="160582"/>
                        <a:pt x="81640" y="144707"/>
                        <a:pt x="63648" y="136769"/>
                      </a:cubicBezTo>
                      <a:cubicBezTo>
                        <a:pt x="45656" y="128832"/>
                        <a:pt x="-3027" y="129361"/>
                        <a:pt x="148" y="111369"/>
                      </a:cubicBezTo>
                      <a:cubicBezTo>
                        <a:pt x="3323" y="93377"/>
                        <a:pt x="96986" y="5006"/>
                        <a:pt x="101748" y="2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9" name="フリーフォーム 268">
                  <a:extLst>
                    <a:ext uri="{FF2B5EF4-FFF2-40B4-BE49-F238E27FC236}">
                      <a16:creationId xmlns:a16="http://schemas.microsoft.com/office/drawing/2014/main" id="{8E37AF1F-BDAE-AE6C-E180-10D71F3A9078}"/>
                    </a:ext>
                  </a:extLst>
                </p:cNvPr>
                <p:cNvSpPr/>
                <p:nvPr/>
              </p:nvSpPr>
              <p:spPr>
                <a:xfrm>
                  <a:off x="4514737" y="4222722"/>
                  <a:ext cx="44727" cy="149310"/>
                </a:xfrm>
                <a:custGeom>
                  <a:avLst/>
                  <a:gdLst>
                    <a:gd name="connsiteX0" fmla="*/ 44563 w 44727"/>
                    <a:gd name="connsiteY0" fmla="*/ 28 h 149310"/>
                    <a:gd name="connsiteX1" fmla="*/ 15988 w 44727"/>
                    <a:gd name="connsiteY1" fmla="*/ 88928 h 149310"/>
                    <a:gd name="connsiteX2" fmla="*/ 38213 w 44727"/>
                    <a:gd name="connsiteY2" fmla="*/ 149253 h 149310"/>
                    <a:gd name="connsiteX3" fmla="*/ 113 w 44727"/>
                    <a:gd name="connsiteY3" fmla="*/ 98453 h 149310"/>
                    <a:gd name="connsiteX4" fmla="*/ 44563 w 44727"/>
                    <a:gd name="connsiteY4" fmla="*/ 28 h 149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27" h="149310">
                      <a:moveTo>
                        <a:pt x="44563" y="28"/>
                      </a:moveTo>
                      <a:cubicBezTo>
                        <a:pt x="47209" y="-1560"/>
                        <a:pt x="17046" y="64057"/>
                        <a:pt x="15988" y="88928"/>
                      </a:cubicBezTo>
                      <a:cubicBezTo>
                        <a:pt x="14930" y="113799"/>
                        <a:pt x="40859" y="147666"/>
                        <a:pt x="38213" y="149253"/>
                      </a:cubicBezTo>
                      <a:cubicBezTo>
                        <a:pt x="35567" y="150841"/>
                        <a:pt x="2759" y="119090"/>
                        <a:pt x="113" y="98453"/>
                      </a:cubicBezTo>
                      <a:cubicBezTo>
                        <a:pt x="-2533" y="77816"/>
                        <a:pt x="41917" y="1616"/>
                        <a:pt x="44563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0" name="フリーフォーム 269">
                  <a:extLst>
                    <a:ext uri="{FF2B5EF4-FFF2-40B4-BE49-F238E27FC236}">
                      <a16:creationId xmlns:a16="http://schemas.microsoft.com/office/drawing/2014/main" id="{6618D708-09C3-5F08-2080-36792BD2D5E8}"/>
                    </a:ext>
                  </a:extLst>
                </p:cNvPr>
                <p:cNvSpPr/>
                <p:nvPr/>
              </p:nvSpPr>
              <p:spPr>
                <a:xfrm>
                  <a:off x="4550004" y="4339286"/>
                  <a:ext cx="543397" cy="70789"/>
                </a:xfrm>
                <a:custGeom>
                  <a:avLst/>
                  <a:gdLst>
                    <a:gd name="connsiteX0" fmla="*/ 2946 w 543397"/>
                    <a:gd name="connsiteY0" fmla="*/ 10464 h 70789"/>
                    <a:gd name="connsiteX1" fmla="*/ 129946 w 543397"/>
                    <a:gd name="connsiteY1" fmla="*/ 939 h 70789"/>
                    <a:gd name="connsiteX2" fmla="*/ 241071 w 543397"/>
                    <a:gd name="connsiteY2" fmla="*/ 29514 h 70789"/>
                    <a:gd name="connsiteX3" fmla="*/ 336321 w 543397"/>
                    <a:gd name="connsiteY3" fmla="*/ 54914 h 70789"/>
                    <a:gd name="connsiteX4" fmla="*/ 542696 w 543397"/>
                    <a:gd name="connsiteY4" fmla="*/ 45389 h 70789"/>
                    <a:gd name="connsiteX5" fmla="*/ 406171 w 543397"/>
                    <a:gd name="connsiteY5" fmla="*/ 64439 h 70789"/>
                    <a:gd name="connsiteX6" fmla="*/ 476021 w 543397"/>
                    <a:gd name="connsiteY6" fmla="*/ 70789 h 70789"/>
                    <a:gd name="connsiteX7" fmla="*/ 171221 w 543397"/>
                    <a:gd name="connsiteY7" fmla="*/ 48564 h 70789"/>
                    <a:gd name="connsiteX8" fmla="*/ 263296 w 543397"/>
                    <a:gd name="connsiteY8" fmla="*/ 45389 h 70789"/>
                    <a:gd name="connsiteX9" fmla="*/ 2946 w 543397"/>
                    <a:gd name="connsiteY9" fmla="*/ 10464 h 70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3397" h="70789">
                      <a:moveTo>
                        <a:pt x="2946" y="10464"/>
                      </a:moveTo>
                      <a:cubicBezTo>
                        <a:pt x="-19279" y="3056"/>
                        <a:pt x="90259" y="-2236"/>
                        <a:pt x="129946" y="939"/>
                      </a:cubicBezTo>
                      <a:cubicBezTo>
                        <a:pt x="169633" y="4114"/>
                        <a:pt x="241071" y="29514"/>
                        <a:pt x="241071" y="29514"/>
                      </a:cubicBezTo>
                      <a:cubicBezTo>
                        <a:pt x="275467" y="38510"/>
                        <a:pt x="286050" y="52268"/>
                        <a:pt x="336321" y="54914"/>
                      </a:cubicBezTo>
                      <a:cubicBezTo>
                        <a:pt x="386592" y="57560"/>
                        <a:pt x="531054" y="43802"/>
                        <a:pt x="542696" y="45389"/>
                      </a:cubicBezTo>
                      <a:cubicBezTo>
                        <a:pt x="554338" y="46976"/>
                        <a:pt x="417284" y="60206"/>
                        <a:pt x="406171" y="64439"/>
                      </a:cubicBezTo>
                      <a:cubicBezTo>
                        <a:pt x="395059" y="68672"/>
                        <a:pt x="476021" y="70789"/>
                        <a:pt x="476021" y="70789"/>
                      </a:cubicBezTo>
                      <a:lnTo>
                        <a:pt x="171221" y="48564"/>
                      </a:lnTo>
                      <a:cubicBezTo>
                        <a:pt x="135767" y="44331"/>
                        <a:pt x="283404" y="49622"/>
                        <a:pt x="263296" y="45389"/>
                      </a:cubicBezTo>
                      <a:cubicBezTo>
                        <a:pt x="243188" y="41156"/>
                        <a:pt x="25171" y="17872"/>
                        <a:pt x="2946" y="104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1" name="フリーフォーム 270">
                  <a:extLst>
                    <a:ext uri="{FF2B5EF4-FFF2-40B4-BE49-F238E27FC236}">
                      <a16:creationId xmlns:a16="http://schemas.microsoft.com/office/drawing/2014/main" id="{39C8A3D8-29C5-E279-C72F-A1967554D3EF}"/>
                    </a:ext>
                  </a:extLst>
                </p:cNvPr>
                <p:cNvSpPr/>
                <p:nvPr/>
              </p:nvSpPr>
              <p:spPr>
                <a:xfrm>
                  <a:off x="4790832" y="4159230"/>
                  <a:ext cx="311401" cy="123975"/>
                </a:xfrm>
                <a:custGeom>
                  <a:avLst/>
                  <a:gdLst>
                    <a:gd name="connsiteX0" fmla="*/ 243 w 311401"/>
                    <a:gd name="connsiteY0" fmla="*/ 20 h 123975"/>
                    <a:gd name="connsiteX1" fmla="*/ 165343 w 311401"/>
                    <a:gd name="connsiteY1" fmla="*/ 50820 h 123975"/>
                    <a:gd name="connsiteX2" fmla="*/ 311393 w 311401"/>
                    <a:gd name="connsiteY2" fmla="*/ 123845 h 123975"/>
                    <a:gd name="connsiteX3" fmla="*/ 158993 w 311401"/>
                    <a:gd name="connsiteY3" fmla="*/ 31770 h 123975"/>
                    <a:gd name="connsiteX4" fmla="*/ 203443 w 311401"/>
                    <a:gd name="connsiteY4" fmla="*/ 44470 h 123975"/>
                    <a:gd name="connsiteX5" fmla="*/ 243 w 311401"/>
                    <a:gd name="connsiteY5" fmla="*/ 20 h 12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1401" h="123975">
                      <a:moveTo>
                        <a:pt x="243" y="20"/>
                      </a:moveTo>
                      <a:cubicBezTo>
                        <a:pt x="-6107" y="1078"/>
                        <a:pt x="113485" y="30182"/>
                        <a:pt x="165343" y="50820"/>
                      </a:cubicBezTo>
                      <a:cubicBezTo>
                        <a:pt x="217201" y="71458"/>
                        <a:pt x="312451" y="127020"/>
                        <a:pt x="311393" y="123845"/>
                      </a:cubicBezTo>
                      <a:cubicBezTo>
                        <a:pt x="310335" y="120670"/>
                        <a:pt x="176985" y="44999"/>
                        <a:pt x="158993" y="31770"/>
                      </a:cubicBezTo>
                      <a:cubicBezTo>
                        <a:pt x="141001" y="18541"/>
                        <a:pt x="225668" y="49233"/>
                        <a:pt x="203443" y="44470"/>
                      </a:cubicBezTo>
                      <a:cubicBezTo>
                        <a:pt x="181218" y="39708"/>
                        <a:pt x="6593" y="-1038"/>
                        <a:pt x="243" y="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2" name="フリーフォーム 271">
                  <a:extLst>
                    <a:ext uri="{FF2B5EF4-FFF2-40B4-BE49-F238E27FC236}">
                      <a16:creationId xmlns:a16="http://schemas.microsoft.com/office/drawing/2014/main" id="{98103817-3E7F-F523-3A4D-CB6A049AAD98}"/>
                    </a:ext>
                  </a:extLst>
                </p:cNvPr>
                <p:cNvSpPr/>
                <p:nvPr/>
              </p:nvSpPr>
              <p:spPr>
                <a:xfrm>
                  <a:off x="5117818" y="4267177"/>
                  <a:ext cx="336985" cy="222450"/>
                </a:xfrm>
                <a:custGeom>
                  <a:avLst/>
                  <a:gdLst>
                    <a:gd name="connsiteX0" fmla="*/ 282 w 336985"/>
                    <a:gd name="connsiteY0" fmla="*/ 23 h 222450"/>
                    <a:gd name="connsiteX1" fmla="*/ 146332 w 336985"/>
                    <a:gd name="connsiteY1" fmla="*/ 53998 h 222450"/>
                    <a:gd name="connsiteX2" fmla="*/ 336832 w 336985"/>
                    <a:gd name="connsiteY2" fmla="*/ 222273 h 222450"/>
                    <a:gd name="connsiteX3" fmla="*/ 181257 w 336985"/>
                    <a:gd name="connsiteY3" fmla="*/ 88923 h 222450"/>
                    <a:gd name="connsiteX4" fmla="*/ 190782 w 336985"/>
                    <a:gd name="connsiteY4" fmla="*/ 98448 h 222450"/>
                    <a:gd name="connsiteX5" fmla="*/ 111407 w 336985"/>
                    <a:gd name="connsiteY5" fmla="*/ 47648 h 222450"/>
                    <a:gd name="connsiteX6" fmla="*/ 282 w 336985"/>
                    <a:gd name="connsiteY6" fmla="*/ 23 h 22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985" h="222450">
                      <a:moveTo>
                        <a:pt x="282" y="23"/>
                      </a:moveTo>
                      <a:cubicBezTo>
                        <a:pt x="6103" y="1081"/>
                        <a:pt x="90240" y="16956"/>
                        <a:pt x="146332" y="53998"/>
                      </a:cubicBezTo>
                      <a:cubicBezTo>
                        <a:pt x="202424" y="91040"/>
                        <a:pt x="331011" y="216452"/>
                        <a:pt x="336832" y="222273"/>
                      </a:cubicBezTo>
                      <a:cubicBezTo>
                        <a:pt x="342653" y="228094"/>
                        <a:pt x="181257" y="88923"/>
                        <a:pt x="181257" y="88923"/>
                      </a:cubicBezTo>
                      <a:cubicBezTo>
                        <a:pt x="156915" y="68286"/>
                        <a:pt x="202424" y="105327"/>
                        <a:pt x="190782" y="98448"/>
                      </a:cubicBezTo>
                      <a:cubicBezTo>
                        <a:pt x="179140" y="91569"/>
                        <a:pt x="142628" y="61936"/>
                        <a:pt x="111407" y="47648"/>
                      </a:cubicBezTo>
                      <a:cubicBezTo>
                        <a:pt x="80186" y="33361"/>
                        <a:pt x="-5539" y="-1035"/>
                        <a:pt x="282" y="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3" name="フリーフォーム 272">
                  <a:extLst>
                    <a:ext uri="{FF2B5EF4-FFF2-40B4-BE49-F238E27FC236}">
                      <a16:creationId xmlns:a16="http://schemas.microsoft.com/office/drawing/2014/main" id="{DAFA1D36-7AF0-A78F-6F64-80E54DC2A2A7}"/>
                    </a:ext>
                  </a:extLst>
                </p:cNvPr>
                <p:cNvSpPr/>
                <p:nvPr/>
              </p:nvSpPr>
              <p:spPr>
                <a:xfrm>
                  <a:off x="5416527" y="4463625"/>
                  <a:ext cx="168570" cy="239832"/>
                </a:xfrm>
                <a:custGeom>
                  <a:avLst/>
                  <a:gdLst>
                    <a:gd name="connsiteX0" fmla="*/ 23 w 168570"/>
                    <a:gd name="connsiteY0" fmla="*/ 425 h 239832"/>
                    <a:gd name="connsiteX1" fmla="*/ 98448 w 168570"/>
                    <a:gd name="connsiteY1" fmla="*/ 140125 h 239832"/>
                    <a:gd name="connsiteX2" fmla="*/ 168298 w 168570"/>
                    <a:gd name="connsiteY2" fmla="*/ 238550 h 239832"/>
                    <a:gd name="connsiteX3" fmla="*/ 73048 w 168570"/>
                    <a:gd name="connsiteY3" fmla="*/ 70275 h 239832"/>
                    <a:gd name="connsiteX4" fmla="*/ 88923 w 168570"/>
                    <a:gd name="connsiteY4" fmla="*/ 95675 h 239832"/>
                    <a:gd name="connsiteX5" fmla="*/ 23 w 168570"/>
                    <a:gd name="connsiteY5" fmla="*/ 425 h 23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570" h="239832">
                      <a:moveTo>
                        <a:pt x="23" y="425"/>
                      </a:moveTo>
                      <a:cubicBezTo>
                        <a:pt x="1610" y="7833"/>
                        <a:pt x="98448" y="140125"/>
                        <a:pt x="98448" y="140125"/>
                      </a:cubicBezTo>
                      <a:cubicBezTo>
                        <a:pt x="126494" y="179813"/>
                        <a:pt x="172531" y="250192"/>
                        <a:pt x="168298" y="238550"/>
                      </a:cubicBezTo>
                      <a:cubicBezTo>
                        <a:pt x="164065" y="226908"/>
                        <a:pt x="86277" y="94087"/>
                        <a:pt x="73048" y="70275"/>
                      </a:cubicBezTo>
                      <a:cubicBezTo>
                        <a:pt x="59819" y="46463"/>
                        <a:pt x="101094" y="106788"/>
                        <a:pt x="88923" y="95675"/>
                      </a:cubicBezTo>
                      <a:cubicBezTo>
                        <a:pt x="76752" y="84562"/>
                        <a:pt x="-1564" y="-6983"/>
                        <a:pt x="23" y="4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4" name="フリーフォーム 273">
                  <a:extLst>
                    <a:ext uri="{FF2B5EF4-FFF2-40B4-BE49-F238E27FC236}">
                      <a16:creationId xmlns:a16="http://schemas.microsoft.com/office/drawing/2014/main" id="{7F72AD11-DC05-9474-EEB7-55563BFA9745}"/>
                    </a:ext>
                  </a:extLst>
                </p:cNvPr>
                <p:cNvSpPr/>
                <p:nvPr/>
              </p:nvSpPr>
              <p:spPr>
                <a:xfrm>
                  <a:off x="5590193" y="4679495"/>
                  <a:ext cx="172514" cy="165664"/>
                </a:xfrm>
                <a:custGeom>
                  <a:avLst/>
                  <a:gdLst>
                    <a:gd name="connsiteX0" fmla="*/ 982 w 172514"/>
                    <a:gd name="connsiteY0" fmla="*/ 455 h 165664"/>
                    <a:gd name="connsiteX1" fmla="*/ 58132 w 172514"/>
                    <a:gd name="connsiteY1" fmla="*/ 73480 h 165664"/>
                    <a:gd name="connsiteX2" fmla="*/ 172432 w 172514"/>
                    <a:gd name="connsiteY2" fmla="*/ 165555 h 165664"/>
                    <a:gd name="connsiteX3" fmla="*/ 39082 w 172514"/>
                    <a:gd name="connsiteY3" fmla="*/ 92530 h 165664"/>
                    <a:gd name="connsiteX4" fmla="*/ 102582 w 172514"/>
                    <a:gd name="connsiteY4" fmla="*/ 108405 h 165664"/>
                    <a:gd name="connsiteX5" fmla="*/ 982 w 172514"/>
                    <a:gd name="connsiteY5" fmla="*/ 455 h 16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2514" h="165664">
                      <a:moveTo>
                        <a:pt x="982" y="455"/>
                      </a:moveTo>
                      <a:cubicBezTo>
                        <a:pt x="-6426" y="-5366"/>
                        <a:pt x="29557" y="45963"/>
                        <a:pt x="58132" y="73480"/>
                      </a:cubicBezTo>
                      <a:cubicBezTo>
                        <a:pt x="86707" y="100997"/>
                        <a:pt x="175607" y="162380"/>
                        <a:pt x="172432" y="165555"/>
                      </a:cubicBezTo>
                      <a:cubicBezTo>
                        <a:pt x="169257" y="168730"/>
                        <a:pt x="50724" y="102055"/>
                        <a:pt x="39082" y="92530"/>
                      </a:cubicBezTo>
                      <a:cubicBezTo>
                        <a:pt x="27440" y="83005"/>
                        <a:pt x="104169" y="120047"/>
                        <a:pt x="102582" y="108405"/>
                      </a:cubicBezTo>
                      <a:cubicBezTo>
                        <a:pt x="100995" y="96763"/>
                        <a:pt x="8390" y="6276"/>
                        <a:pt x="982" y="4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5" name="フリーフォーム 274">
                  <a:extLst>
                    <a:ext uri="{FF2B5EF4-FFF2-40B4-BE49-F238E27FC236}">
                      <a16:creationId xmlns:a16="http://schemas.microsoft.com/office/drawing/2014/main" id="{22A1D573-DF74-5D46-F9F7-790A059C8EB2}"/>
                    </a:ext>
                  </a:extLst>
                </p:cNvPr>
                <p:cNvSpPr/>
                <p:nvPr/>
              </p:nvSpPr>
              <p:spPr>
                <a:xfrm>
                  <a:off x="4822754" y="4400435"/>
                  <a:ext cx="311560" cy="26018"/>
                </a:xfrm>
                <a:custGeom>
                  <a:avLst/>
                  <a:gdLst>
                    <a:gd name="connsiteX0" fmla="*/ 71 w 311560"/>
                    <a:gd name="connsiteY0" fmla="*/ 115 h 26018"/>
                    <a:gd name="connsiteX1" fmla="*/ 120721 w 311560"/>
                    <a:gd name="connsiteY1" fmla="*/ 25515 h 26018"/>
                    <a:gd name="connsiteX2" fmla="*/ 311221 w 311560"/>
                    <a:gd name="connsiteY2" fmla="*/ 15990 h 26018"/>
                    <a:gd name="connsiteX3" fmla="*/ 168346 w 311560"/>
                    <a:gd name="connsiteY3" fmla="*/ 3290 h 26018"/>
                    <a:gd name="connsiteX4" fmla="*/ 209621 w 311560"/>
                    <a:gd name="connsiteY4" fmla="*/ 12815 h 26018"/>
                    <a:gd name="connsiteX5" fmla="*/ 136596 w 311560"/>
                    <a:gd name="connsiteY5" fmla="*/ 15990 h 26018"/>
                    <a:gd name="connsiteX6" fmla="*/ 71 w 311560"/>
                    <a:gd name="connsiteY6" fmla="*/ 115 h 26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560" h="26018">
                      <a:moveTo>
                        <a:pt x="71" y="115"/>
                      </a:moveTo>
                      <a:cubicBezTo>
                        <a:pt x="-2575" y="1703"/>
                        <a:pt x="68863" y="22869"/>
                        <a:pt x="120721" y="25515"/>
                      </a:cubicBezTo>
                      <a:cubicBezTo>
                        <a:pt x="172579" y="28161"/>
                        <a:pt x="303284" y="19694"/>
                        <a:pt x="311221" y="15990"/>
                      </a:cubicBezTo>
                      <a:cubicBezTo>
                        <a:pt x="319158" y="12286"/>
                        <a:pt x="185279" y="3819"/>
                        <a:pt x="168346" y="3290"/>
                      </a:cubicBezTo>
                      <a:cubicBezTo>
                        <a:pt x="151413" y="2761"/>
                        <a:pt x="214913" y="10698"/>
                        <a:pt x="209621" y="12815"/>
                      </a:cubicBezTo>
                      <a:cubicBezTo>
                        <a:pt x="204329" y="14932"/>
                        <a:pt x="167817" y="18107"/>
                        <a:pt x="136596" y="15990"/>
                      </a:cubicBezTo>
                      <a:cubicBezTo>
                        <a:pt x="105375" y="13873"/>
                        <a:pt x="2717" y="-1473"/>
                        <a:pt x="71" y="1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6" name="フリーフォーム 275">
                  <a:extLst>
                    <a:ext uri="{FF2B5EF4-FFF2-40B4-BE49-F238E27FC236}">
                      <a16:creationId xmlns:a16="http://schemas.microsoft.com/office/drawing/2014/main" id="{5CE31CAF-57A9-78FC-9A32-059F58EDE8AE}"/>
                    </a:ext>
                  </a:extLst>
                </p:cNvPr>
                <p:cNvSpPr/>
                <p:nvPr/>
              </p:nvSpPr>
              <p:spPr>
                <a:xfrm>
                  <a:off x="4533887" y="4336642"/>
                  <a:ext cx="85741" cy="165606"/>
                </a:xfrm>
                <a:custGeom>
                  <a:avLst/>
                  <a:gdLst>
                    <a:gd name="connsiteX0" fmla="*/ 85738 w 85741"/>
                    <a:gd name="connsiteY0" fmla="*/ 408 h 165606"/>
                    <a:gd name="connsiteX1" fmla="*/ 12713 w 85741"/>
                    <a:gd name="connsiteY1" fmla="*/ 89308 h 165606"/>
                    <a:gd name="connsiteX2" fmla="*/ 19063 w 85741"/>
                    <a:gd name="connsiteY2" fmla="*/ 165508 h 165606"/>
                    <a:gd name="connsiteX3" fmla="*/ 13 w 85741"/>
                    <a:gd name="connsiteY3" fmla="*/ 73433 h 165606"/>
                    <a:gd name="connsiteX4" fmla="*/ 15888 w 85741"/>
                    <a:gd name="connsiteY4" fmla="*/ 114708 h 165606"/>
                    <a:gd name="connsiteX5" fmla="*/ 9538 w 85741"/>
                    <a:gd name="connsiteY5" fmla="*/ 57558 h 165606"/>
                    <a:gd name="connsiteX6" fmla="*/ 85738 w 85741"/>
                    <a:gd name="connsiteY6" fmla="*/ 408 h 16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741" h="165606">
                      <a:moveTo>
                        <a:pt x="85738" y="408"/>
                      </a:moveTo>
                      <a:cubicBezTo>
                        <a:pt x="86267" y="5700"/>
                        <a:pt x="23825" y="61791"/>
                        <a:pt x="12713" y="89308"/>
                      </a:cubicBezTo>
                      <a:cubicBezTo>
                        <a:pt x="1601" y="116825"/>
                        <a:pt x="21180" y="168154"/>
                        <a:pt x="19063" y="165508"/>
                      </a:cubicBezTo>
                      <a:cubicBezTo>
                        <a:pt x="16946" y="162862"/>
                        <a:pt x="542" y="81900"/>
                        <a:pt x="13" y="73433"/>
                      </a:cubicBezTo>
                      <a:cubicBezTo>
                        <a:pt x="-516" y="64966"/>
                        <a:pt x="14300" y="117354"/>
                        <a:pt x="15888" y="114708"/>
                      </a:cubicBezTo>
                      <a:cubicBezTo>
                        <a:pt x="17475" y="112062"/>
                        <a:pt x="-1574" y="72374"/>
                        <a:pt x="9538" y="57558"/>
                      </a:cubicBezTo>
                      <a:cubicBezTo>
                        <a:pt x="20650" y="42742"/>
                        <a:pt x="85209" y="-4884"/>
                        <a:pt x="85738" y="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7" name="フリーフォーム 276">
                  <a:extLst>
                    <a:ext uri="{FF2B5EF4-FFF2-40B4-BE49-F238E27FC236}">
                      <a16:creationId xmlns:a16="http://schemas.microsoft.com/office/drawing/2014/main" id="{F76FFFC8-89B7-918B-1CF4-61F6E2134938}"/>
                    </a:ext>
                  </a:extLst>
                </p:cNvPr>
                <p:cNvSpPr/>
                <p:nvPr/>
              </p:nvSpPr>
              <p:spPr>
                <a:xfrm>
                  <a:off x="4556125" y="4473575"/>
                  <a:ext cx="381298" cy="137636"/>
                </a:xfrm>
                <a:custGeom>
                  <a:avLst/>
                  <a:gdLst>
                    <a:gd name="connsiteX0" fmla="*/ 0 w 381298"/>
                    <a:gd name="connsiteY0" fmla="*/ 0 h 137636"/>
                    <a:gd name="connsiteX1" fmla="*/ 127000 w 381298"/>
                    <a:gd name="connsiteY1" fmla="*/ 50800 h 137636"/>
                    <a:gd name="connsiteX2" fmla="*/ 234950 w 381298"/>
                    <a:gd name="connsiteY2" fmla="*/ 85725 h 137636"/>
                    <a:gd name="connsiteX3" fmla="*/ 381000 w 381298"/>
                    <a:gd name="connsiteY3" fmla="*/ 136525 h 137636"/>
                    <a:gd name="connsiteX4" fmla="*/ 269875 w 381298"/>
                    <a:gd name="connsiteY4" fmla="*/ 117475 h 137636"/>
                    <a:gd name="connsiteX5" fmla="*/ 165100 w 381298"/>
                    <a:gd name="connsiteY5" fmla="*/ 79375 h 137636"/>
                    <a:gd name="connsiteX6" fmla="*/ 200025 w 381298"/>
                    <a:gd name="connsiteY6" fmla="*/ 92075 h 137636"/>
                    <a:gd name="connsiteX7" fmla="*/ 0 w 381298"/>
                    <a:gd name="connsiteY7" fmla="*/ 0 h 13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1298" h="137636">
                      <a:moveTo>
                        <a:pt x="0" y="0"/>
                      </a:moveTo>
                      <a:cubicBezTo>
                        <a:pt x="43921" y="18256"/>
                        <a:pt x="87842" y="36513"/>
                        <a:pt x="127000" y="50800"/>
                      </a:cubicBezTo>
                      <a:cubicBezTo>
                        <a:pt x="166158" y="65087"/>
                        <a:pt x="192617" y="71438"/>
                        <a:pt x="234950" y="85725"/>
                      </a:cubicBezTo>
                      <a:cubicBezTo>
                        <a:pt x="277283" y="100012"/>
                        <a:pt x="375179" y="131233"/>
                        <a:pt x="381000" y="136525"/>
                      </a:cubicBezTo>
                      <a:cubicBezTo>
                        <a:pt x="386821" y="141817"/>
                        <a:pt x="305858" y="127000"/>
                        <a:pt x="269875" y="117475"/>
                      </a:cubicBezTo>
                      <a:cubicBezTo>
                        <a:pt x="233892" y="107950"/>
                        <a:pt x="165100" y="79375"/>
                        <a:pt x="165100" y="79375"/>
                      </a:cubicBezTo>
                      <a:lnTo>
                        <a:pt x="200025" y="92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8" name="フリーフォーム 277">
                  <a:extLst>
                    <a:ext uri="{FF2B5EF4-FFF2-40B4-BE49-F238E27FC236}">
                      <a16:creationId xmlns:a16="http://schemas.microsoft.com/office/drawing/2014/main" id="{A579652B-4D50-6209-8CE3-7F948E5F5188}"/>
                    </a:ext>
                  </a:extLst>
                </p:cNvPr>
                <p:cNvSpPr/>
                <p:nvPr/>
              </p:nvSpPr>
              <p:spPr>
                <a:xfrm>
                  <a:off x="5095415" y="4319256"/>
                  <a:ext cx="383224" cy="273161"/>
                </a:xfrm>
                <a:custGeom>
                  <a:avLst/>
                  <a:gdLst>
                    <a:gd name="connsiteX0" fmla="*/ 460 w 383224"/>
                    <a:gd name="connsiteY0" fmla="*/ 1919 h 273161"/>
                    <a:gd name="connsiteX1" fmla="*/ 143335 w 383224"/>
                    <a:gd name="connsiteY1" fmla="*/ 33669 h 273161"/>
                    <a:gd name="connsiteX2" fmla="*/ 244935 w 383224"/>
                    <a:gd name="connsiteY2" fmla="*/ 116219 h 273161"/>
                    <a:gd name="connsiteX3" fmla="*/ 381460 w 383224"/>
                    <a:gd name="connsiteY3" fmla="*/ 271794 h 273161"/>
                    <a:gd name="connsiteX4" fmla="*/ 314785 w 383224"/>
                    <a:gd name="connsiteY4" fmla="*/ 186069 h 273161"/>
                    <a:gd name="connsiteX5" fmla="*/ 203660 w 383224"/>
                    <a:gd name="connsiteY5" fmla="*/ 81294 h 273161"/>
                    <a:gd name="connsiteX6" fmla="*/ 238585 w 383224"/>
                    <a:gd name="connsiteY6" fmla="*/ 160669 h 273161"/>
                    <a:gd name="connsiteX7" fmla="*/ 194135 w 383224"/>
                    <a:gd name="connsiteY7" fmla="*/ 84469 h 273161"/>
                    <a:gd name="connsiteX8" fmla="*/ 460 w 383224"/>
                    <a:gd name="connsiteY8" fmla="*/ 1919 h 273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3224" h="273161">
                      <a:moveTo>
                        <a:pt x="460" y="1919"/>
                      </a:moveTo>
                      <a:cubicBezTo>
                        <a:pt x="-8007" y="-6548"/>
                        <a:pt x="102589" y="14619"/>
                        <a:pt x="143335" y="33669"/>
                      </a:cubicBezTo>
                      <a:cubicBezTo>
                        <a:pt x="184081" y="52719"/>
                        <a:pt x="205248" y="76532"/>
                        <a:pt x="244935" y="116219"/>
                      </a:cubicBezTo>
                      <a:cubicBezTo>
                        <a:pt x="284622" y="155906"/>
                        <a:pt x="369818" y="260152"/>
                        <a:pt x="381460" y="271794"/>
                      </a:cubicBezTo>
                      <a:cubicBezTo>
                        <a:pt x="393102" y="283436"/>
                        <a:pt x="344418" y="217819"/>
                        <a:pt x="314785" y="186069"/>
                      </a:cubicBezTo>
                      <a:cubicBezTo>
                        <a:pt x="285152" y="154319"/>
                        <a:pt x="216360" y="85527"/>
                        <a:pt x="203660" y="81294"/>
                      </a:cubicBezTo>
                      <a:cubicBezTo>
                        <a:pt x="190960" y="77061"/>
                        <a:pt x="240172" y="160140"/>
                        <a:pt x="238585" y="160669"/>
                      </a:cubicBezTo>
                      <a:cubicBezTo>
                        <a:pt x="236998" y="161198"/>
                        <a:pt x="228002" y="109340"/>
                        <a:pt x="194135" y="84469"/>
                      </a:cubicBezTo>
                      <a:cubicBezTo>
                        <a:pt x="160268" y="59598"/>
                        <a:pt x="8927" y="10386"/>
                        <a:pt x="460" y="19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9" name="フリーフォーム 278">
                  <a:extLst>
                    <a:ext uri="{FF2B5EF4-FFF2-40B4-BE49-F238E27FC236}">
                      <a16:creationId xmlns:a16="http://schemas.microsoft.com/office/drawing/2014/main" id="{37E099F2-C3B5-C924-C73F-F0EFE2C03FDA}"/>
                    </a:ext>
                  </a:extLst>
                </p:cNvPr>
                <p:cNvSpPr/>
                <p:nvPr/>
              </p:nvSpPr>
              <p:spPr>
                <a:xfrm>
                  <a:off x="4957909" y="4458736"/>
                  <a:ext cx="293690" cy="94330"/>
                </a:xfrm>
                <a:custGeom>
                  <a:avLst/>
                  <a:gdLst>
                    <a:gd name="connsiteX0" fmla="*/ 1441 w 293690"/>
                    <a:gd name="connsiteY0" fmla="*/ 33889 h 94330"/>
                    <a:gd name="connsiteX1" fmla="*/ 176066 w 293690"/>
                    <a:gd name="connsiteY1" fmla="*/ 24364 h 94330"/>
                    <a:gd name="connsiteX2" fmla="*/ 293541 w 293690"/>
                    <a:gd name="connsiteY2" fmla="*/ 94214 h 94330"/>
                    <a:gd name="connsiteX3" fmla="*/ 198291 w 293690"/>
                    <a:gd name="connsiteY3" fmla="*/ 5314 h 94330"/>
                    <a:gd name="connsiteX4" fmla="*/ 96691 w 293690"/>
                    <a:gd name="connsiteY4" fmla="*/ 11664 h 94330"/>
                    <a:gd name="connsiteX5" fmla="*/ 1441 w 293690"/>
                    <a:gd name="connsiteY5" fmla="*/ 33889 h 9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3690" h="94330">
                      <a:moveTo>
                        <a:pt x="1441" y="33889"/>
                      </a:moveTo>
                      <a:cubicBezTo>
                        <a:pt x="14670" y="36006"/>
                        <a:pt x="127383" y="14310"/>
                        <a:pt x="176066" y="24364"/>
                      </a:cubicBezTo>
                      <a:cubicBezTo>
                        <a:pt x="224749" y="34418"/>
                        <a:pt x="289837" y="97389"/>
                        <a:pt x="293541" y="94214"/>
                      </a:cubicBezTo>
                      <a:cubicBezTo>
                        <a:pt x="297245" y="91039"/>
                        <a:pt x="231099" y="19072"/>
                        <a:pt x="198291" y="5314"/>
                      </a:cubicBezTo>
                      <a:cubicBezTo>
                        <a:pt x="165483" y="-8444"/>
                        <a:pt x="123679" y="8489"/>
                        <a:pt x="96691" y="11664"/>
                      </a:cubicBezTo>
                      <a:cubicBezTo>
                        <a:pt x="69703" y="14839"/>
                        <a:pt x="-11788" y="31772"/>
                        <a:pt x="1441" y="338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フリーフォーム 279">
                  <a:extLst>
                    <a:ext uri="{FF2B5EF4-FFF2-40B4-BE49-F238E27FC236}">
                      <a16:creationId xmlns:a16="http://schemas.microsoft.com/office/drawing/2014/main" id="{63C15496-346D-1513-9F0E-977622DB363D}"/>
                    </a:ext>
                  </a:extLst>
                </p:cNvPr>
                <p:cNvSpPr/>
                <p:nvPr/>
              </p:nvSpPr>
              <p:spPr>
                <a:xfrm>
                  <a:off x="4971874" y="4552208"/>
                  <a:ext cx="251455" cy="121934"/>
                </a:xfrm>
                <a:custGeom>
                  <a:avLst/>
                  <a:gdLst>
                    <a:gd name="connsiteX0" fmla="*/ 176 w 251455"/>
                    <a:gd name="connsiteY0" fmla="*/ 742 h 121934"/>
                    <a:gd name="connsiteX1" fmla="*/ 95426 w 251455"/>
                    <a:gd name="connsiteY1" fmla="*/ 22967 h 121934"/>
                    <a:gd name="connsiteX2" fmla="*/ 158926 w 251455"/>
                    <a:gd name="connsiteY2" fmla="*/ 92817 h 121934"/>
                    <a:gd name="connsiteX3" fmla="*/ 251001 w 251455"/>
                    <a:gd name="connsiteY3" fmla="*/ 121392 h 121934"/>
                    <a:gd name="connsiteX4" fmla="*/ 117651 w 251455"/>
                    <a:gd name="connsiteY4" fmla="*/ 70592 h 121934"/>
                    <a:gd name="connsiteX5" fmla="*/ 171626 w 251455"/>
                    <a:gd name="connsiteY5" fmla="*/ 95992 h 121934"/>
                    <a:gd name="connsiteX6" fmla="*/ 120826 w 251455"/>
                    <a:gd name="connsiteY6" fmla="*/ 45192 h 121934"/>
                    <a:gd name="connsiteX7" fmla="*/ 176 w 251455"/>
                    <a:gd name="connsiteY7" fmla="*/ 742 h 121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455" h="121934">
                      <a:moveTo>
                        <a:pt x="176" y="742"/>
                      </a:moveTo>
                      <a:cubicBezTo>
                        <a:pt x="-4057" y="-2962"/>
                        <a:pt x="68968" y="7621"/>
                        <a:pt x="95426" y="22967"/>
                      </a:cubicBezTo>
                      <a:cubicBezTo>
                        <a:pt x="121884" y="38313"/>
                        <a:pt x="132997" y="76413"/>
                        <a:pt x="158926" y="92817"/>
                      </a:cubicBezTo>
                      <a:cubicBezTo>
                        <a:pt x="184855" y="109221"/>
                        <a:pt x="257880" y="125096"/>
                        <a:pt x="251001" y="121392"/>
                      </a:cubicBezTo>
                      <a:cubicBezTo>
                        <a:pt x="244122" y="117688"/>
                        <a:pt x="130880" y="74825"/>
                        <a:pt x="117651" y="70592"/>
                      </a:cubicBezTo>
                      <a:cubicBezTo>
                        <a:pt x="104422" y="66359"/>
                        <a:pt x="171097" y="100225"/>
                        <a:pt x="171626" y="95992"/>
                      </a:cubicBezTo>
                      <a:cubicBezTo>
                        <a:pt x="172155" y="91759"/>
                        <a:pt x="145697" y="60538"/>
                        <a:pt x="120826" y="45192"/>
                      </a:cubicBezTo>
                      <a:cubicBezTo>
                        <a:pt x="95955" y="29846"/>
                        <a:pt x="4409" y="4446"/>
                        <a:pt x="176" y="7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1" name="フリーフォーム 280">
                  <a:extLst>
                    <a:ext uri="{FF2B5EF4-FFF2-40B4-BE49-F238E27FC236}">
                      <a16:creationId xmlns:a16="http://schemas.microsoft.com/office/drawing/2014/main" id="{E03AF67C-AFEC-57AC-8489-00788C10822A}"/>
                    </a:ext>
                  </a:extLst>
                </p:cNvPr>
                <p:cNvSpPr/>
                <p:nvPr/>
              </p:nvSpPr>
              <p:spPr>
                <a:xfrm>
                  <a:off x="4496664" y="4490287"/>
                  <a:ext cx="173980" cy="183340"/>
                </a:xfrm>
                <a:custGeom>
                  <a:avLst/>
                  <a:gdLst>
                    <a:gd name="connsiteX0" fmla="*/ 173761 w 173980"/>
                    <a:gd name="connsiteY0" fmla="*/ 56313 h 183340"/>
                    <a:gd name="connsiteX1" fmla="*/ 68986 w 173980"/>
                    <a:gd name="connsiteY1" fmla="*/ 2338 h 183340"/>
                    <a:gd name="connsiteX2" fmla="*/ 30886 w 173980"/>
                    <a:gd name="connsiteY2" fmla="*/ 15038 h 183340"/>
                    <a:gd name="connsiteX3" fmla="*/ 18186 w 173980"/>
                    <a:gd name="connsiteY3" fmla="*/ 62663 h 183340"/>
                    <a:gd name="connsiteX4" fmla="*/ 11836 w 173980"/>
                    <a:gd name="connsiteY4" fmla="*/ 132513 h 183340"/>
                    <a:gd name="connsiteX5" fmla="*/ 40411 w 173980"/>
                    <a:gd name="connsiteY5" fmla="*/ 183313 h 183340"/>
                    <a:gd name="connsiteX6" fmla="*/ 5486 w 173980"/>
                    <a:gd name="connsiteY6" fmla="*/ 138863 h 183340"/>
                    <a:gd name="connsiteX7" fmla="*/ 2311 w 173980"/>
                    <a:gd name="connsiteY7" fmla="*/ 91238 h 183340"/>
                    <a:gd name="connsiteX8" fmla="*/ 27711 w 173980"/>
                    <a:gd name="connsiteY8" fmla="*/ 8688 h 183340"/>
                    <a:gd name="connsiteX9" fmla="*/ 94386 w 173980"/>
                    <a:gd name="connsiteY9" fmla="*/ 24563 h 183340"/>
                    <a:gd name="connsiteX10" fmla="*/ 173761 w 173980"/>
                    <a:gd name="connsiteY10" fmla="*/ 56313 h 183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3980" h="183340">
                      <a:moveTo>
                        <a:pt x="173761" y="56313"/>
                      </a:moveTo>
                      <a:cubicBezTo>
                        <a:pt x="169528" y="52609"/>
                        <a:pt x="92798" y="9217"/>
                        <a:pt x="68986" y="2338"/>
                      </a:cubicBezTo>
                      <a:cubicBezTo>
                        <a:pt x="45174" y="-4541"/>
                        <a:pt x="39353" y="4984"/>
                        <a:pt x="30886" y="15038"/>
                      </a:cubicBezTo>
                      <a:cubicBezTo>
                        <a:pt x="22419" y="25092"/>
                        <a:pt x="21361" y="43084"/>
                        <a:pt x="18186" y="62663"/>
                      </a:cubicBezTo>
                      <a:cubicBezTo>
                        <a:pt x="15011" y="82242"/>
                        <a:pt x="8132" y="112405"/>
                        <a:pt x="11836" y="132513"/>
                      </a:cubicBezTo>
                      <a:cubicBezTo>
                        <a:pt x="15540" y="152621"/>
                        <a:pt x="41469" y="182255"/>
                        <a:pt x="40411" y="183313"/>
                      </a:cubicBezTo>
                      <a:cubicBezTo>
                        <a:pt x="39353" y="184371"/>
                        <a:pt x="11836" y="154209"/>
                        <a:pt x="5486" y="138863"/>
                      </a:cubicBezTo>
                      <a:cubicBezTo>
                        <a:pt x="-864" y="123517"/>
                        <a:pt x="-1393" y="112934"/>
                        <a:pt x="2311" y="91238"/>
                      </a:cubicBezTo>
                      <a:cubicBezTo>
                        <a:pt x="6015" y="69542"/>
                        <a:pt x="12365" y="19800"/>
                        <a:pt x="27711" y="8688"/>
                      </a:cubicBezTo>
                      <a:cubicBezTo>
                        <a:pt x="43057" y="-2424"/>
                        <a:pt x="68986" y="15038"/>
                        <a:pt x="94386" y="24563"/>
                      </a:cubicBezTo>
                      <a:cubicBezTo>
                        <a:pt x="119786" y="34088"/>
                        <a:pt x="177994" y="60017"/>
                        <a:pt x="173761" y="563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2" name="フリーフォーム 281">
                  <a:extLst>
                    <a:ext uri="{FF2B5EF4-FFF2-40B4-BE49-F238E27FC236}">
                      <a16:creationId xmlns:a16="http://schemas.microsoft.com/office/drawing/2014/main" id="{1405241F-EB2A-FC90-A29A-871E34DF945E}"/>
                    </a:ext>
                  </a:extLst>
                </p:cNvPr>
                <p:cNvSpPr/>
                <p:nvPr/>
              </p:nvSpPr>
              <p:spPr>
                <a:xfrm>
                  <a:off x="5139284" y="4522058"/>
                  <a:ext cx="332445" cy="237832"/>
                </a:xfrm>
                <a:custGeom>
                  <a:avLst/>
                  <a:gdLst>
                    <a:gd name="connsiteX0" fmla="*/ 4216 w 332445"/>
                    <a:gd name="connsiteY0" fmla="*/ 2317 h 237832"/>
                    <a:gd name="connsiteX1" fmla="*/ 328066 w 332445"/>
                    <a:gd name="connsiteY1" fmla="*/ 234092 h 237832"/>
                    <a:gd name="connsiteX2" fmla="*/ 194716 w 332445"/>
                    <a:gd name="connsiteY2" fmla="*/ 148367 h 237832"/>
                    <a:gd name="connsiteX3" fmla="*/ 242341 w 332445"/>
                    <a:gd name="connsiteY3" fmla="*/ 186467 h 237832"/>
                    <a:gd name="connsiteX4" fmla="*/ 115341 w 332445"/>
                    <a:gd name="connsiteY4" fmla="*/ 107092 h 237832"/>
                    <a:gd name="connsiteX5" fmla="*/ 140741 w 332445"/>
                    <a:gd name="connsiteY5" fmla="*/ 113442 h 237832"/>
                    <a:gd name="connsiteX6" fmla="*/ 4216 w 332445"/>
                    <a:gd name="connsiteY6" fmla="*/ 2317 h 23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445" h="237832">
                      <a:moveTo>
                        <a:pt x="4216" y="2317"/>
                      </a:moveTo>
                      <a:cubicBezTo>
                        <a:pt x="35437" y="22425"/>
                        <a:pt x="296316" y="209750"/>
                        <a:pt x="328066" y="234092"/>
                      </a:cubicBezTo>
                      <a:cubicBezTo>
                        <a:pt x="359816" y="258434"/>
                        <a:pt x="209003" y="156304"/>
                        <a:pt x="194716" y="148367"/>
                      </a:cubicBezTo>
                      <a:cubicBezTo>
                        <a:pt x="180429" y="140430"/>
                        <a:pt x="255570" y="193346"/>
                        <a:pt x="242341" y="186467"/>
                      </a:cubicBezTo>
                      <a:cubicBezTo>
                        <a:pt x="229112" y="179588"/>
                        <a:pt x="132274" y="119263"/>
                        <a:pt x="115341" y="107092"/>
                      </a:cubicBezTo>
                      <a:cubicBezTo>
                        <a:pt x="98408" y="94921"/>
                        <a:pt x="156616" y="127730"/>
                        <a:pt x="140741" y="113442"/>
                      </a:cubicBezTo>
                      <a:cubicBezTo>
                        <a:pt x="124866" y="99155"/>
                        <a:pt x="-27005" y="-17791"/>
                        <a:pt x="4216" y="2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3" name="フリーフォーム 282">
                  <a:extLst>
                    <a:ext uri="{FF2B5EF4-FFF2-40B4-BE49-F238E27FC236}">
                      <a16:creationId xmlns:a16="http://schemas.microsoft.com/office/drawing/2014/main" id="{BB01A81A-D3FD-A11B-16C3-23EF6A369114}"/>
                    </a:ext>
                  </a:extLst>
                </p:cNvPr>
                <p:cNvSpPr/>
                <p:nvPr/>
              </p:nvSpPr>
              <p:spPr>
                <a:xfrm>
                  <a:off x="4505264" y="4668466"/>
                  <a:ext cx="339794" cy="141661"/>
                </a:xfrm>
                <a:custGeom>
                  <a:avLst/>
                  <a:gdLst>
                    <a:gd name="connsiteX0" fmla="*/ 61 w 339794"/>
                    <a:gd name="connsiteY0" fmla="*/ 49584 h 141661"/>
                    <a:gd name="connsiteX1" fmla="*/ 88961 w 339794"/>
                    <a:gd name="connsiteY1" fmla="*/ 30534 h 141661"/>
                    <a:gd name="connsiteX2" fmla="*/ 200086 w 339794"/>
                    <a:gd name="connsiteY2" fmla="*/ 49584 h 141661"/>
                    <a:gd name="connsiteX3" fmla="*/ 339786 w 339794"/>
                    <a:gd name="connsiteY3" fmla="*/ 141659 h 141661"/>
                    <a:gd name="connsiteX4" fmla="*/ 193736 w 339794"/>
                    <a:gd name="connsiteY4" fmla="*/ 52759 h 141661"/>
                    <a:gd name="connsiteX5" fmla="*/ 311211 w 339794"/>
                    <a:gd name="connsiteY5" fmla="*/ 106734 h 141661"/>
                    <a:gd name="connsiteX6" fmla="*/ 130236 w 339794"/>
                    <a:gd name="connsiteY6" fmla="*/ 1959 h 141661"/>
                    <a:gd name="connsiteX7" fmla="*/ 161986 w 339794"/>
                    <a:gd name="connsiteY7" fmla="*/ 36884 h 141661"/>
                    <a:gd name="connsiteX8" fmla="*/ 76261 w 339794"/>
                    <a:gd name="connsiteY8" fmla="*/ 17834 h 141661"/>
                    <a:gd name="connsiteX9" fmla="*/ 61 w 339794"/>
                    <a:gd name="connsiteY9" fmla="*/ 49584 h 14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9794" h="141661">
                      <a:moveTo>
                        <a:pt x="61" y="49584"/>
                      </a:moveTo>
                      <a:cubicBezTo>
                        <a:pt x="2178" y="51701"/>
                        <a:pt x="55624" y="30534"/>
                        <a:pt x="88961" y="30534"/>
                      </a:cubicBezTo>
                      <a:cubicBezTo>
                        <a:pt x="122298" y="30534"/>
                        <a:pt x="158282" y="31063"/>
                        <a:pt x="200086" y="49584"/>
                      </a:cubicBezTo>
                      <a:cubicBezTo>
                        <a:pt x="241890" y="68105"/>
                        <a:pt x="340844" y="141130"/>
                        <a:pt x="339786" y="141659"/>
                      </a:cubicBezTo>
                      <a:cubicBezTo>
                        <a:pt x="338728" y="142188"/>
                        <a:pt x="198498" y="58580"/>
                        <a:pt x="193736" y="52759"/>
                      </a:cubicBezTo>
                      <a:cubicBezTo>
                        <a:pt x="188974" y="46938"/>
                        <a:pt x="321794" y="115201"/>
                        <a:pt x="311211" y="106734"/>
                      </a:cubicBezTo>
                      <a:cubicBezTo>
                        <a:pt x="300628" y="98267"/>
                        <a:pt x="155107" y="13601"/>
                        <a:pt x="130236" y="1959"/>
                      </a:cubicBezTo>
                      <a:cubicBezTo>
                        <a:pt x="105365" y="-9683"/>
                        <a:pt x="170982" y="34238"/>
                        <a:pt x="161986" y="36884"/>
                      </a:cubicBezTo>
                      <a:cubicBezTo>
                        <a:pt x="152990" y="39530"/>
                        <a:pt x="101661" y="17305"/>
                        <a:pt x="76261" y="17834"/>
                      </a:cubicBezTo>
                      <a:cubicBezTo>
                        <a:pt x="50861" y="18363"/>
                        <a:pt x="-2056" y="47467"/>
                        <a:pt x="61" y="495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4" name="フリーフォーム 283">
                  <a:extLst>
                    <a:ext uri="{FF2B5EF4-FFF2-40B4-BE49-F238E27FC236}">
                      <a16:creationId xmlns:a16="http://schemas.microsoft.com/office/drawing/2014/main" id="{0A6A7A74-3460-9568-E7FE-960D8AC16741}"/>
                    </a:ext>
                  </a:extLst>
                </p:cNvPr>
                <p:cNvSpPr/>
                <p:nvPr/>
              </p:nvSpPr>
              <p:spPr>
                <a:xfrm>
                  <a:off x="4533646" y="4779851"/>
                  <a:ext cx="362729" cy="71656"/>
                </a:xfrm>
                <a:custGeom>
                  <a:avLst/>
                  <a:gdLst>
                    <a:gd name="connsiteX0" fmla="*/ 362204 w 362729"/>
                    <a:gd name="connsiteY0" fmla="*/ 71549 h 71656"/>
                    <a:gd name="connsiteX1" fmla="*/ 216154 w 362729"/>
                    <a:gd name="connsiteY1" fmla="*/ 49324 h 71656"/>
                    <a:gd name="connsiteX2" fmla="*/ 165354 w 362729"/>
                    <a:gd name="connsiteY2" fmla="*/ 39799 h 71656"/>
                    <a:gd name="connsiteX3" fmla="*/ 82804 w 362729"/>
                    <a:gd name="connsiteY3" fmla="*/ 1699 h 71656"/>
                    <a:gd name="connsiteX4" fmla="*/ 254 w 362729"/>
                    <a:gd name="connsiteY4" fmla="*/ 8049 h 71656"/>
                    <a:gd name="connsiteX5" fmla="*/ 60579 w 362729"/>
                    <a:gd name="connsiteY5" fmla="*/ 20749 h 71656"/>
                    <a:gd name="connsiteX6" fmla="*/ 159004 w 362729"/>
                    <a:gd name="connsiteY6" fmla="*/ 55674 h 71656"/>
                    <a:gd name="connsiteX7" fmla="*/ 362204 w 362729"/>
                    <a:gd name="connsiteY7" fmla="*/ 71549 h 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2729" h="71656">
                      <a:moveTo>
                        <a:pt x="362204" y="71549"/>
                      </a:moveTo>
                      <a:cubicBezTo>
                        <a:pt x="371729" y="70491"/>
                        <a:pt x="248962" y="54616"/>
                        <a:pt x="216154" y="49324"/>
                      </a:cubicBezTo>
                      <a:cubicBezTo>
                        <a:pt x="183346" y="44032"/>
                        <a:pt x="187579" y="47736"/>
                        <a:pt x="165354" y="39799"/>
                      </a:cubicBezTo>
                      <a:cubicBezTo>
                        <a:pt x="143129" y="31861"/>
                        <a:pt x="110321" y="6991"/>
                        <a:pt x="82804" y="1699"/>
                      </a:cubicBezTo>
                      <a:cubicBezTo>
                        <a:pt x="55287" y="-3593"/>
                        <a:pt x="3958" y="4874"/>
                        <a:pt x="254" y="8049"/>
                      </a:cubicBezTo>
                      <a:cubicBezTo>
                        <a:pt x="-3450" y="11224"/>
                        <a:pt x="34121" y="12811"/>
                        <a:pt x="60579" y="20749"/>
                      </a:cubicBezTo>
                      <a:cubicBezTo>
                        <a:pt x="87037" y="28687"/>
                        <a:pt x="106087" y="45620"/>
                        <a:pt x="159004" y="55674"/>
                      </a:cubicBezTo>
                      <a:cubicBezTo>
                        <a:pt x="211921" y="65728"/>
                        <a:pt x="352679" y="72607"/>
                        <a:pt x="362204" y="715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5" name="フリーフォーム 284">
                  <a:extLst>
                    <a:ext uri="{FF2B5EF4-FFF2-40B4-BE49-F238E27FC236}">
                      <a16:creationId xmlns:a16="http://schemas.microsoft.com/office/drawing/2014/main" id="{A535C51A-CDCC-A218-CF5D-E15684C139B9}"/>
                    </a:ext>
                  </a:extLst>
                </p:cNvPr>
                <p:cNvSpPr/>
                <p:nvPr/>
              </p:nvSpPr>
              <p:spPr>
                <a:xfrm>
                  <a:off x="4441575" y="4791057"/>
                  <a:ext cx="162698" cy="50913"/>
                </a:xfrm>
                <a:custGeom>
                  <a:avLst/>
                  <a:gdLst>
                    <a:gd name="connsiteX0" fmla="*/ 250 w 162698"/>
                    <a:gd name="connsiteY0" fmla="*/ 50818 h 50913"/>
                    <a:gd name="connsiteX1" fmla="*/ 111375 w 162698"/>
                    <a:gd name="connsiteY1" fmla="*/ 12718 h 50913"/>
                    <a:gd name="connsiteX2" fmla="*/ 162175 w 162698"/>
                    <a:gd name="connsiteY2" fmla="*/ 12718 h 50913"/>
                    <a:gd name="connsiteX3" fmla="*/ 82800 w 162698"/>
                    <a:gd name="connsiteY3" fmla="*/ 18 h 50913"/>
                    <a:gd name="connsiteX4" fmla="*/ 250 w 162698"/>
                    <a:gd name="connsiteY4" fmla="*/ 50818 h 50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698" h="50913">
                      <a:moveTo>
                        <a:pt x="250" y="50818"/>
                      </a:moveTo>
                      <a:cubicBezTo>
                        <a:pt x="5012" y="52935"/>
                        <a:pt x="84388" y="19068"/>
                        <a:pt x="111375" y="12718"/>
                      </a:cubicBezTo>
                      <a:cubicBezTo>
                        <a:pt x="138362" y="6368"/>
                        <a:pt x="166937" y="14835"/>
                        <a:pt x="162175" y="12718"/>
                      </a:cubicBezTo>
                      <a:cubicBezTo>
                        <a:pt x="157413" y="10601"/>
                        <a:pt x="105554" y="-511"/>
                        <a:pt x="82800" y="18"/>
                      </a:cubicBezTo>
                      <a:cubicBezTo>
                        <a:pt x="60046" y="547"/>
                        <a:pt x="-4512" y="48701"/>
                        <a:pt x="250" y="508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6" name="フリーフォーム 285">
                  <a:extLst>
                    <a:ext uri="{FF2B5EF4-FFF2-40B4-BE49-F238E27FC236}">
                      <a16:creationId xmlns:a16="http://schemas.microsoft.com/office/drawing/2014/main" id="{8FDBD8A5-8E45-86C7-6148-09ED00D250B6}"/>
                    </a:ext>
                  </a:extLst>
                </p:cNvPr>
                <p:cNvSpPr/>
                <p:nvPr/>
              </p:nvSpPr>
              <p:spPr>
                <a:xfrm>
                  <a:off x="4526232" y="4803539"/>
                  <a:ext cx="55488" cy="127261"/>
                </a:xfrm>
                <a:custGeom>
                  <a:avLst/>
                  <a:gdLst>
                    <a:gd name="connsiteX0" fmla="*/ 55293 w 55488"/>
                    <a:gd name="connsiteY0" fmla="*/ 236 h 127261"/>
                    <a:gd name="connsiteX1" fmla="*/ 20368 w 55488"/>
                    <a:gd name="connsiteY1" fmla="*/ 57386 h 127261"/>
                    <a:gd name="connsiteX2" fmla="*/ 45768 w 55488"/>
                    <a:gd name="connsiteY2" fmla="*/ 120886 h 127261"/>
                    <a:gd name="connsiteX3" fmla="*/ 1318 w 55488"/>
                    <a:gd name="connsiteY3" fmla="*/ 73261 h 127261"/>
                    <a:gd name="connsiteX4" fmla="*/ 10843 w 55488"/>
                    <a:gd name="connsiteY4" fmla="*/ 127236 h 127261"/>
                    <a:gd name="connsiteX5" fmla="*/ 1318 w 55488"/>
                    <a:gd name="connsiteY5" fmla="*/ 79611 h 127261"/>
                    <a:gd name="connsiteX6" fmla="*/ 55293 w 55488"/>
                    <a:gd name="connsiteY6" fmla="*/ 236 h 12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488" h="127261">
                      <a:moveTo>
                        <a:pt x="55293" y="236"/>
                      </a:moveTo>
                      <a:cubicBezTo>
                        <a:pt x="58468" y="-3468"/>
                        <a:pt x="21955" y="37278"/>
                        <a:pt x="20368" y="57386"/>
                      </a:cubicBezTo>
                      <a:cubicBezTo>
                        <a:pt x="18780" y="77494"/>
                        <a:pt x="48943" y="118240"/>
                        <a:pt x="45768" y="120886"/>
                      </a:cubicBezTo>
                      <a:cubicBezTo>
                        <a:pt x="42593" y="123532"/>
                        <a:pt x="7139" y="72203"/>
                        <a:pt x="1318" y="73261"/>
                      </a:cubicBezTo>
                      <a:cubicBezTo>
                        <a:pt x="-4503" y="74319"/>
                        <a:pt x="10843" y="126178"/>
                        <a:pt x="10843" y="127236"/>
                      </a:cubicBezTo>
                      <a:cubicBezTo>
                        <a:pt x="10843" y="128294"/>
                        <a:pt x="-3445" y="96015"/>
                        <a:pt x="1318" y="79611"/>
                      </a:cubicBezTo>
                      <a:cubicBezTo>
                        <a:pt x="6081" y="63207"/>
                        <a:pt x="52118" y="3940"/>
                        <a:pt x="55293" y="2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7" name="フリーフォーム 286">
                  <a:extLst>
                    <a:ext uri="{FF2B5EF4-FFF2-40B4-BE49-F238E27FC236}">
                      <a16:creationId xmlns:a16="http://schemas.microsoft.com/office/drawing/2014/main" id="{961E95C9-BF74-6A9C-F652-24B5FE439C52}"/>
                    </a:ext>
                  </a:extLst>
                </p:cNvPr>
                <p:cNvSpPr/>
                <p:nvPr/>
              </p:nvSpPr>
              <p:spPr>
                <a:xfrm>
                  <a:off x="4444454" y="4879944"/>
                  <a:ext cx="264071" cy="120681"/>
                </a:xfrm>
                <a:custGeom>
                  <a:avLst/>
                  <a:gdLst>
                    <a:gd name="connsiteX0" fmla="*/ 546 w 264071"/>
                    <a:gd name="connsiteY0" fmla="*/ 31 h 120681"/>
                    <a:gd name="connsiteX1" fmla="*/ 48171 w 264071"/>
                    <a:gd name="connsiteY1" fmla="*/ 73056 h 120681"/>
                    <a:gd name="connsiteX2" fmla="*/ 114846 w 264071"/>
                    <a:gd name="connsiteY2" fmla="*/ 88931 h 120681"/>
                    <a:gd name="connsiteX3" fmla="*/ 264071 w 264071"/>
                    <a:gd name="connsiteY3" fmla="*/ 120681 h 120681"/>
                    <a:gd name="connsiteX4" fmla="*/ 92621 w 264071"/>
                    <a:gd name="connsiteY4" fmla="*/ 79406 h 120681"/>
                    <a:gd name="connsiteX5" fmla="*/ 25946 w 264071"/>
                    <a:gd name="connsiteY5" fmla="*/ 82581 h 120681"/>
                    <a:gd name="connsiteX6" fmla="*/ 546 w 264071"/>
                    <a:gd name="connsiteY6" fmla="*/ 31 h 120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071" h="120681">
                      <a:moveTo>
                        <a:pt x="546" y="31"/>
                      </a:moveTo>
                      <a:cubicBezTo>
                        <a:pt x="4250" y="-1556"/>
                        <a:pt x="29121" y="58239"/>
                        <a:pt x="48171" y="73056"/>
                      </a:cubicBezTo>
                      <a:cubicBezTo>
                        <a:pt x="67221" y="87873"/>
                        <a:pt x="114846" y="88931"/>
                        <a:pt x="114846" y="88931"/>
                      </a:cubicBezTo>
                      <a:lnTo>
                        <a:pt x="264071" y="120681"/>
                      </a:lnTo>
                      <a:cubicBezTo>
                        <a:pt x="260367" y="119094"/>
                        <a:pt x="132308" y="85756"/>
                        <a:pt x="92621" y="79406"/>
                      </a:cubicBezTo>
                      <a:cubicBezTo>
                        <a:pt x="52934" y="73056"/>
                        <a:pt x="39175" y="89460"/>
                        <a:pt x="25946" y="82581"/>
                      </a:cubicBezTo>
                      <a:cubicBezTo>
                        <a:pt x="12717" y="75702"/>
                        <a:pt x="-3158" y="1618"/>
                        <a:pt x="546" y="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8" name="フリーフォーム 287">
                  <a:extLst>
                    <a:ext uri="{FF2B5EF4-FFF2-40B4-BE49-F238E27FC236}">
                      <a16:creationId xmlns:a16="http://schemas.microsoft.com/office/drawing/2014/main" id="{F040E7B9-30E2-B8D1-FF13-A3945312FBB7}"/>
                    </a:ext>
                  </a:extLst>
                </p:cNvPr>
                <p:cNvSpPr/>
                <p:nvPr/>
              </p:nvSpPr>
              <p:spPr>
                <a:xfrm>
                  <a:off x="4746611" y="4984725"/>
                  <a:ext cx="387515" cy="234983"/>
                </a:xfrm>
                <a:custGeom>
                  <a:avLst/>
                  <a:gdLst>
                    <a:gd name="connsiteX0" fmla="*/ 14 w 387515"/>
                    <a:gd name="connsiteY0" fmla="*/ 25 h 234983"/>
                    <a:gd name="connsiteX1" fmla="*/ 193689 w 387515"/>
                    <a:gd name="connsiteY1" fmla="*/ 111150 h 234983"/>
                    <a:gd name="connsiteX2" fmla="*/ 387364 w 387515"/>
                    <a:gd name="connsiteY2" fmla="*/ 234975 h 234983"/>
                    <a:gd name="connsiteX3" fmla="*/ 161939 w 387515"/>
                    <a:gd name="connsiteY3" fmla="*/ 117500 h 234983"/>
                    <a:gd name="connsiteX4" fmla="*/ 203214 w 387515"/>
                    <a:gd name="connsiteY4" fmla="*/ 120675 h 234983"/>
                    <a:gd name="connsiteX5" fmla="*/ 14 w 387515"/>
                    <a:gd name="connsiteY5" fmla="*/ 25 h 234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7515" h="234983">
                      <a:moveTo>
                        <a:pt x="14" y="25"/>
                      </a:moveTo>
                      <a:cubicBezTo>
                        <a:pt x="-1573" y="-1562"/>
                        <a:pt x="129131" y="71992"/>
                        <a:pt x="193689" y="111150"/>
                      </a:cubicBezTo>
                      <a:cubicBezTo>
                        <a:pt x="258247" y="150308"/>
                        <a:pt x="392655" y="233917"/>
                        <a:pt x="387364" y="234975"/>
                      </a:cubicBezTo>
                      <a:cubicBezTo>
                        <a:pt x="382073" y="236033"/>
                        <a:pt x="192631" y="136550"/>
                        <a:pt x="161939" y="117500"/>
                      </a:cubicBezTo>
                      <a:cubicBezTo>
                        <a:pt x="131247" y="98450"/>
                        <a:pt x="232318" y="137079"/>
                        <a:pt x="203214" y="120675"/>
                      </a:cubicBezTo>
                      <a:cubicBezTo>
                        <a:pt x="174110" y="104271"/>
                        <a:pt x="1601" y="1612"/>
                        <a:pt x="14" y="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9" name="フリーフォーム 288">
                  <a:extLst>
                    <a:ext uri="{FF2B5EF4-FFF2-40B4-BE49-F238E27FC236}">
                      <a16:creationId xmlns:a16="http://schemas.microsoft.com/office/drawing/2014/main" id="{3A71CB73-C803-C7DC-E5C2-50FD02A3817B}"/>
                    </a:ext>
                  </a:extLst>
                </p:cNvPr>
                <p:cNvSpPr/>
                <p:nvPr/>
              </p:nvSpPr>
              <p:spPr>
                <a:xfrm>
                  <a:off x="5029200" y="5140325"/>
                  <a:ext cx="460546" cy="171717"/>
                </a:xfrm>
                <a:custGeom>
                  <a:avLst/>
                  <a:gdLst>
                    <a:gd name="connsiteX0" fmla="*/ 0 w 460546"/>
                    <a:gd name="connsiteY0" fmla="*/ 0 h 171717"/>
                    <a:gd name="connsiteX1" fmla="*/ 139700 w 460546"/>
                    <a:gd name="connsiteY1" fmla="*/ 101600 h 171717"/>
                    <a:gd name="connsiteX2" fmla="*/ 241300 w 460546"/>
                    <a:gd name="connsiteY2" fmla="*/ 155575 h 171717"/>
                    <a:gd name="connsiteX3" fmla="*/ 460375 w 460546"/>
                    <a:gd name="connsiteY3" fmla="*/ 158750 h 171717"/>
                    <a:gd name="connsiteX4" fmla="*/ 203200 w 460546"/>
                    <a:gd name="connsiteY4" fmla="*/ 168275 h 171717"/>
                    <a:gd name="connsiteX5" fmla="*/ 222250 w 460546"/>
                    <a:gd name="connsiteY5" fmla="*/ 161925 h 171717"/>
                    <a:gd name="connsiteX6" fmla="*/ 47625 w 460546"/>
                    <a:gd name="connsiteY6" fmla="*/ 66675 h 171717"/>
                    <a:gd name="connsiteX7" fmla="*/ 57150 w 460546"/>
                    <a:gd name="connsiteY7" fmla="*/ 79375 h 171717"/>
                    <a:gd name="connsiteX8" fmla="*/ 0 w 460546"/>
                    <a:gd name="connsiteY8" fmla="*/ 0 h 17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0546" h="171717">
                      <a:moveTo>
                        <a:pt x="0" y="0"/>
                      </a:moveTo>
                      <a:cubicBezTo>
                        <a:pt x="49741" y="37835"/>
                        <a:pt x="99483" y="75671"/>
                        <a:pt x="139700" y="101600"/>
                      </a:cubicBezTo>
                      <a:cubicBezTo>
                        <a:pt x="179917" y="127529"/>
                        <a:pt x="187854" y="146050"/>
                        <a:pt x="241300" y="155575"/>
                      </a:cubicBezTo>
                      <a:cubicBezTo>
                        <a:pt x="294746" y="165100"/>
                        <a:pt x="466725" y="156633"/>
                        <a:pt x="460375" y="158750"/>
                      </a:cubicBezTo>
                      <a:cubicBezTo>
                        <a:pt x="454025" y="160867"/>
                        <a:pt x="242887" y="167746"/>
                        <a:pt x="203200" y="168275"/>
                      </a:cubicBezTo>
                      <a:cubicBezTo>
                        <a:pt x="163513" y="168804"/>
                        <a:pt x="248179" y="178858"/>
                        <a:pt x="222250" y="161925"/>
                      </a:cubicBezTo>
                      <a:cubicBezTo>
                        <a:pt x="196321" y="144992"/>
                        <a:pt x="47625" y="66675"/>
                        <a:pt x="47625" y="66675"/>
                      </a:cubicBezTo>
                      <a:cubicBezTo>
                        <a:pt x="20108" y="52917"/>
                        <a:pt x="57150" y="79375"/>
                        <a:pt x="57150" y="793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フリーフォーム 289">
                  <a:extLst>
                    <a:ext uri="{FF2B5EF4-FFF2-40B4-BE49-F238E27FC236}">
                      <a16:creationId xmlns:a16="http://schemas.microsoft.com/office/drawing/2014/main" id="{3EF193E7-4569-68EF-5695-044C13611314}"/>
                    </a:ext>
                  </a:extLst>
                </p:cNvPr>
                <p:cNvSpPr/>
                <p:nvPr/>
              </p:nvSpPr>
              <p:spPr>
                <a:xfrm>
                  <a:off x="4815715" y="4904309"/>
                  <a:ext cx="290057" cy="83630"/>
                </a:xfrm>
                <a:custGeom>
                  <a:avLst/>
                  <a:gdLst>
                    <a:gd name="connsiteX0" fmla="*/ 760 w 290057"/>
                    <a:gd name="connsiteY0" fmla="*/ 1066 h 83630"/>
                    <a:gd name="connsiteX1" fmla="*/ 130935 w 290057"/>
                    <a:gd name="connsiteY1" fmla="*/ 13766 h 83630"/>
                    <a:gd name="connsiteX2" fmla="*/ 289685 w 290057"/>
                    <a:gd name="connsiteY2" fmla="*/ 83616 h 83630"/>
                    <a:gd name="connsiteX3" fmla="*/ 175385 w 290057"/>
                    <a:gd name="connsiteY3" fmla="*/ 7416 h 83630"/>
                    <a:gd name="connsiteX4" fmla="*/ 191260 w 290057"/>
                    <a:gd name="connsiteY4" fmla="*/ 29641 h 83630"/>
                    <a:gd name="connsiteX5" fmla="*/ 760 w 290057"/>
                    <a:gd name="connsiteY5" fmla="*/ 1066 h 83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0057" h="83630">
                      <a:moveTo>
                        <a:pt x="760" y="1066"/>
                      </a:moveTo>
                      <a:cubicBezTo>
                        <a:pt x="-9294" y="-1580"/>
                        <a:pt x="82781" y="8"/>
                        <a:pt x="130935" y="13766"/>
                      </a:cubicBezTo>
                      <a:cubicBezTo>
                        <a:pt x="179089" y="27524"/>
                        <a:pt x="282277" y="84674"/>
                        <a:pt x="289685" y="83616"/>
                      </a:cubicBezTo>
                      <a:cubicBezTo>
                        <a:pt x="297093" y="82558"/>
                        <a:pt x="191789" y="16412"/>
                        <a:pt x="175385" y="7416"/>
                      </a:cubicBezTo>
                      <a:cubicBezTo>
                        <a:pt x="158981" y="-1580"/>
                        <a:pt x="216131" y="31758"/>
                        <a:pt x="191260" y="29641"/>
                      </a:cubicBezTo>
                      <a:cubicBezTo>
                        <a:pt x="166389" y="27524"/>
                        <a:pt x="10814" y="3712"/>
                        <a:pt x="760" y="10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1" name="フリーフォーム 290">
                  <a:extLst>
                    <a:ext uri="{FF2B5EF4-FFF2-40B4-BE49-F238E27FC236}">
                      <a16:creationId xmlns:a16="http://schemas.microsoft.com/office/drawing/2014/main" id="{A525058B-0F1C-E5D1-E07E-526D434316DC}"/>
                    </a:ext>
                  </a:extLst>
                </p:cNvPr>
                <p:cNvSpPr/>
                <p:nvPr/>
              </p:nvSpPr>
              <p:spPr>
                <a:xfrm>
                  <a:off x="4834690" y="5003796"/>
                  <a:ext cx="357030" cy="69244"/>
                </a:xfrm>
                <a:custGeom>
                  <a:avLst/>
                  <a:gdLst>
                    <a:gd name="connsiteX0" fmla="*/ 835 w 357030"/>
                    <a:gd name="connsiteY0" fmla="*/ 4 h 69244"/>
                    <a:gd name="connsiteX1" fmla="*/ 131010 w 357030"/>
                    <a:gd name="connsiteY1" fmla="*/ 60329 h 69244"/>
                    <a:gd name="connsiteX2" fmla="*/ 232610 w 357030"/>
                    <a:gd name="connsiteY2" fmla="*/ 66679 h 69244"/>
                    <a:gd name="connsiteX3" fmla="*/ 356435 w 357030"/>
                    <a:gd name="connsiteY3" fmla="*/ 38104 h 69244"/>
                    <a:gd name="connsiteX4" fmla="*/ 178635 w 357030"/>
                    <a:gd name="connsiteY4" fmla="*/ 60329 h 69244"/>
                    <a:gd name="connsiteX5" fmla="*/ 197685 w 357030"/>
                    <a:gd name="connsiteY5" fmla="*/ 57154 h 69244"/>
                    <a:gd name="connsiteX6" fmla="*/ 835 w 357030"/>
                    <a:gd name="connsiteY6" fmla="*/ 4 h 69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030" h="69244">
                      <a:moveTo>
                        <a:pt x="835" y="4"/>
                      </a:moveTo>
                      <a:cubicBezTo>
                        <a:pt x="-10277" y="533"/>
                        <a:pt x="92381" y="49217"/>
                        <a:pt x="131010" y="60329"/>
                      </a:cubicBezTo>
                      <a:cubicBezTo>
                        <a:pt x="169639" y="71441"/>
                        <a:pt x="195039" y="70383"/>
                        <a:pt x="232610" y="66679"/>
                      </a:cubicBezTo>
                      <a:cubicBezTo>
                        <a:pt x="270181" y="62975"/>
                        <a:pt x="365431" y="39162"/>
                        <a:pt x="356435" y="38104"/>
                      </a:cubicBezTo>
                      <a:lnTo>
                        <a:pt x="178635" y="60329"/>
                      </a:lnTo>
                      <a:cubicBezTo>
                        <a:pt x="152177" y="63504"/>
                        <a:pt x="220439" y="65621"/>
                        <a:pt x="197685" y="57154"/>
                      </a:cubicBezTo>
                      <a:cubicBezTo>
                        <a:pt x="174931" y="48687"/>
                        <a:pt x="11947" y="-525"/>
                        <a:pt x="835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2" name="フリーフォーム 291">
                  <a:extLst>
                    <a:ext uri="{FF2B5EF4-FFF2-40B4-BE49-F238E27FC236}">
                      <a16:creationId xmlns:a16="http://schemas.microsoft.com/office/drawing/2014/main" id="{CC2D0358-6A27-D933-E306-56BC23F963F3}"/>
                    </a:ext>
                  </a:extLst>
                </p:cNvPr>
                <p:cNvSpPr/>
                <p:nvPr/>
              </p:nvSpPr>
              <p:spPr>
                <a:xfrm>
                  <a:off x="5511536" y="4834079"/>
                  <a:ext cx="159106" cy="223723"/>
                </a:xfrm>
                <a:custGeom>
                  <a:avLst/>
                  <a:gdLst>
                    <a:gd name="connsiteX0" fmla="*/ 264 w 159106"/>
                    <a:gd name="connsiteY0" fmla="*/ 1446 h 223723"/>
                    <a:gd name="connsiteX1" fmla="*/ 82814 w 159106"/>
                    <a:gd name="connsiteY1" fmla="*/ 77646 h 223723"/>
                    <a:gd name="connsiteX2" fmla="*/ 159014 w 159106"/>
                    <a:gd name="connsiteY2" fmla="*/ 223696 h 223723"/>
                    <a:gd name="connsiteX3" fmla="*/ 98689 w 159106"/>
                    <a:gd name="connsiteY3" fmla="*/ 90346 h 223723"/>
                    <a:gd name="connsiteX4" fmla="*/ 111389 w 159106"/>
                    <a:gd name="connsiteY4" fmla="*/ 141146 h 223723"/>
                    <a:gd name="connsiteX5" fmla="*/ 264 w 159106"/>
                    <a:gd name="connsiteY5" fmla="*/ 1446 h 22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106" h="223723">
                      <a:moveTo>
                        <a:pt x="264" y="1446"/>
                      </a:moveTo>
                      <a:cubicBezTo>
                        <a:pt x="-4499" y="-9137"/>
                        <a:pt x="56356" y="40604"/>
                        <a:pt x="82814" y="77646"/>
                      </a:cubicBezTo>
                      <a:cubicBezTo>
                        <a:pt x="109272" y="114688"/>
                        <a:pt x="156368" y="221579"/>
                        <a:pt x="159014" y="223696"/>
                      </a:cubicBezTo>
                      <a:cubicBezTo>
                        <a:pt x="161660" y="225813"/>
                        <a:pt x="106627" y="104104"/>
                        <a:pt x="98689" y="90346"/>
                      </a:cubicBezTo>
                      <a:cubicBezTo>
                        <a:pt x="90752" y="76588"/>
                        <a:pt x="123031" y="151200"/>
                        <a:pt x="111389" y="141146"/>
                      </a:cubicBezTo>
                      <a:cubicBezTo>
                        <a:pt x="99747" y="131092"/>
                        <a:pt x="5027" y="12029"/>
                        <a:pt x="264" y="14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3" name="フリーフォーム 292">
                  <a:extLst>
                    <a:ext uri="{FF2B5EF4-FFF2-40B4-BE49-F238E27FC236}">
                      <a16:creationId xmlns:a16="http://schemas.microsoft.com/office/drawing/2014/main" id="{A69846F4-066A-01D4-BF34-D5C198978AC9}"/>
                    </a:ext>
                  </a:extLst>
                </p:cNvPr>
                <p:cNvSpPr/>
                <p:nvPr/>
              </p:nvSpPr>
              <p:spPr>
                <a:xfrm>
                  <a:off x="4937092" y="4721015"/>
                  <a:ext cx="163267" cy="118621"/>
                </a:xfrm>
                <a:custGeom>
                  <a:avLst/>
                  <a:gdLst>
                    <a:gd name="connsiteX0" fmla="*/ 50833 w 163267"/>
                    <a:gd name="connsiteY0" fmla="*/ 210 h 118621"/>
                    <a:gd name="connsiteX1" fmla="*/ 79408 w 163267"/>
                    <a:gd name="connsiteY1" fmla="*/ 76410 h 118621"/>
                    <a:gd name="connsiteX2" fmla="*/ 161958 w 163267"/>
                    <a:gd name="connsiteY2" fmla="*/ 117685 h 118621"/>
                    <a:gd name="connsiteX3" fmla="*/ 120683 w 163267"/>
                    <a:gd name="connsiteY3" fmla="*/ 104985 h 118621"/>
                    <a:gd name="connsiteX4" fmla="*/ 33 w 163267"/>
                    <a:gd name="connsiteY4" fmla="*/ 101810 h 118621"/>
                    <a:gd name="connsiteX5" fmla="*/ 107983 w 163267"/>
                    <a:gd name="connsiteY5" fmla="*/ 101810 h 118621"/>
                    <a:gd name="connsiteX6" fmla="*/ 50833 w 163267"/>
                    <a:gd name="connsiteY6" fmla="*/ 210 h 1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267" h="118621">
                      <a:moveTo>
                        <a:pt x="50833" y="210"/>
                      </a:moveTo>
                      <a:cubicBezTo>
                        <a:pt x="46071" y="-4023"/>
                        <a:pt x="60887" y="56831"/>
                        <a:pt x="79408" y="76410"/>
                      </a:cubicBezTo>
                      <a:cubicBezTo>
                        <a:pt x="97929" y="95989"/>
                        <a:pt x="155079" y="112923"/>
                        <a:pt x="161958" y="117685"/>
                      </a:cubicBezTo>
                      <a:cubicBezTo>
                        <a:pt x="168837" y="122447"/>
                        <a:pt x="147671" y="107631"/>
                        <a:pt x="120683" y="104985"/>
                      </a:cubicBezTo>
                      <a:cubicBezTo>
                        <a:pt x="93696" y="102339"/>
                        <a:pt x="2150" y="102339"/>
                        <a:pt x="33" y="101810"/>
                      </a:cubicBezTo>
                      <a:cubicBezTo>
                        <a:pt x="-2084" y="101281"/>
                        <a:pt x="96871" y="114510"/>
                        <a:pt x="107983" y="101810"/>
                      </a:cubicBezTo>
                      <a:cubicBezTo>
                        <a:pt x="119095" y="89110"/>
                        <a:pt x="55595" y="4443"/>
                        <a:pt x="50833" y="2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4" name="フリーフォーム 293">
                  <a:extLst>
                    <a:ext uri="{FF2B5EF4-FFF2-40B4-BE49-F238E27FC236}">
                      <a16:creationId xmlns:a16="http://schemas.microsoft.com/office/drawing/2014/main" id="{B5C7EE22-9400-4769-7B90-9998797821F3}"/>
                    </a:ext>
                  </a:extLst>
                </p:cNvPr>
                <p:cNvSpPr/>
                <p:nvPr/>
              </p:nvSpPr>
              <p:spPr>
                <a:xfrm>
                  <a:off x="5270314" y="4471944"/>
                  <a:ext cx="165299" cy="217846"/>
                </a:xfrm>
                <a:custGeom>
                  <a:avLst/>
                  <a:gdLst>
                    <a:gd name="connsiteX0" fmla="*/ 186 w 165299"/>
                    <a:gd name="connsiteY0" fmla="*/ 1631 h 217846"/>
                    <a:gd name="connsiteX1" fmla="*/ 92261 w 165299"/>
                    <a:gd name="connsiteY1" fmla="*/ 84181 h 217846"/>
                    <a:gd name="connsiteX2" fmla="*/ 165286 w 165299"/>
                    <a:gd name="connsiteY2" fmla="*/ 217531 h 217846"/>
                    <a:gd name="connsiteX3" fmla="*/ 98611 w 165299"/>
                    <a:gd name="connsiteY3" fmla="*/ 122281 h 217846"/>
                    <a:gd name="connsiteX4" fmla="*/ 117661 w 165299"/>
                    <a:gd name="connsiteY4" fmla="*/ 157206 h 217846"/>
                    <a:gd name="connsiteX5" fmla="*/ 186 w 165299"/>
                    <a:gd name="connsiteY5" fmla="*/ 1631 h 217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5299" h="217846">
                      <a:moveTo>
                        <a:pt x="186" y="1631"/>
                      </a:moveTo>
                      <a:cubicBezTo>
                        <a:pt x="-4047" y="-10540"/>
                        <a:pt x="64744" y="48198"/>
                        <a:pt x="92261" y="84181"/>
                      </a:cubicBezTo>
                      <a:cubicBezTo>
                        <a:pt x="119778" y="120164"/>
                        <a:pt x="164228" y="211181"/>
                        <a:pt x="165286" y="217531"/>
                      </a:cubicBezTo>
                      <a:cubicBezTo>
                        <a:pt x="166344" y="223881"/>
                        <a:pt x="106548" y="132335"/>
                        <a:pt x="98611" y="122281"/>
                      </a:cubicBezTo>
                      <a:cubicBezTo>
                        <a:pt x="90674" y="112227"/>
                        <a:pt x="128773" y="172022"/>
                        <a:pt x="117661" y="157206"/>
                      </a:cubicBezTo>
                      <a:cubicBezTo>
                        <a:pt x="106549" y="142390"/>
                        <a:pt x="4419" y="13802"/>
                        <a:pt x="186" y="16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フリーフォーム 294">
                  <a:extLst>
                    <a:ext uri="{FF2B5EF4-FFF2-40B4-BE49-F238E27FC236}">
                      <a16:creationId xmlns:a16="http://schemas.microsoft.com/office/drawing/2014/main" id="{9F68D097-6971-6F6B-B815-5A1B8E016418}"/>
                    </a:ext>
                  </a:extLst>
                </p:cNvPr>
                <p:cNvSpPr/>
                <p:nvPr/>
              </p:nvSpPr>
              <p:spPr>
                <a:xfrm>
                  <a:off x="4625236" y="4629146"/>
                  <a:ext cx="228739" cy="76232"/>
                </a:xfrm>
                <a:custGeom>
                  <a:avLst/>
                  <a:gdLst>
                    <a:gd name="connsiteX0" fmla="*/ 739 w 228739"/>
                    <a:gd name="connsiteY0" fmla="*/ 4 h 76232"/>
                    <a:gd name="connsiteX1" fmla="*/ 178539 w 228739"/>
                    <a:gd name="connsiteY1" fmla="*/ 57154 h 76232"/>
                    <a:gd name="connsiteX2" fmla="*/ 226164 w 228739"/>
                    <a:gd name="connsiteY2" fmla="*/ 76204 h 76232"/>
                    <a:gd name="connsiteX3" fmla="*/ 118214 w 228739"/>
                    <a:gd name="connsiteY3" fmla="*/ 53979 h 76232"/>
                    <a:gd name="connsiteX4" fmla="*/ 739 w 228739"/>
                    <a:gd name="connsiteY4" fmla="*/ 4 h 76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739" h="76232">
                      <a:moveTo>
                        <a:pt x="739" y="4"/>
                      </a:moveTo>
                      <a:cubicBezTo>
                        <a:pt x="10793" y="533"/>
                        <a:pt x="140968" y="44454"/>
                        <a:pt x="178539" y="57154"/>
                      </a:cubicBezTo>
                      <a:cubicBezTo>
                        <a:pt x="216110" y="69854"/>
                        <a:pt x="236218" y="76733"/>
                        <a:pt x="226164" y="76204"/>
                      </a:cubicBezTo>
                      <a:cubicBezTo>
                        <a:pt x="216110" y="75675"/>
                        <a:pt x="150493" y="64033"/>
                        <a:pt x="118214" y="53979"/>
                      </a:cubicBezTo>
                      <a:cubicBezTo>
                        <a:pt x="85935" y="43925"/>
                        <a:pt x="-9315" y="-525"/>
                        <a:pt x="739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フリーフォーム 295">
                  <a:extLst>
                    <a:ext uri="{FF2B5EF4-FFF2-40B4-BE49-F238E27FC236}">
                      <a16:creationId xmlns:a16="http://schemas.microsoft.com/office/drawing/2014/main" id="{2EF594BE-AEF0-1183-FD6F-45724E6B3DEE}"/>
                    </a:ext>
                  </a:extLst>
                </p:cNvPr>
                <p:cNvSpPr/>
                <p:nvPr/>
              </p:nvSpPr>
              <p:spPr>
                <a:xfrm>
                  <a:off x="4834343" y="4899067"/>
                  <a:ext cx="133240" cy="109675"/>
                </a:xfrm>
                <a:custGeom>
                  <a:avLst/>
                  <a:gdLst>
                    <a:gd name="connsiteX0" fmla="*/ 1182 w 133240"/>
                    <a:gd name="connsiteY0" fmla="*/ 3133 h 109675"/>
                    <a:gd name="connsiteX1" fmla="*/ 115482 w 133240"/>
                    <a:gd name="connsiteY1" fmla="*/ 95208 h 109675"/>
                    <a:gd name="connsiteX2" fmla="*/ 128182 w 133240"/>
                    <a:gd name="connsiteY2" fmla="*/ 107908 h 109675"/>
                    <a:gd name="connsiteX3" fmla="*/ 67857 w 133240"/>
                    <a:gd name="connsiteY3" fmla="*/ 79333 h 109675"/>
                    <a:gd name="connsiteX4" fmla="*/ 55157 w 133240"/>
                    <a:gd name="connsiteY4" fmla="*/ 25358 h 109675"/>
                    <a:gd name="connsiteX5" fmla="*/ 1182 w 133240"/>
                    <a:gd name="connsiteY5" fmla="*/ 3133 h 109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240" h="109675">
                      <a:moveTo>
                        <a:pt x="1182" y="3133"/>
                      </a:moveTo>
                      <a:cubicBezTo>
                        <a:pt x="11236" y="14775"/>
                        <a:pt x="115482" y="95208"/>
                        <a:pt x="115482" y="95208"/>
                      </a:cubicBezTo>
                      <a:cubicBezTo>
                        <a:pt x="136649" y="112670"/>
                        <a:pt x="136119" y="110554"/>
                        <a:pt x="128182" y="107908"/>
                      </a:cubicBezTo>
                      <a:cubicBezTo>
                        <a:pt x="120245" y="105262"/>
                        <a:pt x="80028" y="93091"/>
                        <a:pt x="67857" y="79333"/>
                      </a:cubicBezTo>
                      <a:cubicBezTo>
                        <a:pt x="55686" y="65575"/>
                        <a:pt x="62036" y="35412"/>
                        <a:pt x="55157" y="25358"/>
                      </a:cubicBezTo>
                      <a:cubicBezTo>
                        <a:pt x="48278" y="15304"/>
                        <a:pt x="-8872" y="-8509"/>
                        <a:pt x="1182" y="31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7" name="フリーフォーム 296">
                  <a:extLst>
                    <a:ext uri="{FF2B5EF4-FFF2-40B4-BE49-F238E27FC236}">
                      <a16:creationId xmlns:a16="http://schemas.microsoft.com/office/drawing/2014/main" id="{445AF23B-05A4-B6F7-C2A3-D712C2B8F64F}"/>
                    </a:ext>
                  </a:extLst>
                </p:cNvPr>
                <p:cNvSpPr/>
                <p:nvPr/>
              </p:nvSpPr>
              <p:spPr>
                <a:xfrm>
                  <a:off x="5254625" y="5111750"/>
                  <a:ext cx="316297" cy="95681"/>
                </a:xfrm>
                <a:custGeom>
                  <a:avLst/>
                  <a:gdLst>
                    <a:gd name="connsiteX0" fmla="*/ 0 w 316297"/>
                    <a:gd name="connsiteY0" fmla="*/ 0 h 95681"/>
                    <a:gd name="connsiteX1" fmla="*/ 174625 w 316297"/>
                    <a:gd name="connsiteY1" fmla="*/ 25400 h 95681"/>
                    <a:gd name="connsiteX2" fmla="*/ 314325 w 316297"/>
                    <a:gd name="connsiteY2" fmla="*/ 95250 h 95681"/>
                    <a:gd name="connsiteX3" fmla="*/ 250825 w 316297"/>
                    <a:gd name="connsiteY3" fmla="*/ 53975 h 95681"/>
                    <a:gd name="connsiteX4" fmla="*/ 168275 w 316297"/>
                    <a:gd name="connsiteY4" fmla="*/ 34925 h 95681"/>
                    <a:gd name="connsiteX5" fmla="*/ 0 w 316297"/>
                    <a:gd name="connsiteY5" fmla="*/ 0 h 95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6297" h="95681">
                      <a:moveTo>
                        <a:pt x="0" y="0"/>
                      </a:moveTo>
                      <a:cubicBezTo>
                        <a:pt x="61119" y="4762"/>
                        <a:pt x="122238" y="9525"/>
                        <a:pt x="174625" y="25400"/>
                      </a:cubicBezTo>
                      <a:cubicBezTo>
                        <a:pt x="227012" y="41275"/>
                        <a:pt x="301625" y="90487"/>
                        <a:pt x="314325" y="95250"/>
                      </a:cubicBezTo>
                      <a:cubicBezTo>
                        <a:pt x="327025" y="100013"/>
                        <a:pt x="275167" y="64029"/>
                        <a:pt x="250825" y="53975"/>
                      </a:cubicBezTo>
                      <a:cubicBezTo>
                        <a:pt x="226483" y="43921"/>
                        <a:pt x="168275" y="34925"/>
                        <a:pt x="168275" y="3492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フリーフォーム 297">
                  <a:extLst>
                    <a:ext uri="{FF2B5EF4-FFF2-40B4-BE49-F238E27FC236}">
                      <a16:creationId xmlns:a16="http://schemas.microsoft.com/office/drawing/2014/main" id="{C6ACC261-F1EA-32E3-9E97-A322A02C7A9D}"/>
                    </a:ext>
                  </a:extLst>
                </p:cNvPr>
                <p:cNvSpPr/>
                <p:nvPr/>
              </p:nvSpPr>
              <p:spPr>
                <a:xfrm>
                  <a:off x="5051054" y="5102173"/>
                  <a:ext cx="499579" cy="249178"/>
                </a:xfrm>
                <a:custGeom>
                  <a:avLst/>
                  <a:gdLst>
                    <a:gd name="connsiteX0" fmla="*/ 371 w 499579"/>
                    <a:gd name="connsiteY0" fmla="*/ 52 h 249178"/>
                    <a:gd name="connsiteX1" fmla="*/ 187696 w 499579"/>
                    <a:gd name="connsiteY1" fmla="*/ 60377 h 249178"/>
                    <a:gd name="connsiteX2" fmla="*/ 365496 w 499579"/>
                    <a:gd name="connsiteY2" fmla="*/ 114352 h 249178"/>
                    <a:gd name="connsiteX3" fmla="*/ 324221 w 499579"/>
                    <a:gd name="connsiteY3" fmla="*/ 114352 h 249178"/>
                    <a:gd name="connsiteX4" fmla="*/ 495671 w 499579"/>
                    <a:gd name="connsiteY4" fmla="*/ 247702 h 249178"/>
                    <a:gd name="connsiteX5" fmla="*/ 435346 w 499579"/>
                    <a:gd name="connsiteY5" fmla="*/ 181027 h 249178"/>
                    <a:gd name="connsiteX6" fmla="*/ 333746 w 499579"/>
                    <a:gd name="connsiteY6" fmla="*/ 108002 h 249178"/>
                    <a:gd name="connsiteX7" fmla="*/ 368671 w 499579"/>
                    <a:gd name="connsiteY7" fmla="*/ 133402 h 249178"/>
                    <a:gd name="connsiteX8" fmla="*/ 152771 w 499579"/>
                    <a:gd name="connsiteY8" fmla="*/ 66727 h 249178"/>
                    <a:gd name="connsiteX9" fmla="*/ 248021 w 499579"/>
                    <a:gd name="connsiteY9" fmla="*/ 73077 h 249178"/>
                    <a:gd name="connsiteX10" fmla="*/ 371 w 499579"/>
                    <a:gd name="connsiteY10" fmla="*/ 52 h 249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579" h="249178">
                      <a:moveTo>
                        <a:pt x="371" y="52"/>
                      </a:moveTo>
                      <a:cubicBezTo>
                        <a:pt x="-9683" y="-2065"/>
                        <a:pt x="187696" y="60377"/>
                        <a:pt x="187696" y="60377"/>
                      </a:cubicBezTo>
                      <a:cubicBezTo>
                        <a:pt x="248550" y="79427"/>
                        <a:pt x="342742" y="105356"/>
                        <a:pt x="365496" y="114352"/>
                      </a:cubicBezTo>
                      <a:cubicBezTo>
                        <a:pt x="388250" y="123348"/>
                        <a:pt x="302525" y="92127"/>
                        <a:pt x="324221" y="114352"/>
                      </a:cubicBezTo>
                      <a:cubicBezTo>
                        <a:pt x="345917" y="136577"/>
                        <a:pt x="477150" y="236590"/>
                        <a:pt x="495671" y="247702"/>
                      </a:cubicBezTo>
                      <a:cubicBezTo>
                        <a:pt x="514192" y="258815"/>
                        <a:pt x="462334" y="204310"/>
                        <a:pt x="435346" y="181027"/>
                      </a:cubicBezTo>
                      <a:cubicBezTo>
                        <a:pt x="408359" y="157744"/>
                        <a:pt x="344859" y="115940"/>
                        <a:pt x="333746" y="108002"/>
                      </a:cubicBezTo>
                      <a:cubicBezTo>
                        <a:pt x="322634" y="100065"/>
                        <a:pt x="398833" y="140281"/>
                        <a:pt x="368671" y="133402"/>
                      </a:cubicBezTo>
                      <a:cubicBezTo>
                        <a:pt x="338509" y="126523"/>
                        <a:pt x="172879" y="76781"/>
                        <a:pt x="152771" y="66727"/>
                      </a:cubicBezTo>
                      <a:cubicBezTo>
                        <a:pt x="132663" y="56673"/>
                        <a:pt x="268129" y="84189"/>
                        <a:pt x="248021" y="73077"/>
                      </a:cubicBezTo>
                      <a:cubicBezTo>
                        <a:pt x="227913" y="61965"/>
                        <a:pt x="10425" y="2169"/>
                        <a:pt x="371" y="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9" name="フリーフォーム 298">
                  <a:extLst>
                    <a:ext uri="{FF2B5EF4-FFF2-40B4-BE49-F238E27FC236}">
                      <a16:creationId xmlns:a16="http://schemas.microsoft.com/office/drawing/2014/main" id="{B1C63941-6196-4E18-213B-316B9A40031F}"/>
                    </a:ext>
                  </a:extLst>
                </p:cNvPr>
                <p:cNvSpPr/>
                <p:nvPr/>
              </p:nvSpPr>
              <p:spPr>
                <a:xfrm>
                  <a:off x="5219666" y="4635499"/>
                  <a:ext cx="307351" cy="299467"/>
                </a:xfrm>
                <a:custGeom>
                  <a:avLst/>
                  <a:gdLst>
                    <a:gd name="connsiteX0" fmla="*/ 34 w 307351"/>
                    <a:gd name="connsiteY0" fmla="*/ 1 h 299467"/>
                    <a:gd name="connsiteX1" fmla="*/ 181009 w 307351"/>
                    <a:gd name="connsiteY1" fmla="*/ 187326 h 299467"/>
                    <a:gd name="connsiteX2" fmla="*/ 304834 w 307351"/>
                    <a:gd name="connsiteY2" fmla="*/ 298451 h 299467"/>
                    <a:gd name="connsiteX3" fmla="*/ 254034 w 307351"/>
                    <a:gd name="connsiteY3" fmla="*/ 238126 h 299467"/>
                    <a:gd name="connsiteX4" fmla="*/ 133384 w 307351"/>
                    <a:gd name="connsiteY4" fmla="*/ 165101 h 299467"/>
                    <a:gd name="connsiteX5" fmla="*/ 165134 w 307351"/>
                    <a:gd name="connsiteY5" fmla="*/ 184151 h 299467"/>
                    <a:gd name="connsiteX6" fmla="*/ 34 w 307351"/>
                    <a:gd name="connsiteY6" fmla="*/ 1 h 299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7351" h="299467">
                      <a:moveTo>
                        <a:pt x="34" y="1"/>
                      </a:moveTo>
                      <a:cubicBezTo>
                        <a:pt x="2680" y="530"/>
                        <a:pt x="130209" y="137584"/>
                        <a:pt x="181009" y="187326"/>
                      </a:cubicBezTo>
                      <a:cubicBezTo>
                        <a:pt x="231809" y="237068"/>
                        <a:pt x="292663" y="289984"/>
                        <a:pt x="304834" y="298451"/>
                      </a:cubicBezTo>
                      <a:cubicBezTo>
                        <a:pt x="317005" y="306918"/>
                        <a:pt x="282609" y="260351"/>
                        <a:pt x="254034" y="238126"/>
                      </a:cubicBezTo>
                      <a:cubicBezTo>
                        <a:pt x="225459" y="215901"/>
                        <a:pt x="133384" y="165101"/>
                        <a:pt x="133384" y="165101"/>
                      </a:cubicBezTo>
                      <a:cubicBezTo>
                        <a:pt x="118567" y="156105"/>
                        <a:pt x="182597" y="207434"/>
                        <a:pt x="165134" y="184151"/>
                      </a:cubicBezTo>
                      <a:cubicBezTo>
                        <a:pt x="147672" y="160868"/>
                        <a:pt x="-2612" y="-528"/>
                        <a:pt x="34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0" name="フリーフォーム 299">
                  <a:extLst>
                    <a:ext uri="{FF2B5EF4-FFF2-40B4-BE49-F238E27FC236}">
                      <a16:creationId xmlns:a16="http://schemas.microsoft.com/office/drawing/2014/main" id="{DD280DE1-51C5-F8B8-0B9A-660638F701D9}"/>
                    </a:ext>
                  </a:extLst>
                </p:cNvPr>
                <p:cNvSpPr/>
                <p:nvPr/>
              </p:nvSpPr>
              <p:spPr>
                <a:xfrm>
                  <a:off x="4938795" y="4648162"/>
                  <a:ext cx="277939" cy="64336"/>
                </a:xfrm>
                <a:custGeom>
                  <a:avLst/>
                  <a:gdLst>
                    <a:gd name="connsiteX0" fmla="*/ 1505 w 277939"/>
                    <a:gd name="connsiteY0" fmla="*/ 38 h 64336"/>
                    <a:gd name="connsiteX1" fmla="*/ 84055 w 277939"/>
                    <a:gd name="connsiteY1" fmla="*/ 54013 h 64336"/>
                    <a:gd name="connsiteX2" fmla="*/ 277730 w 277939"/>
                    <a:gd name="connsiteY2" fmla="*/ 47663 h 64336"/>
                    <a:gd name="connsiteX3" fmla="*/ 122155 w 277939"/>
                    <a:gd name="connsiteY3" fmla="*/ 47663 h 64336"/>
                    <a:gd name="connsiteX4" fmla="*/ 147555 w 277939"/>
                    <a:gd name="connsiteY4" fmla="*/ 63538 h 64336"/>
                    <a:gd name="connsiteX5" fmla="*/ 1505 w 277939"/>
                    <a:gd name="connsiteY5" fmla="*/ 38 h 64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939" h="64336">
                      <a:moveTo>
                        <a:pt x="1505" y="38"/>
                      </a:moveTo>
                      <a:cubicBezTo>
                        <a:pt x="-9078" y="-1550"/>
                        <a:pt x="38018" y="46076"/>
                        <a:pt x="84055" y="54013"/>
                      </a:cubicBezTo>
                      <a:cubicBezTo>
                        <a:pt x="130092" y="61950"/>
                        <a:pt x="271380" y="48721"/>
                        <a:pt x="277730" y="47663"/>
                      </a:cubicBezTo>
                      <a:cubicBezTo>
                        <a:pt x="284080" y="46605"/>
                        <a:pt x="143851" y="45017"/>
                        <a:pt x="122155" y="47663"/>
                      </a:cubicBezTo>
                      <a:cubicBezTo>
                        <a:pt x="100459" y="50309"/>
                        <a:pt x="167663" y="68300"/>
                        <a:pt x="147555" y="63538"/>
                      </a:cubicBezTo>
                      <a:cubicBezTo>
                        <a:pt x="127447" y="58776"/>
                        <a:pt x="12088" y="1626"/>
                        <a:pt x="1505" y="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1" name="フリーフォーム 300">
                  <a:extLst>
                    <a:ext uri="{FF2B5EF4-FFF2-40B4-BE49-F238E27FC236}">
                      <a16:creationId xmlns:a16="http://schemas.microsoft.com/office/drawing/2014/main" id="{3803E847-48E8-DEA5-FA4F-A62C3417B184}"/>
                    </a:ext>
                  </a:extLst>
                </p:cNvPr>
                <p:cNvSpPr/>
                <p:nvPr/>
              </p:nvSpPr>
              <p:spPr>
                <a:xfrm>
                  <a:off x="3920754" y="4746235"/>
                  <a:ext cx="302305" cy="404701"/>
                </a:xfrm>
                <a:custGeom>
                  <a:avLst/>
                  <a:gdLst>
                    <a:gd name="connsiteX0" fmla="*/ 301996 w 302305"/>
                    <a:gd name="connsiteY0" fmla="*/ 390 h 404701"/>
                    <a:gd name="connsiteX1" fmla="*/ 222621 w 302305"/>
                    <a:gd name="connsiteY1" fmla="*/ 70240 h 404701"/>
                    <a:gd name="connsiteX2" fmla="*/ 178171 w 302305"/>
                    <a:gd name="connsiteY2" fmla="*/ 152790 h 404701"/>
                    <a:gd name="connsiteX3" fmla="*/ 371 w 302305"/>
                    <a:gd name="connsiteY3" fmla="*/ 403615 h 404701"/>
                    <a:gd name="connsiteX4" fmla="*/ 130546 w 302305"/>
                    <a:gd name="connsiteY4" fmla="*/ 244865 h 404701"/>
                    <a:gd name="connsiteX5" fmla="*/ 98796 w 302305"/>
                    <a:gd name="connsiteY5" fmla="*/ 270265 h 404701"/>
                    <a:gd name="connsiteX6" fmla="*/ 190871 w 302305"/>
                    <a:gd name="connsiteY6" fmla="*/ 101990 h 404701"/>
                    <a:gd name="connsiteX7" fmla="*/ 301996 w 302305"/>
                    <a:gd name="connsiteY7" fmla="*/ 390 h 404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2305" h="404701">
                      <a:moveTo>
                        <a:pt x="301996" y="390"/>
                      </a:moveTo>
                      <a:cubicBezTo>
                        <a:pt x="307288" y="-4902"/>
                        <a:pt x="243259" y="44840"/>
                        <a:pt x="222621" y="70240"/>
                      </a:cubicBezTo>
                      <a:cubicBezTo>
                        <a:pt x="201983" y="95640"/>
                        <a:pt x="215213" y="97228"/>
                        <a:pt x="178171" y="152790"/>
                      </a:cubicBezTo>
                      <a:cubicBezTo>
                        <a:pt x="141129" y="208353"/>
                        <a:pt x="8308" y="388269"/>
                        <a:pt x="371" y="403615"/>
                      </a:cubicBezTo>
                      <a:cubicBezTo>
                        <a:pt x="-7566" y="418961"/>
                        <a:pt x="114142" y="267090"/>
                        <a:pt x="130546" y="244865"/>
                      </a:cubicBezTo>
                      <a:cubicBezTo>
                        <a:pt x="146950" y="222640"/>
                        <a:pt x="88742" y="294077"/>
                        <a:pt x="98796" y="270265"/>
                      </a:cubicBezTo>
                      <a:cubicBezTo>
                        <a:pt x="108850" y="246453"/>
                        <a:pt x="156475" y="143794"/>
                        <a:pt x="190871" y="101990"/>
                      </a:cubicBezTo>
                      <a:cubicBezTo>
                        <a:pt x="225267" y="60186"/>
                        <a:pt x="296704" y="5682"/>
                        <a:pt x="301996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2" name="フリーフォーム 301">
                  <a:extLst>
                    <a:ext uri="{FF2B5EF4-FFF2-40B4-BE49-F238E27FC236}">
                      <a16:creationId xmlns:a16="http://schemas.microsoft.com/office/drawing/2014/main" id="{3C37341C-2162-45E0-37C5-B8DD772FDDD3}"/>
                    </a:ext>
                  </a:extLst>
                </p:cNvPr>
                <p:cNvSpPr/>
                <p:nvPr/>
              </p:nvSpPr>
              <p:spPr>
                <a:xfrm>
                  <a:off x="4227964" y="4733888"/>
                  <a:ext cx="182821" cy="10629"/>
                </a:xfrm>
                <a:custGeom>
                  <a:avLst/>
                  <a:gdLst>
                    <a:gd name="connsiteX0" fmla="*/ 4311 w 182821"/>
                    <a:gd name="connsiteY0" fmla="*/ 6387 h 10629"/>
                    <a:gd name="connsiteX1" fmla="*/ 182111 w 182821"/>
                    <a:gd name="connsiteY1" fmla="*/ 37 h 10629"/>
                    <a:gd name="connsiteX2" fmla="*/ 64636 w 182821"/>
                    <a:gd name="connsiteY2" fmla="*/ 9562 h 10629"/>
                    <a:gd name="connsiteX3" fmla="*/ 4311 w 182821"/>
                    <a:gd name="connsiteY3" fmla="*/ 6387 h 10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2821" h="10629">
                      <a:moveTo>
                        <a:pt x="4311" y="6387"/>
                      </a:moveTo>
                      <a:cubicBezTo>
                        <a:pt x="23890" y="4800"/>
                        <a:pt x="172057" y="-492"/>
                        <a:pt x="182111" y="37"/>
                      </a:cubicBezTo>
                      <a:cubicBezTo>
                        <a:pt x="192165" y="566"/>
                        <a:pt x="92682" y="6387"/>
                        <a:pt x="64636" y="9562"/>
                      </a:cubicBezTo>
                      <a:cubicBezTo>
                        <a:pt x="36590" y="12737"/>
                        <a:pt x="-15268" y="7974"/>
                        <a:pt x="4311" y="63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3" name="フリーフォーム 302">
                  <a:extLst>
                    <a:ext uri="{FF2B5EF4-FFF2-40B4-BE49-F238E27FC236}">
                      <a16:creationId xmlns:a16="http://schemas.microsoft.com/office/drawing/2014/main" id="{160A0B0F-BCA2-9F6F-C4E8-64033B36DD4A}"/>
                    </a:ext>
                  </a:extLst>
                </p:cNvPr>
                <p:cNvSpPr/>
                <p:nvPr/>
              </p:nvSpPr>
              <p:spPr>
                <a:xfrm>
                  <a:off x="4141729" y="4796644"/>
                  <a:ext cx="65375" cy="185175"/>
                </a:xfrm>
                <a:custGeom>
                  <a:avLst/>
                  <a:gdLst>
                    <a:gd name="connsiteX0" fmla="*/ 65146 w 65375"/>
                    <a:gd name="connsiteY0" fmla="*/ 781 h 185175"/>
                    <a:gd name="connsiteX1" fmla="*/ 27046 w 65375"/>
                    <a:gd name="connsiteY1" fmla="*/ 48406 h 185175"/>
                    <a:gd name="connsiteX2" fmla="*/ 1646 w 65375"/>
                    <a:gd name="connsiteY2" fmla="*/ 184931 h 185175"/>
                    <a:gd name="connsiteX3" fmla="*/ 7996 w 65375"/>
                    <a:gd name="connsiteY3" fmla="*/ 80156 h 185175"/>
                    <a:gd name="connsiteX4" fmla="*/ 65146 w 65375"/>
                    <a:gd name="connsiteY4" fmla="*/ 781 h 18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375" h="185175">
                      <a:moveTo>
                        <a:pt x="65146" y="781"/>
                      </a:moveTo>
                      <a:cubicBezTo>
                        <a:pt x="68321" y="-4511"/>
                        <a:pt x="37629" y="17714"/>
                        <a:pt x="27046" y="48406"/>
                      </a:cubicBezTo>
                      <a:cubicBezTo>
                        <a:pt x="16463" y="79098"/>
                        <a:pt x="4821" y="179639"/>
                        <a:pt x="1646" y="184931"/>
                      </a:cubicBezTo>
                      <a:cubicBezTo>
                        <a:pt x="-1529" y="190223"/>
                        <a:pt x="-471" y="108202"/>
                        <a:pt x="7996" y="80156"/>
                      </a:cubicBezTo>
                      <a:cubicBezTo>
                        <a:pt x="16463" y="52110"/>
                        <a:pt x="61971" y="6073"/>
                        <a:pt x="65146" y="7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4" name="フリーフォーム 303">
                  <a:extLst>
                    <a:ext uri="{FF2B5EF4-FFF2-40B4-BE49-F238E27FC236}">
                      <a16:creationId xmlns:a16="http://schemas.microsoft.com/office/drawing/2014/main" id="{EBE25E36-535B-4D31-C02E-C04F814F5E95}"/>
                    </a:ext>
                  </a:extLst>
                </p:cNvPr>
                <p:cNvSpPr/>
                <p:nvPr/>
              </p:nvSpPr>
              <p:spPr>
                <a:xfrm>
                  <a:off x="4156047" y="4895464"/>
                  <a:ext cx="264298" cy="67376"/>
                </a:xfrm>
                <a:custGeom>
                  <a:avLst/>
                  <a:gdLst>
                    <a:gd name="connsiteX0" fmla="*/ 28 w 264298"/>
                    <a:gd name="connsiteY0" fmla="*/ 67061 h 67376"/>
                    <a:gd name="connsiteX1" fmla="*/ 104803 w 264298"/>
                    <a:gd name="connsiteY1" fmla="*/ 25786 h 67376"/>
                    <a:gd name="connsiteX2" fmla="*/ 263553 w 264298"/>
                    <a:gd name="connsiteY2" fmla="*/ 32136 h 67376"/>
                    <a:gd name="connsiteX3" fmla="*/ 165128 w 264298"/>
                    <a:gd name="connsiteY3" fmla="*/ 32136 h 67376"/>
                    <a:gd name="connsiteX4" fmla="*/ 181003 w 264298"/>
                    <a:gd name="connsiteY4" fmla="*/ 41661 h 67376"/>
                    <a:gd name="connsiteX5" fmla="*/ 95278 w 264298"/>
                    <a:gd name="connsiteY5" fmla="*/ 386 h 67376"/>
                    <a:gd name="connsiteX6" fmla="*/ 28 w 264298"/>
                    <a:gd name="connsiteY6" fmla="*/ 67061 h 6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298" h="67376">
                      <a:moveTo>
                        <a:pt x="28" y="67061"/>
                      </a:moveTo>
                      <a:cubicBezTo>
                        <a:pt x="1615" y="71294"/>
                        <a:pt x="60882" y="31607"/>
                        <a:pt x="104803" y="25786"/>
                      </a:cubicBezTo>
                      <a:cubicBezTo>
                        <a:pt x="148724" y="19965"/>
                        <a:pt x="253499" y="31078"/>
                        <a:pt x="263553" y="32136"/>
                      </a:cubicBezTo>
                      <a:cubicBezTo>
                        <a:pt x="273607" y="33194"/>
                        <a:pt x="178886" y="30549"/>
                        <a:pt x="165128" y="32136"/>
                      </a:cubicBezTo>
                      <a:cubicBezTo>
                        <a:pt x="151370" y="33723"/>
                        <a:pt x="192645" y="46953"/>
                        <a:pt x="181003" y="41661"/>
                      </a:cubicBezTo>
                      <a:cubicBezTo>
                        <a:pt x="169361" y="36369"/>
                        <a:pt x="125969" y="-4376"/>
                        <a:pt x="95278" y="386"/>
                      </a:cubicBezTo>
                      <a:cubicBezTo>
                        <a:pt x="64587" y="5148"/>
                        <a:pt x="-1559" y="62828"/>
                        <a:pt x="28" y="670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5" name="フリーフォーム 304">
                  <a:extLst>
                    <a:ext uri="{FF2B5EF4-FFF2-40B4-BE49-F238E27FC236}">
                      <a16:creationId xmlns:a16="http://schemas.microsoft.com/office/drawing/2014/main" id="{8F3F5B91-9C31-A9F4-359B-630CAB252FF6}"/>
                    </a:ext>
                  </a:extLst>
                </p:cNvPr>
                <p:cNvSpPr/>
                <p:nvPr/>
              </p:nvSpPr>
              <p:spPr>
                <a:xfrm>
                  <a:off x="4197350" y="4940936"/>
                  <a:ext cx="184640" cy="40667"/>
                </a:xfrm>
                <a:custGeom>
                  <a:avLst/>
                  <a:gdLst>
                    <a:gd name="connsiteX0" fmla="*/ 0 w 184640"/>
                    <a:gd name="connsiteY0" fmla="*/ 37464 h 40667"/>
                    <a:gd name="connsiteX1" fmla="*/ 92075 w 184640"/>
                    <a:gd name="connsiteY1" fmla="*/ 12064 h 40667"/>
                    <a:gd name="connsiteX2" fmla="*/ 184150 w 184640"/>
                    <a:gd name="connsiteY2" fmla="*/ 40639 h 40667"/>
                    <a:gd name="connsiteX3" fmla="*/ 127000 w 184640"/>
                    <a:gd name="connsiteY3" fmla="*/ 5714 h 40667"/>
                    <a:gd name="connsiteX4" fmla="*/ 92075 w 184640"/>
                    <a:gd name="connsiteY4" fmla="*/ 2539 h 40667"/>
                    <a:gd name="connsiteX5" fmla="*/ 0 w 184640"/>
                    <a:gd name="connsiteY5" fmla="*/ 37464 h 40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4640" h="40667">
                      <a:moveTo>
                        <a:pt x="0" y="37464"/>
                      </a:moveTo>
                      <a:cubicBezTo>
                        <a:pt x="0" y="39051"/>
                        <a:pt x="61383" y="11535"/>
                        <a:pt x="92075" y="12064"/>
                      </a:cubicBezTo>
                      <a:cubicBezTo>
                        <a:pt x="122767" y="12593"/>
                        <a:pt x="178329" y="41697"/>
                        <a:pt x="184150" y="40639"/>
                      </a:cubicBezTo>
                      <a:cubicBezTo>
                        <a:pt x="189971" y="39581"/>
                        <a:pt x="142346" y="12064"/>
                        <a:pt x="127000" y="5714"/>
                      </a:cubicBezTo>
                      <a:cubicBezTo>
                        <a:pt x="111654" y="-636"/>
                        <a:pt x="111654" y="-1694"/>
                        <a:pt x="92075" y="2539"/>
                      </a:cubicBezTo>
                      <a:cubicBezTo>
                        <a:pt x="72496" y="6772"/>
                        <a:pt x="0" y="35877"/>
                        <a:pt x="0" y="374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6" name="フリーフォーム 305">
                  <a:extLst>
                    <a:ext uri="{FF2B5EF4-FFF2-40B4-BE49-F238E27FC236}">
                      <a16:creationId xmlns:a16="http://schemas.microsoft.com/office/drawing/2014/main" id="{ED03AD4D-F10F-785B-C4E5-C60D04F2BB61}"/>
                    </a:ext>
                  </a:extLst>
                </p:cNvPr>
                <p:cNvSpPr/>
                <p:nvPr/>
              </p:nvSpPr>
              <p:spPr>
                <a:xfrm>
                  <a:off x="4158917" y="4973868"/>
                  <a:ext cx="46713" cy="177457"/>
                </a:xfrm>
                <a:custGeom>
                  <a:avLst/>
                  <a:gdLst>
                    <a:gd name="connsiteX0" fmla="*/ 38433 w 46713"/>
                    <a:gd name="connsiteY0" fmla="*/ 1357 h 177457"/>
                    <a:gd name="connsiteX1" fmla="*/ 22558 w 46713"/>
                    <a:gd name="connsiteY1" fmla="*/ 68032 h 177457"/>
                    <a:gd name="connsiteX2" fmla="*/ 44783 w 46713"/>
                    <a:gd name="connsiteY2" fmla="*/ 172807 h 177457"/>
                    <a:gd name="connsiteX3" fmla="*/ 41608 w 46713"/>
                    <a:gd name="connsiteY3" fmla="*/ 150582 h 177457"/>
                    <a:gd name="connsiteX4" fmla="*/ 9858 w 46713"/>
                    <a:gd name="connsiteY4" fmla="*/ 74382 h 177457"/>
                    <a:gd name="connsiteX5" fmla="*/ 333 w 46713"/>
                    <a:gd name="connsiteY5" fmla="*/ 128357 h 177457"/>
                    <a:gd name="connsiteX6" fmla="*/ 38433 w 46713"/>
                    <a:gd name="connsiteY6" fmla="*/ 1357 h 17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713" h="177457">
                      <a:moveTo>
                        <a:pt x="38433" y="1357"/>
                      </a:moveTo>
                      <a:cubicBezTo>
                        <a:pt x="42137" y="-8697"/>
                        <a:pt x="21500" y="39457"/>
                        <a:pt x="22558" y="68032"/>
                      </a:cubicBezTo>
                      <a:cubicBezTo>
                        <a:pt x="23616" y="96607"/>
                        <a:pt x="44783" y="172807"/>
                        <a:pt x="44783" y="172807"/>
                      </a:cubicBezTo>
                      <a:cubicBezTo>
                        <a:pt x="47958" y="186565"/>
                        <a:pt x="47429" y="166986"/>
                        <a:pt x="41608" y="150582"/>
                      </a:cubicBezTo>
                      <a:cubicBezTo>
                        <a:pt x="35787" y="134178"/>
                        <a:pt x="16737" y="78086"/>
                        <a:pt x="9858" y="74382"/>
                      </a:cubicBezTo>
                      <a:cubicBezTo>
                        <a:pt x="2979" y="70678"/>
                        <a:pt x="-1254" y="135765"/>
                        <a:pt x="333" y="128357"/>
                      </a:cubicBezTo>
                      <a:cubicBezTo>
                        <a:pt x="1920" y="120949"/>
                        <a:pt x="34729" y="11411"/>
                        <a:pt x="38433" y="13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フリーフォーム 306">
                  <a:extLst>
                    <a:ext uri="{FF2B5EF4-FFF2-40B4-BE49-F238E27FC236}">
                      <a16:creationId xmlns:a16="http://schemas.microsoft.com/office/drawing/2014/main" id="{D2E075D4-6705-9E11-A5A1-0A0D1666C7CD}"/>
                    </a:ext>
                  </a:extLst>
                </p:cNvPr>
                <p:cNvSpPr/>
                <p:nvPr/>
              </p:nvSpPr>
              <p:spPr>
                <a:xfrm>
                  <a:off x="4174129" y="5102937"/>
                  <a:ext cx="641194" cy="152288"/>
                </a:xfrm>
                <a:custGeom>
                  <a:avLst/>
                  <a:gdLst>
                    <a:gd name="connsiteX0" fmla="*/ 4171 w 641194"/>
                    <a:gd name="connsiteY0" fmla="*/ 65963 h 152288"/>
                    <a:gd name="connsiteX1" fmla="*/ 210546 w 641194"/>
                    <a:gd name="connsiteY1" fmla="*/ 31038 h 152288"/>
                    <a:gd name="connsiteX2" fmla="*/ 423271 w 641194"/>
                    <a:gd name="connsiteY2" fmla="*/ 56438 h 152288"/>
                    <a:gd name="connsiteX3" fmla="*/ 639171 w 641194"/>
                    <a:gd name="connsiteY3" fmla="*/ 151688 h 152288"/>
                    <a:gd name="connsiteX4" fmla="*/ 289921 w 641194"/>
                    <a:gd name="connsiteY4" fmla="*/ 5638 h 152288"/>
                    <a:gd name="connsiteX5" fmla="*/ 407396 w 641194"/>
                    <a:gd name="connsiteY5" fmla="*/ 31038 h 152288"/>
                    <a:gd name="connsiteX6" fmla="*/ 4171 w 641194"/>
                    <a:gd name="connsiteY6" fmla="*/ 65963 h 15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1194" h="152288">
                      <a:moveTo>
                        <a:pt x="4171" y="65963"/>
                      </a:moveTo>
                      <a:cubicBezTo>
                        <a:pt x="-28637" y="65963"/>
                        <a:pt x="140696" y="32625"/>
                        <a:pt x="210546" y="31038"/>
                      </a:cubicBezTo>
                      <a:cubicBezTo>
                        <a:pt x="280396" y="29450"/>
                        <a:pt x="351834" y="36330"/>
                        <a:pt x="423271" y="56438"/>
                      </a:cubicBezTo>
                      <a:cubicBezTo>
                        <a:pt x="494708" y="76546"/>
                        <a:pt x="661396" y="160155"/>
                        <a:pt x="639171" y="151688"/>
                      </a:cubicBezTo>
                      <a:cubicBezTo>
                        <a:pt x="616946" y="143221"/>
                        <a:pt x="328550" y="25746"/>
                        <a:pt x="289921" y="5638"/>
                      </a:cubicBezTo>
                      <a:cubicBezTo>
                        <a:pt x="251292" y="-14470"/>
                        <a:pt x="454492" y="25217"/>
                        <a:pt x="407396" y="31038"/>
                      </a:cubicBezTo>
                      <a:cubicBezTo>
                        <a:pt x="360300" y="36859"/>
                        <a:pt x="36979" y="65963"/>
                        <a:pt x="4171" y="659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8" name="フリーフォーム 307">
                  <a:extLst>
                    <a:ext uri="{FF2B5EF4-FFF2-40B4-BE49-F238E27FC236}">
                      <a16:creationId xmlns:a16="http://schemas.microsoft.com/office/drawing/2014/main" id="{A05528B8-720C-0465-EDB8-977C89F41249}"/>
                    </a:ext>
                  </a:extLst>
                </p:cNvPr>
                <p:cNvSpPr/>
                <p:nvPr/>
              </p:nvSpPr>
              <p:spPr>
                <a:xfrm>
                  <a:off x="4419174" y="4619446"/>
                  <a:ext cx="99035" cy="143208"/>
                </a:xfrm>
                <a:custGeom>
                  <a:avLst/>
                  <a:gdLst>
                    <a:gd name="connsiteX0" fmla="*/ 98851 w 99035"/>
                    <a:gd name="connsiteY0" fmla="*/ 179 h 143208"/>
                    <a:gd name="connsiteX1" fmla="*/ 25826 w 99035"/>
                    <a:gd name="connsiteY1" fmla="*/ 60504 h 143208"/>
                    <a:gd name="connsiteX2" fmla="*/ 54401 w 99035"/>
                    <a:gd name="connsiteY2" fmla="*/ 143054 h 143208"/>
                    <a:gd name="connsiteX3" fmla="*/ 426 w 99035"/>
                    <a:gd name="connsiteY3" fmla="*/ 79554 h 143208"/>
                    <a:gd name="connsiteX4" fmla="*/ 98851 w 99035"/>
                    <a:gd name="connsiteY4" fmla="*/ 179 h 14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035" h="143208">
                      <a:moveTo>
                        <a:pt x="98851" y="179"/>
                      </a:moveTo>
                      <a:cubicBezTo>
                        <a:pt x="103084" y="-2996"/>
                        <a:pt x="33234" y="36692"/>
                        <a:pt x="25826" y="60504"/>
                      </a:cubicBezTo>
                      <a:cubicBezTo>
                        <a:pt x="18418" y="84317"/>
                        <a:pt x="58634" y="139879"/>
                        <a:pt x="54401" y="143054"/>
                      </a:cubicBezTo>
                      <a:cubicBezTo>
                        <a:pt x="50168" y="146229"/>
                        <a:pt x="-5395" y="99662"/>
                        <a:pt x="426" y="79554"/>
                      </a:cubicBezTo>
                      <a:cubicBezTo>
                        <a:pt x="6247" y="59446"/>
                        <a:pt x="94618" y="3354"/>
                        <a:pt x="98851" y="1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9" name="フリーフォーム 308">
                  <a:extLst>
                    <a:ext uri="{FF2B5EF4-FFF2-40B4-BE49-F238E27FC236}">
                      <a16:creationId xmlns:a16="http://schemas.microsoft.com/office/drawing/2014/main" id="{6FE7429B-C989-54E9-4DDD-1E297E87D379}"/>
                    </a:ext>
                  </a:extLst>
                </p:cNvPr>
                <p:cNvSpPr/>
                <p:nvPr/>
              </p:nvSpPr>
              <p:spPr>
                <a:xfrm>
                  <a:off x="4648186" y="5206995"/>
                  <a:ext cx="162154" cy="185018"/>
                </a:xfrm>
                <a:custGeom>
                  <a:avLst/>
                  <a:gdLst>
                    <a:gd name="connsiteX0" fmla="*/ 14 w 162154"/>
                    <a:gd name="connsiteY0" fmla="*/ 5 h 185018"/>
                    <a:gd name="connsiteX1" fmla="*/ 136539 w 162154"/>
                    <a:gd name="connsiteY1" fmla="*/ 66680 h 185018"/>
                    <a:gd name="connsiteX2" fmla="*/ 41289 w 162154"/>
                    <a:gd name="connsiteY2" fmla="*/ 184155 h 185018"/>
                    <a:gd name="connsiteX3" fmla="*/ 149239 w 162154"/>
                    <a:gd name="connsiteY3" fmla="*/ 117480 h 185018"/>
                    <a:gd name="connsiteX4" fmla="*/ 146064 w 162154"/>
                    <a:gd name="connsiteY4" fmla="*/ 69855 h 185018"/>
                    <a:gd name="connsiteX5" fmla="*/ 14 w 162154"/>
                    <a:gd name="connsiteY5" fmla="*/ 5 h 185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154" h="185018">
                      <a:moveTo>
                        <a:pt x="14" y="5"/>
                      </a:moveTo>
                      <a:cubicBezTo>
                        <a:pt x="-1573" y="-524"/>
                        <a:pt x="129660" y="35988"/>
                        <a:pt x="136539" y="66680"/>
                      </a:cubicBezTo>
                      <a:cubicBezTo>
                        <a:pt x="143418" y="97372"/>
                        <a:pt x="39172" y="175688"/>
                        <a:pt x="41289" y="184155"/>
                      </a:cubicBezTo>
                      <a:cubicBezTo>
                        <a:pt x="43406" y="192622"/>
                        <a:pt x="131777" y="136530"/>
                        <a:pt x="149239" y="117480"/>
                      </a:cubicBezTo>
                      <a:cubicBezTo>
                        <a:pt x="166701" y="98430"/>
                        <a:pt x="167230" y="88905"/>
                        <a:pt x="146064" y="69855"/>
                      </a:cubicBezTo>
                      <a:cubicBezTo>
                        <a:pt x="124898" y="50805"/>
                        <a:pt x="1601" y="534"/>
                        <a:pt x="14" y="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0" name="フリーフォーム 309">
                  <a:extLst>
                    <a:ext uri="{FF2B5EF4-FFF2-40B4-BE49-F238E27FC236}">
                      <a16:creationId xmlns:a16="http://schemas.microsoft.com/office/drawing/2014/main" id="{FB560659-20B7-DA24-B893-1191BACDA89F}"/>
                    </a:ext>
                  </a:extLst>
                </p:cNvPr>
                <p:cNvSpPr/>
                <p:nvPr/>
              </p:nvSpPr>
              <p:spPr>
                <a:xfrm>
                  <a:off x="4381718" y="5317671"/>
                  <a:ext cx="341168" cy="52400"/>
                </a:xfrm>
                <a:custGeom>
                  <a:avLst/>
                  <a:gdLst>
                    <a:gd name="connsiteX0" fmla="*/ 2957 w 341168"/>
                    <a:gd name="connsiteY0" fmla="*/ 454 h 52400"/>
                    <a:gd name="connsiteX1" fmla="*/ 250607 w 341168"/>
                    <a:gd name="connsiteY1" fmla="*/ 6804 h 52400"/>
                    <a:gd name="connsiteX2" fmla="*/ 183932 w 341168"/>
                    <a:gd name="connsiteY2" fmla="*/ 16329 h 52400"/>
                    <a:gd name="connsiteX3" fmla="*/ 285532 w 341168"/>
                    <a:gd name="connsiteY3" fmla="*/ 16329 h 52400"/>
                    <a:gd name="connsiteX4" fmla="*/ 339507 w 341168"/>
                    <a:gd name="connsiteY4" fmla="*/ 51254 h 52400"/>
                    <a:gd name="connsiteX5" fmla="*/ 307757 w 341168"/>
                    <a:gd name="connsiteY5" fmla="*/ 41729 h 52400"/>
                    <a:gd name="connsiteX6" fmla="*/ 123607 w 341168"/>
                    <a:gd name="connsiteY6" fmla="*/ 19504 h 52400"/>
                    <a:gd name="connsiteX7" fmla="*/ 2957 w 341168"/>
                    <a:gd name="connsiteY7" fmla="*/ 454 h 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1168" h="52400">
                      <a:moveTo>
                        <a:pt x="2957" y="454"/>
                      </a:moveTo>
                      <a:cubicBezTo>
                        <a:pt x="24124" y="-1663"/>
                        <a:pt x="220445" y="4158"/>
                        <a:pt x="250607" y="6804"/>
                      </a:cubicBezTo>
                      <a:cubicBezTo>
                        <a:pt x="280769" y="9450"/>
                        <a:pt x="178111" y="14742"/>
                        <a:pt x="183932" y="16329"/>
                      </a:cubicBezTo>
                      <a:cubicBezTo>
                        <a:pt x="189753" y="17917"/>
                        <a:pt x="259603" y="10508"/>
                        <a:pt x="285532" y="16329"/>
                      </a:cubicBezTo>
                      <a:cubicBezTo>
                        <a:pt x="311461" y="22150"/>
                        <a:pt x="335803" y="47021"/>
                        <a:pt x="339507" y="51254"/>
                      </a:cubicBezTo>
                      <a:cubicBezTo>
                        <a:pt x="343211" y="55487"/>
                        <a:pt x="343740" y="47021"/>
                        <a:pt x="307757" y="41729"/>
                      </a:cubicBezTo>
                      <a:cubicBezTo>
                        <a:pt x="271774" y="36437"/>
                        <a:pt x="167528" y="26383"/>
                        <a:pt x="123607" y="19504"/>
                      </a:cubicBezTo>
                      <a:cubicBezTo>
                        <a:pt x="79686" y="12625"/>
                        <a:pt x="-18210" y="2571"/>
                        <a:pt x="2957" y="4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1" name="フリーフォーム 310">
                  <a:extLst>
                    <a:ext uri="{FF2B5EF4-FFF2-40B4-BE49-F238E27FC236}">
                      <a16:creationId xmlns:a16="http://schemas.microsoft.com/office/drawing/2014/main" id="{E18C7529-37E0-42FF-1850-00807E671D37}"/>
                    </a:ext>
                  </a:extLst>
                </p:cNvPr>
                <p:cNvSpPr/>
                <p:nvPr/>
              </p:nvSpPr>
              <p:spPr>
                <a:xfrm>
                  <a:off x="4555538" y="5356137"/>
                  <a:ext cx="144081" cy="168744"/>
                </a:xfrm>
                <a:custGeom>
                  <a:avLst/>
                  <a:gdLst>
                    <a:gd name="connsiteX0" fmla="*/ 121237 w 144081"/>
                    <a:gd name="connsiteY0" fmla="*/ 88 h 168744"/>
                    <a:gd name="connsiteX1" fmla="*/ 137112 w 144081"/>
                    <a:gd name="connsiteY1" fmla="*/ 82638 h 168744"/>
                    <a:gd name="connsiteX2" fmla="*/ 587 w 144081"/>
                    <a:gd name="connsiteY2" fmla="*/ 168363 h 168744"/>
                    <a:gd name="connsiteX3" fmla="*/ 86312 w 144081"/>
                    <a:gd name="connsiteY3" fmla="*/ 114388 h 168744"/>
                    <a:gd name="connsiteX4" fmla="*/ 51387 w 144081"/>
                    <a:gd name="connsiteY4" fmla="*/ 120738 h 168744"/>
                    <a:gd name="connsiteX5" fmla="*/ 95837 w 144081"/>
                    <a:gd name="connsiteY5" fmla="*/ 98513 h 168744"/>
                    <a:gd name="connsiteX6" fmla="*/ 121237 w 144081"/>
                    <a:gd name="connsiteY6" fmla="*/ 88 h 168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081" h="168744">
                      <a:moveTo>
                        <a:pt x="121237" y="88"/>
                      </a:moveTo>
                      <a:cubicBezTo>
                        <a:pt x="128116" y="-2558"/>
                        <a:pt x="157220" y="54592"/>
                        <a:pt x="137112" y="82638"/>
                      </a:cubicBezTo>
                      <a:cubicBezTo>
                        <a:pt x="117004" y="110684"/>
                        <a:pt x="587" y="168363"/>
                        <a:pt x="587" y="168363"/>
                      </a:cubicBezTo>
                      <a:cubicBezTo>
                        <a:pt x="-7880" y="173655"/>
                        <a:pt x="77845" y="122326"/>
                        <a:pt x="86312" y="114388"/>
                      </a:cubicBezTo>
                      <a:cubicBezTo>
                        <a:pt x="94779" y="106451"/>
                        <a:pt x="49799" y="123384"/>
                        <a:pt x="51387" y="120738"/>
                      </a:cubicBezTo>
                      <a:cubicBezTo>
                        <a:pt x="52974" y="118092"/>
                        <a:pt x="83666" y="113330"/>
                        <a:pt x="95837" y="98513"/>
                      </a:cubicBezTo>
                      <a:cubicBezTo>
                        <a:pt x="108008" y="83696"/>
                        <a:pt x="114358" y="2734"/>
                        <a:pt x="121237" y="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2" name="フリーフォーム 311">
                  <a:extLst>
                    <a:ext uri="{FF2B5EF4-FFF2-40B4-BE49-F238E27FC236}">
                      <a16:creationId xmlns:a16="http://schemas.microsoft.com/office/drawing/2014/main" id="{1C688DC3-2077-B624-0779-96DCD2EE53CA}"/>
                    </a:ext>
                  </a:extLst>
                </p:cNvPr>
                <p:cNvSpPr/>
                <p:nvPr/>
              </p:nvSpPr>
              <p:spPr>
                <a:xfrm>
                  <a:off x="4171794" y="5490613"/>
                  <a:ext cx="480395" cy="78508"/>
                </a:xfrm>
                <a:custGeom>
                  <a:avLst/>
                  <a:gdLst>
                    <a:gd name="connsiteX0" fmla="*/ 156 w 480395"/>
                    <a:gd name="connsiteY0" fmla="*/ 78337 h 78508"/>
                    <a:gd name="connsiteX1" fmla="*/ 238281 w 480395"/>
                    <a:gd name="connsiteY1" fmla="*/ 24362 h 78508"/>
                    <a:gd name="connsiteX2" fmla="*/ 152556 w 480395"/>
                    <a:gd name="connsiteY2" fmla="*/ 43412 h 78508"/>
                    <a:gd name="connsiteX3" fmla="*/ 330356 w 480395"/>
                    <a:gd name="connsiteY3" fmla="*/ 21187 h 78508"/>
                    <a:gd name="connsiteX4" fmla="*/ 260506 w 480395"/>
                    <a:gd name="connsiteY4" fmla="*/ 33887 h 78508"/>
                    <a:gd name="connsiteX5" fmla="*/ 479581 w 480395"/>
                    <a:gd name="connsiteY5" fmla="*/ 30712 h 78508"/>
                    <a:gd name="connsiteX6" fmla="*/ 327181 w 480395"/>
                    <a:gd name="connsiteY6" fmla="*/ 2137 h 78508"/>
                    <a:gd name="connsiteX7" fmla="*/ 130331 w 480395"/>
                    <a:gd name="connsiteY7" fmla="*/ 18012 h 78508"/>
                    <a:gd name="connsiteX8" fmla="*/ 200181 w 480395"/>
                    <a:gd name="connsiteY8" fmla="*/ 2137 h 78508"/>
                    <a:gd name="connsiteX9" fmla="*/ 156 w 480395"/>
                    <a:gd name="connsiteY9" fmla="*/ 78337 h 7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80395" h="78508">
                      <a:moveTo>
                        <a:pt x="156" y="78337"/>
                      </a:moveTo>
                      <a:cubicBezTo>
                        <a:pt x="6506" y="82041"/>
                        <a:pt x="238281" y="24362"/>
                        <a:pt x="238281" y="24362"/>
                      </a:cubicBezTo>
                      <a:cubicBezTo>
                        <a:pt x="263681" y="18541"/>
                        <a:pt x="137210" y="43941"/>
                        <a:pt x="152556" y="43412"/>
                      </a:cubicBezTo>
                      <a:cubicBezTo>
                        <a:pt x="167902" y="42883"/>
                        <a:pt x="312364" y="22774"/>
                        <a:pt x="330356" y="21187"/>
                      </a:cubicBezTo>
                      <a:cubicBezTo>
                        <a:pt x="348348" y="19599"/>
                        <a:pt x="235635" y="32299"/>
                        <a:pt x="260506" y="33887"/>
                      </a:cubicBezTo>
                      <a:cubicBezTo>
                        <a:pt x="285377" y="35474"/>
                        <a:pt x="468469" y="36004"/>
                        <a:pt x="479581" y="30712"/>
                      </a:cubicBezTo>
                      <a:cubicBezTo>
                        <a:pt x="490694" y="25420"/>
                        <a:pt x="385389" y="4254"/>
                        <a:pt x="327181" y="2137"/>
                      </a:cubicBezTo>
                      <a:cubicBezTo>
                        <a:pt x="268973" y="20"/>
                        <a:pt x="151498" y="18012"/>
                        <a:pt x="130331" y="18012"/>
                      </a:cubicBezTo>
                      <a:cubicBezTo>
                        <a:pt x="109164" y="18012"/>
                        <a:pt x="217114" y="-7388"/>
                        <a:pt x="200181" y="2137"/>
                      </a:cubicBezTo>
                      <a:cubicBezTo>
                        <a:pt x="183248" y="11662"/>
                        <a:pt x="-6194" y="74633"/>
                        <a:pt x="156" y="783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3" name="フリーフォーム 312">
                  <a:extLst>
                    <a:ext uri="{FF2B5EF4-FFF2-40B4-BE49-F238E27FC236}">
                      <a16:creationId xmlns:a16="http://schemas.microsoft.com/office/drawing/2014/main" id="{2F7EDE18-D8E7-5BC3-4613-6C65C1E53E2B}"/>
                    </a:ext>
                  </a:extLst>
                </p:cNvPr>
                <p:cNvSpPr/>
                <p:nvPr/>
              </p:nvSpPr>
              <p:spPr>
                <a:xfrm>
                  <a:off x="4155946" y="5165363"/>
                  <a:ext cx="106557" cy="194040"/>
                </a:xfrm>
                <a:custGeom>
                  <a:avLst/>
                  <a:gdLst>
                    <a:gd name="connsiteX0" fmla="*/ 129 w 106557"/>
                    <a:gd name="connsiteY0" fmla="*/ 362 h 194040"/>
                    <a:gd name="connsiteX1" fmla="*/ 76329 w 106557"/>
                    <a:gd name="connsiteY1" fmla="*/ 105137 h 194040"/>
                    <a:gd name="connsiteX2" fmla="*/ 16004 w 106557"/>
                    <a:gd name="connsiteY2" fmla="*/ 194037 h 194040"/>
                    <a:gd name="connsiteX3" fmla="*/ 95379 w 106557"/>
                    <a:gd name="connsiteY3" fmla="*/ 101962 h 194040"/>
                    <a:gd name="connsiteX4" fmla="*/ 98554 w 106557"/>
                    <a:gd name="connsiteY4" fmla="*/ 143237 h 194040"/>
                    <a:gd name="connsiteX5" fmla="*/ 129 w 106557"/>
                    <a:gd name="connsiteY5" fmla="*/ 362 h 194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557" h="194040">
                      <a:moveTo>
                        <a:pt x="129" y="362"/>
                      </a:moveTo>
                      <a:cubicBezTo>
                        <a:pt x="-3575" y="-5988"/>
                        <a:pt x="73683" y="72858"/>
                        <a:pt x="76329" y="105137"/>
                      </a:cubicBezTo>
                      <a:cubicBezTo>
                        <a:pt x="78975" y="137416"/>
                        <a:pt x="12829" y="194566"/>
                        <a:pt x="16004" y="194037"/>
                      </a:cubicBezTo>
                      <a:cubicBezTo>
                        <a:pt x="19179" y="193508"/>
                        <a:pt x="81621" y="110429"/>
                        <a:pt x="95379" y="101962"/>
                      </a:cubicBezTo>
                      <a:cubicBezTo>
                        <a:pt x="109137" y="93495"/>
                        <a:pt x="110196" y="158053"/>
                        <a:pt x="98554" y="143237"/>
                      </a:cubicBezTo>
                      <a:cubicBezTo>
                        <a:pt x="86912" y="128421"/>
                        <a:pt x="3833" y="6712"/>
                        <a:pt x="129" y="3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4" name="フリーフォーム 313">
                  <a:extLst>
                    <a:ext uri="{FF2B5EF4-FFF2-40B4-BE49-F238E27FC236}">
                      <a16:creationId xmlns:a16="http://schemas.microsoft.com/office/drawing/2014/main" id="{094CCCCF-E2CE-97E7-CFBB-EB1E473E98B5}"/>
                    </a:ext>
                  </a:extLst>
                </p:cNvPr>
                <p:cNvSpPr/>
                <p:nvPr/>
              </p:nvSpPr>
              <p:spPr>
                <a:xfrm>
                  <a:off x="4141413" y="5295816"/>
                  <a:ext cx="116613" cy="238209"/>
                </a:xfrm>
                <a:custGeom>
                  <a:avLst/>
                  <a:gdLst>
                    <a:gd name="connsiteX0" fmla="*/ 43237 w 116613"/>
                    <a:gd name="connsiteY0" fmla="*/ 84 h 238209"/>
                    <a:gd name="connsiteX1" fmla="*/ 33712 w 116613"/>
                    <a:gd name="connsiteY1" fmla="*/ 152484 h 238209"/>
                    <a:gd name="connsiteX2" fmla="*/ 40062 w 116613"/>
                    <a:gd name="connsiteY2" fmla="*/ 168359 h 238209"/>
                    <a:gd name="connsiteX3" fmla="*/ 116262 w 116613"/>
                    <a:gd name="connsiteY3" fmla="*/ 238209 h 238209"/>
                    <a:gd name="connsiteX4" fmla="*/ 5137 w 116613"/>
                    <a:gd name="connsiteY4" fmla="*/ 168359 h 238209"/>
                    <a:gd name="connsiteX5" fmla="*/ 21012 w 116613"/>
                    <a:gd name="connsiteY5" fmla="*/ 177884 h 238209"/>
                    <a:gd name="connsiteX6" fmla="*/ 43237 w 116613"/>
                    <a:gd name="connsiteY6" fmla="*/ 84 h 238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613" h="238209">
                      <a:moveTo>
                        <a:pt x="43237" y="84"/>
                      </a:moveTo>
                      <a:cubicBezTo>
                        <a:pt x="45354" y="-4149"/>
                        <a:pt x="33712" y="152484"/>
                        <a:pt x="33712" y="152484"/>
                      </a:cubicBezTo>
                      <a:cubicBezTo>
                        <a:pt x="33183" y="180530"/>
                        <a:pt x="26304" y="154071"/>
                        <a:pt x="40062" y="168359"/>
                      </a:cubicBezTo>
                      <a:cubicBezTo>
                        <a:pt x="53820" y="182647"/>
                        <a:pt x="122083" y="238209"/>
                        <a:pt x="116262" y="238209"/>
                      </a:cubicBezTo>
                      <a:cubicBezTo>
                        <a:pt x="110441" y="238209"/>
                        <a:pt x="21012" y="178413"/>
                        <a:pt x="5137" y="168359"/>
                      </a:cubicBezTo>
                      <a:cubicBezTo>
                        <a:pt x="-10738" y="158305"/>
                        <a:pt x="14662" y="202226"/>
                        <a:pt x="21012" y="177884"/>
                      </a:cubicBezTo>
                      <a:cubicBezTo>
                        <a:pt x="27362" y="153542"/>
                        <a:pt x="41120" y="4317"/>
                        <a:pt x="43237" y="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5" name="フリーフォーム 314">
                  <a:extLst>
                    <a:ext uri="{FF2B5EF4-FFF2-40B4-BE49-F238E27FC236}">
                      <a16:creationId xmlns:a16="http://schemas.microsoft.com/office/drawing/2014/main" id="{CB5963ED-7E58-D8B3-BBDA-DA3429AFE8DD}"/>
                    </a:ext>
                  </a:extLst>
                </p:cNvPr>
                <p:cNvSpPr/>
                <p:nvPr/>
              </p:nvSpPr>
              <p:spPr>
                <a:xfrm>
                  <a:off x="3996886" y="5523007"/>
                  <a:ext cx="452012" cy="245968"/>
                </a:xfrm>
                <a:custGeom>
                  <a:avLst/>
                  <a:gdLst>
                    <a:gd name="connsiteX0" fmla="*/ 451289 w 452012"/>
                    <a:gd name="connsiteY0" fmla="*/ 1493 h 245968"/>
                    <a:gd name="connsiteX1" fmla="*/ 235389 w 452012"/>
                    <a:gd name="connsiteY1" fmla="*/ 153893 h 245968"/>
                    <a:gd name="connsiteX2" fmla="*/ 286189 w 452012"/>
                    <a:gd name="connsiteY2" fmla="*/ 118968 h 245968"/>
                    <a:gd name="connsiteX3" fmla="*/ 225864 w 452012"/>
                    <a:gd name="connsiteY3" fmla="*/ 182468 h 245968"/>
                    <a:gd name="connsiteX4" fmla="*/ 149664 w 452012"/>
                    <a:gd name="connsiteY4" fmla="*/ 204693 h 245968"/>
                    <a:gd name="connsiteX5" fmla="*/ 439 w 452012"/>
                    <a:gd name="connsiteY5" fmla="*/ 195168 h 245968"/>
                    <a:gd name="connsiteX6" fmla="*/ 102039 w 452012"/>
                    <a:gd name="connsiteY6" fmla="*/ 198343 h 245968"/>
                    <a:gd name="connsiteX7" fmla="*/ 44889 w 452012"/>
                    <a:gd name="connsiteY7" fmla="*/ 245968 h 245968"/>
                    <a:gd name="connsiteX8" fmla="*/ 171889 w 452012"/>
                    <a:gd name="connsiteY8" fmla="*/ 198343 h 245968"/>
                    <a:gd name="connsiteX9" fmla="*/ 171889 w 452012"/>
                    <a:gd name="connsiteY9" fmla="*/ 201518 h 245968"/>
                    <a:gd name="connsiteX10" fmla="*/ 270314 w 452012"/>
                    <a:gd name="connsiteY10" fmla="*/ 125318 h 245968"/>
                    <a:gd name="connsiteX11" fmla="*/ 257614 w 452012"/>
                    <a:gd name="connsiteY11" fmla="*/ 125318 h 245968"/>
                    <a:gd name="connsiteX12" fmla="*/ 305239 w 452012"/>
                    <a:gd name="connsiteY12" fmla="*/ 77693 h 245968"/>
                    <a:gd name="connsiteX13" fmla="*/ 451289 w 452012"/>
                    <a:gd name="connsiteY13" fmla="*/ 1493 h 245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012" h="245968">
                      <a:moveTo>
                        <a:pt x="451289" y="1493"/>
                      </a:moveTo>
                      <a:cubicBezTo>
                        <a:pt x="439647" y="14193"/>
                        <a:pt x="262906" y="134314"/>
                        <a:pt x="235389" y="153893"/>
                      </a:cubicBezTo>
                      <a:cubicBezTo>
                        <a:pt x="207872" y="173472"/>
                        <a:pt x="287776" y="114206"/>
                        <a:pt x="286189" y="118968"/>
                      </a:cubicBezTo>
                      <a:cubicBezTo>
                        <a:pt x="284602" y="123730"/>
                        <a:pt x="248618" y="168181"/>
                        <a:pt x="225864" y="182468"/>
                      </a:cubicBezTo>
                      <a:cubicBezTo>
                        <a:pt x="203110" y="196756"/>
                        <a:pt x="187235" y="202576"/>
                        <a:pt x="149664" y="204693"/>
                      </a:cubicBezTo>
                      <a:lnTo>
                        <a:pt x="439" y="195168"/>
                      </a:lnTo>
                      <a:cubicBezTo>
                        <a:pt x="-7498" y="194110"/>
                        <a:pt x="94631" y="189876"/>
                        <a:pt x="102039" y="198343"/>
                      </a:cubicBezTo>
                      <a:cubicBezTo>
                        <a:pt x="109447" y="206810"/>
                        <a:pt x="33247" y="245968"/>
                        <a:pt x="44889" y="245968"/>
                      </a:cubicBezTo>
                      <a:cubicBezTo>
                        <a:pt x="56531" y="245968"/>
                        <a:pt x="171889" y="198343"/>
                        <a:pt x="171889" y="198343"/>
                      </a:cubicBezTo>
                      <a:cubicBezTo>
                        <a:pt x="193056" y="190935"/>
                        <a:pt x="155485" y="213689"/>
                        <a:pt x="171889" y="201518"/>
                      </a:cubicBezTo>
                      <a:cubicBezTo>
                        <a:pt x="188293" y="189347"/>
                        <a:pt x="256026" y="138018"/>
                        <a:pt x="270314" y="125318"/>
                      </a:cubicBezTo>
                      <a:cubicBezTo>
                        <a:pt x="284601" y="112618"/>
                        <a:pt x="251793" y="133255"/>
                        <a:pt x="257614" y="125318"/>
                      </a:cubicBezTo>
                      <a:cubicBezTo>
                        <a:pt x="263435" y="117381"/>
                        <a:pt x="279839" y="94626"/>
                        <a:pt x="305239" y="77693"/>
                      </a:cubicBezTo>
                      <a:cubicBezTo>
                        <a:pt x="330639" y="60760"/>
                        <a:pt x="462931" y="-11207"/>
                        <a:pt x="451289" y="14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6" name="フリーフォーム 315">
                  <a:extLst>
                    <a:ext uri="{FF2B5EF4-FFF2-40B4-BE49-F238E27FC236}">
                      <a16:creationId xmlns:a16="http://schemas.microsoft.com/office/drawing/2014/main" id="{37C38C81-DFD6-15CB-87E5-6865C85093E2}"/>
                    </a:ext>
                  </a:extLst>
                </p:cNvPr>
                <p:cNvSpPr/>
                <p:nvPr/>
              </p:nvSpPr>
              <p:spPr>
                <a:xfrm>
                  <a:off x="3945714" y="4933692"/>
                  <a:ext cx="191315" cy="394573"/>
                </a:xfrm>
                <a:custGeom>
                  <a:avLst/>
                  <a:gdLst>
                    <a:gd name="connsiteX0" fmla="*/ 191311 w 191315"/>
                    <a:gd name="connsiteY0" fmla="*/ 258 h 394573"/>
                    <a:gd name="connsiteX1" fmla="*/ 143686 w 191315"/>
                    <a:gd name="connsiteY1" fmla="*/ 162183 h 394573"/>
                    <a:gd name="connsiteX2" fmla="*/ 134161 w 191315"/>
                    <a:gd name="connsiteY2" fmla="*/ 219333 h 394573"/>
                    <a:gd name="connsiteX3" fmla="*/ 67486 w 191315"/>
                    <a:gd name="connsiteY3" fmla="*/ 301883 h 394573"/>
                    <a:gd name="connsiteX4" fmla="*/ 811 w 191315"/>
                    <a:gd name="connsiteY4" fmla="*/ 393958 h 394573"/>
                    <a:gd name="connsiteX5" fmla="*/ 115111 w 191315"/>
                    <a:gd name="connsiteY5" fmla="*/ 254258 h 394573"/>
                    <a:gd name="connsiteX6" fmla="*/ 162736 w 191315"/>
                    <a:gd name="connsiteY6" fmla="*/ 232033 h 394573"/>
                    <a:gd name="connsiteX7" fmla="*/ 146861 w 191315"/>
                    <a:gd name="connsiteY7" fmla="*/ 203458 h 394573"/>
                    <a:gd name="connsiteX8" fmla="*/ 191311 w 191315"/>
                    <a:gd name="connsiteY8" fmla="*/ 258 h 394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315" h="394573">
                      <a:moveTo>
                        <a:pt x="191311" y="258"/>
                      </a:moveTo>
                      <a:cubicBezTo>
                        <a:pt x="190782" y="-6621"/>
                        <a:pt x="153211" y="125671"/>
                        <a:pt x="143686" y="162183"/>
                      </a:cubicBezTo>
                      <a:cubicBezTo>
                        <a:pt x="134161" y="198695"/>
                        <a:pt x="146861" y="196050"/>
                        <a:pt x="134161" y="219333"/>
                      </a:cubicBezTo>
                      <a:cubicBezTo>
                        <a:pt x="121461" y="242616"/>
                        <a:pt x="89711" y="272779"/>
                        <a:pt x="67486" y="301883"/>
                      </a:cubicBezTo>
                      <a:cubicBezTo>
                        <a:pt x="45261" y="330987"/>
                        <a:pt x="-7126" y="401895"/>
                        <a:pt x="811" y="393958"/>
                      </a:cubicBezTo>
                      <a:cubicBezTo>
                        <a:pt x="8748" y="386021"/>
                        <a:pt x="88124" y="281245"/>
                        <a:pt x="115111" y="254258"/>
                      </a:cubicBezTo>
                      <a:cubicBezTo>
                        <a:pt x="142098" y="227271"/>
                        <a:pt x="157444" y="240500"/>
                        <a:pt x="162736" y="232033"/>
                      </a:cubicBezTo>
                      <a:cubicBezTo>
                        <a:pt x="168028" y="223566"/>
                        <a:pt x="143686" y="236795"/>
                        <a:pt x="146861" y="203458"/>
                      </a:cubicBezTo>
                      <a:cubicBezTo>
                        <a:pt x="150036" y="170121"/>
                        <a:pt x="191840" y="7137"/>
                        <a:pt x="191311" y="2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7" name="フリーフォーム 316">
                  <a:extLst>
                    <a:ext uri="{FF2B5EF4-FFF2-40B4-BE49-F238E27FC236}">
                      <a16:creationId xmlns:a16="http://schemas.microsoft.com/office/drawing/2014/main" id="{98AF3BCB-8D22-C421-058B-1ACA2056A8DB}"/>
                    </a:ext>
                  </a:extLst>
                </p:cNvPr>
                <p:cNvSpPr/>
                <p:nvPr/>
              </p:nvSpPr>
              <p:spPr>
                <a:xfrm>
                  <a:off x="3987798" y="5172061"/>
                  <a:ext cx="180981" cy="317537"/>
                </a:xfrm>
                <a:custGeom>
                  <a:avLst/>
                  <a:gdLst>
                    <a:gd name="connsiteX0" fmla="*/ 180977 w 180981"/>
                    <a:gd name="connsiteY0" fmla="*/ 14 h 317537"/>
                    <a:gd name="connsiteX1" fmla="*/ 107952 w 180981"/>
                    <a:gd name="connsiteY1" fmla="*/ 187339 h 317537"/>
                    <a:gd name="connsiteX2" fmla="*/ 2 w 180981"/>
                    <a:gd name="connsiteY2" fmla="*/ 317514 h 317537"/>
                    <a:gd name="connsiteX3" fmla="*/ 104777 w 180981"/>
                    <a:gd name="connsiteY3" fmla="*/ 177814 h 317537"/>
                    <a:gd name="connsiteX4" fmla="*/ 180977 w 180981"/>
                    <a:gd name="connsiteY4" fmla="*/ 14 h 31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981" h="317537">
                      <a:moveTo>
                        <a:pt x="180977" y="14"/>
                      </a:moveTo>
                      <a:cubicBezTo>
                        <a:pt x="181506" y="1601"/>
                        <a:pt x="138114" y="134422"/>
                        <a:pt x="107952" y="187339"/>
                      </a:cubicBezTo>
                      <a:cubicBezTo>
                        <a:pt x="77789" y="240256"/>
                        <a:pt x="531" y="319101"/>
                        <a:pt x="2" y="317514"/>
                      </a:cubicBezTo>
                      <a:cubicBezTo>
                        <a:pt x="-527" y="315927"/>
                        <a:pt x="76202" y="224910"/>
                        <a:pt x="104777" y="177814"/>
                      </a:cubicBezTo>
                      <a:cubicBezTo>
                        <a:pt x="133352" y="130718"/>
                        <a:pt x="180448" y="-1573"/>
                        <a:pt x="180977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8" name="フリーフォーム 317">
                  <a:extLst>
                    <a:ext uri="{FF2B5EF4-FFF2-40B4-BE49-F238E27FC236}">
                      <a16:creationId xmlns:a16="http://schemas.microsoft.com/office/drawing/2014/main" id="{C14121F9-BC0B-6767-51F2-F9029B2BBB8B}"/>
                    </a:ext>
                  </a:extLst>
                </p:cNvPr>
                <p:cNvSpPr/>
                <p:nvPr/>
              </p:nvSpPr>
              <p:spPr>
                <a:xfrm>
                  <a:off x="3962400" y="5139456"/>
                  <a:ext cx="187505" cy="305677"/>
                </a:xfrm>
                <a:custGeom>
                  <a:avLst/>
                  <a:gdLst>
                    <a:gd name="connsiteX0" fmla="*/ 187325 w 187505"/>
                    <a:gd name="connsiteY0" fmla="*/ 869 h 305677"/>
                    <a:gd name="connsiteX1" fmla="*/ 123825 w 187505"/>
                    <a:gd name="connsiteY1" fmla="*/ 99294 h 305677"/>
                    <a:gd name="connsiteX2" fmla="*/ 111125 w 187505"/>
                    <a:gd name="connsiteY2" fmla="*/ 172319 h 305677"/>
                    <a:gd name="connsiteX3" fmla="*/ 0 w 187505"/>
                    <a:gd name="connsiteY3" fmla="*/ 305669 h 305677"/>
                    <a:gd name="connsiteX4" fmla="*/ 111125 w 187505"/>
                    <a:gd name="connsiteY4" fmla="*/ 165969 h 305677"/>
                    <a:gd name="connsiteX5" fmla="*/ 101600 w 187505"/>
                    <a:gd name="connsiteY5" fmla="*/ 159619 h 305677"/>
                    <a:gd name="connsiteX6" fmla="*/ 187325 w 187505"/>
                    <a:gd name="connsiteY6" fmla="*/ 869 h 305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505" h="305677">
                      <a:moveTo>
                        <a:pt x="187325" y="869"/>
                      </a:moveTo>
                      <a:cubicBezTo>
                        <a:pt x="191029" y="-9185"/>
                        <a:pt x="136525" y="70719"/>
                        <a:pt x="123825" y="99294"/>
                      </a:cubicBezTo>
                      <a:cubicBezTo>
                        <a:pt x="111125" y="127869"/>
                        <a:pt x="131762" y="137923"/>
                        <a:pt x="111125" y="172319"/>
                      </a:cubicBezTo>
                      <a:cubicBezTo>
                        <a:pt x="90488" y="206715"/>
                        <a:pt x="0" y="306727"/>
                        <a:pt x="0" y="305669"/>
                      </a:cubicBezTo>
                      <a:cubicBezTo>
                        <a:pt x="0" y="304611"/>
                        <a:pt x="111125" y="165969"/>
                        <a:pt x="111125" y="165969"/>
                      </a:cubicBezTo>
                      <a:cubicBezTo>
                        <a:pt x="128058" y="141627"/>
                        <a:pt x="89958" y="180786"/>
                        <a:pt x="101600" y="159619"/>
                      </a:cubicBezTo>
                      <a:cubicBezTo>
                        <a:pt x="113242" y="138452"/>
                        <a:pt x="183621" y="10923"/>
                        <a:pt x="187325" y="8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9" name="フリーフォーム 318">
                  <a:extLst>
                    <a:ext uri="{FF2B5EF4-FFF2-40B4-BE49-F238E27FC236}">
                      <a16:creationId xmlns:a16="http://schemas.microsoft.com/office/drawing/2014/main" id="{89D62848-23F4-A9F3-0994-817D3B990F27}"/>
                    </a:ext>
                  </a:extLst>
                </p:cNvPr>
                <p:cNvSpPr/>
                <p:nvPr/>
              </p:nvSpPr>
              <p:spPr>
                <a:xfrm>
                  <a:off x="4221896" y="5011427"/>
                  <a:ext cx="146939" cy="56202"/>
                </a:xfrm>
                <a:custGeom>
                  <a:avLst/>
                  <a:gdLst>
                    <a:gd name="connsiteX0" fmla="*/ 146904 w 146939"/>
                    <a:gd name="connsiteY0" fmla="*/ 14598 h 56202"/>
                    <a:gd name="connsiteX1" fmla="*/ 23079 w 146939"/>
                    <a:gd name="connsiteY1" fmla="*/ 24123 h 56202"/>
                    <a:gd name="connsiteX2" fmla="*/ 854 w 146939"/>
                    <a:gd name="connsiteY2" fmla="*/ 55873 h 56202"/>
                    <a:gd name="connsiteX3" fmla="*/ 35779 w 146939"/>
                    <a:gd name="connsiteY3" fmla="*/ 1898 h 56202"/>
                    <a:gd name="connsiteX4" fmla="*/ 146904 w 146939"/>
                    <a:gd name="connsiteY4" fmla="*/ 14598 h 5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939" h="56202">
                      <a:moveTo>
                        <a:pt x="146904" y="14598"/>
                      </a:moveTo>
                      <a:cubicBezTo>
                        <a:pt x="144787" y="18302"/>
                        <a:pt x="47421" y="17244"/>
                        <a:pt x="23079" y="24123"/>
                      </a:cubicBezTo>
                      <a:cubicBezTo>
                        <a:pt x="-1263" y="31002"/>
                        <a:pt x="-1263" y="59577"/>
                        <a:pt x="854" y="55873"/>
                      </a:cubicBezTo>
                      <a:cubicBezTo>
                        <a:pt x="2971" y="52169"/>
                        <a:pt x="16200" y="9306"/>
                        <a:pt x="35779" y="1898"/>
                      </a:cubicBezTo>
                      <a:cubicBezTo>
                        <a:pt x="55358" y="-5510"/>
                        <a:pt x="149021" y="10894"/>
                        <a:pt x="146904" y="145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0" name="フリーフォーム 319">
                  <a:extLst>
                    <a:ext uri="{FF2B5EF4-FFF2-40B4-BE49-F238E27FC236}">
                      <a16:creationId xmlns:a16="http://schemas.microsoft.com/office/drawing/2014/main" id="{6B7E6CB9-AD1D-B7E5-1EEE-F91245B79618}"/>
                    </a:ext>
                  </a:extLst>
                </p:cNvPr>
                <p:cNvSpPr/>
                <p:nvPr/>
              </p:nvSpPr>
              <p:spPr>
                <a:xfrm>
                  <a:off x="4202608" y="5352740"/>
                  <a:ext cx="156744" cy="124214"/>
                </a:xfrm>
                <a:custGeom>
                  <a:avLst/>
                  <a:gdLst>
                    <a:gd name="connsiteX0" fmla="*/ 1092 w 156744"/>
                    <a:gd name="connsiteY0" fmla="*/ 310 h 124214"/>
                    <a:gd name="connsiteX1" fmla="*/ 55067 w 156744"/>
                    <a:gd name="connsiteY1" fmla="*/ 117785 h 124214"/>
                    <a:gd name="connsiteX2" fmla="*/ 23317 w 156744"/>
                    <a:gd name="connsiteY2" fmla="*/ 101910 h 124214"/>
                    <a:gd name="connsiteX3" fmla="*/ 156667 w 156744"/>
                    <a:gd name="connsiteY3" fmla="*/ 124135 h 124214"/>
                    <a:gd name="connsiteX4" fmla="*/ 42367 w 156744"/>
                    <a:gd name="connsiteY4" fmla="*/ 92385 h 124214"/>
                    <a:gd name="connsiteX5" fmla="*/ 20142 w 156744"/>
                    <a:gd name="connsiteY5" fmla="*/ 82860 h 124214"/>
                    <a:gd name="connsiteX6" fmla="*/ 1092 w 156744"/>
                    <a:gd name="connsiteY6" fmla="*/ 310 h 124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6744" h="124214">
                      <a:moveTo>
                        <a:pt x="1092" y="310"/>
                      </a:moveTo>
                      <a:cubicBezTo>
                        <a:pt x="6913" y="6131"/>
                        <a:pt x="51363" y="100852"/>
                        <a:pt x="55067" y="117785"/>
                      </a:cubicBezTo>
                      <a:cubicBezTo>
                        <a:pt x="58771" y="134718"/>
                        <a:pt x="6384" y="100852"/>
                        <a:pt x="23317" y="101910"/>
                      </a:cubicBezTo>
                      <a:cubicBezTo>
                        <a:pt x="40250" y="102968"/>
                        <a:pt x="153492" y="125722"/>
                        <a:pt x="156667" y="124135"/>
                      </a:cubicBezTo>
                      <a:cubicBezTo>
                        <a:pt x="159842" y="122548"/>
                        <a:pt x="65121" y="99264"/>
                        <a:pt x="42367" y="92385"/>
                      </a:cubicBezTo>
                      <a:cubicBezTo>
                        <a:pt x="19613" y="85506"/>
                        <a:pt x="25963" y="93443"/>
                        <a:pt x="20142" y="82860"/>
                      </a:cubicBezTo>
                      <a:cubicBezTo>
                        <a:pt x="14321" y="72277"/>
                        <a:pt x="-4729" y="-5511"/>
                        <a:pt x="1092" y="3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1" name="フリーフォーム 320">
                  <a:extLst>
                    <a:ext uri="{FF2B5EF4-FFF2-40B4-BE49-F238E27FC236}">
                      <a16:creationId xmlns:a16="http://schemas.microsoft.com/office/drawing/2014/main" id="{D561678D-8A10-248F-EDDE-3B83BE97BE27}"/>
                    </a:ext>
                  </a:extLst>
                </p:cNvPr>
                <p:cNvSpPr/>
                <p:nvPr/>
              </p:nvSpPr>
              <p:spPr>
                <a:xfrm>
                  <a:off x="4419279" y="5187864"/>
                  <a:ext cx="197732" cy="47956"/>
                </a:xfrm>
                <a:custGeom>
                  <a:avLst/>
                  <a:gdLst>
                    <a:gd name="connsiteX0" fmla="*/ 321 w 197732"/>
                    <a:gd name="connsiteY0" fmla="*/ 86 h 47956"/>
                    <a:gd name="connsiteX1" fmla="*/ 101921 w 197732"/>
                    <a:gd name="connsiteY1" fmla="*/ 35011 h 47956"/>
                    <a:gd name="connsiteX2" fmla="*/ 197171 w 197732"/>
                    <a:gd name="connsiteY2" fmla="*/ 47711 h 47956"/>
                    <a:gd name="connsiteX3" fmla="*/ 136846 w 197732"/>
                    <a:gd name="connsiteY3" fmla="*/ 25486 h 47956"/>
                    <a:gd name="connsiteX4" fmla="*/ 321 w 197732"/>
                    <a:gd name="connsiteY4" fmla="*/ 86 h 47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732" h="47956">
                      <a:moveTo>
                        <a:pt x="321" y="86"/>
                      </a:moveTo>
                      <a:cubicBezTo>
                        <a:pt x="-5500" y="1674"/>
                        <a:pt x="69113" y="27074"/>
                        <a:pt x="101921" y="35011"/>
                      </a:cubicBezTo>
                      <a:cubicBezTo>
                        <a:pt x="134729" y="42948"/>
                        <a:pt x="191350" y="49299"/>
                        <a:pt x="197171" y="47711"/>
                      </a:cubicBezTo>
                      <a:cubicBezTo>
                        <a:pt x="202992" y="46124"/>
                        <a:pt x="162246" y="31836"/>
                        <a:pt x="136846" y="25486"/>
                      </a:cubicBezTo>
                      <a:cubicBezTo>
                        <a:pt x="111446" y="19136"/>
                        <a:pt x="6142" y="-1502"/>
                        <a:pt x="321" y="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22" name="グループ化 321">
                <a:extLst>
                  <a:ext uri="{FF2B5EF4-FFF2-40B4-BE49-F238E27FC236}">
                    <a16:creationId xmlns:a16="http://schemas.microsoft.com/office/drawing/2014/main" id="{A7F5B96C-D06F-8BD5-7A0A-162EEB40BE0E}"/>
                  </a:ext>
                </a:extLst>
              </p:cNvPr>
              <p:cNvGrpSpPr/>
              <p:nvPr/>
            </p:nvGrpSpPr>
            <p:grpSpPr>
              <a:xfrm>
                <a:off x="3824063" y="595133"/>
                <a:ext cx="2322996" cy="3142630"/>
                <a:chOff x="3824063" y="595133"/>
                <a:chExt cx="2322996" cy="3142630"/>
              </a:xfrm>
            </p:grpSpPr>
            <p:sp>
              <p:nvSpPr>
                <p:cNvPr id="323" name="フリーフォーム 322">
                  <a:extLst>
                    <a:ext uri="{FF2B5EF4-FFF2-40B4-BE49-F238E27FC236}">
                      <a16:creationId xmlns:a16="http://schemas.microsoft.com/office/drawing/2014/main" id="{D2EEC23B-D0C9-1F40-46FD-64A9A4A7F59B}"/>
                    </a:ext>
                  </a:extLst>
                </p:cNvPr>
                <p:cNvSpPr/>
                <p:nvPr/>
              </p:nvSpPr>
              <p:spPr>
                <a:xfrm>
                  <a:off x="4481525" y="2345589"/>
                  <a:ext cx="289030" cy="83808"/>
                </a:xfrm>
                <a:custGeom>
                  <a:avLst/>
                  <a:gdLst>
                    <a:gd name="connsiteX0" fmla="*/ 1575 w 289030"/>
                    <a:gd name="connsiteY0" fmla="*/ 83286 h 83808"/>
                    <a:gd name="connsiteX1" fmla="*/ 122225 w 289030"/>
                    <a:gd name="connsiteY1" fmla="*/ 19786 h 83808"/>
                    <a:gd name="connsiteX2" fmla="*/ 258750 w 289030"/>
                    <a:gd name="connsiteY2" fmla="*/ 736 h 83808"/>
                    <a:gd name="connsiteX3" fmla="*/ 287325 w 289030"/>
                    <a:gd name="connsiteY3" fmla="*/ 3911 h 83808"/>
                    <a:gd name="connsiteX4" fmla="*/ 227000 w 289030"/>
                    <a:gd name="connsiteY4" fmla="*/ 3911 h 83808"/>
                    <a:gd name="connsiteX5" fmla="*/ 96825 w 289030"/>
                    <a:gd name="connsiteY5" fmla="*/ 13436 h 83808"/>
                    <a:gd name="connsiteX6" fmla="*/ 55550 w 289030"/>
                    <a:gd name="connsiteY6" fmla="*/ 48361 h 83808"/>
                    <a:gd name="connsiteX7" fmla="*/ 1575 w 289030"/>
                    <a:gd name="connsiteY7" fmla="*/ 83286 h 83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030" h="83808">
                      <a:moveTo>
                        <a:pt x="1575" y="83286"/>
                      </a:moveTo>
                      <a:cubicBezTo>
                        <a:pt x="12687" y="78524"/>
                        <a:pt x="79363" y="33544"/>
                        <a:pt x="122225" y="19786"/>
                      </a:cubicBezTo>
                      <a:cubicBezTo>
                        <a:pt x="165087" y="6028"/>
                        <a:pt x="231233" y="3382"/>
                        <a:pt x="258750" y="736"/>
                      </a:cubicBezTo>
                      <a:cubicBezTo>
                        <a:pt x="286267" y="-1910"/>
                        <a:pt x="292617" y="3382"/>
                        <a:pt x="287325" y="3911"/>
                      </a:cubicBezTo>
                      <a:cubicBezTo>
                        <a:pt x="282033" y="4440"/>
                        <a:pt x="258750" y="2323"/>
                        <a:pt x="227000" y="3911"/>
                      </a:cubicBezTo>
                      <a:cubicBezTo>
                        <a:pt x="195250" y="5499"/>
                        <a:pt x="125400" y="6028"/>
                        <a:pt x="96825" y="13436"/>
                      </a:cubicBezTo>
                      <a:cubicBezTo>
                        <a:pt x="68250" y="20844"/>
                        <a:pt x="69838" y="37778"/>
                        <a:pt x="55550" y="48361"/>
                      </a:cubicBezTo>
                      <a:cubicBezTo>
                        <a:pt x="41263" y="58944"/>
                        <a:pt x="-9537" y="88048"/>
                        <a:pt x="1575" y="832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4" name="フリーフォーム 323">
                  <a:extLst>
                    <a:ext uri="{FF2B5EF4-FFF2-40B4-BE49-F238E27FC236}">
                      <a16:creationId xmlns:a16="http://schemas.microsoft.com/office/drawing/2014/main" id="{3CDDFF79-089B-E5EC-5425-ACE812E76114}"/>
                    </a:ext>
                  </a:extLst>
                </p:cNvPr>
                <p:cNvSpPr/>
                <p:nvPr/>
              </p:nvSpPr>
              <p:spPr>
                <a:xfrm>
                  <a:off x="4774386" y="2349151"/>
                  <a:ext cx="108420" cy="108134"/>
                </a:xfrm>
                <a:custGeom>
                  <a:avLst/>
                  <a:gdLst>
                    <a:gd name="connsiteX0" fmla="*/ 814 w 108420"/>
                    <a:gd name="connsiteY0" fmla="*/ 349 h 108134"/>
                    <a:gd name="connsiteX1" fmla="*/ 105589 w 108420"/>
                    <a:gd name="connsiteY1" fmla="*/ 105124 h 108134"/>
                    <a:gd name="connsiteX2" fmla="*/ 73839 w 108420"/>
                    <a:gd name="connsiteY2" fmla="*/ 79724 h 108134"/>
                    <a:gd name="connsiteX3" fmla="*/ 23039 w 108420"/>
                    <a:gd name="connsiteY3" fmla="*/ 79724 h 108134"/>
                    <a:gd name="connsiteX4" fmla="*/ 54789 w 108420"/>
                    <a:gd name="connsiteY4" fmla="*/ 70199 h 108134"/>
                    <a:gd name="connsiteX5" fmla="*/ 814 w 108420"/>
                    <a:gd name="connsiteY5" fmla="*/ 349 h 10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420" h="108134">
                      <a:moveTo>
                        <a:pt x="814" y="349"/>
                      </a:moveTo>
                      <a:cubicBezTo>
                        <a:pt x="9281" y="6170"/>
                        <a:pt x="93418" y="91895"/>
                        <a:pt x="105589" y="105124"/>
                      </a:cubicBezTo>
                      <a:cubicBezTo>
                        <a:pt x="117760" y="118353"/>
                        <a:pt x="87597" y="83957"/>
                        <a:pt x="73839" y="79724"/>
                      </a:cubicBezTo>
                      <a:cubicBezTo>
                        <a:pt x="60081" y="75491"/>
                        <a:pt x="26214" y="81311"/>
                        <a:pt x="23039" y="79724"/>
                      </a:cubicBezTo>
                      <a:cubicBezTo>
                        <a:pt x="19864" y="78137"/>
                        <a:pt x="56906" y="77078"/>
                        <a:pt x="54789" y="70199"/>
                      </a:cubicBezTo>
                      <a:cubicBezTo>
                        <a:pt x="52672" y="63320"/>
                        <a:pt x="-7653" y="-5472"/>
                        <a:pt x="814" y="3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5" name="フリーフォーム 324">
                  <a:extLst>
                    <a:ext uri="{FF2B5EF4-FFF2-40B4-BE49-F238E27FC236}">
                      <a16:creationId xmlns:a16="http://schemas.microsoft.com/office/drawing/2014/main" id="{725BDA72-D522-7F0C-386F-C84CE567A43D}"/>
                    </a:ext>
                  </a:extLst>
                </p:cNvPr>
                <p:cNvSpPr/>
                <p:nvPr/>
              </p:nvSpPr>
              <p:spPr>
                <a:xfrm>
                  <a:off x="4629141" y="2346183"/>
                  <a:ext cx="181412" cy="47773"/>
                </a:xfrm>
                <a:custGeom>
                  <a:avLst/>
                  <a:gdLst>
                    <a:gd name="connsiteX0" fmla="*/ 9 w 181412"/>
                    <a:gd name="connsiteY0" fmla="*/ 12842 h 47773"/>
                    <a:gd name="connsiteX1" fmla="*/ 120659 w 181412"/>
                    <a:gd name="connsiteY1" fmla="*/ 12842 h 47773"/>
                    <a:gd name="connsiteX2" fmla="*/ 180984 w 181412"/>
                    <a:gd name="connsiteY2" fmla="*/ 47767 h 47773"/>
                    <a:gd name="connsiteX3" fmla="*/ 149234 w 181412"/>
                    <a:gd name="connsiteY3" fmla="*/ 9667 h 47773"/>
                    <a:gd name="connsiteX4" fmla="*/ 127009 w 181412"/>
                    <a:gd name="connsiteY4" fmla="*/ 142 h 47773"/>
                    <a:gd name="connsiteX5" fmla="*/ 9 w 181412"/>
                    <a:gd name="connsiteY5" fmla="*/ 12842 h 47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412" h="47773">
                      <a:moveTo>
                        <a:pt x="9" y="12842"/>
                      </a:moveTo>
                      <a:cubicBezTo>
                        <a:pt x="-1049" y="14959"/>
                        <a:pt x="90496" y="7021"/>
                        <a:pt x="120659" y="12842"/>
                      </a:cubicBezTo>
                      <a:cubicBezTo>
                        <a:pt x="150822" y="18663"/>
                        <a:pt x="176222" y="48296"/>
                        <a:pt x="180984" y="47767"/>
                      </a:cubicBezTo>
                      <a:cubicBezTo>
                        <a:pt x="185747" y="47238"/>
                        <a:pt x="149234" y="9667"/>
                        <a:pt x="149234" y="9667"/>
                      </a:cubicBezTo>
                      <a:cubicBezTo>
                        <a:pt x="140238" y="1729"/>
                        <a:pt x="150822" y="1730"/>
                        <a:pt x="127009" y="142"/>
                      </a:cubicBezTo>
                      <a:cubicBezTo>
                        <a:pt x="103196" y="-1446"/>
                        <a:pt x="1067" y="10725"/>
                        <a:pt x="9" y="128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6" name="フリーフォーム 325">
                  <a:extLst>
                    <a:ext uri="{FF2B5EF4-FFF2-40B4-BE49-F238E27FC236}">
                      <a16:creationId xmlns:a16="http://schemas.microsoft.com/office/drawing/2014/main" id="{CCA16C27-C58C-3EB0-0512-60AF4BC2C90B}"/>
                    </a:ext>
                  </a:extLst>
                </p:cNvPr>
                <p:cNvSpPr/>
                <p:nvPr/>
              </p:nvSpPr>
              <p:spPr>
                <a:xfrm>
                  <a:off x="4794216" y="2361729"/>
                  <a:ext cx="86918" cy="102071"/>
                </a:xfrm>
                <a:custGeom>
                  <a:avLst/>
                  <a:gdLst>
                    <a:gd name="connsiteX0" fmla="*/ 9559 w 86918"/>
                    <a:gd name="connsiteY0" fmla="*/ 471 h 102071"/>
                    <a:gd name="connsiteX1" fmla="*/ 85759 w 86918"/>
                    <a:gd name="connsiteY1" fmla="*/ 98896 h 102071"/>
                    <a:gd name="connsiteX2" fmla="*/ 54009 w 86918"/>
                    <a:gd name="connsiteY2" fmla="*/ 76671 h 102071"/>
                    <a:gd name="connsiteX3" fmla="*/ 31784 w 86918"/>
                    <a:gd name="connsiteY3" fmla="*/ 63971 h 102071"/>
                    <a:gd name="connsiteX4" fmla="*/ 34 w 86918"/>
                    <a:gd name="connsiteY4" fmla="*/ 73496 h 102071"/>
                    <a:gd name="connsiteX5" fmla="*/ 38134 w 86918"/>
                    <a:gd name="connsiteY5" fmla="*/ 60796 h 102071"/>
                    <a:gd name="connsiteX6" fmla="*/ 9559 w 86918"/>
                    <a:gd name="connsiteY6" fmla="*/ 471 h 102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918" h="102071">
                      <a:moveTo>
                        <a:pt x="9559" y="471"/>
                      </a:moveTo>
                      <a:cubicBezTo>
                        <a:pt x="17496" y="6821"/>
                        <a:pt x="78351" y="86196"/>
                        <a:pt x="85759" y="98896"/>
                      </a:cubicBezTo>
                      <a:cubicBezTo>
                        <a:pt x="93167" y="111596"/>
                        <a:pt x="63005" y="82492"/>
                        <a:pt x="54009" y="76671"/>
                      </a:cubicBezTo>
                      <a:cubicBezTo>
                        <a:pt x="45013" y="70850"/>
                        <a:pt x="40780" y="64500"/>
                        <a:pt x="31784" y="63971"/>
                      </a:cubicBezTo>
                      <a:cubicBezTo>
                        <a:pt x="22788" y="63442"/>
                        <a:pt x="-1024" y="74025"/>
                        <a:pt x="34" y="73496"/>
                      </a:cubicBezTo>
                      <a:cubicBezTo>
                        <a:pt x="1092" y="72967"/>
                        <a:pt x="36017" y="67675"/>
                        <a:pt x="38134" y="60796"/>
                      </a:cubicBezTo>
                      <a:cubicBezTo>
                        <a:pt x="40251" y="53917"/>
                        <a:pt x="1622" y="-5879"/>
                        <a:pt x="9559" y="4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7" name="フリーフォーム 326">
                  <a:extLst>
                    <a:ext uri="{FF2B5EF4-FFF2-40B4-BE49-F238E27FC236}">
                      <a16:creationId xmlns:a16="http://schemas.microsoft.com/office/drawing/2014/main" id="{1C8D970D-5C06-B30D-6000-6FBF2ACF35AF}"/>
                    </a:ext>
                  </a:extLst>
                </p:cNvPr>
                <p:cNvSpPr/>
                <p:nvPr/>
              </p:nvSpPr>
              <p:spPr>
                <a:xfrm>
                  <a:off x="4549637" y="2406553"/>
                  <a:ext cx="289063" cy="57888"/>
                </a:xfrm>
                <a:custGeom>
                  <a:avLst/>
                  <a:gdLst>
                    <a:gd name="connsiteX0" fmla="*/ 289063 w 289063"/>
                    <a:gd name="connsiteY0" fmla="*/ 22322 h 57888"/>
                    <a:gd name="connsiteX1" fmla="*/ 203338 w 289063"/>
                    <a:gd name="connsiteY1" fmla="*/ 19147 h 57888"/>
                    <a:gd name="connsiteX2" fmla="*/ 152538 w 289063"/>
                    <a:gd name="connsiteY2" fmla="*/ 54072 h 57888"/>
                    <a:gd name="connsiteX3" fmla="*/ 85863 w 289063"/>
                    <a:gd name="connsiteY3" fmla="*/ 50897 h 57888"/>
                    <a:gd name="connsiteX4" fmla="*/ 138 w 289063"/>
                    <a:gd name="connsiteY4" fmla="*/ 97 h 57888"/>
                    <a:gd name="connsiteX5" fmla="*/ 66813 w 289063"/>
                    <a:gd name="connsiteY5" fmla="*/ 38197 h 57888"/>
                    <a:gd name="connsiteX6" fmla="*/ 104913 w 289063"/>
                    <a:gd name="connsiteY6" fmla="*/ 44547 h 57888"/>
                    <a:gd name="connsiteX7" fmla="*/ 152538 w 289063"/>
                    <a:gd name="connsiteY7" fmla="*/ 47722 h 57888"/>
                    <a:gd name="connsiteX8" fmla="*/ 203338 w 289063"/>
                    <a:gd name="connsiteY8" fmla="*/ 31847 h 57888"/>
                    <a:gd name="connsiteX9" fmla="*/ 289063 w 289063"/>
                    <a:gd name="connsiteY9" fmla="*/ 22322 h 5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063" h="57888">
                      <a:moveTo>
                        <a:pt x="289063" y="22322"/>
                      </a:moveTo>
                      <a:cubicBezTo>
                        <a:pt x="289063" y="20205"/>
                        <a:pt x="226092" y="13855"/>
                        <a:pt x="203338" y="19147"/>
                      </a:cubicBezTo>
                      <a:cubicBezTo>
                        <a:pt x="180584" y="24439"/>
                        <a:pt x="172117" y="48780"/>
                        <a:pt x="152538" y="54072"/>
                      </a:cubicBezTo>
                      <a:cubicBezTo>
                        <a:pt x="132959" y="59364"/>
                        <a:pt x="111263" y="59893"/>
                        <a:pt x="85863" y="50897"/>
                      </a:cubicBezTo>
                      <a:cubicBezTo>
                        <a:pt x="60463" y="41901"/>
                        <a:pt x="3313" y="2214"/>
                        <a:pt x="138" y="97"/>
                      </a:cubicBezTo>
                      <a:cubicBezTo>
                        <a:pt x="-3037" y="-2020"/>
                        <a:pt x="49351" y="30789"/>
                        <a:pt x="66813" y="38197"/>
                      </a:cubicBezTo>
                      <a:cubicBezTo>
                        <a:pt x="84275" y="45605"/>
                        <a:pt x="90626" y="42960"/>
                        <a:pt x="104913" y="44547"/>
                      </a:cubicBezTo>
                      <a:cubicBezTo>
                        <a:pt x="119200" y="46134"/>
                        <a:pt x="136134" y="49839"/>
                        <a:pt x="152538" y="47722"/>
                      </a:cubicBezTo>
                      <a:cubicBezTo>
                        <a:pt x="168942" y="45605"/>
                        <a:pt x="180584" y="36080"/>
                        <a:pt x="203338" y="31847"/>
                      </a:cubicBezTo>
                      <a:cubicBezTo>
                        <a:pt x="226092" y="27614"/>
                        <a:pt x="289063" y="24439"/>
                        <a:pt x="289063" y="223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8" name="フリーフォーム 327">
                  <a:extLst>
                    <a:ext uri="{FF2B5EF4-FFF2-40B4-BE49-F238E27FC236}">
                      <a16:creationId xmlns:a16="http://schemas.microsoft.com/office/drawing/2014/main" id="{EDE7E290-E3BC-2571-A252-0C3F39463E19}"/>
                    </a:ext>
                  </a:extLst>
                </p:cNvPr>
                <p:cNvSpPr/>
                <p:nvPr/>
              </p:nvSpPr>
              <p:spPr>
                <a:xfrm>
                  <a:off x="4559294" y="2381181"/>
                  <a:ext cx="117485" cy="77142"/>
                </a:xfrm>
                <a:custGeom>
                  <a:avLst/>
                  <a:gdLst>
                    <a:gd name="connsiteX0" fmla="*/ 6 w 117485"/>
                    <a:gd name="connsiteY0" fmla="*/ 69 h 77142"/>
                    <a:gd name="connsiteX1" fmla="*/ 53981 w 117485"/>
                    <a:gd name="connsiteY1" fmla="*/ 57219 h 77142"/>
                    <a:gd name="connsiteX2" fmla="*/ 117481 w 117485"/>
                    <a:gd name="connsiteY2" fmla="*/ 76269 h 77142"/>
                    <a:gd name="connsiteX3" fmla="*/ 50806 w 117485"/>
                    <a:gd name="connsiteY3" fmla="*/ 69919 h 77142"/>
                    <a:gd name="connsiteX4" fmla="*/ 6 w 117485"/>
                    <a:gd name="connsiteY4" fmla="*/ 69 h 77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485" h="77142">
                      <a:moveTo>
                        <a:pt x="6" y="69"/>
                      </a:moveTo>
                      <a:cubicBezTo>
                        <a:pt x="535" y="-2048"/>
                        <a:pt x="34402" y="44519"/>
                        <a:pt x="53981" y="57219"/>
                      </a:cubicBezTo>
                      <a:cubicBezTo>
                        <a:pt x="73560" y="69919"/>
                        <a:pt x="118010" y="74152"/>
                        <a:pt x="117481" y="76269"/>
                      </a:cubicBezTo>
                      <a:cubicBezTo>
                        <a:pt x="116952" y="78386"/>
                        <a:pt x="69327" y="76798"/>
                        <a:pt x="50806" y="69919"/>
                      </a:cubicBezTo>
                      <a:cubicBezTo>
                        <a:pt x="32285" y="63040"/>
                        <a:pt x="-523" y="2186"/>
                        <a:pt x="6" y="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9" name="フリーフォーム 328">
                  <a:extLst>
                    <a:ext uri="{FF2B5EF4-FFF2-40B4-BE49-F238E27FC236}">
                      <a16:creationId xmlns:a16="http://schemas.microsoft.com/office/drawing/2014/main" id="{1E988FB2-72BD-4C0A-45DF-FF7C827EA2B6}"/>
                    </a:ext>
                  </a:extLst>
                </p:cNvPr>
                <p:cNvSpPr/>
                <p:nvPr/>
              </p:nvSpPr>
              <p:spPr>
                <a:xfrm>
                  <a:off x="4540240" y="2406650"/>
                  <a:ext cx="177816" cy="69868"/>
                </a:xfrm>
                <a:custGeom>
                  <a:avLst/>
                  <a:gdLst>
                    <a:gd name="connsiteX0" fmla="*/ 10 w 177816"/>
                    <a:gd name="connsiteY0" fmla="*/ 0 h 69868"/>
                    <a:gd name="connsiteX1" fmla="*/ 34935 w 177816"/>
                    <a:gd name="connsiteY1" fmla="*/ 47625 h 69868"/>
                    <a:gd name="connsiteX2" fmla="*/ 177810 w 177816"/>
                    <a:gd name="connsiteY2" fmla="*/ 69850 h 69868"/>
                    <a:gd name="connsiteX3" fmla="*/ 41285 w 177816"/>
                    <a:gd name="connsiteY3" fmla="*/ 44450 h 69868"/>
                    <a:gd name="connsiteX4" fmla="*/ 85735 w 177816"/>
                    <a:gd name="connsiteY4" fmla="*/ 63500 h 69868"/>
                    <a:gd name="connsiteX5" fmla="*/ 31760 w 177816"/>
                    <a:gd name="connsiteY5" fmla="*/ 47625 h 69868"/>
                    <a:gd name="connsiteX6" fmla="*/ 10 w 177816"/>
                    <a:gd name="connsiteY6" fmla="*/ 0 h 6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816" h="69868">
                      <a:moveTo>
                        <a:pt x="10" y="0"/>
                      </a:moveTo>
                      <a:cubicBezTo>
                        <a:pt x="539" y="0"/>
                        <a:pt x="5302" y="35983"/>
                        <a:pt x="34935" y="47625"/>
                      </a:cubicBezTo>
                      <a:cubicBezTo>
                        <a:pt x="64568" y="59267"/>
                        <a:pt x="176752" y="70379"/>
                        <a:pt x="177810" y="69850"/>
                      </a:cubicBezTo>
                      <a:cubicBezTo>
                        <a:pt x="178868" y="69321"/>
                        <a:pt x="56631" y="45508"/>
                        <a:pt x="41285" y="44450"/>
                      </a:cubicBezTo>
                      <a:cubicBezTo>
                        <a:pt x="25939" y="43392"/>
                        <a:pt x="87322" y="62971"/>
                        <a:pt x="85735" y="63500"/>
                      </a:cubicBezTo>
                      <a:cubicBezTo>
                        <a:pt x="84148" y="64029"/>
                        <a:pt x="44989" y="55033"/>
                        <a:pt x="31760" y="47625"/>
                      </a:cubicBezTo>
                      <a:cubicBezTo>
                        <a:pt x="18531" y="40217"/>
                        <a:pt x="-519" y="0"/>
                        <a:pt x="1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0" name="フリーフォーム 329">
                  <a:extLst>
                    <a:ext uri="{FF2B5EF4-FFF2-40B4-BE49-F238E27FC236}">
                      <a16:creationId xmlns:a16="http://schemas.microsoft.com/office/drawing/2014/main" id="{D4BD607B-2D5D-3C11-0A18-9FAC127391CF}"/>
                    </a:ext>
                  </a:extLst>
                </p:cNvPr>
                <p:cNvSpPr/>
                <p:nvPr/>
              </p:nvSpPr>
              <p:spPr>
                <a:xfrm>
                  <a:off x="4393912" y="2396839"/>
                  <a:ext cx="241592" cy="130687"/>
                </a:xfrm>
                <a:custGeom>
                  <a:avLst/>
                  <a:gdLst>
                    <a:gd name="connsiteX0" fmla="*/ 149513 w 241592"/>
                    <a:gd name="connsiteY0" fmla="*/ 286 h 130687"/>
                    <a:gd name="connsiteX1" fmla="*/ 178088 w 241592"/>
                    <a:gd name="connsiteY1" fmla="*/ 73311 h 130687"/>
                    <a:gd name="connsiteX2" fmla="*/ 241588 w 241592"/>
                    <a:gd name="connsiteY2" fmla="*/ 89186 h 130687"/>
                    <a:gd name="connsiteX3" fmla="*/ 174913 w 241592"/>
                    <a:gd name="connsiteY3" fmla="*/ 70136 h 130687"/>
                    <a:gd name="connsiteX4" fmla="*/ 174913 w 241592"/>
                    <a:gd name="connsiteY4" fmla="*/ 101886 h 130687"/>
                    <a:gd name="connsiteX5" fmla="*/ 190788 w 241592"/>
                    <a:gd name="connsiteY5" fmla="*/ 130461 h 130687"/>
                    <a:gd name="connsiteX6" fmla="*/ 159038 w 241592"/>
                    <a:gd name="connsiteY6" fmla="*/ 86011 h 130687"/>
                    <a:gd name="connsiteX7" fmla="*/ 114588 w 241592"/>
                    <a:gd name="connsiteY7" fmla="*/ 54261 h 130687"/>
                    <a:gd name="connsiteX8" fmla="*/ 70138 w 241592"/>
                    <a:gd name="connsiteY8" fmla="*/ 60611 h 130687"/>
                    <a:gd name="connsiteX9" fmla="*/ 288 w 241592"/>
                    <a:gd name="connsiteY9" fmla="*/ 47911 h 130687"/>
                    <a:gd name="connsiteX10" fmla="*/ 98713 w 241592"/>
                    <a:gd name="connsiteY10" fmla="*/ 47911 h 130687"/>
                    <a:gd name="connsiteX11" fmla="*/ 149513 w 241592"/>
                    <a:gd name="connsiteY11" fmla="*/ 286 h 13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592" h="130687">
                      <a:moveTo>
                        <a:pt x="149513" y="286"/>
                      </a:moveTo>
                      <a:cubicBezTo>
                        <a:pt x="162742" y="4519"/>
                        <a:pt x="162742" y="58494"/>
                        <a:pt x="178088" y="73311"/>
                      </a:cubicBezTo>
                      <a:cubicBezTo>
                        <a:pt x="193434" y="88128"/>
                        <a:pt x="242117" y="89715"/>
                        <a:pt x="241588" y="89186"/>
                      </a:cubicBezTo>
                      <a:cubicBezTo>
                        <a:pt x="241059" y="88657"/>
                        <a:pt x="186025" y="68019"/>
                        <a:pt x="174913" y="70136"/>
                      </a:cubicBezTo>
                      <a:cubicBezTo>
                        <a:pt x="163801" y="72253"/>
                        <a:pt x="172267" y="91832"/>
                        <a:pt x="174913" y="101886"/>
                      </a:cubicBezTo>
                      <a:cubicBezTo>
                        <a:pt x="177559" y="111940"/>
                        <a:pt x="193434" y="133107"/>
                        <a:pt x="190788" y="130461"/>
                      </a:cubicBezTo>
                      <a:cubicBezTo>
                        <a:pt x="188142" y="127815"/>
                        <a:pt x="171738" y="98711"/>
                        <a:pt x="159038" y="86011"/>
                      </a:cubicBezTo>
                      <a:cubicBezTo>
                        <a:pt x="146338" y="73311"/>
                        <a:pt x="129405" y="58494"/>
                        <a:pt x="114588" y="54261"/>
                      </a:cubicBezTo>
                      <a:cubicBezTo>
                        <a:pt x="99771" y="50028"/>
                        <a:pt x="89188" y="61669"/>
                        <a:pt x="70138" y="60611"/>
                      </a:cubicBezTo>
                      <a:cubicBezTo>
                        <a:pt x="51088" y="59553"/>
                        <a:pt x="-4474" y="50028"/>
                        <a:pt x="288" y="47911"/>
                      </a:cubicBezTo>
                      <a:cubicBezTo>
                        <a:pt x="5050" y="45794"/>
                        <a:pt x="76488" y="55849"/>
                        <a:pt x="98713" y="47911"/>
                      </a:cubicBezTo>
                      <a:cubicBezTo>
                        <a:pt x="120938" y="39974"/>
                        <a:pt x="136284" y="-3947"/>
                        <a:pt x="149513" y="2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1" name="フリーフォーム 330">
                  <a:extLst>
                    <a:ext uri="{FF2B5EF4-FFF2-40B4-BE49-F238E27FC236}">
                      <a16:creationId xmlns:a16="http://schemas.microsoft.com/office/drawing/2014/main" id="{EB15D8FA-607F-E726-C9C0-17C0293693F0}"/>
                    </a:ext>
                  </a:extLst>
                </p:cNvPr>
                <p:cNvSpPr/>
                <p:nvPr/>
              </p:nvSpPr>
              <p:spPr>
                <a:xfrm>
                  <a:off x="4617885" y="2339798"/>
                  <a:ext cx="140276" cy="118586"/>
                </a:xfrm>
                <a:custGeom>
                  <a:avLst/>
                  <a:gdLst>
                    <a:gd name="connsiteX0" fmla="*/ 128740 w 140276"/>
                    <a:gd name="connsiteY0" fmla="*/ 12877 h 118586"/>
                    <a:gd name="connsiteX1" fmla="*/ 138265 w 140276"/>
                    <a:gd name="connsiteY1" fmla="*/ 66852 h 118586"/>
                    <a:gd name="connsiteX2" fmla="*/ 103340 w 140276"/>
                    <a:gd name="connsiteY2" fmla="*/ 104952 h 118586"/>
                    <a:gd name="connsiteX3" fmla="*/ 36665 w 140276"/>
                    <a:gd name="connsiteY3" fmla="*/ 117652 h 118586"/>
                    <a:gd name="connsiteX4" fmla="*/ 1740 w 140276"/>
                    <a:gd name="connsiteY4" fmla="*/ 82727 h 118586"/>
                    <a:gd name="connsiteX5" fmla="*/ 4915 w 140276"/>
                    <a:gd name="connsiteY5" fmla="*/ 38277 h 118586"/>
                    <a:gd name="connsiteX6" fmla="*/ 11265 w 140276"/>
                    <a:gd name="connsiteY6" fmla="*/ 19227 h 118586"/>
                    <a:gd name="connsiteX7" fmla="*/ 27140 w 140276"/>
                    <a:gd name="connsiteY7" fmla="*/ 177 h 118586"/>
                    <a:gd name="connsiteX8" fmla="*/ 68415 w 140276"/>
                    <a:gd name="connsiteY8" fmla="*/ 9702 h 118586"/>
                    <a:gd name="connsiteX9" fmla="*/ 128740 w 140276"/>
                    <a:gd name="connsiteY9" fmla="*/ 12877 h 118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276" h="118586">
                      <a:moveTo>
                        <a:pt x="128740" y="12877"/>
                      </a:moveTo>
                      <a:cubicBezTo>
                        <a:pt x="140382" y="22402"/>
                        <a:pt x="142498" y="51506"/>
                        <a:pt x="138265" y="66852"/>
                      </a:cubicBezTo>
                      <a:cubicBezTo>
                        <a:pt x="134032" y="82198"/>
                        <a:pt x="120273" y="96485"/>
                        <a:pt x="103340" y="104952"/>
                      </a:cubicBezTo>
                      <a:cubicBezTo>
                        <a:pt x="86407" y="113419"/>
                        <a:pt x="53598" y="121356"/>
                        <a:pt x="36665" y="117652"/>
                      </a:cubicBezTo>
                      <a:cubicBezTo>
                        <a:pt x="19732" y="113948"/>
                        <a:pt x="7032" y="95956"/>
                        <a:pt x="1740" y="82727"/>
                      </a:cubicBezTo>
                      <a:cubicBezTo>
                        <a:pt x="-3552" y="69498"/>
                        <a:pt x="4915" y="38277"/>
                        <a:pt x="4915" y="38277"/>
                      </a:cubicBezTo>
                      <a:cubicBezTo>
                        <a:pt x="6502" y="27694"/>
                        <a:pt x="11265" y="19227"/>
                        <a:pt x="11265" y="19227"/>
                      </a:cubicBezTo>
                      <a:cubicBezTo>
                        <a:pt x="14969" y="12877"/>
                        <a:pt x="17615" y="1764"/>
                        <a:pt x="27140" y="177"/>
                      </a:cubicBezTo>
                      <a:cubicBezTo>
                        <a:pt x="36665" y="-1411"/>
                        <a:pt x="57832" y="8114"/>
                        <a:pt x="68415" y="9702"/>
                      </a:cubicBezTo>
                      <a:cubicBezTo>
                        <a:pt x="78998" y="11289"/>
                        <a:pt x="117098" y="3352"/>
                        <a:pt x="128740" y="128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2" name="円/楕円 331">
                  <a:extLst>
                    <a:ext uri="{FF2B5EF4-FFF2-40B4-BE49-F238E27FC236}">
                      <a16:creationId xmlns:a16="http://schemas.microsoft.com/office/drawing/2014/main" id="{04804992-4489-FB4D-15E2-8B0D93955213}"/>
                    </a:ext>
                  </a:extLst>
                </p:cNvPr>
                <p:cNvSpPr/>
                <p:nvPr/>
              </p:nvSpPr>
              <p:spPr>
                <a:xfrm>
                  <a:off x="4688023" y="236685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3" name="フリーフォーム 332">
                  <a:extLst>
                    <a:ext uri="{FF2B5EF4-FFF2-40B4-BE49-F238E27FC236}">
                      <a16:creationId xmlns:a16="http://schemas.microsoft.com/office/drawing/2014/main" id="{F70A9E0A-E33F-AAEE-C9DA-F6C616D6F8C7}"/>
                    </a:ext>
                  </a:extLst>
                </p:cNvPr>
                <p:cNvSpPr/>
                <p:nvPr/>
              </p:nvSpPr>
              <p:spPr>
                <a:xfrm>
                  <a:off x="4529271" y="2295853"/>
                  <a:ext cx="343895" cy="82586"/>
                </a:xfrm>
                <a:custGeom>
                  <a:avLst/>
                  <a:gdLst>
                    <a:gd name="connsiteX0" fmla="*/ 1454 w 343895"/>
                    <a:gd name="connsiteY0" fmla="*/ 75872 h 82586"/>
                    <a:gd name="connsiteX1" fmla="*/ 99879 w 343895"/>
                    <a:gd name="connsiteY1" fmla="*/ 15547 h 82586"/>
                    <a:gd name="connsiteX2" fmla="*/ 169729 w 343895"/>
                    <a:gd name="connsiteY2" fmla="*/ 15547 h 82586"/>
                    <a:gd name="connsiteX3" fmla="*/ 122104 w 343895"/>
                    <a:gd name="connsiteY3" fmla="*/ 18722 h 82586"/>
                    <a:gd name="connsiteX4" fmla="*/ 214179 w 343895"/>
                    <a:gd name="connsiteY4" fmla="*/ 18722 h 82586"/>
                    <a:gd name="connsiteX5" fmla="*/ 252279 w 343895"/>
                    <a:gd name="connsiteY5" fmla="*/ 25072 h 82586"/>
                    <a:gd name="connsiteX6" fmla="*/ 338004 w 343895"/>
                    <a:gd name="connsiteY6" fmla="*/ 82222 h 82586"/>
                    <a:gd name="connsiteX7" fmla="*/ 315779 w 343895"/>
                    <a:gd name="connsiteY7" fmla="*/ 47297 h 82586"/>
                    <a:gd name="connsiteX8" fmla="*/ 150679 w 343895"/>
                    <a:gd name="connsiteY8" fmla="*/ 2847 h 82586"/>
                    <a:gd name="connsiteX9" fmla="*/ 169729 w 343895"/>
                    <a:gd name="connsiteY9" fmla="*/ 6022 h 82586"/>
                    <a:gd name="connsiteX10" fmla="*/ 49079 w 343895"/>
                    <a:gd name="connsiteY10" fmla="*/ 18722 h 82586"/>
                    <a:gd name="connsiteX11" fmla="*/ 1454 w 343895"/>
                    <a:gd name="connsiteY11" fmla="*/ 75872 h 82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3895" h="82586">
                      <a:moveTo>
                        <a:pt x="1454" y="75872"/>
                      </a:moveTo>
                      <a:cubicBezTo>
                        <a:pt x="9921" y="75343"/>
                        <a:pt x="71833" y="25601"/>
                        <a:pt x="99879" y="15547"/>
                      </a:cubicBezTo>
                      <a:cubicBezTo>
                        <a:pt x="127925" y="5493"/>
                        <a:pt x="166025" y="15018"/>
                        <a:pt x="169729" y="15547"/>
                      </a:cubicBezTo>
                      <a:cubicBezTo>
                        <a:pt x="173433" y="16076"/>
                        <a:pt x="114696" y="18193"/>
                        <a:pt x="122104" y="18722"/>
                      </a:cubicBezTo>
                      <a:cubicBezTo>
                        <a:pt x="129512" y="19251"/>
                        <a:pt x="192483" y="17664"/>
                        <a:pt x="214179" y="18722"/>
                      </a:cubicBezTo>
                      <a:cubicBezTo>
                        <a:pt x="235875" y="19780"/>
                        <a:pt x="231642" y="14489"/>
                        <a:pt x="252279" y="25072"/>
                      </a:cubicBezTo>
                      <a:cubicBezTo>
                        <a:pt x="272917" y="35655"/>
                        <a:pt x="327421" y="78518"/>
                        <a:pt x="338004" y="82222"/>
                      </a:cubicBezTo>
                      <a:cubicBezTo>
                        <a:pt x="348587" y="85926"/>
                        <a:pt x="347000" y="60526"/>
                        <a:pt x="315779" y="47297"/>
                      </a:cubicBezTo>
                      <a:cubicBezTo>
                        <a:pt x="284558" y="34068"/>
                        <a:pt x="150679" y="2847"/>
                        <a:pt x="150679" y="2847"/>
                      </a:cubicBezTo>
                      <a:cubicBezTo>
                        <a:pt x="126337" y="-4032"/>
                        <a:pt x="186662" y="3376"/>
                        <a:pt x="169729" y="6022"/>
                      </a:cubicBezTo>
                      <a:cubicBezTo>
                        <a:pt x="152796" y="8668"/>
                        <a:pt x="75008" y="8139"/>
                        <a:pt x="49079" y="18722"/>
                      </a:cubicBezTo>
                      <a:cubicBezTo>
                        <a:pt x="23150" y="29305"/>
                        <a:pt x="-7013" y="76401"/>
                        <a:pt x="1454" y="758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4" name="フリーフォーム 333">
                  <a:extLst>
                    <a:ext uri="{FF2B5EF4-FFF2-40B4-BE49-F238E27FC236}">
                      <a16:creationId xmlns:a16="http://schemas.microsoft.com/office/drawing/2014/main" id="{94EAE522-82E0-1CE8-2589-C515B7B97823}"/>
                    </a:ext>
                  </a:extLst>
                </p:cNvPr>
                <p:cNvSpPr/>
                <p:nvPr/>
              </p:nvSpPr>
              <p:spPr>
                <a:xfrm>
                  <a:off x="4425235" y="2275532"/>
                  <a:ext cx="218311" cy="178844"/>
                </a:xfrm>
                <a:custGeom>
                  <a:avLst/>
                  <a:gdLst>
                    <a:gd name="connsiteX0" fmla="*/ 216615 w 218311"/>
                    <a:gd name="connsiteY0" fmla="*/ 943 h 178844"/>
                    <a:gd name="connsiteX1" fmla="*/ 124540 w 218311"/>
                    <a:gd name="connsiteY1" fmla="*/ 32693 h 178844"/>
                    <a:gd name="connsiteX2" fmla="*/ 57865 w 218311"/>
                    <a:gd name="connsiteY2" fmla="*/ 35868 h 178844"/>
                    <a:gd name="connsiteX3" fmla="*/ 124540 w 218311"/>
                    <a:gd name="connsiteY3" fmla="*/ 29518 h 178844"/>
                    <a:gd name="connsiteX4" fmla="*/ 64215 w 218311"/>
                    <a:gd name="connsiteY4" fmla="*/ 67618 h 178844"/>
                    <a:gd name="connsiteX5" fmla="*/ 7065 w 218311"/>
                    <a:gd name="connsiteY5" fmla="*/ 112068 h 178844"/>
                    <a:gd name="connsiteX6" fmla="*/ 13415 w 218311"/>
                    <a:gd name="connsiteY6" fmla="*/ 70793 h 178844"/>
                    <a:gd name="connsiteX7" fmla="*/ 715 w 218311"/>
                    <a:gd name="connsiteY7" fmla="*/ 178743 h 178844"/>
                    <a:gd name="connsiteX8" fmla="*/ 38815 w 218311"/>
                    <a:gd name="connsiteY8" fmla="*/ 89843 h 178844"/>
                    <a:gd name="connsiteX9" fmla="*/ 83265 w 218311"/>
                    <a:gd name="connsiteY9" fmla="*/ 61268 h 178844"/>
                    <a:gd name="connsiteX10" fmla="*/ 38815 w 218311"/>
                    <a:gd name="connsiteY10" fmla="*/ 73968 h 178844"/>
                    <a:gd name="connsiteX11" fmla="*/ 216615 w 218311"/>
                    <a:gd name="connsiteY11" fmla="*/ 943 h 17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8311" h="178844">
                      <a:moveTo>
                        <a:pt x="216615" y="943"/>
                      </a:moveTo>
                      <a:cubicBezTo>
                        <a:pt x="230903" y="-5936"/>
                        <a:pt x="150998" y="26872"/>
                        <a:pt x="124540" y="32693"/>
                      </a:cubicBezTo>
                      <a:cubicBezTo>
                        <a:pt x="98082" y="38514"/>
                        <a:pt x="57865" y="36397"/>
                        <a:pt x="57865" y="35868"/>
                      </a:cubicBezTo>
                      <a:cubicBezTo>
                        <a:pt x="57865" y="35339"/>
                        <a:pt x="123482" y="24227"/>
                        <a:pt x="124540" y="29518"/>
                      </a:cubicBezTo>
                      <a:cubicBezTo>
                        <a:pt x="125598" y="34809"/>
                        <a:pt x="83794" y="53860"/>
                        <a:pt x="64215" y="67618"/>
                      </a:cubicBezTo>
                      <a:cubicBezTo>
                        <a:pt x="44636" y="81376"/>
                        <a:pt x="15532" y="111539"/>
                        <a:pt x="7065" y="112068"/>
                      </a:cubicBezTo>
                      <a:cubicBezTo>
                        <a:pt x="-1402" y="112597"/>
                        <a:pt x="14473" y="59681"/>
                        <a:pt x="13415" y="70793"/>
                      </a:cubicBezTo>
                      <a:cubicBezTo>
                        <a:pt x="12357" y="81905"/>
                        <a:pt x="-3518" y="175568"/>
                        <a:pt x="715" y="178743"/>
                      </a:cubicBezTo>
                      <a:cubicBezTo>
                        <a:pt x="4948" y="181918"/>
                        <a:pt x="25057" y="109422"/>
                        <a:pt x="38815" y="89843"/>
                      </a:cubicBezTo>
                      <a:cubicBezTo>
                        <a:pt x="52573" y="70264"/>
                        <a:pt x="83265" y="63914"/>
                        <a:pt x="83265" y="61268"/>
                      </a:cubicBezTo>
                      <a:cubicBezTo>
                        <a:pt x="83265" y="58622"/>
                        <a:pt x="19236" y="81376"/>
                        <a:pt x="38815" y="73968"/>
                      </a:cubicBezTo>
                      <a:cubicBezTo>
                        <a:pt x="58394" y="66560"/>
                        <a:pt x="202327" y="7822"/>
                        <a:pt x="216615" y="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5" name="フリーフォーム 334">
                  <a:extLst>
                    <a:ext uri="{FF2B5EF4-FFF2-40B4-BE49-F238E27FC236}">
                      <a16:creationId xmlns:a16="http://schemas.microsoft.com/office/drawing/2014/main" id="{B7CF6745-CE6F-CF64-8DA8-83FB347B0E3B}"/>
                    </a:ext>
                  </a:extLst>
                </p:cNvPr>
                <p:cNvSpPr/>
                <p:nvPr/>
              </p:nvSpPr>
              <p:spPr>
                <a:xfrm>
                  <a:off x="4388112" y="2070567"/>
                  <a:ext cx="209515" cy="161529"/>
                </a:xfrm>
                <a:custGeom>
                  <a:avLst/>
                  <a:gdLst>
                    <a:gd name="connsiteX0" fmla="*/ 15613 w 209515"/>
                    <a:gd name="connsiteY0" fmla="*/ 161458 h 161529"/>
                    <a:gd name="connsiteX1" fmla="*/ 25138 w 209515"/>
                    <a:gd name="connsiteY1" fmla="*/ 63033 h 161529"/>
                    <a:gd name="connsiteX2" fmla="*/ 2913 w 209515"/>
                    <a:gd name="connsiteY2" fmla="*/ 97958 h 161529"/>
                    <a:gd name="connsiteX3" fmla="*/ 101338 w 209515"/>
                    <a:gd name="connsiteY3" fmla="*/ 12233 h 161529"/>
                    <a:gd name="connsiteX4" fmla="*/ 56888 w 209515"/>
                    <a:gd name="connsiteY4" fmla="*/ 37633 h 161529"/>
                    <a:gd name="connsiteX5" fmla="*/ 123563 w 209515"/>
                    <a:gd name="connsiteY5" fmla="*/ 2708 h 161529"/>
                    <a:gd name="connsiteX6" fmla="*/ 209288 w 209515"/>
                    <a:gd name="connsiteY6" fmla="*/ 2708 h 161529"/>
                    <a:gd name="connsiteX7" fmla="*/ 145788 w 209515"/>
                    <a:gd name="connsiteY7" fmla="*/ 5883 h 161529"/>
                    <a:gd name="connsiteX8" fmla="*/ 60063 w 209515"/>
                    <a:gd name="connsiteY8" fmla="*/ 24933 h 161529"/>
                    <a:gd name="connsiteX9" fmla="*/ 60063 w 209515"/>
                    <a:gd name="connsiteY9" fmla="*/ 53508 h 161529"/>
                    <a:gd name="connsiteX10" fmla="*/ 34663 w 209515"/>
                    <a:gd name="connsiteY10" fmla="*/ 78908 h 161529"/>
                    <a:gd name="connsiteX11" fmla="*/ 15613 w 209515"/>
                    <a:gd name="connsiteY11" fmla="*/ 161458 h 161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9515" h="161529">
                      <a:moveTo>
                        <a:pt x="15613" y="161458"/>
                      </a:moveTo>
                      <a:cubicBezTo>
                        <a:pt x="14025" y="158812"/>
                        <a:pt x="27255" y="73616"/>
                        <a:pt x="25138" y="63033"/>
                      </a:cubicBezTo>
                      <a:cubicBezTo>
                        <a:pt x="23021" y="52450"/>
                        <a:pt x="-9787" y="106425"/>
                        <a:pt x="2913" y="97958"/>
                      </a:cubicBezTo>
                      <a:cubicBezTo>
                        <a:pt x="15613" y="89491"/>
                        <a:pt x="92342" y="22287"/>
                        <a:pt x="101338" y="12233"/>
                      </a:cubicBezTo>
                      <a:cubicBezTo>
                        <a:pt x="110334" y="2179"/>
                        <a:pt x="53184" y="39220"/>
                        <a:pt x="56888" y="37633"/>
                      </a:cubicBezTo>
                      <a:cubicBezTo>
                        <a:pt x="60592" y="36046"/>
                        <a:pt x="98163" y="8529"/>
                        <a:pt x="123563" y="2708"/>
                      </a:cubicBezTo>
                      <a:cubicBezTo>
                        <a:pt x="148963" y="-3113"/>
                        <a:pt x="205584" y="2179"/>
                        <a:pt x="209288" y="2708"/>
                      </a:cubicBezTo>
                      <a:cubicBezTo>
                        <a:pt x="212992" y="3237"/>
                        <a:pt x="170659" y="2179"/>
                        <a:pt x="145788" y="5883"/>
                      </a:cubicBezTo>
                      <a:cubicBezTo>
                        <a:pt x="120917" y="9587"/>
                        <a:pt x="74350" y="16996"/>
                        <a:pt x="60063" y="24933"/>
                      </a:cubicBezTo>
                      <a:cubicBezTo>
                        <a:pt x="45776" y="32870"/>
                        <a:pt x="64296" y="44512"/>
                        <a:pt x="60063" y="53508"/>
                      </a:cubicBezTo>
                      <a:cubicBezTo>
                        <a:pt x="55830" y="62504"/>
                        <a:pt x="39425" y="65679"/>
                        <a:pt x="34663" y="78908"/>
                      </a:cubicBezTo>
                      <a:cubicBezTo>
                        <a:pt x="29901" y="92137"/>
                        <a:pt x="17201" y="164104"/>
                        <a:pt x="15613" y="1614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6" name="フリーフォーム 335">
                  <a:extLst>
                    <a:ext uri="{FF2B5EF4-FFF2-40B4-BE49-F238E27FC236}">
                      <a16:creationId xmlns:a16="http://schemas.microsoft.com/office/drawing/2014/main" id="{984F7775-3DAD-BB62-2981-7026B795C90D}"/>
                    </a:ext>
                  </a:extLst>
                </p:cNvPr>
                <p:cNvSpPr/>
                <p:nvPr/>
              </p:nvSpPr>
              <p:spPr>
                <a:xfrm>
                  <a:off x="4616441" y="2073222"/>
                  <a:ext cx="201937" cy="89742"/>
                </a:xfrm>
                <a:custGeom>
                  <a:avLst/>
                  <a:gdLst>
                    <a:gd name="connsiteX0" fmla="*/ 9 w 201937"/>
                    <a:gd name="connsiteY0" fmla="*/ 53 h 89742"/>
                    <a:gd name="connsiteX1" fmla="*/ 111134 w 201937"/>
                    <a:gd name="connsiteY1" fmla="*/ 50853 h 89742"/>
                    <a:gd name="connsiteX2" fmla="*/ 101609 w 201937"/>
                    <a:gd name="connsiteY2" fmla="*/ 31803 h 89742"/>
                    <a:gd name="connsiteX3" fmla="*/ 200034 w 201937"/>
                    <a:gd name="connsiteY3" fmla="*/ 88953 h 89742"/>
                    <a:gd name="connsiteX4" fmla="*/ 161934 w 201937"/>
                    <a:gd name="connsiteY4" fmla="*/ 63553 h 89742"/>
                    <a:gd name="connsiteX5" fmla="*/ 104784 w 201937"/>
                    <a:gd name="connsiteY5" fmla="*/ 41328 h 89742"/>
                    <a:gd name="connsiteX6" fmla="*/ 9 w 201937"/>
                    <a:gd name="connsiteY6" fmla="*/ 53 h 89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937" h="89742">
                      <a:moveTo>
                        <a:pt x="9" y="53"/>
                      </a:moveTo>
                      <a:cubicBezTo>
                        <a:pt x="1067" y="1641"/>
                        <a:pt x="111134" y="50853"/>
                        <a:pt x="111134" y="50853"/>
                      </a:cubicBezTo>
                      <a:cubicBezTo>
                        <a:pt x="128067" y="56145"/>
                        <a:pt x="86792" y="25453"/>
                        <a:pt x="101609" y="31803"/>
                      </a:cubicBezTo>
                      <a:cubicBezTo>
                        <a:pt x="116426" y="38153"/>
                        <a:pt x="189980" y="83661"/>
                        <a:pt x="200034" y="88953"/>
                      </a:cubicBezTo>
                      <a:cubicBezTo>
                        <a:pt x="210088" y="94245"/>
                        <a:pt x="177809" y="71490"/>
                        <a:pt x="161934" y="63553"/>
                      </a:cubicBezTo>
                      <a:cubicBezTo>
                        <a:pt x="146059" y="55616"/>
                        <a:pt x="124892" y="49795"/>
                        <a:pt x="104784" y="41328"/>
                      </a:cubicBezTo>
                      <a:cubicBezTo>
                        <a:pt x="84676" y="32861"/>
                        <a:pt x="-1049" y="-1535"/>
                        <a:pt x="9" y="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7" name="フリーフォーム 336">
                  <a:extLst>
                    <a:ext uri="{FF2B5EF4-FFF2-40B4-BE49-F238E27FC236}">
                      <a16:creationId xmlns:a16="http://schemas.microsoft.com/office/drawing/2014/main" id="{AF137982-9095-C52B-056A-2964E92A307B}"/>
                    </a:ext>
                  </a:extLst>
                </p:cNvPr>
                <p:cNvSpPr/>
                <p:nvPr/>
              </p:nvSpPr>
              <p:spPr>
                <a:xfrm>
                  <a:off x="4770552" y="2154733"/>
                  <a:ext cx="105359" cy="58292"/>
                </a:xfrm>
                <a:custGeom>
                  <a:avLst/>
                  <a:gdLst>
                    <a:gd name="connsiteX0" fmla="*/ 1473 w 105359"/>
                    <a:gd name="connsiteY0" fmla="*/ 58242 h 58292"/>
                    <a:gd name="connsiteX1" fmla="*/ 36398 w 105359"/>
                    <a:gd name="connsiteY1" fmla="*/ 13792 h 58292"/>
                    <a:gd name="connsiteX2" fmla="*/ 103073 w 105359"/>
                    <a:gd name="connsiteY2" fmla="*/ 1092 h 58292"/>
                    <a:gd name="connsiteX3" fmla="*/ 84023 w 105359"/>
                    <a:gd name="connsiteY3" fmla="*/ 4267 h 58292"/>
                    <a:gd name="connsiteX4" fmla="*/ 1473 w 105359"/>
                    <a:gd name="connsiteY4" fmla="*/ 58242 h 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359" h="58292">
                      <a:moveTo>
                        <a:pt x="1473" y="58242"/>
                      </a:moveTo>
                      <a:cubicBezTo>
                        <a:pt x="-6465" y="59830"/>
                        <a:pt x="19465" y="23317"/>
                        <a:pt x="36398" y="13792"/>
                      </a:cubicBezTo>
                      <a:cubicBezTo>
                        <a:pt x="53331" y="4267"/>
                        <a:pt x="103073" y="1092"/>
                        <a:pt x="103073" y="1092"/>
                      </a:cubicBezTo>
                      <a:cubicBezTo>
                        <a:pt x="111011" y="-496"/>
                        <a:pt x="96723" y="-1025"/>
                        <a:pt x="84023" y="4267"/>
                      </a:cubicBezTo>
                      <a:cubicBezTo>
                        <a:pt x="71323" y="9559"/>
                        <a:pt x="9411" y="56654"/>
                        <a:pt x="1473" y="582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8" name="フリーフォーム 337">
                  <a:extLst>
                    <a:ext uri="{FF2B5EF4-FFF2-40B4-BE49-F238E27FC236}">
                      <a16:creationId xmlns:a16="http://schemas.microsoft.com/office/drawing/2014/main" id="{10798956-BE9E-B238-2CA7-7050D48F6889}"/>
                    </a:ext>
                  </a:extLst>
                </p:cNvPr>
                <p:cNvSpPr/>
                <p:nvPr/>
              </p:nvSpPr>
              <p:spPr>
                <a:xfrm>
                  <a:off x="4394006" y="2164891"/>
                  <a:ext cx="289123" cy="79954"/>
                </a:xfrm>
                <a:custGeom>
                  <a:avLst/>
                  <a:gdLst>
                    <a:gd name="connsiteX0" fmla="*/ 289119 w 289123"/>
                    <a:gd name="connsiteY0" fmla="*/ 25859 h 79954"/>
                    <a:gd name="connsiteX1" fmla="*/ 85919 w 289123"/>
                    <a:gd name="connsiteY1" fmla="*/ 459 h 79954"/>
                    <a:gd name="connsiteX2" fmla="*/ 152594 w 289123"/>
                    <a:gd name="connsiteY2" fmla="*/ 9984 h 79954"/>
                    <a:gd name="connsiteX3" fmla="*/ 54169 w 289123"/>
                    <a:gd name="connsiteY3" fmla="*/ 16334 h 79954"/>
                    <a:gd name="connsiteX4" fmla="*/ 108144 w 289123"/>
                    <a:gd name="connsiteY4" fmla="*/ 19509 h 79954"/>
                    <a:gd name="connsiteX5" fmla="*/ 66869 w 289123"/>
                    <a:gd name="connsiteY5" fmla="*/ 29034 h 79954"/>
                    <a:gd name="connsiteX6" fmla="*/ 73219 w 289123"/>
                    <a:gd name="connsiteY6" fmla="*/ 32209 h 79954"/>
                    <a:gd name="connsiteX7" fmla="*/ 194 w 289123"/>
                    <a:gd name="connsiteY7" fmla="*/ 79834 h 79954"/>
                    <a:gd name="connsiteX8" fmla="*/ 98619 w 289123"/>
                    <a:gd name="connsiteY8" fmla="*/ 16334 h 79954"/>
                    <a:gd name="connsiteX9" fmla="*/ 79569 w 289123"/>
                    <a:gd name="connsiteY9" fmla="*/ 13159 h 79954"/>
                    <a:gd name="connsiteX10" fmla="*/ 289119 w 289123"/>
                    <a:gd name="connsiteY10" fmla="*/ 25859 h 7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9123" h="79954">
                      <a:moveTo>
                        <a:pt x="289119" y="25859"/>
                      </a:moveTo>
                      <a:cubicBezTo>
                        <a:pt x="290177" y="23742"/>
                        <a:pt x="108673" y="3105"/>
                        <a:pt x="85919" y="459"/>
                      </a:cubicBezTo>
                      <a:cubicBezTo>
                        <a:pt x="63165" y="-2187"/>
                        <a:pt x="157886" y="7338"/>
                        <a:pt x="152594" y="9984"/>
                      </a:cubicBezTo>
                      <a:cubicBezTo>
                        <a:pt x="147302" y="12630"/>
                        <a:pt x="61577" y="14747"/>
                        <a:pt x="54169" y="16334"/>
                      </a:cubicBezTo>
                      <a:cubicBezTo>
                        <a:pt x="46761" y="17921"/>
                        <a:pt x="106027" y="17392"/>
                        <a:pt x="108144" y="19509"/>
                      </a:cubicBezTo>
                      <a:cubicBezTo>
                        <a:pt x="110261" y="21626"/>
                        <a:pt x="66869" y="29034"/>
                        <a:pt x="66869" y="29034"/>
                      </a:cubicBezTo>
                      <a:cubicBezTo>
                        <a:pt x="61048" y="31151"/>
                        <a:pt x="84331" y="23742"/>
                        <a:pt x="73219" y="32209"/>
                      </a:cubicBezTo>
                      <a:cubicBezTo>
                        <a:pt x="62107" y="40676"/>
                        <a:pt x="-4039" y="82480"/>
                        <a:pt x="194" y="79834"/>
                      </a:cubicBezTo>
                      <a:cubicBezTo>
                        <a:pt x="4427" y="77188"/>
                        <a:pt x="98619" y="16334"/>
                        <a:pt x="98619" y="16334"/>
                      </a:cubicBezTo>
                      <a:cubicBezTo>
                        <a:pt x="111848" y="5222"/>
                        <a:pt x="54169" y="12101"/>
                        <a:pt x="79569" y="13159"/>
                      </a:cubicBezTo>
                      <a:cubicBezTo>
                        <a:pt x="104969" y="14217"/>
                        <a:pt x="288061" y="27976"/>
                        <a:pt x="289119" y="258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9" name="フリーフォーム 338">
                  <a:extLst>
                    <a:ext uri="{FF2B5EF4-FFF2-40B4-BE49-F238E27FC236}">
                      <a16:creationId xmlns:a16="http://schemas.microsoft.com/office/drawing/2014/main" id="{D89CA929-A073-B75F-3916-602A733DF929}"/>
                    </a:ext>
                  </a:extLst>
                </p:cNvPr>
                <p:cNvSpPr/>
                <p:nvPr/>
              </p:nvSpPr>
              <p:spPr>
                <a:xfrm>
                  <a:off x="4631970" y="2168395"/>
                  <a:ext cx="165467" cy="63630"/>
                </a:xfrm>
                <a:custGeom>
                  <a:avLst/>
                  <a:gdLst>
                    <a:gd name="connsiteX0" fmla="*/ 355 w 165467"/>
                    <a:gd name="connsiteY0" fmla="*/ 130 h 63630"/>
                    <a:gd name="connsiteX1" fmla="*/ 89255 w 165467"/>
                    <a:gd name="connsiteY1" fmla="*/ 22355 h 63630"/>
                    <a:gd name="connsiteX2" fmla="*/ 165455 w 165467"/>
                    <a:gd name="connsiteY2" fmla="*/ 63630 h 63630"/>
                    <a:gd name="connsiteX3" fmla="*/ 95605 w 165467"/>
                    <a:gd name="connsiteY3" fmla="*/ 22355 h 63630"/>
                    <a:gd name="connsiteX4" fmla="*/ 124180 w 165467"/>
                    <a:gd name="connsiteY4" fmla="*/ 31880 h 63630"/>
                    <a:gd name="connsiteX5" fmla="*/ 355 w 165467"/>
                    <a:gd name="connsiteY5" fmla="*/ 130 h 63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5467" h="63630">
                      <a:moveTo>
                        <a:pt x="355" y="130"/>
                      </a:moveTo>
                      <a:cubicBezTo>
                        <a:pt x="-5466" y="-1458"/>
                        <a:pt x="61738" y="11772"/>
                        <a:pt x="89255" y="22355"/>
                      </a:cubicBezTo>
                      <a:cubicBezTo>
                        <a:pt x="116772" y="32938"/>
                        <a:pt x="164397" y="63630"/>
                        <a:pt x="165455" y="63630"/>
                      </a:cubicBezTo>
                      <a:cubicBezTo>
                        <a:pt x="166513" y="63630"/>
                        <a:pt x="102484" y="27647"/>
                        <a:pt x="95605" y="22355"/>
                      </a:cubicBezTo>
                      <a:cubicBezTo>
                        <a:pt x="88726" y="17063"/>
                        <a:pt x="133176" y="34526"/>
                        <a:pt x="124180" y="31880"/>
                      </a:cubicBezTo>
                      <a:cubicBezTo>
                        <a:pt x="115184" y="29234"/>
                        <a:pt x="6176" y="1718"/>
                        <a:pt x="355" y="1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0" name="フリーフォーム 339">
                  <a:extLst>
                    <a:ext uri="{FF2B5EF4-FFF2-40B4-BE49-F238E27FC236}">
                      <a16:creationId xmlns:a16="http://schemas.microsoft.com/office/drawing/2014/main" id="{D7EEA507-9C0E-F3C5-5345-CD6B349DAB58}"/>
                    </a:ext>
                  </a:extLst>
                </p:cNvPr>
                <p:cNvSpPr/>
                <p:nvPr/>
              </p:nvSpPr>
              <p:spPr>
                <a:xfrm>
                  <a:off x="4790980" y="2184360"/>
                  <a:ext cx="181447" cy="70242"/>
                </a:xfrm>
                <a:custGeom>
                  <a:avLst/>
                  <a:gdLst>
                    <a:gd name="connsiteX0" fmla="*/ 95 w 181447"/>
                    <a:gd name="connsiteY0" fmla="*/ 22265 h 70242"/>
                    <a:gd name="connsiteX1" fmla="*/ 130270 w 181447"/>
                    <a:gd name="connsiteY1" fmla="*/ 40 h 70242"/>
                    <a:gd name="connsiteX2" fmla="*/ 92170 w 181447"/>
                    <a:gd name="connsiteY2" fmla="*/ 28615 h 70242"/>
                    <a:gd name="connsiteX3" fmla="*/ 92170 w 181447"/>
                    <a:gd name="connsiteY3" fmla="*/ 44490 h 70242"/>
                    <a:gd name="connsiteX4" fmla="*/ 120745 w 181447"/>
                    <a:gd name="connsiteY4" fmla="*/ 63540 h 70242"/>
                    <a:gd name="connsiteX5" fmla="*/ 181070 w 181447"/>
                    <a:gd name="connsiteY5" fmla="*/ 69890 h 70242"/>
                    <a:gd name="connsiteX6" fmla="*/ 142970 w 181447"/>
                    <a:gd name="connsiteY6" fmla="*/ 66715 h 70242"/>
                    <a:gd name="connsiteX7" fmla="*/ 76295 w 181447"/>
                    <a:gd name="connsiteY7" fmla="*/ 44490 h 70242"/>
                    <a:gd name="connsiteX8" fmla="*/ 108045 w 181447"/>
                    <a:gd name="connsiteY8" fmla="*/ 19090 h 70242"/>
                    <a:gd name="connsiteX9" fmla="*/ 95 w 181447"/>
                    <a:gd name="connsiteY9" fmla="*/ 22265 h 70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47" h="70242">
                      <a:moveTo>
                        <a:pt x="95" y="22265"/>
                      </a:moveTo>
                      <a:cubicBezTo>
                        <a:pt x="3799" y="19090"/>
                        <a:pt x="114924" y="-1018"/>
                        <a:pt x="130270" y="40"/>
                      </a:cubicBezTo>
                      <a:cubicBezTo>
                        <a:pt x="145616" y="1098"/>
                        <a:pt x="98520" y="21207"/>
                        <a:pt x="92170" y="28615"/>
                      </a:cubicBezTo>
                      <a:cubicBezTo>
                        <a:pt x="85820" y="36023"/>
                        <a:pt x="87408" y="38669"/>
                        <a:pt x="92170" y="44490"/>
                      </a:cubicBezTo>
                      <a:cubicBezTo>
                        <a:pt x="96932" y="50311"/>
                        <a:pt x="105928" y="59307"/>
                        <a:pt x="120745" y="63540"/>
                      </a:cubicBezTo>
                      <a:cubicBezTo>
                        <a:pt x="135562" y="67773"/>
                        <a:pt x="177366" y="69361"/>
                        <a:pt x="181070" y="69890"/>
                      </a:cubicBezTo>
                      <a:cubicBezTo>
                        <a:pt x="184774" y="70419"/>
                        <a:pt x="160432" y="70948"/>
                        <a:pt x="142970" y="66715"/>
                      </a:cubicBezTo>
                      <a:cubicBezTo>
                        <a:pt x="125508" y="62482"/>
                        <a:pt x="82116" y="52427"/>
                        <a:pt x="76295" y="44490"/>
                      </a:cubicBezTo>
                      <a:cubicBezTo>
                        <a:pt x="70474" y="36553"/>
                        <a:pt x="114395" y="23323"/>
                        <a:pt x="108045" y="19090"/>
                      </a:cubicBezTo>
                      <a:cubicBezTo>
                        <a:pt x="101695" y="14857"/>
                        <a:pt x="-3609" y="25440"/>
                        <a:pt x="95" y="222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1" name="フリーフォーム 340">
                  <a:extLst>
                    <a:ext uri="{FF2B5EF4-FFF2-40B4-BE49-F238E27FC236}">
                      <a16:creationId xmlns:a16="http://schemas.microsoft.com/office/drawing/2014/main" id="{1889283E-ADE7-6D6D-99A5-1B710D66C4E3}"/>
                    </a:ext>
                  </a:extLst>
                </p:cNvPr>
                <p:cNvSpPr/>
                <p:nvPr/>
              </p:nvSpPr>
              <p:spPr>
                <a:xfrm>
                  <a:off x="4708525" y="2159000"/>
                  <a:ext cx="267244" cy="111125"/>
                </a:xfrm>
                <a:custGeom>
                  <a:avLst/>
                  <a:gdLst>
                    <a:gd name="connsiteX0" fmla="*/ 0 w 267244"/>
                    <a:gd name="connsiteY0" fmla="*/ 0 h 111125"/>
                    <a:gd name="connsiteX1" fmla="*/ 85725 w 267244"/>
                    <a:gd name="connsiteY1" fmla="*/ 50800 h 111125"/>
                    <a:gd name="connsiteX2" fmla="*/ 174625 w 267244"/>
                    <a:gd name="connsiteY2" fmla="*/ 95250 h 111125"/>
                    <a:gd name="connsiteX3" fmla="*/ 266700 w 267244"/>
                    <a:gd name="connsiteY3" fmla="*/ 88900 h 111125"/>
                    <a:gd name="connsiteX4" fmla="*/ 209550 w 267244"/>
                    <a:gd name="connsiteY4" fmla="*/ 85725 h 111125"/>
                    <a:gd name="connsiteX5" fmla="*/ 142875 w 267244"/>
                    <a:gd name="connsiteY5" fmla="*/ 88900 h 111125"/>
                    <a:gd name="connsiteX6" fmla="*/ 180975 w 267244"/>
                    <a:gd name="connsiteY6" fmla="*/ 111125 h 111125"/>
                    <a:gd name="connsiteX7" fmla="*/ 0 w 267244"/>
                    <a:gd name="connsiteY7" fmla="*/ 0 h 111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244" h="111125">
                      <a:moveTo>
                        <a:pt x="0" y="0"/>
                      </a:moveTo>
                      <a:cubicBezTo>
                        <a:pt x="28310" y="17462"/>
                        <a:pt x="56621" y="34925"/>
                        <a:pt x="85725" y="50800"/>
                      </a:cubicBezTo>
                      <a:cubicBezTo>
                        <a:pt x="114829" y="66675"/>
                        <a:pt x="144463" y="88900"/>
                        <a:pt x="174625" y="95250"/>
                      </a:cubicBezTo>
                      <a:cubicBezTo>
                        <a:pt x="204787" y="101600"/>
                        <a:pt x="260879" y="90488"/>
                        <a:pt x="266700" y="88900"/>
                      </a:cubicBezTo>
                      <a:cubicBezTo>
                        <a:pt x="272521" y="87313"/>
                        <a:pt x="230187" y="85725"/>
                        <a:pt x="209550" y="85725"/>
                      </a:cubicBezTo>
                      <a:cubicBezTo>
                        <a:pt x="188913" y="85725"/>
                        <a:pt x="147637" y="84667"/>
                        <a:pt x="142875" y="88900"/>
                      </a:cubicBezTo>
                      <a:cubicBezTo>
                        <a:pt x="138113" y="93133"/>
                        <a:pt x="180975" y="111125"/>
                        <a:pt x="180975" y="11112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2" name="フリーフォーム 341">
                  <a:extLst>
                    <a:ext uri="{FF2B5EF4-FFF2-40B4-BE49-F238E27FC236}">
                      <a16:creationId xmlns:a16="http://schemas.microsoft.com/office/drawing/2014/main" id="{D65E9F1E-3C19-7B5F-6665-60E50421022F}"/>
                    </a:ext>
                  </a:extLst>
                </p:cNvPr>
                <p:cNvSpPr/>
                <p:nvPr/>
              </p:nvSpPr>
              <p:spPr>
                <a:xfrm>
                  <a:off x="5190491" y="2357403"/>
                  <a:ext cx="119501" cy="109577"/>
                </a:xfrm>
                <a:custGeom>
                  <a:avLst/>
                  <a:gdLst>
                    <a:gd name="connsiteX0" fmla="*/ 634 w 119501"/>
                    <a:gd name="connsiteY0" fmla="*/ 109572 h 109577"/>
                    <a:gd name="connsiteX1" fmla="*/ 22859 w 119501"/>
                    <a:gd name="connsiteY1" fmla="*/ 55597 h 109577"/>
                    <a:gd name="connsiteX2" fmla="*/ 118109 w 119501"/>
                    <a:gd name="connsiteY2" fmla="*/ 1622 h 109577"/>
                    <a:gd name="connsiteX3" fmla="*/ 76834 w 119501"/>
                    <a:gd name="connsiteY3" fmla="*/ 17497 h 109577"/>
                    <a:gd name="connsiteX4" fmla="*/ 38734 w 119501"/>
                    <a:gd name="connsiteY4" fmla="*/ 52422 h 109577"/>
                    <a:gd name="connsiteX5" fmla="*/ 634 w 119501"/>
                    <a:gd name="connsiteY5" fmla="*/ 109572 h 10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501" h="109577">
                      <a:moveTo>
                        <a:pt x="634" y="109572"/>
                      </a:moveTo>
                      <a:cubicBezTo>
                        <a:pt x="-2012" y="110101"/>
                        <a:pt x="3280" y="73589"/>
                        <a:pt x="22859" y="55597"/>
                      </a:cubicBezTo>
                      <a:cubicBezTo>
                        <a:pt x="42438" y="37605"/>
                        <a:pt x="109113" y="7972"/>
                        <a:pt x="118109" y="1622"/>
                      </a:cubicBezTo>
                      <a:cubicBezTo>
                        <a:pt x="127105" y="-4728"/>
                        <a:pt x="90063" y="9030"/>
                        <a:pt x="76834" y="17497"/>
                      </a:cubicBezTo>
                      <a:cubicBezTo>
                        <a:pt x="63605" y="25964"/>
                        <a:pt x="51434" y="39193"/>
                        <a:pt x="38734" y="52422"/>
                      </a:cubicBezTo>
                      <a:cubicBezTo>
                        <a:pt x="26034" y="65651"/>
                        <a:pt x="3280" y="109043"/>
                        <a:pt x="634" y="1095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3" name="フリーフォーム 342">
                  <a:extLst>
                    <a:ext uri="{FF2B5EF4-FFF2-40B4-BE49-F238E27FC236}">
                      <a16:creationId xmlns:a16="http://schemas.microsoft.com/office/drawing/2014/main" id="{6A496F0C-4E3C-CBD4-E1F0-EC7C02414E6D}"/>
                    </a:ext>
                  </a:extLst>
                </p:cNvPr>
                <p:cNvSpPr/>
                <p:nvPr/>
              </p:nvSpPr>
              <p:spPr>
                <a:xfrm>
                  <a:off x="5264146" y="2425684"/>
                  <a:ext cx="171665" cy="50854"/>
                </a:xfrm>
                <a:custGeom>
                  <a:avLst/>
                  <a:gdLst>
                    <a:gd name="connsiteX0" fmla="*/ 4 w 171665"/>
                    <a:gd name="connsiteY0" fmla="*/ 16 h 50854"/>
                    <a:gd name="connsiteX1" fmla="*/ 63504 w 171665"/>
                    <a:gd name="connsiteY1" fmla="*/ 22241 h 50854"/>
                    <a:gd name="connsiteX2" fmla="*/ 171454 w 171665"/>
                    <a:gd name="connsiteY2" fmla="*/ 50816 h 50854"/>
                    <a:gd name="connsiteX3" fmla="*/ 92079 w 171665"/>
                    <a:gd name="connsiteY3" fmla="*/ 28591 h 50854"/>
                    <a:gd name="connsiteX4" fmla="*/ 130179 w 171665"/>
                    <a:gd name="connsiteY4" fmla="*/ 38116 h 50854"/>
                    <a:gd name="connsiteX5" fmla="*/ 60329 w 171665"/>
                    <a:gd name="connsiteY5" fmla="*/ 19066 h 50854"/>
                    <a:gd name="connsiteX6" fmla="*/ 4 w 171665"/>
                    <a:gd name="connsiteY6" fmla="*/ 16 h 50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1665" h="50854">
                      <a:moveTo>
                        <a:pt x="4" y="16"/>
                      </a:moveTo>
                      <a:cubicBezTo>
                        <a:pt x="533" y="545"/>
                        <a:pt x="34929" y="13774"/>
                        <a:pt x="63504" y="22241"/>
                      </a:cubicBezTo>
                      <a:cubicBezTo>
                        <a:pt x="92079" y="30708"/>
                        <a:pt x="166692" y="49758"/>
                        <a:pt x="171454" y="50816"/>
                      </a:cubicBezTo>
                      <a:cubicBezTo>
                        <a:pt x="176216" y="51874"/>
                        <a:pt x="98958" y="30708"/>
                        <a:pt x="92079" y="28591"/>
                      </a:cubicBezTo>
                      <a:cubicBezTo>
                        <a:pt x="85200" y="26474"/>
                        <a:pt x="135471" y="39703"/>
                        <a:pt x="130179" y="38116"/>
                      </a:cubicBezTo>
                      <a:cubicBezTo>
                        <a:pt x="124887" y="36529"/>
                        <a:pt x="78850" y="26474"/>
                        <a:pt x="60329" y="19066"/>
                      </a:cubicBezTo>
                      <a:cubicBezTo>
                        <a:pt x="41808" y="11658"/>
                        <a:pt x="-525" y="-513"/>
                        <a:pt x="4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" name="フリーフォーム 343">
                  <a:extLst>
                    <a:ext uri="{FF2B5EF4-FFF2-40B4-BE49-F238E27FC236}">
                      <a16:creationId xmlns:a16="http://schemas.microsoft.com/office/drawing/2014/main" id="{2DE563CA-E176-A008-906B-C1ACA124FDFE}"/>
                    </a:ext>
                  </a:extLst>
                </p:cNvPr>
                <p:cNvSpPr/>
                <p:nvPr/>
              </p:nvSpPr>
              <p:spPr>
                <a:xfrm>
                  <a:off x="5254520" y="2352482"/>
                  <a:ext cx="381117" cy="111597"/>
                </a:xfrm>
                <a:custGeom>
                  <a:avLst/>
                  <a:gdLst>
                    <a:gd name="connsiteX0" fmla="*/ 105 w 381117"/>
                    <a:gd name="connsiteY0" fmla="*/ 16068 h 111597"/>
                    <a:gd name="connsiteX1" fmla="*/ 142980 w 381117"/>
                    <a:gd name="connsiteY1" fmla="*/ 12893 h 111597"/>
                    <a:gd name="connsiteX2" fmla="*/ 139805 w 381117"/>
                    <a:gd name="connsiteY2" fmla="*/ 6543 h 111597"/>
                    <a:gd name="connsiteX3" fmla="*/ 123930 w 381117"/>
                    <a:gd name="connsiteY3" fmla="*/ 3368 h 111597"/>
                    <a:gd name="connsiteX4" fmla="*/ 206480 w 381117"/>
                    <a:gd name="connsiteY4" fmla="*/ 9718 h 111597"/>
                    <a:gd name="connsiteX5" fmla="*/ 254105 w 381117"/>
                    <a:gd name="connsiteY5" fmla="*/ 35118 h 111597"/>
                    <a:gd name="connsiteX6" fmla="*/ 241405 w 381117"/>
                    <a:gd name="connsiteY6" fmla="*/ 19243 h 111597"/>
                    <a:gd name="connsiteX7" fmla="*/ 250930 w 381117"/>
                    <a:gd name="connsiteY7" fmla="*/ 35118 h 111597"/>
                    <a:gd name="connsiteX8" fmla="*/ 238230 w 381117"/>
                    <a:gd name="connsiteY8" fmla="*/ 73218 h 111597"/>
                    <a:gd name="connsiteX9" fmla="*/ 260455 w 381117"/>
                    <a:gd name="connsiteY9" fmla="*/ 50993 h 111597"/>
                    <a:gd name="connsiteX10" fmla="*/ 289030 w 381117"/>
                    <a:gd name="connsiteY10" fmla="*/ 66868 h 111597"/>
                    <a:gd name="connsiteX11" fmla="*/ 304905 w 381117"/>
                    <a:gd name="connsiteY11" fmla="*/ 73218 h 111597"/>
                    <a:gd name="connsiteX12" fmla="*/ 358880 w 381117"/>
                    <a:gd name="connsiteY12" fmla="*/ 89093 h 111597"/>
                    <a:gd name="connsiteX13" fmla="*/ 374755 w 381117"/>
                    <a:gd name="connsiteY13" fmla="*/ 89093 h 111597"/>
                    <a:gd name="connsiteX14" fmla="*/ 314430 w 381117"/>
                    <a:gd name="connsiteY14" fmla="*/ 85918 h 111597"/>
                    <a:gd name="connsiteX15" fmla="*/ 381105 w 381117"/>
                    <a:gd name="connsiteY15" fmla="*/ 111318 h 111597"/>
                    <a:gd name="connsiteX16" fmla="*/ 308080 w 381117"/>
                    <a:gd name="connsiteY16" fmla="*/ 66868 h 111597"/>
                    <a:gd name="connsiteX17" fmla="*/ 301730 w 381117"/>
                    <a:gd name="connsiteY17" fmla="*/ 44643 h 111597"/>
                    <a:gd name="connsiteX18" fmla="*/ 209655 w 381117"/>
                    <a:gd name="connsiteY18" fmla="*/ 3368 h 111597"/>
                    <a:gd name="connsiteX19" fmla="*/ 238230 w 381117"/>
                    <a:gd name="connsiteY19" fmla="*/ 16068 h 111597"/>
                    <a:gd name="connsiteX20" fmla="*/ 168380 w 381117"/>
                    <a:gd name="connsiteY20" fmla="*/ 193 h 111597"/>
                    <a:gd name="connsiteX21" fmla="*/ 105 w 381117"/>
                    <a:gd name="connsiteY21" fmla="*/ 16068 h 111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1117" h="111597">
                      <a:moveTo>
                        <a:pt x="105" y="16068"/>
                      </a:moveTo>
                      <a:cubicBezTo>
                        <a:pt x="-4128" y="18185"/>
                        <a:pt x="119697" y="14480"/>
                        <a:pt x="142980" y="12893"/>
                      </a:cubicBezTo>
                      <a:cubicBezTo>
                        <a:pt x="166263" y="11305"/>
                        <a:pt x="142980" y="8130"/>
                        <a:pt x="139805" y="6543"/>
                      </a:cubicBezTo>
                      <a:cubicBezTo>
                        <a:pt x="136630" y="4956"/>
                        <a:pt x="112818" y="2839"/>
                        <a:pt x="123930" y="3368"/>
                      </a:cubicBezTo>
                      <a:cubicBezTo>
                        <a:pt x="135042" y="3897"/>
                        <a:pt x="184784" y="4426"/>
                        <a:pt x="206480" y="9718"/>
                      </a:cubicBezTo>
                      <a:cubicBezTo>
                        <a:pt x="228176" y="15010"/>
                        <a:pt x="254105" y="35118"/>
                        <a:pt x="254105" y="35118"/>
                      </a:cubicBezTo>
                      <a:cubicBezTo>
                        <a:pt x="259926" y="36706"/>
                        <a:pt x="241405" y="19243"/>
                        <a:pt x="241405" y="19243"/>
                      </a:cubicBezTo>
                      <a:cubicBezTo>
                        <a:pt x="240876" y="19243"/>
                        <a:pt x="251459" y="26122"/>
                        <a:pt x="250930" y="35118"/>
                      </a:cubicBezTo>
                      <a:cubicBezTo>
                        <a:pt x="250401" y="44114"/>
                        <a:pt x="236643" y="70572"/>
                        <a:pt x="238230" y="73218"/>
                      </a:cubicBezTo>
                      <a:cubicBezTo>
                        <a:pt x="239818" y="75864"/>
                        <a:pt x="251988" y="52051"/>
                        <a:pt x="260455" y="50993"/>
                      </a:cubicBezTo>
                      <a:cubicBezTo>
                        <a:pt x="268922" y="49935"/>
                        <a:pt x="289030" y="66868"/>
                        <a:pt x="289030" y="66868"/>
                      </a:cubicBezTo>
                      <a:cubicBezTo>
                        <a:pt x="296438" y="70572"/>
                        <a:pt x="293263" y="69514"/>
                        <a:pt x="304905" y="73218"/>
                      </a:cubicBezTo>
                      <a:cubicBezTo>
                        <a:pt x="316547" y="76922"/>
                        <a:pt x="347238" y="86447"/>
                        <a:pt x="358880" y="89093"/>
                      </a:cubicBezTo>
                      <a:cubicBezTo>
                        <a:pt x="370522" y="91739"/>
                        <a:pt x="382163" y="89622"/>
                        <a:pt x="374755" y="89093"/>
                      </a:cubicBezTo>
                      <a:cubicBezTo>
                        <a:pt x="367347" y="88564"/>
                        <a:pt x="313372" y="82214"/>
                        <a:pt x="314430" y="85918"/>
                      </a:cubicBezTo>
                      <a:cubicBezTo>
                        <a:pt x="315488" y="89622"/>
                        <a:pt x="382163" y="114493"/>
                        <a:pt x="381105" y="111318"/>
                      </a:cubicBezTo>
                      <a:cubicBezTo>
                        <a:pt x="380047" y="108143"/>
                        <a:pt x="321309" y="77980"/>
                        <a:pt x="308080" y="66868"/>
                      </a:cubicBezTo>
                      <a:cubicBezTo>
                        <a:pt x="294851" y="55756"/>
                        <a:pt x="318134" y="55226"/>
                        <a:pt x="301730" y="44643"/>
                      </a:cubicBezTo>
                      <a:cubicBezTo>
                        <a:pt x="285326" y="34060"/>
                        <a:pt x="209655" y="3368"/>
                        <a:pt x="209655" y="3368"/>
                      </a:cubicBezTo>
                      <a:cubicBezTo>
                        <a:pt x="199072" y="-1395"/>
                        <a:pt x="245109" y="16597"/>
                        <a:pt x="238230" y="16068"/>
                      </a:cubicBezTo>
                      <a:cubicBezTo>
                        <a:pt x="231351" y="15539"/>
                        <a:pt x="204892" y="2310"/>
                        <a:pt x="168380" y="193"/>
                      </a:cubicBezTo>
                      <a:cubicBezTo>
                        <a:pt x="131868" y="-1924"/>
                        <a:pt x="4338" y="13951"/>
                        <a:pt x="105" y="160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" name="フリーフォーム 344">
                  <a:extLst>
                    <a:ext uri="{FF2B5EF4-FFF2-40B4-BE49-F238E27FC236}">
                      <a16:creationId xmlns:a16="http://schemas.microsoft.com/office/drawing/2014/main" id="{E78B1C61-1EAF-F481-E13C-33A8189DE5D2}"/>
                    </a:ext>
                  </a:extLst>
                </p:cNvPr>
                <p:cNvSpPr/>
                <p:nvPr/>
              </p:nvSpPr>
              <p:spPr>
                <a:xfrm>
                  <a:off x="5333182" y="2349420"/>
                  <a:ext cx="143926" cy="108030"/>
                </a:xfrm>
                <a:custGeom>
                  <a:avLst/>
                  <a:gdLst>
                    <a:gd name="connsiteX0" fmla="*/ 137343 w 143926"/>
                    <a:gd name="connsiteY0" fmla="*/ 22305 h 108030"/>
                    <a:gd name="connsiteX1" fmla="*/ 134168 w 143926"/>
                    <a:gd name="connsiteY1" fmla="*/ 82630 h 108030"/>
                    <a:gd name="connsiteX2" fmla="*/ 86543 w 143926"/>
                    <a:gd name="connsiteY2" fmla="*/ 104855 h 108030"/>
                    <a:gd name="connsiteX3" fmla="*/ 23043 w 143926"/>
                    <a:gd name="connsiteY3" fmla="*/ 101680 h 108030"/>
                    <a:gd name="connsiteX4" fmla="*/ 818 w 143926"/>
                    <a:gd name="connsiteY4" fmla="*/ 47705 h 108030"/>
                    <a:gd name="connsiteX5" fmla="*/ 10343 w 143926"/>
                    <a:gd name="connsiteY5" fmla="*/ 9605 h 108030"/>
                    <a:gd name="connsiteX6" fmla="*/ 61143 w 143926"/>
                    <a:gd name="connsiteY6" fmla="*/ 80 h 108030"/>
                    <a:gd name="connsiteX7" fmla="*/ 137343 w 143926"/>
                    <a:gd name="connsiteY7" fmla="*/ 22305 h 108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926" h="108030">
                      <a:moveTo>
                        <a:pt x="137343" y="22305"/>
                      </a:moveTo>
                      <a:cubicBezTo>
                        <a:pt x="149514" y="36063"/>
                        <a:pt x="142635" y="68872"/>
                        <a:pt x="134168" y="82630"/>
                      </a:cubicBezTo>
                      <a:cubicBezTo>
                        <a:pt x="125701" y="96388"/>
                        <a:pt x="105064" y="101680"/>
                        <a:pt x="86543" y="104855"/>
                      </a:cubicBezTo>
                      <a:cubicBezTo>
                        <a:pt x="68022" y="108030"/>
                        <a:pt x="37330" y="111205"/>
                        <a:pt x="23043" y="101680"/>
                      </a:cubicBezTo>
                      <a:cubicBezTo>
                        <a:pt x="8756" y="92155"/>
                        <a:pt x="2935" y="63051"/>
                        <a:pt x="818" y="47705"/>
                      </a:cubicBezTo>
                      <a:cubicBezTo>
                        <a:pt x="-1299" y="32359"/>
                        <a:pt x="289" y="17542"/>
                        <a:pt x="10343" y="9605"/>
                      </a:cubicBezTo>
                      <a:cubicBezTo>
                        <a:pt x="20397" y="1668"/>
                        <a:pt x="43681" y="1138"/>
                        <a:pt x="61143" y="80"/>
                      </a:cubicBezTo>
                      <a:cubicBezTo>
                        <a:pt x="78605" y="-978"/>
                        <a:pt x="125172" y="8547"/>
                        <a:pt x="137343" y="223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" name="円/楕円 345">
                  <a:extLst>
                    <a:ext uri="{FF2B5EF4-FFF2-40B4-BE49-F238E27FC236}">
                      <a16:creationId xmlns:a16="http://schemas.microsoft.com/office/drawing/2014/main" id="{8F7DDBD2-A8EF-BD8F-118C-CBB8F0332DCE}"/>
                    </a:ext>
                  </a:extLst>
                </p:cNvPr>
                <p:cNvSpPr/>
                <p:nvPr/>
              </p:nvSpPr>
              <p:spPr>
                <a:xfrm>
                  <a:off x="5401189" y="2371714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" name="フリーフォーム 346">
                  <a:extLst>
                    <a:ext uri="{FF2B5EF4-FFF2-40B4-BE49-F238E27FC236}">
                      <a16:creationId xmlns:a16="http://schemas.microsoft.com/office/drawing/2014/main" id="{BD034AEF-8F39-90FB-F4D6-496345BA9E46}"/>
                    </a:ext>
                  </a:extLst>
                </p:cNvPr>
                <p:cNvSpPr/>
                <p:nvPr/>
              </p:nvSpPr>
              <p:spPr>
                <a:xfrm>
                  <a:off x="5251450" y="2351508"/>
                  <a:ext cx="98438" cy="96591"/>
                </a:xfrm>
                <a:custGeom>
                  <a:avLst/>
                  <a:gdLst>
                    <a:gd name="connsiteX0" fmla="*/ 98425 w 98438"/>
                    <a:gd name="connsiteY0" fmla="*/ 1167 h 96591"/>
                    <a:gd name="connsiteX1" fmla="*/ 25400 w 98438"/>
                    <a:gd name="connsiteY1" fmla="*/ 55142 h 96591"/>
                    <a:gd name="connsiteX2" fmla="*/ 31750 w 98438"/>
                    <a:gd name="connsiteY2" fmla="*/ 96417 h 96591"/>
                    <a:gd name="connsiteX3" fmla="*/ 19050 w 98438"/>
                    <a:gd name="connsiteY3" fmla="*/ 39267 h 96591"/>
                    <a:gd name="connsiteX4" fmla="*/ 0 w 98438"/>
                    <a:gd name="connsiteY4" fmla="*/ 58317 h 96591"/>
                    <a:gd name="connsiteX5" fmla="*/ 19050 w 98438"/>
                    <a:gd name="connsiteY5" fmla="*/ 20217 h 96591"/>
                    <a:gd name="connsiteX6" fmla="*/ 98425 w 98438"/>
                    <a:gd name="connsiteY6" fmla="*/ 1167 h 96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38" h="96591">
                      <a:moveTo>
                        <a:pt x="98425" y="1167"/>
                      </a:moveTo>
                      <a:cubicBezTo>
                        <a:pt x="99483" y="6988"/>
                        <a:pt x="36512" y="39267"/>
                        <a:pt x="25400" y="55142"/>
                      </a:cubicBezTo>
                      <a:cubicBezTo>
                        <a:pt x="14287" y="71017"/>
                        <a:pt x="32808" y="99063"/>
                        <a:pt x="31750" y="96417"/>
                      </a:cubicBezTo>
                      <a:cubicBezTo>
                        <a:pt x="30692" y="93771"/>
                        <a:pt x="19050" y="39267"/>
                        <a:pt x="19050" y="39267"/>
                      </a:cubicBezTo>
                      <a:cubicBezTo>
                        <a:pt x="13758" y="32917"/>
                        <a:pt x="0" y="61492"/>
                        <a:pt x="0" y="58317"/>
                      </a:cubicBezTo>
                      <a:cubicBezTo>
                        <a:pt x="0" y="55142"/>
                        <a:pt x="4233" y="27625"/>
                        <a:pt x="19050" y="20217"/>
                      </a:cubicBezTo>
                      <a:cubicBezTo>
                        <a:pt x="33867" y="12809"/>
                        <a:pt x="97367" y="-4654"/>
                        <a:pt x="98425" y="11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8" name="フリーフォーム 347">
                  <a:extLst>
                    <a:ext uri="{FF2B5EF4-FFF2-40B4-BE49-F238E27FC236}">
                      <a16:creationId xmlns:a16="http://schemas.microsoft.com/office/drawing/2014/main" id="{D7C21357-E339-43DF-FB70-399909C50DAD}"/>
                    </a:ext>
                  </a:extLst>
                </p:cNvPr>
                <p:cNvSpPr/>
                <p:nvPr/>
              </p:nvSpPr>
              <p:spPr>
                <a:xfrm>
                  <a:off x="5282481" y="2400489"/>
                  <a:ext cx="273079" cy="92352"/>
                </a:xfrm>
                <a:custGeom>
                  <a:avLst/>
                  <a:gdLst>
                    <a:gd name="connsiteX0" fmla="*/ 719 w 273079"/>
                    <a:gd name="connsiteY0" fmla="*/ 25211 h 92352"/>
                    <a:gd name="connsiteX1" fmla="*/ 89619 w 273079"/>
                    <a:gd name="connsiteY1" fmla="*/ 63311 h 92352"/>
                    <a:gd name="connsiteX2" fmla="*/ 178519 w 273079"/>
                    <a:gd name="connsiteY2" fmla="*/ 47436 h 92352"/>
                    <a:gd name="connsiteX3" fmla="*/ 105494 w 273079"/>
                    <a:gd name="connsiteY3" fmla="*/ 60136 h 92352"/>
                    <a:gd name="connsiteX4" fmla="*/ 232494 w 273079"/>
                    <a:gd name="connsiteY4" fmla="*/ 22036 h 92352"/>
                    <a:gd name="connsiteX5" fmla="*/ 162644 w 273079"/>
                    <a:gd name="connsiteY5" fmla="*/ 41086 h 92352"/>
                    <a:gd name="connsiteX6" fmla="*/ 267419 w 273079"/>
                    <a:gd name="connsiteY6" fmla="*/ 2986 h 92352"/>
                    <a:gd name="connsiteX7" fmla="*/ 251544 w 273079"/>
                    <a:gd name="connsiteY7" fmla="*/ 12511 h 92352"/>
                    <a:gd name="connsiteX8" fmla="*/ 188044 w 273079"/>
                    <a:gd name="connsiteY8" fmla="*/ 91886 h 92352"/>
                    <a:gd name="connsiteX9" fmla="*/ 229319 w 273079"/>
                    <a:gd name="connsiteY9" fmla="*/ 44261 h 92352"/>
                    <a:gd name="connsiteX10" fmla="*/ 238844 w 273079"/>
                    <a:gd name="connsiteY10" fmla="*/ 22036 h 92352"/>
                    <a:gd name="connsiteX11" fmla="*/ 203919 w 273079"/>
                    <a:gd name="connsiteY11" fmla="*/ 56961 h 92352"/>
                    <a:gd name="connsiteX12" fmla="*/ 235669 w 273079"/>
                    <a:gd name="connsiteY12" fmla="*/ 18861 h 92352"/>
                    <a:gd name="connsiteX13" fmla="*/ 140419 w 273079"/>
                    <a:gd name="connsiteY13" fmla="*/ 53786 h 92352"/>
                    <a:gd name="connsiteX14" fmla="*/ 86444 w 273079"/>
                    <a:gd name="connsiteY14" fmla="*/ 60136 h 92352"/>
                    <a:gd name="connsiteX15" fmla="*/ 48344 w 273079"/>
                    <a:gd name="connsiteY15" fmla="*/ 60136 h 92352"/>
                    <a:gd name="connsiteX16" fmla="*/ 719 w 273079"/>
                    <a:gd name="connsiteY16" fmla="*/ 25211 h 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73079" h="92352">
                      <a:moveTo>
                        <a:pt x="719" y="25211"/>
                      </a:moveTo>
                      <a:cubicBezTo>
                        <a:pt x="7598" y="25740"/>
                        <a:pt x="59986" y="59607"/>
                        <a:pt x="89619" y="63311"/>
                      </a:cubicBezTo>
                      <a:cubicBezTo>
                        <a:pt x="119252" y="67015"/>
                        <a:pt x="175873" y="47965"/>
                        <a:pt x="178519" y="47436"/>
                      </a:cubicBezTo>
                      <a:cubicBezTo>
                        <a:pt x="181165" y="46907"/>
                        <a:pt x="96498" y="64369"/>
                        <a:pt x="105494" y="60136"/>
                      </a:cubicBezTo>
                      <a:cubicBezTo>
                        <a:pt x="114490" y="55903"/>
                        <a:pt x="222969" y="25211"/>
                        <a:pt x="232494" y="22036"/>
                      </a:cubicBezTo>
                      <a:cubicBezTo>
                        <a:pt x="242019" y="18861"/>
                        <a:pt x="156823" y="44261"/>
                        <a:pt x="162644" y="41086"/>
                      </a:cubicBezTo>
                      <a:cubicBezTo>
                        <a:pt x="168465" y="37911"/>
                        <a:pt x="267419" y="2986"/>
                        <a:pt x="267419" y="2986"/>
                      </a:cubicBezTo>
                      <a:cubicBezTo>
                        <a:pt x="282236" y="-1777"/>
                        <a:pt x="264773" y="-2306"/>
                        <a:pt x="251544" y="12511"/>
                      </a:cubicBezTo>
                      <a:cubicBezTo>
                        <a:pt x="238315" y="27328"/>
                        <a:pt x="191748" y="86594"/>
                        <a:pt x="188044" y="91886"/>
                      </a:cubicBezTo>
                      <a:cubicBezTo>
                        <a:pt x="184340" y="97178"/>
                        <a:pt x="220852" y="55903"/>
                        <a:pt x="229319" y="44261"/>
                      </a:cubicBezTo>
                      <a:cubicBezTo>
                        <a:pt x="237786" y="32619"/>
                        <a:pt x="243077" y="19919"/>
                        <a:pt x="238844" y="22036"/>
                      </a:cubicBezTo>
                      <a:cubicBezTo>
                        <a:pt x="234611" y="24153"/>
                        <a:pt x="204448" y="57490"/>
                        <a:pt x="203919" y="56961"/>
                      </a:cubicBezTo>
                      <a:cubicBezTo>
                        <a:pt x="203390" y="56432"/>
                        <a:pt x="246252" y="19390"/>
                        <a:pt x="235669" y="18861"/>
                      </a:cubicBezTo>
                      <a:cubicBezTo>
                        <a:pt x="225086" y="18332"/>
                        <a:pt x="165290" y="46907"/>
                        <a:pt x="140419" y="53786"/>
                      </a:cubicBezTo>
                      <a:cubicBezTo>
                        <a:pt x="115548" y="60665"/>
                        <a:pt x="101790" y="59078"/>
                        <a:pt x="86444" y="60136"/>
                      </a:cubicBezTo>
                      <a:cubicBezTo>
                        <a:pt x="71098" y="61194"/>
                        <a:pt x="58398" y="63840"/>
                        <a:pt x="48344" y="60136"/>
                      </a:cubicBezTo>
                      <a:cubicBezTo>
                        <a:pt x="38290" y="56432"/>
                        <a:pt x="-6160" y="24682"/>
                        <a:pt x="719" y="252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" name="フリーフォーム 348">
                  <a:extLst>
                    <a:ext uri="{FF2B5EF4-FFF2-40B4-BE49-F238E27FC236}">
                      <a16:creationId xmlns:a16="http://schemas.microsoft.com/office/drawing/2014/main" id="{C4AE1486-8AF0-A66A-E459-4F6A0BFEBB88}"/>
                    </a:ext>
                  </a:extLst>
                </p:cNvPr>
                <p:cNvSpPr/>
                <p:nvPr/>
              </p:nvSpPr>
              <p:spPr>
                <a:xfrm>
                  <a:off x="5302189" y="2450894"/>
                  <a:ext cx="136659" cy="114737"/>
                </a:xfrm>
                <a:custGeom>
                  <a:avLst/>
                  <a:gdLst>
                    <a:gd name="connsiteX0" fmla="*/ 61 w 136659"/>
                    <a:gd name="connsiteY0" fmla="*/ 206 h 114737"/>
                    <a:gd name="connsiteX1" fmla="*/ 50861 w 136659"/>
                    <a:gd name="connsiteY1" fmla="*/ 60531 h 114737"/>
                    <a:gd name="connsiteX2" fmla="*/ 136586 w 136659"/>
                    <a:gd name="connsiteY2" fmla="*/ 101806 h 114737"/>
                    <a:gd name="connsiteX3" fmla="*/ 66736 w 136659"/>
                    <a:gd name="connsiteY3" fmla="*/ 66881 h 114737"/>
                    <a:gd name="connsiteX4" fmla="*/ 117536 w 136659"/>
                    <a:gd name="connsiteY4" fmla="*/ 114506 h 114737"/>
                    <a:gd name="connsiteX5" fmla="*/ 60386 w 136659"/>
                    <a:gd name="connsiteY5" fmla="*/ 82756 h 114737"/>
                    <a:gd name="connsiteX6" fmla="*/ 61 w 136659"/>
                    <a:gd name="connsiteY6" fmla="*/ 206 h 11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659" h="114737">
                      <a:moveTo>
                        <a:pt x="61" y="206"/>
                      </a:moveTo>
                      <a:cubicBezTo>
                        <a:pt x="-1526" y="-3498"/>
                        <a:pt x="28107" y="43598"/>
                        <a:pt x="50861" y="60531"/>
                      </a:cubicBezTo>
                      <a:cubicBezTo>
                        <a:pt x="73615" y="77464"/>
                        <a:pt x="133940" y="100748"/>
                        <a:pt x="136586" y="101806"/>
                      </a:cubicBezTo>
                      <a:cubicBezTo>
                        <a:pt x="139232" y="102864"/>
                        <a:pt x="69911" y="64764"/>
                        <a:pt x="66736" y="66881"/>
                      </a:cubicBezTo>
                      <a:cubicBezTo>
                        <a:pt x="63561" y="68998"/>
                        <a:pt x="118594" y="111860"/>
                        <a:pt x="117536" y="114506"/>
                      </a:cubicBezTo>
                      <a:cubicBezTo>
                        <a:pt x="116478" y="117152"/>
                        <a:pt x="77319" y="96514"/>
                        <a:pt x="60386" y="82756"/>
                      </a:cubicBezTo>
                      <a:cubicBezTo>
                        <a:pt x="43453" y="68998"/>
                        <a:pt x="1648" y="3910"/>
                        <a:pt x="61" y="2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0" name="フリーフォーム 349">
                  <a:extLst>
                    <a:ext uri="{FF2B5EF4-FFF2-40B4-BE49-F238E27FC236}">
                      <a16:creationId xmlns:a16="http://schemas.microsoft.com/office/drawing/2014/main" id="{19DBE625-3A1A-1424-0B36-DBB0160531B5}"/>
                    </a:ext>
                  </a:extLst>
                </p:cNvPr>
                <p:cNvSpPr/>
                <p:nvPr/>
              </p:nvSpPr>
              <p:spPr>
                <a:xfrm>
                  <a:off x="5098990" y="2343146"/>
                  <a:ext cx="108223" cy="139716"/>
                </a:xfrm>
                <a:custGeom>
                  <a:avLst/>
                  <a:gdLst>
                    <a:gd name="connsiteX0" fmla="*/ 60 w 108223"/>
                    <a:gd name="connsiteY0" fmla="*/ 4 h 139716"/>
                    <a:gd name="connsiteX1" fmla="*/ 69910 w 108223"/>
                    <a:gd name="connsiteY1" fmla="*/ 63504 h 139716"/>
                    <a:gd name="connsiteX2" fmla="*/ 108010 w 108223"/>
                    <a:gd name="connsiteY2" fmla="*/ 139704 h 139716"/>
                    <a:gd name="connsiteX3" fmla="*/ 85785 w 108223"/>
                    <a:gd name="connsiteY3" fmla="*/ 69854 h 139716"/>
                    <a:gd name="connsiteX4" fmla="*/ 95310 w 108223"/>
                    <a:gd name="connsiteY4" fmla="*/ 104779 h 139716"/>
                    <a:gd name="connsiteX5" fmla="*/ 82610 w 108223"/>
                    <a:gd name="connsiteY5" fmla="*/ 60329 h 139716"/>
                    <a:gd name="connsiteX6" fmla="*/ 60 w 108223"/>
                    <a:gd name="connsiteY6" fmla="*/ 4 h 13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223" h="139716">
                      <a:moveTo>
                        <a:pt x="60" y="4"/>
                      </a:moveTo>
                      <a:cubicBezTo>
                        <a:pt x="-2057" y="533"/>
                        <a:pt x="51918" y="40221"/>
                        <a:pt x="69910" y="63504"/>
                      </a:cubicBezTo>
                      <a:cubicBezTo>
                        <a:pt x="87902" y="86787"/>
                        <a:pt x="105364" y="138646"/>
                        <a:pt x="108010" y="139704"/>
                      </a:cubicBezTo>
                      <a:cubicBezTo>
                        <a:pt x="110656" y="140762"/>
                        <a:pt x="87902" y="75675"/>
                        <a:pt x="85785" y="69854"/>
                      </a:cubicBezTo>
                      <a:cubicBezTo>
                        <a:pt x="83668" y="64033"/>
                        <a:pt x="95839" y="106366"/>
                        <a:pt x="95310" y="104779"/>
                      </a:cubicBezTo>
                      <a:cubicBezTo>
                        <a:pt x="94781" y="103192"/>
                        <a:pt x="93193" y="73029"/>
                        <a:pt x="82610" y="60329"/>
                      </a:cubicBezTo>
                      <a:cubicBezTo>
                        <a:pt x="72027" y="47629"/>
                        <a:pt x="2177" y="-525"/>
                        <a:pt x="60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1" name="フリーフォーム 350">
                  <a:extLst>
                    <a:ext uri="{FF2B5EF4-FFF2-40B4-BE49-F238E27FC236}">
                      <a16:creationId xmlns:a16="http://schemas.microsoft.com/office/drawing/2014/main" id="{981E3D17-FD31-8F77-2677-8DBE37C30E51}"/>
                    </a:ext>
                  </a:extLst>
                </p:cNvPr>
                <p:cNvSpPr/>
                <p:nvPr/>
              </p:nvSpPr>
              <p:spPr>
                <a:xfrm>
                  <a:off x="5234141" y="2314344"/>
                  <a:ext cx="214354" cy="28849"/>
                </a:xfrm>
                <a:custGeom>
                  <a:avLst/>
                  <a:gdLst>
                    <a:gd name="connsiteX0" fmla="*/ 4609 w 214354"/>
                    <a:gd name="connsiteY0" fmla="*/ 28806 h 28849"/>
                    <a:gd name="connsiteX1" fmla="*/ 80809 w 214354"/>
                    <a:gd name="connsiteY1" fmla="*/ 6581 h 28849"/>
                    <a:gd name="connsiteX2" fmla="*/ 214159 w 214354"/>
                    <a:gd name="connsiteY2" fmla="*/ 231 h 28849"/>
                    <a:gd name="connsiteX3" fmla="*/ 4609 w 214354"/>
                    <a:gd name="connsiteY3" fmla="*/ 28806 h 28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4354" h="28849">
                      <a:moveTo>
                        <a:pt x="4609" y="28806"/>
                      </a:moveTo>
                      <a:cubicBezTo>
                        <a:pt x="-17616" y="29864"/>
                        <a:pt x="45884" y="11343"/>
                        <a:pt x="80809" y="6581"/>
                      </a:cubicBezTo>
                      <a:cubicBezTo>
                        <a:pt x="115734" y="1818"/>
                        <a:pt x="219450" y="-827"/>
                        <a:pt x="214159" y="231"/>
                      </a:cubicBezTo>
                      <a:cubicBezTo>
                        <a:pt x="208868" y="1289"/>
                        <a:pt x="26834" y="27748"/>
                        <a:pt x="4609" y="288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2" name="フリーフォーム 351">
                  <a:extLst>
                    <a:ext uri="{FF2B5EF4-FFF2-40B4-BE49-F238E27FC236}">
                      <a16:creationId xmlns:a16="http://schemas.microsoft.com/office/drawing/2014/main" id="{2405CF9D-CE6A-A883-8C80-566985CB6A33}"/>
                    </a:ext>
                  </a:extLst>
                </p:cNvPr>
                <p:cNvSpPr/>
                <p:nvPr/>
              </p:nvSpPr>
              <p:spPr>
                <a:xfrm>
                  <a:off x="5229225" y="2377330"/>
                  <a:ext cx="82646" cy="153335"/>
                </a:xfrm>
                <a:custGeom>
                  <a:avLst/>
                  <a:gdLst>
                    <a:gd name="connsiteX0" fmla="*/ 82550 w 82646"/>
                    <a:gd name="connsiteY0" fmla="*/ 745 h 153335"/>
                    <a:gd name="connsiteX1" fmla="*/ 44450 w 82646"/>
                    <a:gd name="connsiteY1" fmla="*/ 80120 h 153335"/>
                    <a:gd name="connsiteX2" fmla="*/ 41275 w 82646"/>
                    <a:gd name="connsiteY2" fmla="*/ 153145 h 153335"/>
                    <a:gd name="connsiteX3" fmla="*/ 34925 w 82646"/>
                    <a:gd name="connsiteY3" fmla="*/ 57895 h 153335"/>
                    <a:gd name="connsiteX4" fmla="*/ 73025 w 82646"/>
                    <a:gd name="connsiteY4" fmla="*/ 149970 h 153335"/>
                    <a:gd name="connsiteX5" fmla="*/ 53975 w 82646"/>
                    <a:gd name="connsiteY5" fmla="*/ 73770 h 153335"/>
                    <a:gd name="connsiteX6" fmla="*/ 41275 w 82646"/>
                    <a:gd name="connsiteY6" fmla="*/ 108695 h 153335"/>
                    <a:gd name="connsiteX7" fmla="*/ 31750 w 82646"/>
                    <a:gd name="connsiteY7" fmla="*/ 61070 h 153335"/>
                    <a:gd name="connsiteX8" fmla="*/ 0 w 82646"/>
                    <a:gd name="connsiteY8" fmla="*/ 61070 h 153335"/>
                    <a:gd name="connsiteX9" fmla="*/ 41275 w 82646"/>
                    <a:gd name="connsiteY9" fmla="*/ 61070 h 153335"/>
                    <a:gd name="connsiteX10" fmla="*/ 53975 w 82646"/>
                    <a:gd name="connsiteY10" fmla="*/ 76945 h 153335"/>
                    <a:gd name="connsiteX11" fmla="*/ 31750 w 82646"/>
                    <a:gd name="connsiteY11" fmla="*/ 42020 h 153335"/>
                    <a:gd name="connsiteX12" fmla="*/ 82550 w 82646"/>
                    <a:gd name="connsiteY12" fmla="*/ 745 h 153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646" h="153335">
                      <a:moveTo>
                        <a:pt x="82550" y="745"/>
                      </a:moveTo>
                      <a:cubicBezTo>
                        <a:pt x="84667" y="7095"/>
                        <a:pt x="51329" y="54720"/>
                        <a:pt x="44450" y="80120"/>
                      </a:cubicBezTo>
                      <a:cubicBezTo>
                        <a:pt x="37571" y="105520"/>
                        <a:pt x="42862" y="156849"/>
                        <a:pt x="41275" y="153145"/>
                      </a:cubicBezTo>
                      <a:cubicBezTo>
                        <a:pt x="39688" y="149441"/>
                        <a:pt x="29633" y="58424"/>
                        <a:pt x="34925" y="57895"/>
                      </a:cubicBezTo>
                      <a:cubicBezTo>
                        <a:pt x="40217" y="57366"/>
                        <a:pt x="69850" y="147324"/>
                        <a:pt x="73025" y="149970"/>
                      </a:cubicBezTo>
                      <a:cubicBezTo>
                        <a:pt x="76200" y="152616"/>
                        <a:pt x="59267" y="80649"/>
                        <a:pt x="53975" y="73770"/>
                      </a:cubicBezTo>
                      <a:cubicBezTo>
                        <a:pt x="48683" y="66891"/>
                        <a:pt x="44979" y="110812"/>
                        <a:pt x="41275" y="108695"/>
                      </a:cubicBezTo>
                      <a:cubicBezTo>
                        <a:pt x="37571" y="106578"/>
                        <a:pt x="38629" y="69008"/>
                        <a:pt x="31750" y="61070"/>
                      </a:cubicBezTo>
                      <a:cubicBezTo>
                        <a:pt x="24871" y="53132"/>
                        <a:pt x="0" y="61070"/>
                        <a:pt x="0" y="61070"/>
                      </a:cubicBezTo>
                      <a:lnTo>
                        <a:pt x="41275" y="61070"/>
                      </a:lnTo>
                      <a:cubicBezTo>
                        <a:pt x="50271" y="63716"/>
                        <a:pt x="55562" y="80120"/>
                        <a:pt x="53975" y="76945"/>
                      </a:cubicBezTo>
                      <a:cubicBezTo>
                        <a:pt x="52388" y="73770"/>
                        <a:pt x="27517" y="53662"/>
                        <a:pt x="31750" y="42020"/>
                      </a:cubicBezTo>
                      <a:cubicBezTo>
                        <a:pt x="35983" y="30378"/>
                        <a:pt x="80433" y="-5605"/>
                        <a:pt x="82550" y="7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3" name="フリーフォーム 352">
                  <a:extLst>
                    <a:ext uri="{FF2B5EF4-FFF2-40B4-BE49-F238E27FC236}">
                      <a16:creationId xmlns:a16="http://schemas.microsoft.com/office/drawing/2014/main" id="{FB28F5A4-A066-28B0-1BF0-A1DE0155DB4C}"/>
                    </a:ext>
                  </a:extLst>
                </p:cNvPr>
                <p:cNvSpPr/>
                <p:nvPr/>
              </p:nvSpPr>
              <p:spPr>
                <a:xfrm>
                  <a:off x="5298245" y="2438381"/>
                  <a:ext cx="284929" cy="50893"/>
                </a:xfrm>
                <a:custGeom>
                  <a:avLst/>
                  <a:gdLst>
                    <a:gd name="connsiteX0" fmla="*/ 830 w 284929"/>
                    <a:gd name="connsiteY0" fmla="*/ 44469 h 50893"/>
                    <a:gd name="connsiteX1" fmla="*/ 121480 w 284929"/>
                    <a:gd name="connsiteY1" fmla="*/ 15894 h 50893"/>
                    <a:gd name="connsiteX2" fmla="*/ 283405 w 284929"/>
                    <a:gd name="connsiteY2" fmla="*/ 31769 h 50893"/>
                    <a:gd name="connsiteX3" fmla="*/ 204030 w 284929"/>
                    <a:gd name="connsiteY3" fmla="*/ 31769 h 50893"/>
                    <a:gd name="connsiteX4" fmla="*/ 226255 w 284929"/>
                    <a:gd name="connsiteY4" fmla="*/ 38119 h 50893"/>
                    <a:gd name="connsiteX5" fmla="*/ 92905 w 284929"/>
                    <a:gd name="connsiteY5" fmla="*/ 50819 h 50893"/>
                    <a:gd name="connsiteX6" fmla="*/ 226255 w 284929"/>
                    <a:gd name="connsiteY6" fmla="*/ 31769 h 50893"/>
                    <a:gd name="connsiteX7" fmla="*/ 146880 w 284929"/>
                    <a:gd name="connsiteY7" fmla="*/ 28594 h 50893"/>
                    <a:gd name="connsiteX8" fmla="*/ 184980 w 284929"/>
                    <a:gd name="connsiteY8" fmla="*/ 28594 h 50893"/>
                    <a:gd name="connsiteX9" fmla="*/ 80205 w 284929"/>
                    <a:gd name="connsiteY9" fmla="*/ 41294 h 50893"/>
                    <a:gd name="connsiteX10" fmla="*/ 181805 w 284929"/>
                    <a:gd name="connsiteY10" fmla="*/ 19 h 50893"/>
                    <a:gd name="connsiteX11" fmla="*/ 830 w 284929"/>
                    <a:gd name="connsiteY11" fmla="*/ 44469 h 50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4929" h="50893">
                      <a:moveTo>
                        <a:pt x="830" y="44469"/>
                      </a:moveTo>
                      <a:cubicBezTo>
                        <a:pt x="-9224" y="47115"/>
                        <a:pt x="74384" y="18011"/>
                        <a:pt x="121480" y="15894"/>
                      </a:cubicBezTo>
                      <a:cubicBezTo>
                        <a:pt x="168576" y="13777"/>
                        <a:pt x="269647" y="29123"/>
                        <a:pt x="283405" y="31769"/>
                      </a:cubicBezTo>
                      <a:cubicBezTo>
                        <a:pt x="297163" y="34415"/>
                        <a:pt x="213555" y="30711"/>
                        <a:pt x="204030" y="31769"/>
                      </a:cubicBezTo>
                      <a:cubicBezTo>
                        <a:pt x="194505" y="32827"/>
                        <a:pt x="244776" y="34944"/>
                        <a:pt x="226255" y="38119"/>
                      </a:cubicBezTo>
                      <a:cubicBezTo>
                        <a:pt x="207734" y="41294"/>
                        <a:pt x="92905" y="51877"/>
                        <a:pt x="92905" y="50819"/>
                      </a:cubicBezTo>
                      <a:cubicBezTo>
                        <a:pt x="92905" y="49761"/>
                        <a:pt x="217259" y="35473"/>
                        <a:pt x="226255" y="31769"/>
                      </a:cubicBezTo>
                      <a:cubicBezTo>
                        <a:pt x="235251" y="28065"/>
                        <a:pt x="153759" y="29123"/>
                        <a:pt x="146880" y="28594"/>
                      </a:cubicBezTo>
                      <a:cubicBezTo>
                        <a:pt x="140001" y="28065"/>
                        <a:pt x="196092" y="26477"/>
                        <a:pt x="184980" y="28594"/>
                      </a:cubicBezTo>
                      <a:cubicBezTo>
                        <a:pt x="173868" y="30711"/>
                        <a:pt x="80734" y="46057"/>
                        <a:pt x="80205" y="41294"/>
                      </a:cubicBezTo>
                      <a:cubicBezTo>
                        <a:pt x="79676" y="36531"/>
                        <a:pt x="192388" y="1077"/>
                        <a:pt x="181805" y="19"/>
                      </a:cubicBezTo>
                      <a:cubicBezTo>
                        <a:pt x="171222" y="-1039"/>
                        <a:pt x="10884" y="41823"/>
                        <a:pt x="830" y="444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4" name="フリーフォーム 353">
                  <a:extLst>
                    <a:ext uri="{FF2B5EF4-FFF2-40B4-BE49-F238E27FC236}">
                      <a16:creationId xmlns:a16="http://schemas.microsoft.com/office/drawing/2014/main" id="{4FE2E9C6-5937-DD11-F156-306087D025BF}"/>
                    </a:ext>
                  </a:extLst>
                </p:cNvPr>
                <p:cNvSpPr/>
                <p:nvPr/>
              </p:nvSpPr>
              <p:spPr>
                <a:xfrm>
                  <a:off x="5089393" y="2193857"/>
                  <a:ext cx="254573" cy="80882"/>
                </a:xfrm>
                <a:custGeom>
                  <a:avLst/>
                  <a:gdLst>
                    <a:gd name="connsiteX0" fmla="*/ 132 w 254573"/>
                    <a:gd name="connsiteY0" fmla="*/ 68 h 80882"/>
                    <a:gd name="connsiteX1" fmla="*/ 47757 w 254573"/>
                    <a:gd name="connsiteY1" fmla="*/ 66743 h 80882"/>
                    <a:gd name="connsiteX2" fmla="*/ 76332 w 254573"/>
                    <a:gd name="connsiteY2" fmla="*/ 79443 h 80882"/>
                    <a:gd name="connsiteX3" fmla="*/ 254132 w 254573"/>
                    <a:gd name="connsiteY3" fmla="*/ 44518 h 80882"/>
                    <a:gd name="connsiteX4" fmla="*/ 127132 w 254573"/>
                    <a:gd name="connsiteY4" fmla="*/ 73093 h 80882"/>
                    <a:gd name="connsiteX5" fmla="*/ 136657 w 254573"/>
                    <a:gd name="connsiteY5" fmla="*/ 66743 h 80882"/>
                    <a:gd name="connsiteX6" fmla="*/ 63632 w 254573"/>
                    <a:gd name="connsiteY6" fmla="*/ 54043 h 80882"/>
                    <a:gd name="connsiteX7" fmla="*/ 132 w 254573"/>
                    <a:gd name="connsiteY7" fmla="*/ 68 h 80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573" h="80882">
                      <a:moveTo>
                        <a:pt x="132" y="68"/>
                      </a:moveTo>
                      <a:cubicBezTo>
                        <a:pt x="-2514" y="2185"/>
                        <a:pt x="35057" y="53514"/>
                        <a:pt x="47757" y="66743"/>
                      </a:cubicBezTo>
                      <a:cubicBezTo>
                        <a:pt x="60457" y="79972"/>
                        <a:pt x="41936" y="83147"/>
                        <a:pt x="76332" y="79443"/>
                      </a:cubicBezTo>
                      <a:cubicBezTo>
                        <a:pt x="110728" y="75739"/>
                        <a:pt x="245665" y="45576"/>
                        <a:pt x="254132" y="44518"/>
                      </a:cubicBezTo>
                      <a:cubicBezTo>
                        <a:pt x="262599" y="43460"/>
                        <a:pt x="146711" y="69389"/>
                        <a:pt x="127132" y="73093"/>
                      </a:cubicBezTo>
                      <a:cubicBezTo>
                        <a:pt x="107553" y="76797"/>
                        <a:pt x="147240" y="69918"/>
                        <a:pt x="136657" y="66743"/>
                      </a:cubicBezTo>
                      <a:cubicBezTo>
                        <a:pt x="126074" y="63568"/>
                        <a:pt x="82153" y="62510"/>
                        <a:pt x="63632" y="54043"/>
                      </a:cubicBezTo>
                      <a:cubicBezTo>
                        <a:pt x="45111" y="45576"/>
                        <a:pt x="2778" y="-2049"/>
                        <a:pt x="132" y="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5" name="フリーフォーム 354">
                  <a:extLst>
                    <a:ext uri="{FF2B5EF4-FFF2-40B4-BE49-F238E27FC236}">
                      <a16:creationId xmlns:a16="http://schemas.microsoft.com/office/drawing/2014/main" id="{A4E3AE98-040B-0438-722C-DC21CB9003F5}"/>
                    </a:ext>
                  </a:extLst>
                </p:cNvPr>
                <p:cNvSpPr/>
                <p:nvPr/>
              </p:nvSpPr>
              <p:spPr>
                <a:xfrm>
                  <a:off x="5217675" y="2187565"/>
                  <a:ext cx="386496" cy="60399"/>
                </a:xfrm>
                <a:custGeom>
                  <a:avLst/>
                  <a:gdLst>
                    <a:gd name="connsiteX0" fmla="*/ 2025 w 386496"/>
                    <a:gd name="connsiteY0" fmla="*/ 60335 h 60399"/>
                    <a:gd name="connsiteX1" fmla="*/ 100450 w 386496"/>
                    <a:gd name="connsiteY1" fmla="*/ 28585 h 60399"/>
                    <a:gd name="connsiteX2" fmla="*/ 230625 w 386496"/>
                    <a:gd name="connsiteY2" fmla="*/ 28585 h 60399"/>
                    <a:gd name="connsiteX3" fmla="*/ 192525 w 386496"/>
                    <a:gd name="connsiteY3" fmla="*/ 25410 h 60399"/>
                    <a:gd name="connsiteX4" fmla="*/ 278250 w 386496"/>
                    <a:gd name="connsiteY4" fmla="*/ 25410 h 60399"/>
                    <a:gd name="connsiteX5" fmla="*/ 386200 w 386496"/>
                    <a:gd name="connsiteY5" fmla="*/ 10 h 60399"/>
                    <a:gd name="connsiteX6" fmla="*/ 243325 w 386496"/>
                    <a:gd name="connsiteY6" fmla="*/ 22235 h 60399"/>
                    <a:gd name="connsiteX7" fmla="*/ 268725 w 386496"/>
                    <a:gd name="connsiteY7" fmla="*/ 22235 h 60399"/>
                    <a:gd name="connsiteX8" fmla="*/ 192525 w 386496"/>
                    <a:gd name="connsiteY8" fmla="*/ 19060 h 60399"/>
                    <a:gd name="connsiteX9" fmla="*/ 2025 w 386496"/>
                    <a:gd name="connsiteY9" fmla="*/ 60335 h 60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6496" h="60399">
                      <a:moveTo>
                        <a:pt x="2025" y="60335"/>
                      </a:moveTo>
                      <a:cubicBezTo>
                        <a:pt x="-13321" y="61923"/>
                        <a:pt x="62350" y="33877"/>
                        <a:pt x="100450" y="28585"/>
                      </a:cubicBezTo>
                      <a:cubicBezTo>
                        <a:pt x="138550" y="23293"/>
                        <a:pt x="215279" y="29114"/>
                        <a:pt x="230625" y="28585"/>
                      </a:cubicBezTo>
                      <a:cubicBezTo>
                        <a:pt x="245971" y="28056"/>
                        <a:pt x="184588" y="25939"/>
                        <a:pt x="192525" y="25410"/>
                      </a:cubicBezTo>
                      <a:cubicBezTo>
                        <a:pt x="200463" y="24881"/>
                        <a:pt x="245971" y="29643"/>
                        <a:pt x="278250" y="25410"/>
                      </a:cubicBezTo>
                      <a:cubicBezTo>
                        <a:pt x="310529" y="21177"/>
                        <a:pt x="392021" y="539"/>
                        <a:pt x="386200" y="10"/>
                      </a:cubicBezTo>
                      <a:cubicBezTo>
                        <a:pt x="380379" y="-519"/>
                        <a:pt x="262904" y="18531"/>
                        <a:pt x="243325" y="22235"/>
                      </a:cubicBezTo>
                      <a:cubicBezTo>
                        <a:pt x="223746" y="25939"/>
                        <a:pt x="277192" y="22764"/>
                        <a:pt x="268725" y="22235"/>
                      </a:cubicBezTo>
                      <a:cubicBezTo>
                        <a:pt x="260258" y="21706"/>
                        <a:pt x="229567" y="14298"/>
                        <a:pt x="192525" y="19060"/>
                      </a:cubicBezTo>
                      <a:cubicBezTo>
                        <a:pt x="155483" y="23822"/>
                        <a:pt x="17371" y="58747"/>
                        <a:pt x="2025" y="603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6" name="フリーフォーム 355">
                  <a:extLst>
                    <a:ext uri="{FF2B5EF4-FFF2-40B4-BE49-F238E27FC236}">
                      <a16:creationId xmlns:a16="http://schemas.microsoft.com/office/drawing/2014/main" id="{A910045A-8519-3CF1-29A4-8554D64FEF3A}"/>
                    </a:ext>
                  </a:extLst>
                </p:cNvPr>
                <p:cNvSpPr/>
                <p:nvPr/>
              </p:nvSpPr>
              <p:spPr>
                <a:xfrm>
                  <a:off x="5152917" y="2114295"/>
                  <a:ext cx="308546" cy="127260"/>
                </a:xfrm>
                <a:custGeom>
                  <a:avLst/>
                  <a:gdLst>
                    <a:gd name="connsiteX0" fmla="*/ 108 w 308546"/>
                    <a:gd name="connsiteY0" fmla="*/ 127255 h 127260"/>
                    <a:gd name="connsiteX1" fmla="*/ 82658 w 308546"/>
                    <a:gd name="connsiteY1" fmla="*/ 85980 h 127260"/>
                    <a:gd name="connsiteX2" fmla="*/ 108058 w 308546"/>
                    <a:gd name="connsiteY2" fmla="*/ 105030 h 127260"/>
                    <a:gd name="connsiteX3" fmla="*/ 123933 w 308546"/>
                    <a:gd name="connsiteY3" fmla="*/ 76455 h 127260"/>
                    <a:gd name="connsiteX4" fmla="*/ 231883 w 308546"/>
                    <a:gd name="connsiteY4" fmla="*/ 41530 h 127260"/>
                    <a:gd name="connsiteX5" fmla="*/ 308083 w 308546"/>
                    <a:gd name="connsiteY5" fmla="*/ 255 h 127260"/>
                    <a:gd name="connsiteX6" fmla="*/ 257283 w 308546"/>
                    <a:gd name="connsiteY6" fmla="*/ 25655 h 127260"/>
                    <a:gd name="connsiteX7" fmla="*/ 130283 w 308546"/>
                    <a:gd name="connsiteY7" fmla="*/ 57405 h 127260"/>
                    <a:gd name="connsiteX8" fmla="*/ 101708 w 308546"/>
                    <a:gd name="connsiteY8" fmla="*/ 82805 h 127260"/>
                    <a:gd name="connsiteX9" fmla="*/ 108 w 308546"/>
                    <a:gd name="connsiteY9" fmla="*/ 127255 h 12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8546" h="127260">
                      <a:moveTo>
                        <a:pt x="108" y="127255"/>
                      </a:moveTo>
                      <a:cubicBezTo>
                        <a:pt x="-3067" y="127784"/>
                        <a:pt x="64666" y="89684"/>
                        <a:pt x="82658" y="85980"/>
                      </a:cubicBezTo>
                      <a:cubicBezTo>
                        <a:pt x="100650" y="82276"/>
                        <a:pt x="101179" y="106617"/>
                        <a:pt x="108058" y="105030"/>
                      </a:cubicBezTo>
                      <a:cubicBezTo>
                        <a:pt x="114937" y="103443"/>
                        <a:pt x="103296" y="87038"/>
                        <a:pt x="123933" y="76455"/>
                      </a:cubicBezTo>
                      <a:cubicBezTo>
                        <a:pt x="144571" y="65872"/>
                        <a:pt x="201191" y="54230"/>
                        <a:pt x="231883" y="41530"/>
                      </a:cubicBezTo>
                      <a:cubicBezTo>
                        <a:pt x="262575" y="28830"/>
                        <a:pt x="303850" y="2901"/>
                        <a:pt x="308083" y="255"/>
                      </a:cubicBezTo>
                      <a:cubicBezTo>
                        <a:pt x="312316" y="-2391"/>
                        <a:pt x="286916" y="16130"/>
                        <a:pt x="257283" y="25655"/>
                      </a:cubicBezTo>
                      <a:cubicBezTo>
                        <a:pt x="227650" y="35180"/>
                        <a:pt x="156212" y="47880"/>
                        <a:pt x="130283" y="57405"/>
                      </a:cubicBezTo>
                      <a:cubicBezTo>
                        <a:pt x="104354" y="66930"/>
                        <a:pt x="119700" y="72751"/>
                        <a:pt x="101708" y="82805"/>
                      </a:cubicBezTo>
                      <a:cubicBezTo>
                        <a:pt x="83716" y="92859"/>
                        <a:pt x="3283" y="126726"/>
                        <a:pt x="108" y="1272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7" name="フリーフォーム 356">
                  <a:extLst>
                    <a:ext uri="{FF2B5EF4-FFF2-40B4-BE49-F238E27FC236}">
                      <a16:creationId xmlns:a16="http://schemas.microsoft.com/office/drawing/2014/main" id="{B11F6DAF-F6B6-5735-F839-43C56B413C98}"/>
                    </a:ext>
                  </a:extLst>
                </p:cNvPr>
                <p:cNvSpPr/>
                <p:nvPr/>
              </p:nvSpPr>
              <p:spPr>
                <a:xfrm>
                  <a:off x="5429019" y="2062445"/>
                  <a:ext cx="187829" cy="87305"/>
                </a:xfrm>
                <a:custGeom>
                  <a:avLst/>
                  <a:gdLst>
                    <a:gd name="connsiteX0" fmla="*/ 231 w 187829"/>
                    <a:gd name="connsiteY0" fmla="*/ 87030 h 87305"/>
                    <a:gd name="connsiteX1" fmla="*/ 54206 w 187829"/>
                    <a:gd name="connsiteY1" fmla="*/ 58455 h 87305"/>
                    <a:gd name="connsiteX2" fmla="*/ 95481 w 187829"/>
                    <a:gd name="connsiteY2" fmla="*/ 1305 h 87305"/>
                    <a:gd name="connsiteX3" fmla="*/ 130406 w 187829"/>
                    <a:gd name="connsiteY3" fmla="*/ 20355 h 87305"/>
                    <a:gd name="connsiteX4" fmla="*/ 187556 w 187829"/>
                    <a:gd name="connsiteY4" fmla="*/ 42580 h 87305"/>
                    <a:gd name="connsiteX5" fmla="*/ 105006 w 187829"/>
                    <a:gd name="connsiteY5" fmla="*/ 17180 h 87305"/>
                    <a:gd name="connsiteX6" fmla="*/ 76431 w 187829"/>
                    <a:gd name="connsiteY6" fmla="*/ 42580 h 87305"/>
                    <a:gd name="connsiteX7" fmla="*/ 231 w 187829"/>
                    <a:gd name="connsiteY7" fmla="*/ 87030 h 87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829" h="87305">
                      <a:moveTo>
                        <a:pt x="231" y="87030"/>
                      </a:moveTo>
                      <a:cubicBezTo>
                        <a:pt x="-3473" y="89676"/>
                        <a:pt x="38331" y="72742"/>
                        <a:pt x="54206" y="58455"/>
                      </a:cubicBezTo>
                      <a:cubicBezTo>
                        <a:pt x="70081" y="44167"/>
                        <a:pt x="82781" y="7655"/>
                        <a:pt x="95481" y="1305"/>
                      </a:cubicBezTo>
                      <a:cubicBezTo>
                        <a:pt x="108181" y="-5045"/>
                        <a:pt x="115060" y="13476"/>
                        <a:pt x="130406" y="20355"/>
                      </a:cubicBezTo>
                      <a:cubicBezTo>
                        <a:pt x="145752" y="27234"/>
                        <a:pt x="191789" y="43109"/>
                        <a:pt x="187556" y="42580"/>
                      </a:cubicBezTo>
                      <a:cubicBezTo>
                        <a:pt x="183323" y="42051"/>
                        <a:pt x="123527" y="17180"/>
                        <a:pt x="105006" y="17180"/>
                      </a:cubicBezTo>
                      <a:cubicBezTo>
                        <a:pt x="86485" y="17180"/>
                        <a:pt x="93364" y="30409"/>
                        <a:pt x="76431" y="42580"/>
                      </a:cubicBezTo>
                      <a:cubicBezTo>
                        <a:pt x="59498" y="54751"/>
                        <a:pt x="3935" y="84384"/>
                        <a:pt x="231" y="870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8" name="フリーフォーム 357">
                  <a:extLst>
                    <a:ext uri="{FF2B5EF4-FFF2-40B4-BE49-F238E27FC236}">
                      <a16:creationId xmlns:a16="http://schemas.microsoft.com/office/drawing/2014/main" id="{6EEBEC37-081F-B806-05D0-8E2299CB3EC0}"/>
                    </a:ext>
                  </a:extLst>
                </p:cNvPr>
                <p:cNvSpPr/>
                <p:nvPr/>
              </p:nvSpPr>
              <p:spPr>
                <a:xfrm>
                  <a:off x="5483203" y="2081203"/>
                  <a:ext cx="175636" cy="147980"/>
                </a:xfrm>
                <a:custGeom>
                  <a:avLst/>
                  <a:gdLst>
                    <a:gd name="connsiteX0" fmla="*/ 22 w 175636"/>
                    <a:gd name="connsiteY0" fmla="*/ 115897 h 147980"/>
                    <a:gd name="connsiteX1" fmla="*/ 107972 w 175636"/>
                    <a:gd name="connsiteY1" fmla="*/ 96847 h 147980"/>
                    <a:gd name="connsiteX2" fmla="*/ 174647 w 175636"/>
                    <a:gd name="connsiteY2" fmla="*/ 147647 h 147980"/>
                    <a:gd name="connsiteX3" fmla="*/ 146072 w 175636"/>
                    <a:gd name="connsiteY3" fmla="*/ 112722 h 147980"/>
                    <a:gd name="connsiteX4" fmla="*/ 120672 w 175636"/>
                    <a:gd name="connsiteY4" fmla="*/ 1597 h 147980"/>
                    <a:gd name="connsiteX5" fmla="*/ 127022 w 175636"/>
                    <a:gd name="connsiteY5" fmla="*/ 49222 h 147980"/>
                    <a:gd name="connsiteX6" fmla="*/ 130197 w 175636"/>
                    <a:gd name="connsiteY6" fmla="*/ 80972 h 147980"/>
                    <a:gd name="connsiteX7" fmla="*/ 98447 w 175636"/>
                    <a:gd name="connsiteY7" fmla="*/ 93672 h 147980"/>
                    <a:gd name="connsiteX8" fmla="*/ 22 w 175636"/>
                    <a:gd name="connsiteY8" fmla="*/ 115897 h 147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636" h="147980">
                      <a:moveTo>
                        <a:pt x="22" y="115897"/>
                      </a:moveTo>
                      <a:cubicBezTo>
                        <a:pt x="1609" y="116426"/>
                        <a:pt x="78868" y="91555"/>
                        <a:pt x="107972" y="96847"/>
                      </a:cubicBezTo>
                      <a:cubicBezTo>
                        <a:pt x="137076" y="102139"/>
                        <a:pt x="168297" y="145001"/>
                        <a:pt x="174647" y="147647"/>
                      </a:cubicBezTo>
                      <a:cubicBezTo>
                        <a:pt x="180997" y="150293"/>
                        <a:pt x="155068" y="137064"/>
                        <a:pt x="146072" y="112722"/>
                      </a:cubicBezTo>
                      <a:cubicBezTo>
                        <a:pt x="137076" y="88380"/>
                        <a:pt x="123847" y="12180"/>
                        <a:pt x="120672" y="1597"/>
                      </a:cubicBezTo>
                      <a:cubicBezTo>
                        <a:pt x="117497" y="-8986"/>
                        <a:pt x="125435" y="35993"/>
                        <a:pt x="127022" y="49222"/>
                      </a:cubicBezTo>
                      <a:cubicBezTo>
                        <a:pt x="128609" y="62451"/>
                        <a:pt x="134960" y="73564"/>
                        <a:pt x="130197" y="80972"/>
                      </a:cubicBezTo>
                      <a:cubicBezTo>
                        <a:pt x="125435" y="88380"/>
                        <a:pt x="115909" y="89439"/>
                        <a:pt x="98447" y="93672"/>
                      </a:cubicBezTo>
                      <a:cubicBezTo>
                        <a:pt x="80985" y="97905"/>
                        <a:pt x="-1565" y="115368"/>
                        <a:pt x="22" y="1158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9" name="フリーフォーム 358">
                  <a:extLst>
                    <a:ext uri="{FF2B5EF4-FFF2-40B4-BE49-F238E27FC236}">
                      <a16:creationId xmlns:a16="http://schemas.microsoft.com/office/drawing/2014/main" id="{09E9CCC8-6DBC-3652-BE77-F06B816A4B91}"/>
                    </a:ext>
                  </a:extLst>
                </p:cNvPr>
                <p:cNvSpPr/>
                <p:nvPr/>
              </p:nvSpPr>
              <p:spPr>
                <a:xfrm>
                  <a:off x="4943475" y="1986992"/>
                  <a:ext cx="41481" cy="264098"/>
                </a:xfrm>
                <a:custGeom>
                  <a:avLst/>
                  <a:gdLst>
                    <a:gd name="connsiteX0" fmla="*/ 41275 w 41481"/>
                    <a:gd name="connsiteY0" fmla="*/ 558 h 264098"/>
                    <a:gd name="connsiteX1" fmla="*/ 25400 w 41481"/>
                    <a:gd name="connsiteY1" fmla="*/ 86283 h 264098"/>
                    <a:gd name="connsiteX2" fmla="*/ 22225 w 41481"/>
                    <a:gd name="connsiteY2" fmla="*/ 149783 h 264098"/>
                    <a:gd name="connsiteX3" fmla="*/ 12700 w 41481"/>
                    <a:gd name="connsiteY3" fmla="*/ 181533 h 264098"/>
                    <a:gd name="connsiteX4" fmla="*/ 6350 w 41481"/>
                    <a:gd name="connsiteY4" fmla="*/ 264083 h 264098"/>
                    <a:gd name="connsiteX5" fmla="*/ 0 w 41481"/>
                    <a:gd name="connsiteY5" fmla="*/ 187883 h 264098"/>
                    <a:gd name="connsiteX6" fmla="*/ 6350 w 41481"/>
                    <a:gd name="connsiteY6" fmla="*/ 121208 h 264098"/>
                    <a:gd name="connsiteX7" fmla="*/ 12700 w 41481"/>
                    <a:gd name="connsiteY7" fmla="*/ 130733 h 264098"/>
                    <a:gd name="connsiteX8" fmla="*/ 41275 w 41481"/>
                    <a:gd name="connsiteY8" fmla="*/ 558 h 264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481" h="264098">
                      <a:moveTo>
                        <a:pt x="41275" y="558"/>
                      </a:moveTo>
                      <a:cubicBezTo>
                        <a:pt x="43392" y="-6850"/>
                        <a:pt x="28575" y="61412"/>
                        <a:pt x="25400" y="86283"/>
                      </a:cubicBezTo>
                      <a:cubicBezTo>
                        <a:pt x="22225" y="111154"/>
                        <a:pt x="24342" y="133908"/>
                        <a:pt x="22225" y="149783"/>
                      </a:cubicBezTo>
                      <a:cubicBezTo>
                        <a:pt x="20108" y="165658"/>
                        <a:pt x="15346" y="162483"/>
                        <a:pt x="12700" y="181533"/>
                      </a:cubicBezTo>
                      <a:cubicBezTo>
                        <a:pt x="10054" y="200583"/>
                        <a:pt x="8467" y="263025"/>
                        <a:pt x="6350" y="264083"/>
                      </a:cubicBezTo>
                      <a:cubicBezTo>
                        <a:pt x="4233" y="265141"/>
                        <a:pt x="0" y="211695"/>
                        <a:pt x="0" y="187883"/>
                      </a:cubicBezTo>
                      <a:cubicBezTo>
                        <a:pt x="0" y="164071"/>
                        <a:pt x="4233" y="130733"/>
                        <a:pt x="6350" y="121208"/>
                      </a:cubicBezTo>
                      <a:cubicBezTo>
                        <a:pt x="8467" y="111683"/>
                        <a:pt x="7937" y="147137"/>
                        <a:pt x="12700" y="130733"/>
                      </a:cubicBezTo>
                      <a:cubicBezTo>
                        <a:pt x="17463" y="114329"/>
                        <a:pt x="39158" y="7966"/>
                        <a:pt x="41275" y="5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0" name="フリーフォーム 359">
                  <a:extLst>
                    <a:ext uri="{FF2B5EF4-FFF2-40B4-BE49-F238E27FC236}">
                      <a16:creationId xmlns:a16="http://schemas.microsoft.com/office/drawing/2014/main" id="{B40B761D-9A25-E030-6FC3-EFB6B34EA407}"/>
                    </a:ext>
                  </a:extLst>
                </p:cNvPr>
                <p:cNvSpPr/>
                <p:nvPr/>
              </p:nvSpPr>
              <p:spPr>
                <a:xfrm>
                  <a:off x="5054579" y="1962008"/>
                  <a:ext cx="54453" cy="254299"/>
                </a:xfrm>
                <a:custGeom>
                  <a:avLst/>
                  <a:gdLst>
                    <a:gd name="connsiteX0" fmla="*/ 21 w 54453"/>
                    <a:gd name="connsiteY0" fmla="*/ 142 h 254299"/>
                    <a:gd name="connsiteX1" fmla="*/ 44471 w 54453"/>
                    <a:gd name="connsiteY1" fmla="*/ 117617 h 254299"/>
                    <a:gd name="connsiteX2" fmla="*/ 44471 w 54453"/>
                    <a:gd name="connsiteY2" fmla="*/ 184292 h 254299"/>
                    <a:gd name="connsiteX3" fmla="*/ 50821 w 54453"/>
                    <a:gd name="connsiteY3" fmla="*/ 149367 h 254299"/>
                    <a:gd name="connsiteX4" fmla="*/ 38121 w 54453"/>
                    <a:gd name="connsiteY4" fmla="*/ 219217 h 254299"/>
                    <a:gd name="connsiteX5" fmla="*/ 53996 w 54453"/>
                    <a:gd name="connsiteY5" fmla="*/ 254142 h 254299"/>
                    <a:gd name="connsiteX6" fmla="*/ 47646 w 54453"/>
                    <a:gd name="connsiteY6" fmla="*/ 206517 h 254299"/>
                    <a:gd name="connsiteX7" fmla="*/ 22246 w 54453"/>
                    <a:gd name="connsiteY7" fmla="*/ 117617 h 254299"/>
                    <a:gd name="connsiteX8" fmla="*/ 50821 w 54453"/>
                    <a:gd name="connsiteY8" fmla="*/ 143017 h 254299"/>
                    <a:gd name="connsiteX9" fmla="*/ 21 w 54453"/>
                    <a:gd name="connsiteY9" fmla="*/ 142 h 254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453" h="254299">
                      <a:moveTo>
                        <a:pt x="21" y="142"/>
                      </a:moveTo>
                      <a:cubicBezTo>
                        <a:pt x="-1037" y="-4091"/>
                        <a:pt x="37063" y="86925"/>
                        <a:pt x="44471" y="117617"/>
                      </a:cubicBezTo>
                      <a:cubicBezTo>
                        <a:pt x="51879" y="148309"/>
                        <a:pt x="43413" y="179001"/>
                        <a:pt x="44471" y="184292"/>
                      </a:cubicBezTo>
                      <a:cubicBezTo>
                        <a:pt x="45529" y="189583"/>
                        <a:pt x="50821" y="149367"/>
                        <a:pt x="50821" y="149367"/>
                      </a:cubicBezTo>
                      <a:cubicBezTo>
                        <a:pt x="49763" y="155188"/>
                        <a:pt x="37592" y="201755"/>
                        <a:pt x="38121" y="219217"/>
                      </a:cubicBezTo>
                      <a:cubicBezTo>
                        <a:pt x="38650" y="236679"/>
                        <a:pt x="52408" y="256259"/>
                        <a:pt x="53996" y="254142"/>
                      </a:cubicBezTo>
                      <a:cubicBezTo>
                        <a:pt x="55584" y="252025"/>
                        <a:pt x="52938" y="229271"/>
                        <a:pt x="47646" y="206517"/>
                      </a:cubicBezTo>
                      <a:cubicBezTo>
                        <a:pt x="42354" y="183763"/>
                        <a:pt x="21717" y="128200"/>
                        <a:pt x="22246" y="117617"/>
                      </a:cubicBezTo>
                      <a:cubicBezTo>
                        <a:pt x="22775" y="107034"/>
                        <a:pt x="55054" y="159421"/>
                        <a:pt x="50821" y="143017"/>
                      </a:cubicBezTo>
                      <a:cubicBezTo>
                        <a:pt x="46588" y="126613"/>
                        <a:pt x="1079" y="4375"/>
                        <a:pt x="21" y="1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1" name="フリーフォーム 360">
                  <a:extLst>
                    <a:ext uri="{FF2B5EF4-FFF2-40B4-BE49-F238E27FC236}">
                      <a16:creationId xmlns:a16="http://schemas.microsoft.com/office/drawing/2014/main" id="{C7156F34-1770-55AE-1080-145D82CF4BA5}"/>
                    </a:ext>
                  </a:extLst>
                </p:cNvPr>
                <p:cNvSpPr/>
                <p:nvPr/>
              </p:nvSpPr>
              <p:spPr>
                <a:xfrm>
                  <a:off x="4955912" y="2124045"/>
                  <a:ext cx="61482" cy="250877"/>
                </a:xfrm>
                <a:custGeom>
                  <a:avLst/>
                  <a:gdLst>
                    <a:gd name="connsiteX0" fmla="*/ 60588 w 61482"/>
                    <a:gd name="connsiteY0" fmla="*/ 30 h 250877"/>
                    <a:gd name="connsiteX1" fmla="*/ 38363 w 61482"/>
                    <a:gd name="connsiteY1" fmla="*/ 133380 h 250877"/>
                    <a:gd name="connsiteX2" fmla="*/ 38363 w 61482"/>
                    <a:gd name="connsiteY2" fmla="*/ 66705 h 250877"/>
                    <a:gd name="connsiteX3" fmla="*/ 19313 w 61482"/>
                    <a:gd name="connsiteY3" fmla="*/ 136555 h 250877"/>
                    <a:gd name="connsiteX4" fmla="*/ 54238 w 61482"/>
                    <a:gd name="connsiteY4" fmla="*/ 196880 h 250877"/>
                    <a:gd name="connsiteX5" fmla="*/ 19313 w 61482"/>
                    <a:gd name="connsiteY5" fmla="*/ 155605 h 250877"/>
                    <a:gd name="connsiteX6" fmla="*/ 28838 w 61482"/>
                    <a:gd name="connsiteY6" fmla="*/ 200055 h 250877"/>
                    <a:gd name="connsiteX7" fmla="*/ 60588 w 61482"/>
                    <a:gd name="connsiteY7" fmla="*/ 250855 h 250877"/>
                    <a:gd name="connsiteX8" fmla="*/ 22488 w 61482"/>
                    <a:gd name="connsiteY8" fmla="*/ 193705 h 250877"/>
                    <a:gd name="connsiteX9" fmla="*/ 12963 w 61482"/>
                    <a:gd name="connsiteY9" fmla="*/ 104805 h 250877"/>
                    <a:gd name="connsiteX10" fmla="*/ 3438 w 61482"/>
                    <a:gd name="connsiteY10" fmla="*/ 120680 h 250877"/>
                    <a:gd name="connsiteX11" fmla="*/ 60588 w 61482"/>
                    <a:gd name="connsiteY11" fmla="*/ 30 h 250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482" h="250877">
                      <a:moveTo>
                        <a:pt x="60588" y="30"/>
                      </a:moveTo>
                      <a:cubicBezTo>
                        <a:pt x="66409" y="2147"/>
                        <a:pt x="42067" y="122268"/>
                        <a:pt x="38363" y="133380"/>
                      </a:cubicBezTo>
                      <a:cubicBezTo>
                        <a:pt x="34659" y="144492"/>
                        <a:pt x="41538" y="66176"/>
                        <a:pt x="38363" y="66705"/>
                      </a:cubicBezTo>
                      <a:cubicBezTo>
                        <a:pt x="35188" y="67234"/>
                        <a:pt x="16667" y="114859"/>
                        <a:pt x="19313" y="136555"/>
                      </a:cubicBezTo>
                      <a:cubicBezTo>
                        <a:pt x="21959" y="158251"/>
                        <a:pt x="54238" y="193705"/>
                        <a:pt x="54238" y="196880"/>
                      </a:cubicBezTo>
                      <a:cubicBezTo>
                        <a:pt x="54238" y="200055"/>
                        <a:pt x="23546" y="155076"/>
                        <a:pt x="19313" y="155605"/>
                      </a:cubicBezTo>
                      <a:cubicBezTo>
                        <a:pt x="15080" y="156134"/>
                        <a:pt x="21959" y="184180"/>
                        <a:pt x="28838" y="200055"/>
                      </a:cubicBezTo>
                      <a:cubicBezTo>
                        <a:pt x="35717" y="215930"/>
                        <a:pt x="61646" y="251913"/>
                        <a:pt x="60588" y="250855"/>
                      </a:cubicBezTo>
                      <a:cubicBezTo>
                        <a:pt x="59530" y="249797"/>
                        <a:pt x="30425" y="218047"/>
                        <a:pt x="22488" y="193705"/>
                      </a:cubicBezTo>
                      <a:cubicBezTo>
                        <a:pt x="14551" y="169363"/>
                        <a:pt x="16138" y="116976"/>
                        <a:pt x="12963" y="104805"/>
                      </a:cubicBezTo>
                      <a:cubicBezTo>
                        <a:pt x="9788" y="92634"/>
                        <a:pt x="-7145" y="134968"/>
                        <a:pt x="3438" y="120680"/>
                      </a:cubicBezTo>
                      <a:cubicBezTo>
                        <a:pt x="14021" y="106393"/>
                        <a:pt x="54767" y="-2087"/>
                        <a:pt x="60588" y="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2" name="フリーフォーム 361">
                  <a:extLst>
                    <a:ext uri="{FF2B5EF4-FFF2-40B4-BE49-F238E27FC236}">
                      <a16:creationId xmlns:a16="http://schemas.microsoft.com/office/drawing/2014/main" id="{CDD65E04-EB4E-9616-2B1D-3E54FD6C190D}"/>
                    </a:ext>
                  </a:extLst>
                </p:cNvPr>
                <p:cNvSpPr/>
                <p:nvPr/>
              </p:nvSpPr>
              <p:spPr>
                <a:xfrm>
                  <a:off x="4841549" y="2206620"/>
                  <a:ext cx="197237" cy="193680"/>
                </a:xfrm>
                <a:custGeom>
                  <a:avLst/>
                  <a:gdLst>
                    <a:gd name="connsiteX0" fmla="*/ 326 w 197237"/>
                    <a:gd name="connsiteY0" fmla="*/ 5 h 193680"/>
                    <a:gd name="connsiteX1" fmla="*/ 89226 w 197237"/>
                    <a:gd name="connsiteY1" fmla="*/ 53980 h 193680"/>
                    <a:gd name="connsiteX2" fmla="*/ 152726 w 197237"/>
                    <a:gd name="connsiteY2" fmla="*/ 34930 h 193680"/>
                    <a:gd name="connsiteX3" fmla="*/ 136851 w 197237"/>
                    <a:gd name="connsiteY3" fmla="*/ 73030 h 193680"/>
                    <a:gd name="connsiteX4" fmla="*/ 159076 w 197237"/>
                    <a:gd name="connsiteY4" fmla="*/ 123830 h 193680"/>
                    <a:gd name="connsiteX5" fmla="*/ 197176 w 197237"/>
                    <a:gd name="connsiteY5" fmla="*/ 180980 h 193680"/>
                    <a:gd name="connsiteX6" fmla="*/ 149551 w 197237"/>
                    <a:gd name="connsiteY6" fmla="*/ 133355 h 193680"/>
                    <a:gd name="connsiteX7" fmla="*/ 168601 w 197237"/>
                    <a:gd name="connsiteY7" fmla="*/ 193680 h 193680"/>
                    <a:gd name="connsiteX8" fmla="*/ 124151 w 197237"/>
                    <a:gd name="connsiteY8" fmla="*/ 133355 h 193680"/>
                    <a:gd name="connsiteX9" fmla="*/ 108276 w 197237"/>
                    <a:gd name="connsiteY9" fmla="*/ 88905 h 193680"/>
                    <a:gd name="connsiteX10" fmla="*/ 120976 w 197237"/>
                    <a:gd name="connsiteY10" fmla="*/ 107955 h 193680"/>
                    <a:gd name="connsiteX11" fmla="*/ 111451 w 197237"/>
                    <a:gd name="connsiteY11" fmla="*/ 88905 h 193680"/>
                    <a:gd name="connsiteX12" fmla="*/ 60651 w 197237"/>
                    <a:gd name="connsiteY12" fmla="*/ 50805 h 193680"/>
                    <a:gd name="connsiteX13" fmla="*/ 326 w 197237"/>
                    <a:gd name="connsiteY13" fmla="*/ 5 h 193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7237" h="193680">
                      <a:moveTo>
                        <a:pt x="326" y="5"/>
                      </a:moveTo>
                      <a:cubicBezTo>
                        <a:pt x="5089" y="534"/>
                        <a:pt x="63826" y="48159"/>
                        <a:pt x="89226" y="53980"/>
                      </a:cubicBezTo>
                      <a:cubicBezTo>
                        <a:pt x="114626" y="59801"/>
                        <a:pt x="144788" y="31755"/>
                        <a:pt x="152726" y="34930"/>
                      </a:cubicBezTo>
                      <a:cubicBezTo>
                        <a:pt x="160664" y="38105"/>
                        <a:pt x="135793" y="58213"/>
                        <a:pt x="136851" y="73030"/>
                      </a:cubicBezTo>
                      <a:cubicBezTo>
                        <a:pt x="137909" y="87847"/>
                        <a:pt x="149022" y="105838"/>
                        <a:pt x="159076" y="123830"/>
                      </a:cubicBezTo>
                      <a:cubicBezTo>
                        <a:pt x="169130" y="141822"/>
                        <a:pt x="198763" y="179393"/>
                        <a:pt x="197176" y="180980"/>
                      </a:cubicBezTo>
                      <a:cubicBezTo>
                        <a:pt x="195589" y="182567"/>
                        <a:pt x="154313" y="131238"/>
                        <a:pt x="149551" y="133355"/>
                      </a:cubicBezTo>
                      <a:cubicBezTo>
                        <a:pt x="144789" y="135472"/>
                        <a:pt x="172834" y="193680"/>
                        <a:pt x="168601" y="193680"/>
                      </a:cubicBezTo>
                      <a:cubicBezTo>
                        <a:pt x="164368" y="193680"/>
                        <a:pt x="134205" y="150817"/>
                        <a:pt x="124151" y="133355"/>
                      </a:cubicBezTo>
                      <a:cubicBezTo>
                        <a:pt x="114097" y="115893"/>
                        <a:pt x="108805" y="93138"/>
                        <a:pt x="108276" y="88905"/>
                      </a:cubicBezTo>
                      <a:cubicBezTo>
                        <a:pt x="107747" y="84672"/>
                        <a:pt x="120976" y="107955"/>
                        <a:pt x="120976" y="107955"/>
                      </a:cubicBezTo>
                      <a:cubicBezTo>
                        <a:pt x="121505" y="107955"/>
                        <a:pt x="121505" y="98430"/>
                        <a:pt x="111451" y="88905"/>
                      </a:cubicBezTo>
                      <a:cubicBezTo>
                        <a:pt x="101397" y="79380"/>
                        <a:pt x="77055" y="60859"/>
                        <a:pt x="60651" y="50805"/>
                      </a:cubicBezTo>
                      <a:cubicBezTo>
                        <a:pt x="44247" y="40751"/>
                        <a:pt x="-4437" y="-524"/>
                        <a:pt x="326" y="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3" name="フリーフォーム 362">
                  <a:extLst>
                    <a:ext uri="{FF2B5EF4-FFF2-40B4-BE49-F238E27FC236}">
                      <a16:creationId xmlns:a16="http://schemas.microsoft.com/office/drawing/2014/main" id="{4320D996-EC08-EA1C-EAE6-E8E8CE88F5FD}"/>
                    </a:ext>
                  </a:extLst>
                </p:cNvPr>
                <p:cNvSpPr/>
                <p:nvPr/>
              </p:nvSpPr>
              <p:spPr>
                <a:xfrm>
                  <a:off x="5057218" y="2193914"/>
                  <a:ext cx="109167" cy="146133"/>
                </a:xfrm>
                <a:custGeom>
                  <a:avLst/>
                  <a:gdLst>
                    <a:gd name="connsiteX0" fmla="*/ 10082 w 109167"/>
                    <a:gd name="connsiteY0" fmla="*/ 11 h 146133"/>
                    <a:gd name="connsiteX1" fmla="*/ 89457 w 109167"/>
                    <a:gd name="connsiteY1" fmla="*/ 88911 h 146133"/>
                    <a:gd name="connsiteX2" fmla="*/ 67232 w 109167"/>
                    <a:gd name="connsiteY2" fmla="*/ 107961 h 146133"/>
                    <a:gd name="connsiteX3" fmla="*/ 557 w 109167"/>
                    <a:gd name="connsiteY3" fmla="*/ 146061 h 146133"/>
                    <a:gd name="connsiteX4" fmla="*/ 108507 w 109167"/>
                    <a:gd name="connsiteY4" fmla="*/ 117486 h 146133"/>
                    <a:gd name="connsiteX5" fmla="*/ 48182 w 109167"/>
                    <a:gd name="connsiteY5" fmla="*/ 114311 h 146133"/>
                    <a:gd name="connsiteX6" fmla="*/ 95807 w 109167"/>
                    <a:gd name="connsiteY6" fmla="*/ 95261 h 146133"/>
                    <a:gd name="connsiteX7" fmla="*/ 10082 w 109167"/>
                    <a:gd name="connsiteY7" fmla="*/ 11 h 14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167" h="146133">
                      <a:moveTo>
                        <a:pt x="10082" y="11"/>
                      </a:moveTo>
                      <a:cubicBezTo>
                        <a:pt x="9024" y="-1047"/>
                        <a:pt x="79932" y="70919"/>
                        <a:pt x="89457" y="88911"/>
                      </a:cubicBezTo>
                      <a:cubicBezTo>
                        <a:pt x="98982" y="106903"/>
                        <a:pt x="82049" y="98436"/>
                        <a:pt x="67232" y="107961"/>
                      </a:cubicBezTo>
                      <a:cubicBezTo>
                        <a:pt x="52415" y="117486"/>
                        <a:pt x="-6322" y="144474"/>
                        <a:pt x="557" y="146061"/>
                      </a:cubicBezTo>
                      <a:cubicBezTo>
                        <a:pt x="7436" y="147648"/>
                        <a:pt x="100570" y="122778"/>
                        <a:pt x="108507" y="117486"/>
                      </a:cubicBezTo>
                      <a:cubicBezTo>
                        <a:pt x="116444" y="112194"/>
                        <a:pt x="50299" y="118015"/>
                        <a:pt x="48182" y="114311"/>
                      </a:cubicBezTo>
                      <a:cubicBezTo>
                        <a:pt x="46065" y="110607"/>
                        <a:pt x="97924" y="109549"/>
                        <a:pt x="95807" y="95261"/>
                      </a:cubicBezTo>
                      <a:cubicBezTo>
                        <a:pt x="93690" y="80974"/>
                        <a:pt x="11140" y="1069"/>
                        <a:pt x="10082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4" name="フリーフォーム 363">
                  <a:extLst>
                    <a:ext uri="{FF2B5EF4-FFF2-40B4-BE49-F238E27FC236}">
                      <a16:creationId xmlns:a16="http://schemas.microsoft.com/office/drawing/2014/main" id="{AEF7A270-DED9-2640-35E1-011445215525}"/>
                    </a:ext>
                  </a:extLst>
                </p:cNvPr>
                <p:cNvSpPr/>
                <p:nvPr/>
              </p:nvSpPr>
              <p:spPr>
                <a:xfrm>
                  <a:off x="5073628" y="2361925"/>
                  <a:ext cx="55784" cy="173957"/>
                </a:xfrm>
                <a:custGeom>
                  <a:avLst/>
                  <a:gdLst>
                    <a:gd name="connsiteX0" fmla="*/ 38122 w 55784"/>
                    <a:gd name="connsiteY0" fmla="*/ 275 h 173957"/>
                    <a:gd name="connsiteX1" fmla="*/ 15897 w 55784"/>
                    <a:gd name="connsiteY1" fmla="*/ 70125 h 173957"/>
                    <a:gd name="connsiteX2" fmla="*/ 53997 w 55784"/>
                    <a:gd name="connsiteY2" fmla="*/ 171725 h 173957"/>
                    <a:gd name="connsiteX3" fmla="*/ 44472 w 55784"/>
                    <a:gd name="connsiteY3" fmla="*/ 136800 h 173957"/>
                    <a:gd name="connsiteX4" fmla="*/ 22 w 55784"/>
                    <a:gd name="connsiteY4" fmla="*/ 95525 h 173957"/>
                    <a:gd name="connsiteX5" fmla="*/ 38122 w 55784"/>
                    <a:gd name="connsiteY5" fmla="*/ 275 h 173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84" h="173957">
                      <a:moveTo>
                        <a:pt x="38122" y="275"/>
                      </a:moveTo>
                      <a:cubicBezTo>
                        <a:pt x="40768" y="-3958"/>
                        <a:pt x="13251" y="41550"/>
                        <a:pt x="15897" y="70125"/>
                      </a:cubicBezTo>
                      <a:cubicBezTo>
                        <a:pt x="18543" y="98700"/>
                        <a:pt x="49235" y="160613"/>
                        <a:pt x="53997" y="171725"/>
                      </a:cubicBezTo>
                      <a:cubicBezTo>
                        <a:pt x="58759" y="182837"/>
                        <a:pt x="53468" y="149500"/>
                        <a:pt x="44472" y="136800"/>
                      </a:cubicBezTo>
                      <a:cubicBezTo>
                        <a:pt x="35476" y="124100"/>
                        <a:pt x="1080" y="113516"/>
                        <a:pt x="22" y="95525"/>
                      </a:cubicBezTo>
                      <a:cubicBezTo>
                        <a:pt x="-1036" y="77534"/>
                        <a:pt x="35476" y="4508"/>
                        <a:pt x="38122" y="2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5" name="フリーフォーム 364">
                  <a:extLst>
                    <a:ext uri="{FF2B5EF4-FFF2-40B4-BE49-F238E27FC236}">
                      <a16:creationId xmlns:a16="http://schemas.microsoft.com/office/drawing/2014/main" id="{1C84B7BB-ABE9-D992-4BA3-6D2C3EBDD1FD}"/>
                    </a:ext>
                  </a:extLst>
                </p:cNvPr>
                <p:cNvSpPr/>
                <p:nvPr/>
              </p:nvSpPr>
              <p:spPr>
                <a:xfrm>
                  <a:off x="4993723" y="2320724"/>
                  <a:ext cx="55308" cy="276574"/>
                </a:xfrm>
                <a:custGeom>
                  <a:avLst/>
                  <a:gdLst>
                    <a:gd name="connsiteX0" fmla="*/ 25952 w 55308"/>
                    <a:gd name="connsiteY0" fmla="*/ 201 h 276574"/>
                    <a:gd name="connsiteX1" fmla="*/ 51352 w 55308"/>
                    <a:gd name="connsiteY1" fmla="*/ 82751 h 276574"/>
                    <a:gd name="connsiteX2" fmla="*/ 16427 w 55308"/>
                    <a:gd name="connsiteY2" fmla="*/ 139901 h 276574"/>
                    <a:gd name="connsiteX3" fmla="*/ 25952 w 55308"/>
                    <a:gd name="connsiteY3" fmla="*/ 276426 h 276574"/>
                    <a:gd name="connsiteX4" fmla="*/ 552 w 55308"/>
                    <a:gd name="connsiteY4" fmla="*/ 165301 h 276574"/>
                    <a:gd name="connsiteX5" fmla="*/ 54527 w 55308"/>
                    <a:gd name="connsiteY5" fmla="*/ 108151 h 276574"/>
                    <a:gd name="connsiteX6" fmla="*/ 25952 w 55308"/>
                    <a:gd name="connsiteY6" fmla="*/ 201 h 27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308" h="276574">
                      <a:moveTo>
                        <a:pt x="25952" y="201"/>
                      </a:moveTo>
                      <a:cubicBezTo>
                        <a:pt x="25423" y="-4032"/>
                        <a:pt x="52940" y="59468"/>
                        <a:pt x="51352" y="82751"/>
                      </a:cubicBezTo>
                      <a:cubicBezTo>
                        <a:pt x="49765" y="106034"/>
                        <a:pt x="20660" y="107622"/>
                        <a:pt x="16427" y="139901"/>
                      </a:cubicBezTo>
                      <a:cubicBezTo>
                        <a:pt x="12194" y="172180"/>
                        <a:pt x="28598" y="272193"/>
                        <a:pt x="25952" y="276426"/>
                      </a:cubicBezTo>
                      <a:cubicBezTo>
                        <a:pt x="23306" y="280659"/>
                        <a:pt x="-4210" y="193347"/>
                        <a:pt x="552" y="165301"/>
                      </a:cubicBezTo>
                      <a:cubicBezTo>
                        <a:pt x="5314" y="137255"/>
                        <a:pt x="48177" y="131963"/>
                        <a:pt x="54527" y="108151"/>
                      </a:cubicBezTo>
                      <a:cubicBezTo>
                        <a:pt x="60877" y="84339"/>
                        <a:pt x="26481" y="4434"/>
                        <a:pt x="25952" y="2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6" name="フリーフォーム 365">
                  <a:extLst>
                    <a:ext uri="{FF2B5EF4-FFF2-40B4-BE49-F238E27FC236}">
                      <a16:creationId xmlns:a16="http://schemas.microsoft.com/office/drawing/2014/main" id="{2B2AC7AE-5E5D-224E-681B-2636B4F176FE}"/>
                    </a:ext>
                  </a:extLst>
                </p:cNvPr>
                <p:cNvSpPr/>
                <p:nvPr/>
              </p:nvSpPr>
              <p:spPr>
                <a:xfrm>
                  <a:off x="4959163" y="2404821"/>
                  <a:ext cx="65510" cy="158721"/>
                </a:xfrm>
                <a:custGeom>
                  <a:avLst/>
                  <a:gdLst>
                    <a:gd name="connsiteX0" fmla="*/ 63687 w 65510"/>
                    <a:gd name="connsiteY0" fmla="*/ 1829 h 158721"/>
                    <a:gd name="connsiteX1" fmla="*/ 187 w 65510"/>
                    <a:gd name="connsiteY1" fmla="*/ 157404 h 158721"/>
                    <a:gd name="connsiteX2" fmla="*/ 44637 w 65510"/>
                    <a:gd name="connsiteY2" fmla="*/ 74854 h 158721"/>
                    <a:gd name="connsiteX3" fmla="*/ 63687 w 65510"/>
                    <a:gd name="connsiteY3" fmla="*/ 1829 h 158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510" h="158721">
                      <a:moveTo>
                        <a:pt x="63687" y="1829"/>
                      </a:moveTo>
                      <a:cubicBezTo>
                        <a:pt x="56279" y="15587"/>
                        <a:pt x="3362" y="145233"/>
                        <a:pt x="187" y="157404"/>
                      </a:cubicBezTo>
                      <a:cubicBezTo>
                        <a:pt x="-2988" y="169575"/>
                        <a:pt x="35112" y="93904"/>
                        <a:pt x="44637" y="74854"/>
                      </a:cubicBezTo>
                      <a:cubicBezTo>
                        <a:pt x="54162" y="55804"/>
                        <a:pt x="71095" y="-11929"/>
                        <a:pt x="63687" y="18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7" name="フリーフォーム 366">
                  <a:extLst>
                    <a:ext uri="{FF2B5EF4-FFF2-40B4-BE49-F238E27FC236}">
                      <a16:creationId xmlns:a16="http://schemas.microsoft.com/office/drawing/2014/main" id="{8740EE83-4AFF-8BB2-12A6-4830E59DBF91}"/>
                    </a:ext>
                  </a:extLst>
                </p:cNvPr>
                <p:cNvSpPr/>
                <p:nvPr/>
              </p:nvSpPr>
              <p:spPr>
                <a:xfrm>
                  <a:off x="5091663" y="2618768"/>
                  <a:ext cx="29708" cy="254613"/>
                </a:xfrm>
                <a:custGeom>
                  <a:avLst/>
                  <a:gdLst>
                    <a:gd name="connsiteX0" fmla="*/ 29612 w 29708"/>
                    <a:gd name="connsiteY0" fmla="*/ 607 h 254613"/>
                    <a:gd name="connsiteX1" fmla="*/ 10562 w 29708"/>
                    <a:gd name="connsiteY1" fmla="*/ 105382 h 254613"/>
                    <a:gd name="connsiteX2" fmla="*/ 16912 w 29708"/>
                    <a:gd name="connsiteY2" fmla="*/ 254607 h 254613"/>
                    <a:gd name="connsiteX3" fmla="*/ 4212 w 29708"/>
                    <a:gd name="connsiteY3" fmla="*/ 111732 h 254613"/>
                    <a:gd name="connsiteX4" fmla="*/ 7387 w 29708"/>
                    <a:gd name="connsiteY4" fmla="*/ 118082 h 254613"/>
                    <a:gd name="connsiteX5" fmla="*/ 1037 w 29708"/>
                    <a:gd name="connsiteY5" fmla="*/ 64107 h 254613"/>
                    <a:gd name="connsiteX6" fmla="*/ 29612 w 29708"/>
                    <a:gd name="connsiteY6" fmla="*/ 607 h 254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08" h="254613">
                      <a:moveTo>
                        <a:pt x="29612" y="607"/>
                      </a:moveTo>
                      <a:cubicBezTo>
                        <a:pt x="31199" y="7486"/>
                        <a:pt x="12679" y="63049"/>
                        <a:pt x="10562" y="105382"/>
                      </a:cubicBezTo>
                      <a:cubicBezTo>
                        <a:pt x="8445" y="147715"/>
                        <a:pt x="17970" y="253549"/>
                        <a:pt x="16912" y="254607"/>
                      </a:cubicBezTo>
                      <a:cubicBezTo>
                        <a:pt x="15854" y="255665"/>
                        <a:pt x="5799" y="134486"/>
                        <a:pt x="4212" y="111732"/>
                      </a:cubicBezTo>
                      <a:cubicBezTo>
                        <a:pt x="2625" y="88978"/>
                        <a:pt x="7916" y="126020"/>
                        <a:pt x="7387" y="118082"/>
                      </a:cubicBezTo>
                      <a:cubicBezTo>
                        <a:pt x="6858" y="110145"/>
                        <a:pt x="-3196" y="81040"/>
                        <a:pt x="1037" y="64107"/>
                      </a:cubicBezTo>
                      <a:cubicBezTo>
                        <a:pt x="5270" y="47174"/>
                        <a:pt x="28025" y="-6272"/>
                        <a:pt x="29612" y="6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8" name="フリーフォーム 367">
                  <a:extLst>
                    <a:ext uri="{FF2B5EF4-FFF2-40B4-BE49-F238E27FC236}">
                      <a16:creationId xmlns:a16="http://schemas.microsoft.com/office/drawing/2014/main" id="{2DE4B439-4A19-ECCE-B270-A50485D7D75B}"/>
                    </a:ext>
                  </a:extLst>
                </p:cNvPr>
                <p:cNvSpPr/>
                <p:nvPr/>
              </p:nvSpPr>
              <p:spPr>
                <a:xfrm>
                  <a:off x="5003800" y="2565398"/>
                  <a:ext cx="57150" cy="352427"/>
                </a:xfrm>
                <a:custGeom>
                  <a:avLst/>
                  <a:gdLst>
                    <a:gd name="connsiteX0" fmla="*/ 57150 w 57150"/>
                    <a:gd name="connsiteY0" fmla="*/ 2 h 352427"/>
                    <a:gd name="connsiteX1" fmla="*/ 22225 w 57150"/>
                    <a:gd name="connsiteY1" fmla="*/ 85727 h 352427"/>
                    <a:gd name="connsiteX2" fmla="*/ 38100 w 57150"/>
                    <a:gd name="connsiteY2" fmla="*/ 174627 h 352427"/>
                    <a:gd name="connsiteX3" fmla="*/ 22225 w 57150"/>
                    <a:gd name="connsiteY3" fmla="*/ 139702 h 352427"/>
                    <a:gd name="connsiteX4" fmla="*/ 34925 w 57150"/>
                    <a:gd name="connsiteY4" fmla="*/ 282577 h 352427"/>
                    <a:gd name="connsiteX5" fmla="*/ 0 w 57150"/>
                    <a:gd name="connsiteY5" fmla="*/ 352427 h 352427"/>
                    <a:gd name="connsiteX6" fmla="*/ 34925 w 57150"/>
                    <a:gd name="connsiteY6" fmla="*/ 282577 h 352427"/>
                    <a:gd name="connsiteX7" fmla="*/ 3175 w 57150"/>
                    <a:gd name="connsiteY7" fmla="*/ 136527 h 352427"/>
                    <a:gd name="connsiteX8" fmla="*/ 38100 w 57150"/>
                    <a:gd name="connsiteY8" fmla="*/ 69852 h 352427"/>
                    <a:gd name="connsiteX9" fmla="*/ 22225 w 57150"/>
                    <a:gd name="connsiteY9" fmla="*/ 82552 h 352427"/>
                    <a:gd name="connsiteX10" fmla="*/ 57150 w 57150"/>
                    <a:gd name="connsiteY10" fmla="*/ 2 h 352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150" h="352427">
                      <a:moveTo>
                        <a:pt x="57150" y="2"/>
                      </a:moveTo>
                      <a:cubicBezTo>
                        <a:pt x="57150" y="531"/>
                        <a:pt x="25400" y="56623"/>
                        <a:pt x="22225" y="85727"/>
                      </a:cubicBezTo>
                      <a:cubicBezTo>
                        <a:pt x="19050" y="114831"/>
                        <a:pt x="38100" y="165631"/>
                        <a:pt x="38100" y="174627"/>
                      </a:cubicBezTo>
                      <a:cubicBezTo>
                        <a:pt x="38100" y="183623"/>
                        <a:pt x="22754" y="121710"/>
                        <a:pt x="22225" y="139702"/>
                      </a:cubicBezTo>
                      <a:cubicBezTo>
                        <a:pt x="21696" y="157694"/>
                        <a:pt x="38629" y="247123"/>
                        <a:pt x="34925" y="282577"/>
                      </a:cubicBezTo>
                      <a:cubicBezTo>
                        <a:pt x="31221" y="318031"/>
                        <a:pt x="0" y="352427"/>
                        <a:pt x="0" y="352427"/>
                      </a:cubicBezTo>
                      <a:cubicBezTo>
                        <a:pt x="0" y="352427"/>
                        <a:pt x="34396" y="318560"/>
                        <a:pt x="34925" y="282577"/>
                      </a:cubicBezTo>
                      <a:cubicBezTo>
                        <a:pt x="35454" y="246594"/>
                        <a:pt x="2646" y="171981"/>
                        <a:pt x="3175" y="136527"/>
                      </a:cubicBezTo>
                      <a:cubicBezTo>
                        <a:pt x="3704" y="101073"/>
                        <a:pt x="38100" y="69852"/>
                        <a:pt x="38100" y="69852"/>
                      </a:cubicBezTo>
                      <a:cubicBezTo>
                        <a:pt x="41275" y="60856"/>
                        <a:pt x="17992" y="92077"/>
                        <a:pt x="22225" y="82552"/>
                      </a:cubicBezTo>
                      <a:cubicBezTo>
                        <a:pt x="26458" y="73027"/>
                        <a:pt x="57150" y="-527"/>
                        <a:pt x="57150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9" name="フリーフォーム 368">
                  <a:extLst>
                    <a:ext uri="{FF2B5EF4-FFF2-40B4-BE49-F238E27FC236}">
                      <a16:creationId xmlns:a16="http://schemas.microsoft.com/office/drawing/2014/main" id="{60284FE2-7768-17D2-F5B4-4D219D465578}"/>
                    </a:ext>
                  </a:extLst>
                </p:cNvPr>
                <p:cNvSpPr/>
                <p:nvPr/>
              </p:nvSpPr>
              <p:spPr>
                <a:xfrm>
                  <a:off x="4889352" y="2543174"/>
                  <a:ext cx="158952" cy="273866"/>
                </a:xfrm>
                <a:custGeom>
                  <a:avLst/>
                  <a:gdLst>
                    <a:gd name="connsiteX0" fmla="*/ 158898 w 158952"/>
                    <a:gd name="connsiteY0" fmla="*/ 1 h 273866"/>
                    <a:gd name="connsiteX1" fmla="*/ 82698 w 158952"/>
                    <a:gd name="connsiteY1" fmla="*/ 142876 h 273866"/>
                    <a:gd name="connsiteX2" fmla="*/ 47773 w 158952"/>
                    <a:gd name="connsiteY2" fmla="*/ 190501 h 273866"/>
                    <a:gd name="connsiteX3" fmla="*/ 22373 w 158952"/>
                    <a:gd name="connsiteY3" fmla="*/ 273051 h 273866"/>
                    <a:gd name="connsiteX4" fmla="*/ 19198 w 158952"/>
                    <a:gd name="connsiteY4" fmla="*/ 234951 h 273866"/>
                    <a:gd name="connsiteX5" fmla="*/ 22373 w 158952"/>
                    <a:gd name="connsiteY5" fmla="*/ 273051 h 273866"/>
                    <a:gd name="connsiteX6" fmla="*/ 148 w 158952"/>
                    <a:gd name="connsiteY6" fmla="*/ 244476 h 273866"/>
                    <a:gd name="connsiteX7" fmla="*/ 35073 w 158952"/>
                    <a:gd name="connsiteY7" fmla="*/ 244476 h 273866"/>
                    <a:gd name="connsiteX8" fmla="*/ 98573 w 158952"/>
                    <a:gd name="connsiteY8" fmla="*/ 114301 h 273866"/>
                    <a:gd name="connsiteX9" fmla="*/ 69998 w 158952"/>
                    <a:gd name="connsiteY9" fmla="*/ 146051 h 273866"/>
                    <a:gd name="connsiteX10" fmla="*/ 158898 w 158952"/>
                    <a:gd name="connsiteY10" fmla="*/ 1 h 27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8952" h="273866">
                      <a:moveTo>
                        <a:pt x="158898" y="1"/>
                      </a:moveTo>
                      <a:cubicBezTo>
                        <a:pt x="161015" y="-528"/>
                        <a:pt x="101219" y="111126"/>
                        <a:pt x="82698" y="142876"/>
                      </a:cubicBezTo>
                      <a:cubicBezTo>
                        <a:pt x="64177" y="174626"/>
                        <a:pt x="57827" y="168805"/>
                        <a:pt x="47773" y="190501"/>
                      </a:cubicBezTo>
                      <a:cubicBezTo>
                        <a:pt x="37719" y="212197"/>
                        <a:pt x="27135" y="265643"/>
                        <a:pt x="22373" y="273051"/>
                      </a:cubicBezTo>
                      <a:cubicBezTo>
                        <a:pt x="17610" y="280459"/>
                        <a:pt x="19198" y="234951"/>
                        <a:pt x="19198" y="234951"/>
                      </a:cubicBezTo>
                      <a:cubicBezTo>
                        <a:pt x="19198" y="234951"/>
                        <a:pt x="25548" y="271464"/>
                        <a:pt x="22373" y="273051"/>
                      </a:cubicBezTo>
                      <a:cubicBezTo>
                        <a:pt x="19198" y="274638"/>
                        <a:pt x="-1969" y="249238"/>
                        <a:pt x="148" y="244476"/>
                      </a:cubicBezTo>
                      <a:cubicBezTo>
                        <a:pt x="2265" y="239714"/>
                        <a:pt x="18669" y="266172"/>
                        <a:pt x="35073" y="244476"/>
                      </a:cubicBezTo>
                      <a:cubicBezTo>
                        <a:pt x="51477" y="222780"/>
                        <a:pt x="92752" y="130705"/>
                        <a:pt x="98573" y="114301"/>
                      </a:cubicBezTo>
                      <a:cubicBezTo>
                        <a:pt x="104394" y="97897"/>
                        <a:pt x="58356" y="161397"/>
                        <a:pt x="69998" y="146051"/>
                      </a:cubicBezTo>
                      <a:cubicBezTo>
                        <a:pt x="81640" y="130705"/>
                        <a:pt x="156781" y="530"/>
                        <a:pt x="158898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0" name="フリーフォーム 369">
                  <a:extLst>
                    <a:ext uri="{FF2B5EF4-FFF2-40B4-BE49-F238E27FC236}">
                      <a16:creationId xmlns:a16="http://schemas.microsoft.com/office/drawing/2014/main" id="{F5621A6D-1A51-972A-AE85-BD985FE74223}"/>
                    </a:ext>
                  </a:extLst>
                </p:cNvPr>
                <p:cNvSpPr/>
                <p:nvPr/>
              </p:nvSpPr>
              <p:spPr>
                <a:xfrm>
                  <a:off x="5102761" y="2545568"/>
                  <a:ext cx="47094" cy="102758"/>
                </a:xfrm>
                <a:custGeom>
                  <a:avLst/>
                  <a:gdLst>
                    <a:gd name="connsiteX0" fmla="*/ 37564 w 47094"/>
                    <a:gd name="connsiteY0" fmla="*/ 782 h 102758"/>
                    <a:gd name="connsiteX1" fmla="*/ 8989 w 47094"/>
                    <a:gd name="connsiteY1" fmla="*/ 45232 h 102758"/>
                    <a:gd name="connsiteX2" fmla="*/ 47089 w 47094"/>
                    <a:gd name="connsiteY2" fmla="*/ 102382 h 102758"/>
                    <a:gd name="connsiteX3" fmla="*/ 5814 w 47094"/>
                    <a:gd name="connsiteY3" fmla="*/ 70632 h 102758"/>
                    <a:gd name="connsiteX4" fmla="*/ 2639 w 47094"/>
                    <a:gd name="connsiteY4" fmla="*/ 83332 h 102758"/>
                    <a:gd name="connsiteX5" fmla="*/ 37564 w 47094"/>
                    <a:gd name="connsiteY5" fmla="*/ 782 h 10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094" h="102758">
                      <a:moveTo>
                        <a:pt x="37564" y="782"/>
                      </a:moveTo>
                      <a:cubicBezTo>
                        <a:pt x="38622" y="-5568"/>
                        <a:pt x="7401" y="28299"/>
                        <a:pt x="8989" y="45232"/>
                      </a:cubicBezTo>
                      <a:cubicBezTo>
                        <a:pt x="10576" y="62165"/>
                        <a:pt x="47618" y="98149"/>
                        <a:pt x="47089" y="102382"/>
                      </a:cubicBezTo>
                      <a:cubicBezTo>
                        <a:pt x="46560" y="106615"/>
                        <a:pt x="13222" y="73807"/>
                        <a:pt x="5814" y="70632"/>
                      </a:cubicBezTo>
                      <a:cubicBezTo>
                        <a:pt x="-1594" y="67457"/>
                        <a:pt x="-1065" y="91269"/>
                        <a:pt x="2639" y="83332"/>
                      </a:cubicBezTo>
                      <a:cubicBezTo>
                        <a:pt x="6343" y="75395"/>
                        <a:pt x="36506" y="7132"/>
                        <a:pt x="37564" y="7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1" name="フリーフォーム 370">
                  <a:extLst>
                    <a:ext uri="{FF2B5EF4-FFF2-40B4-BE49-F238E27FC236}">
                      <a16:creationId xmlns:a16="http://schemas.microsoft.com/office/drawing/2014/main" id="{3A23D6C3-48C1-45C9-770C-1223818B1BD2}"/>
                    </a:ext>
                  </a:extLst>
                </p:cNvPr>
                <p:cNvSpPr/>
                <p:nvPr/>
              </p:nvSpPr>
              <p:spPr>
                <a:xfrm>
                  <a:off x="5159208" y="2708027"/>
                  <a:ext cx="66842" cy="146317"/>
                </a:xfrm>
                <a:custGeom>
                  <a:avLst/>
                  <a:gdLst>
                    <a:gd name="connsiteX0" fmla="*/ 167 w 66842"/>
                    <a:gd name="connsiteY0" fmla="*/ 248 h 146317"/>
                    <a:gd name="connsiteX1" fmla="*/ 66842 w 66842"/>
                    <a:gd name="connsiteY1" fmla="*/ 124073 h 146317"/>
                    <a:gd name="connsiteX2" fmla="*/ 167 w 66842"/>
                    <a:gd name="connsiteY2" fmla="*/ 146298 h 146317"/>
                    <a:gd name="connsiteX3" fmla="*/ 60492 w 66842"/>
                    <a:gd name="connsiteY3" fmla="*/ 127248 h 146317"/>
                    <a:gd name="connsiteX4" fmla="*/ 47792 w 66842"/>
                    <a:gd name="connsiteY4" fmla="*/ 92323 h 146317"/>
                    <a:gd name="connsiteX5" fmla="*/ 167 w 66842"/>
                    <a:gd name="connsiteY5" fmla="*/ 248 h 14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842" h="146317">
                      <a:moveTo>
                        <a:pt x="167" y="248"/>
                      </a:moveTo>
                      <a:cubicBezTo>
                        <a:pt x="3342" y="5540"/>
                        <a:pt x="66842" y="99731"/>
                        <a:pt x="66842" y="124073"/>
                      </a:cubicBezTo>
                      <a:cubicBezTo>
                        <a:pt x="66842" y="148415"/>
                        <a:pt x="1225" y="145769"/>
                        <a:pt x="167" y="146298"/>
                      </a:cubicBezTo>
                      <a:cubicBezTo>
                        <a:pt x="-891" y="146827"/>
                        <a:pt x="52555" y="136244"/>
                        <a:pt x="60492" y="127248"/>
                      </a:cubicBezTo>
                      <a:cubicBezTo>
                        <a:pt x="68430" y="118252"/>
                        <a:pt x="55730" y="108727"/>
                        <a:pt x="47792" y="92323"/>
                      </a:cubicBezTo>
                      <a:cubicBezTo>
                        <a:pt x="39855" y="75919"/>
                        <a:pt x="-3008" y="-5044"/>
                        <a:pt x="167" y="2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2" name="フリーフォーム 371">
                  <a:extLst>
                    <a:ext uri="{FF2B5EF4-FFF2-40B4-BE49-F238E27FC236}">
                      <a16:creationId xmlns:a16="http://schemas.microsoft.com/office/drawing/2014/main" id="{18E6247A-F7A1-AE97-F1C1-8D4F6AB9530C}"/>
                    </a:ext>
                  </a:extLst>
                </p:cNvPr>
                <p:cNvSpPr/>
                <p:nvPr/>
              </p:nvSpPr>
              <p:spPr>
                <a:xfrm>
                  <a:off x="4800600" y="2800247"/>
                  <a:ext cx="63506" cy="173575"/>
                </a:xfrm>
                <a:custGeom>
                  <a:avLst/>
                  <a:gdLst>
                    <a:gd name="connsiteX0" fmla="*/ 63500 w 63506"/>
                    <a:gd name="connsiteY0" fmla="*/ 103 h 173575"/>
                    <a:gd name="connsiteX1" fmla="*/ 25400 w 63506"/>
                    <a:gd name="connsiteY1" fmla="*/ 60428 h 173575"/>
                    <a:gd name="connsiteX2" fmla="*/ 9525 w 63506"/>
                    <a:gd name="connsiteY2" fmla="*/ 85828 h 173575"/>
                    <a:gd name="connsiteX3" fmla="*/ 28575 w 63506"/>
                    <a:gd name="connsiteY3" fmla="*/ 168378 h 173575"/>
                    <a:gd name="connsiteX4" fmla="*/ 22225 w 63506"/>
                    <a:gd name="connsiteY4" fmla="*/ 155678 h 173575"/>
                    <a:gd name="connsiteX5" fmla="*/ 0 w 63506"/>
                    <a:gd name="connsiteY5" fmla="*/ 79478 h 173575"/>
                    <a:gd name="connsiteX6" fmla="*/ 22225 w 63506"/>
                    <a:gd name="connsiteY6" fmla="*/ 108053 h 173575"/>
                    <a:gd name="connsiteX7" fmla="*/ 22225 w 63506"/>
                    <a:gd name="connsiteY7" fmla="*/ 76303 h 173575"/>
                    <a:gd name="connsiteX8" fmla="*/ 63500 w 63506"/>
                    <a:gd name="connsiteY8" fmla="*/ 103 h 17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506" h="173575">
                      <a:moveTo>
                        <a:pt x="63500" y="103"/>
                      </a:moveTo>
                      <a:cubicBezTo>
                        <a:pt x="64029" y="-2543"/>
                        <a:pt x="34396" y="46141"/>
                        <a:pt x="25400" y="60428"/>
                      </a:cubicBezTo>
                      <a:cubicBezTo>
                        <a:pt x="16404" y="74715"/>
                        <a:pt x="8996" y="67836"/>
                        <a:pt x="9525" y="85828"/>
                      </a:cubicBezTo>
                      <a:cubicBezTo>
                        <a:pt x="10054" y="103820"/>
                        <a:pt x="28575" y="168378"/>
                        <a:pt x="28575" y="168378"/>
                      </a:cubicBezTo>
                      <a:cubicBezTo>
                        <a:pt x="30692" y="180020"/>
                        <a:pt x="26988" y="170495"/>
                        <a:pt x="22225" y="155678"/>
                      </a:cubicBezTo>
                      <a:cubicBezTo>
                        <a:pt x="17462" y="140861"/>
                        <a:pt x="0" y="87415"/>
                        <a:pt x="0" y="79478"/>
                      </a:cubicBezTo>
                      <a:cubicBezTo>
                        <a:pt x="0" y="71541"/>
                        <a:pt x="18521" y="108582"/>
                        <a:pt x="22225" y="108053"/>
                      </a:cubicBezTo>
                      <a:cubicBezTo>
                        <a:pt x="25929" y="107524"/>
                        <a:pt x="16404" y="90061"/>
                        <a:pt x="22225" y="76303"/>
                      </a:cubicBezTo>
                      <a:cubicBezTo>
                        <a:pt x="28046" y="62545"/>
                        <a:pt x="62971" y="2749"/>
                        <a:pt x="63500" y="1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3" name="フリーフォーム 372">
                  <a:extLst>
                    <a:ext uri="{FF2B5EF4-FFF2-40B4-BE49-F238E27FC236}">
                      <a16:creationId xmlns:a16="http://schemas.microsoft.com/office/drawing/2014/main" id="{B00E6815-EACA-464C-2867-2EC4C30861E8}"/>
                    </a:ext>
                  </a:extLst>
                </p:cNvPr>
                <p:cNvSpPr/>
                <p:nvPr/>
              </p:nvSpPr>
              <p:spPr>
                <a:xfrm>
                  <a:off x="5210124" y="2828896"/>
                  <a:ext cx="53203" cy="171493"/>
                </a:xfrm>
                <a:custGeom>
                  <a:avLst/>
                  <a:gdLst>
                    <a:gd name="connsiteX0" fmla="*/ 51 w 53203"/>
                    <a:gd name="connsiteY0" fmla="*/ 29 h 171493"/>
                    <a:gd name="connsiteX1" fmla="*/ 44501 w 53203"/>
                    <a:gd name="connsiteY1" fmla="*/ 79404 h 171493"/>
                    <a:gd name="connsiteX2" fmla="*/ 50851 w 53203"/>
                    <a:gd name="connsiteY2" fmla="*/ 107979 h 171493"/>
                    <a:gd name="connsiteX3" fmla="*/ 15926 w 53203"/>
                    <a:gd name="connsiteY3" fmla="*/ 171479 h 171493"/>
                    <a:gd name="connsiteX4" fmla="*/ 44501 w 53203"/>
                    <a:gd name="connsiteY4" fmla="*/ 114329 h 171493"/>
                    <a:gd name="connsiteX5" fmla="*/ 31801 w 53203"/>
                    <a:gd name="connsiteY5" fmla="*/ 111154 h 171493"/>
                    <a:gd name="connsiteX6" fmla="*/ 34976 w 53203"/>
                    <a:gd name="connsiteY6" fmla="*/ 88929 h 171493"/>
                    <a:gd name="connsiteX7" fmla="*/ 51 w 53203"/>
                    <a:gd name="connsiteY7" fmla="*/ 29 h 17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203" h="171493">
                      <a:moveTo>
                        <a:pt x="51" y="29"/>
                      </a:moveTo>
                      <a:cubicBezTo>
                        <a:pt x="1638" y="-1558"/>
                        <a:pt x="36034" y="61412"/>
                        <a:pt x="44501" y="79404"/>
                      </a:cubicBezTo>
                      <a:cubicBezTo>
                        <a:pt x="52968" y="97396"/>
                        <a:pt x="55614" y="92633"/>
                        <a:pt x="50851" y="107979"/>
                      </a:cubicBezTo>
                      <a:cubicBezTo>
                        <a:pt x="46088" y="123325"/>
                        <a:pt x="16984" y="170421"/>
                        <a:pt x="15926" y="171479"/>
                      </a:cubicBezTo>
                      <a:cubicBezTo>
                        <a:pt x="14868" y="172537"/>
                        <a:pt x="44501" y="114329"/>
                        <a:pt x="44501" y="114329"/>
                      </a:cubicBezTo>
                      <a:cubicBezTo>
                        <a:pt x="47147" y="104275"/>
                        <a:pt x="33388" y="115387"/>
                        <a:pt x="31801" y="111154"/>
                      </a:cubicBezTo>
                      <a:cubicBezTo>
                        <a:pt x="30214" y="106921"/>
                        <a:pt x="36034" y="104275"/>
                        <a:pt x="34976" y="88929"/>
                      </a:cubicBezTo>
                      <a:cubicBezTo>
                        <a:pt x="33918" y="73583"/>
                        <a:pt x="-1536" y="1616"/>
                        <a:pt x="51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4" name="フリーフォーム 373">
                  <a:extLst>
                    <a:ext uri="{FF2B5EF4-FFF2-40B4-BE49-F238E27FC236}">
                      <a16:creationId xmlns:a16="http://schemas.microsoft.com/office/drawing/2014/main" id="{168DD6B1-D56F-2011-057D-8CD0392E001E}"/>
                    </a:ext>
                  </a:extLst>
                </p:cNvPr>
                <p:cNvSpPr/>
                <p:nvPr/>
              </p:nvSpPr>
              <p:spPr>
                <a:xfrm>
                  <a:off x="5060947" y="2771620"/>
                  <a:ext cx="86591" cy="194014"/>
                </a:xfrm>
                <a:custGeom>
                  <a:avLst/>
                  <a:gdLst>
                    <a:gd name="connsiteX0" fmla="*/ 82553 w 86591"/>
                    <a:gd name="connsiteY0" fmla="*/ 155 h 194014"/>
                    <a:gd name="connsiteX1" fmla="*/ 76203 w 86591"/>
                    <a:gd name="connsiteY1" fmla="*/ 92230 h 194014"/>
                    <a:gd name="connsiteX2" fmla="*/ 3 w 86591"/>
                    <a:gd name="connsiteY2" fmla="*/ 193830 h 194014"/>
                    <a:gd name="connsiteX3" fmla="*/ 79378 w 86591"/>
                    <a:gd name="connsiteY3" fmla="*/ 114455 h 194014"/>
                    <a:gd name="connsiteX4" fmla="*/ 82553 w 86591"/>
                    <a:gd name="connsiteY4" fmla="*/ 155 h 194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591" h="194014">
                      <a:moveTo>
                        <a:pt x="82553" y="155"/>
                      </a:moveTo>
                      <a:cubicBezTo>
                        <a:pt x="82024" y="-3549"/>
                        <a:pt x="89961" y="59951"/>
                        <a:pt x="76203" y="92230"/>
                      </a:cubicBezTo>
                      <a:cubicBezTo>
                        <a:pt x="62445" y="124509"/>
                        <a:pt x="-526" y="190126"/>
                        <a:pt x="3" y="193830"/>
                      </a:cubicBezTo>
                      <a:cubicBezTo>
                        <a:pt x="532" y="197534"/>
                        <a:pt x="65620" y="144617"/>
                        <a:pt x="79378" y="114455"/>
                      </a:cubicBezTo>
                      <a:cubicBezTo>
                        <a:pt x="93136" y="84293"/>
                        <a:pt x="83082" y="3859"/>
                        <a:pt x="82553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5" name="フリーフォーム 374">
                  <a:extLst>
                    <a:ext uri="{FF2B5EF4-FFF2-40B4-BE49-F238E27FC236}">
                      <a16:creationId xmlns:a16="http://schemas.microsoft.com/office/drawing/2014/main" id="{E2B43D4A-74AB-0197-72E9-43DDCE258ED7}"/>
                    </a:ext>
                  </a:extLst>
                </p:cNvPr>
                <p:cNvSpPr/>
                <p:nvPr/>
              </p:nvSpPr>
              <p:spPr>
                <a:xfrm>
                  <a:off x="4886179" y="2854906"/>
                  <a:ext cx="105467" cy="91944"/>
                </a:xfrm>
                <a:custGeom>
                  <a:avLst/>
                  <a:gdLst>
                    <a:gd name="connsiteX0" fmla="*/ 146 w 105467"/>
                    <a:gd name="connsiteY0" fmla="*/ 2594 h 91944"/>
                    <a:gd name="connsiteX1" fmla="*/ 76346 w 105467"/>
                    <a:gd name="connsiteY1" fmla="*/ 8944 h 91944"/>
                    <a:gd name="connsiteX2" fmla="*/ 104921 w 105467"/>
                    <a:gd name="connsiteY2" fmla="*/ 91494 h 91944"/>
                    <a:gd name="connsiteX3" fmla="*/ 92221 w 105467"/>
                    <a:gd name="connsiteY3" fmla="*/ 40694 h 91944"/>
                    <a:gd name="connsiteX4" fmla="*/ 57296 w 105467"/>
                    <a:gd name="connsiteY4" fmla="*/ 12119 h 91944"/>
                    <a:gd name="connsiteX5" fmla="*/ 146 w 105467"/>
                    <a:gd name="connsiteY5" fmla="*/ 2594 h 91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5467" h="91944">
                      <a:moveTo>
                        <a:pt x="146" y="2594"/>
                      </a:moveTo>
                      <a:cubicBezTo>
                        <a:pt x="3321" y="2065"/>
                        <a:pt x="58884" y="-5873"/>
                        <a:pt x="76346" y="8944"/>
                      </a:cubicBezTo>
                      <a:cubicBezTo>
                        <a:pt x="93808" y="23761"/>
                        <a:pt x="102275" y="86202"/>
                        <a:pt x="104921" y="91494"/>
                      </a:cubicBezTo>
                      <a:cubicBezTo>
                        <a:pt x="107567" y="96786"/>
                        <a:pt x="100158" y="53923"/>
                        <a:pt x="92221" y="40694"/>
                      </a:cubicBezTo>
                      <a:cubicBezTo>
                        <a:pt x="84284" y="27465"/>
                        <a:pt x="68408" y="17940"/>
                        <a:pt x="57296" y="12119"/>
                      </a:cubicBezTo>
                      <a:cubicBezTo>
                        <a:pt x="46184" y="6298"/>
                        <a:pt x="-3029" y="3123"/>
                        <a:pt x="146" y="25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6" name="フリーフォーム 375">
                  <a:extLst>
                    <a:ext uri="{FF2B5EF4-FFF2-40B4-BE49-F238E27FC236}">
                      <a16:creationId xmlns:a16="http://schemas.microsoft.com/office/drawing/2014/main" id="{82D1A412-0286-0560-9E57-7E0561248F7D}"/>
                    </a:ext>
                  </a:extLst>
                </p:cNvPr>
                <p:cNvSpPr/>
                <p:nvPr/>
              </p:nvSpPr>
              <p:spPr>
                <a:xfrm>
                  <a:off x="5015390" y="2927221"/>
                  <a:ext cx="201456" cy="84187"/>
                </a:xfrm>
                <a:custGeom>
                  <a:avLst/>
                  <a:gdLst>
                    <a:gd name="connsiteX0" fmla="*/ 1110 w 201456"/>
                    <a:gd name="connsiteY0" fmla="*/ 82679 h 84187"/>
                    <a:gd name="connsiteX1" fmla="*/ 77310 w 201456"/>
                    <a:gd name="connsiteY1" fmla="*/ 57279 h 84187"/>
                    <a:gd name="connsiteX2" fmla="*/ 153510 w 201456"/>
                    <a:gd name="connsiteY2" fmla="*/ 16004 h 84187"/>
                    <a:gd name="connsiteX3" fmla="*/ 201135 w 201456"/>
                    <a:gd name="connsiteY3" fmla="*/ 16004 h 84187"/>
                    <a:gd name="connsiteX4" fmla="*/ 172560 w 201456"/>
                    <a:gd name="connsiteY4" fmla="*/ 129 h 84187"/>
                    <a:gd name="connsiteX5" fmla="*/ 137635 w 201456"/>
                    <a:gd name="connsiteY5" fmla="*/ 12829 h 84187"/>
                    <a:gd name="connsiteX6" fmla="*/ 1110 w 201456"/>
                    <a:gd name="connsiteY6" fmla="*/ 82679 h 84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456" h="84187">
                      <a:moveTo>
                        <a:pt x="1110" y="82679"/>
                      </a:moveTo>
                      <a:cubicBezTo>
                        <a:pt x="-8944" y="90087"/>
                        <a:pt x="51910" y="68391"/>
                        <a:pt x="77310" y="57279"/>
                      </a:cubicBezTo>
                      <a:cubicBezTo>
                        <a:pt x="102710" y="46167"/>
                        <a:pt x="132873" y="22883"/>
                        <a:pt x="153510" y="16004"/>
                      </a:cubicBezTo>
                      <a:cubicBezTo>
                        <a:pt x="174147" y="9125"/>
                        <a:pt x="197960" y="18650"/>
                        <a:pt x="201135" y="16004"/>
                      </a:cubicBezTo>
                      <a:cubicBezTo>
                        <a:pt x="204310" y="13358"/>
                        <a:pt x="183143" y="658"/>
                        <a:pt x="172560" y="129"/>
                      </a:cubicBezTo>
                      <a:cubicBezTo>
                        <a:pt x="161977" y="-400"/>
                        <a:pt x="162506" y="129"/>
                        <a:pt x="137635" y="12829"/>
                      </a:cubicBezTo>
                      <a:cubicBezTo>
                        <a:pt x="112764" y="25529"/>
                        <a:pt x="11164" y="75271"/>
                        <a:pt x="1110" y="826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7" name="フリーフォーム 376">
                  <a:extLst>
                    <a:ext uri="{FF2B5EF4-FFF2-40B4-BE49-F238E27FC236}">
                      <a16:creationId xmlns:a16="http://schemas.microsoft.com/office/drawing/2014/main" id="{B551789B-79AA-670F-625B-6CD990C0F0A1}"/>
                    </a:ext>
                  </a:extLst>
                </p:cNvPr>
                <p:cNvSpPr/>
                <p:nvPr/>
              </p:nvSpPr>
              <p:spPr>
                <a:xfrm>
                  <a:off x="4864100" y="2908300"/>
                  <a:ext cx="130389" cy="79417"/>
                </a:xfrm>
                <a:custGeom>
                  <a:avLst/>
                  <a:gdLst>
                    <a:gd name="connsiteX0" fmla="*/ 130175 w 130389"/>
                    <a:gd name="connsiteY0" fmla="*/ 79375 h 79417"/>
                    <a:gd name="connsiteX1" fmla="*/ 85725 w 130389"/>
                    <a:gd name="connsiteY1" fmla="*/ 19050 h 79417"/>
                    <a:gd name="connsiteX2" fmla="*/ 41275 w 130389"/>
                    <a:gd name="connsiteY2" fmla="*/ 9525 h 79417"/>
                    <a:gd name="connsiteX3" fmla="*/ 0 w 130389"/>
                    <a:gd name="connsiteY3" fmla="*/ 0 h 79417"/>
                    <a:gd name="connsiteX4" fmla="*/ 41275 w 130389"/>
                    <a:gd name="connsiteY4" fmla="*/ 9525 h 79417"/>
                    <a:gd name="connsiteX5" fmla="*/ 66675 w 130389"/>
                    <a:gd name="connsiteY5" fmla="*/ 28575 h 79417"/>
                    <a:gd name="connsiteX6" fmla="*/ 130175 w 130389"/>
                    <a:gd name="connsiteY6" fmla="*/ 79375 h 79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389" h="79417">
                      <a:moveTo>
                        <a:pt x="130175" y="79375"/>
                      </a:moveTo>
                      <a:cubicBezTo>
                        <a:pt x="133350" y="77788"/>
                        <a:pt x="100541" y="30692"/>
                        <a:pt x="85725" y="19050"/>
                      </a:cubicBezTo>
                      <a:cubicBezTo>
                        <a:pt x="70909" y="7408"/>
                        <a:pt x="41275" y="9525"/>
                        <a:pt x="41275" y="9525"/>
                      </a:cubicBezTo>
                      <a:lnTo>
                        <a:pt x="0" y="0"/>
                      </a:lnTo>
                      <a:cubicBezTo>
                        <a:pt x="0" y="0"/>
                        <a:pt x="30163" y="4763"/>
                        <a:pt x="41275" y="9525"/>
                      </a:cubicBezTo>
                      <a:cubicBezTo>
                        <a:pt x="52387" y="14287"/>
                        <a:pt x="55033" y="19579"/>
                        <a:pt x="66675" y="28575"/>
                      </a:cubicBezTo>
                      <a:cubicBezTo>
                        <a:pt x="78317" y="37571"/>
                        <a:pt x="127000" y="80962"/>
                        <a:pt x="130175" y="793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8" name="フリーフォーム 377">
                  <a:extLst>
                    <a:ext uri="{FF2B5EF4-FFF2-40B4-BE49-F238E27FC236}">
                      <a16:creationId xmlns:a16="http://schemas.microsoft.com/office/drawing/2014/main" id="{A9C25DC8-D9B2-A53F-349C-0D70E738665D}"/>
                    </a:ext>
                  </a:extLst>
                </p:cNvPr>
                <p:cNvSpPr/>
                <p:nvPr/>
              </p:nvSpPr>
              <p:spPr>
                <a:xfrm>
                  <a:off x="5048250" y="3032113"/>
                  <a:ext cx="50983" cy="139712"/>
                </a:xfrm>
                <a:custGeom>
                  <a:avLst/>
                  <a:gdLst>
                    <a:gd name="connsiteX0" fmla="*/ 12700 w 50983"/>
                    <a:gd name="connsiteY0" fmla="*/ 12 h 139712"/>
                    <a:gd name="connsiteX1" fmla="*/ 34925 w 50983"/>
                    <a:gd name="connsiteY1" fmla="*/ 88912 h 139712"/>
                    <a:gd name="connsiteX2" fmla="*/ 0 w 50983"/>
                    <a:gd name="connsiteY2" fmla="*/ 139712 h 139712"/>
                    <a:gd name="connsiteX3" fmla="*/ 34925 w 50983"/>
                    <a:gd name="connsiteY3" fmla="*/ 104787 h 139712"/>
                    <a:gd name="connsiteX4" fmla="*/ 50800 w 50983"/>
                    <a:gd name="connsiteY4" fmla="*/ 95262 h 139712"/>
                    <a:gd name="connsiteX5" fmla="*/ 12700 w 50983"/>
                    <a:gd name="connsiteY5" fmla="*/ 12 h 139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983" h="139712">
                      <a:moveTo>
                        <a:pt x="12700" y="12"/>
                      </a:moveTo>
                      <a:cubicBezTo>
                        <a:pt x="10054" y="-1046"/>
                        <a:pt x="37042" y="65629"/>
                        <a:pt x="34925" y="88912"/>
                      </a:cubicBezTo>
                      <a:cubicBezTo>
                        <a:pt x="32808" y="112195"/>
                        <a:pt x="0" y="137066"/>
                        <a:pt x="0" y="139712"/>
                      </a:cubicBezTo>
                      <a:lnTo>
                        <a:pt x="34925" y="104787"/>
                      </a:lnTo>
                      <a:cubicBezTo>
                        <a:pt x="43392" y="97379"/>
                        <a:pt x="52387" y="106904"/>
                        <a:pt x="50800" y="95262"/>
                      </a:cubicBezTo>
                      <a:cubicBezTo>
                        <a:pt x="49213" y="83620"/>
                        <a:pt x="15346" y="1070"/>
                        <a:pt x="12700" y="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フリーフォーム 378">
                  <a:extLst>
                    <a:ext uri="{FF2B5EF4-FFF2-40B4-BE49-F238E27FC236}">
                      <a16:creationId xmlns:a16="http://schemas.microsoft.com/office/drawing/2014/main" id="{2F1DEEB3-B4EA-8C7A-687B-AA9F9F7B6DE2}"/>
                    </a:ext>
                  </a:extLst>
                </p:cNvPr>
                <p:cNvSpPr/>
                <p:nvPr/>
              </p:nvSpPr>
              <p:spPr>
                <a:xfrm>
                  <a:off x="5006963" y="3035297"/>
                  <a:ext cx="19076" cy="120661"/>
                </a:xfrm>
                <a:custGeom>
                  <a:avLst/>
                  <a:gdLst>
                    <a:gd name="connsiteX0" fmla="*/ 19062 w 19076"/>
                    <a:gd name="connsiteY0" fmla="*/ 3 h 120661"/>
                    <a:gd name="connsiteX1" fmla="*/ 12 w 19076"/>
                    <a:gd name="connsiteY1" fmla="*/ 79378 h 120661"/>
                    <a:gd name="connsiteX2" fmla="*/ 15887 w 19076"/>
                    <a:gd name="connsiteY2" fmla="*/ 120653 h 120661"/>
                    <a:gd name="connsiteX3" fmla="*/ 3187 w 19076"/>
                    <a:gd name="connsiteY3" fmla="*/ 82553 h 120661"/>
                    <a:gd name="connsiteX4" fmla="*/ 19062 w 19076"/>
                    <a:gd name="connsiteY4" fmla="*/ 3 h 120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76" h="120661">
                      <a:moveTo>
                        <a:pt x="19062" y="3"/>
                      </a:moveTo>
                      <a:cubicBezTo>
                        <a:pt x="18533" y="-526"/>
                        <a:pt x="541" y="59270"/>
                        <a:pt x="12" y="79378"/>
                      </a:cubicBezTo>
                      <a:cubicBezTo>
                        <a:pt x="-517" y="99486"/>
                        <a:pt x="15358" y="120124"/>
                        <a:pt x="15887" y="120653"/>
                      </a:cubicBezTo>
                      <a:cubicBezTo>
                        <a:pt x="16416" y="121182"/>
                        <a:pt x="1070" y="97899"/>
                        <a:pt x="3187" y="82553"/>
                      </a:cubicBezTo>
                      <a:cubicBezTo>
                        <a:pt x="5304" y="67207"/>
                        <a:pt x="19591" y="532"/>
                        <a:pt x="19062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フリーフォーム 379">
                  <a:extLst>
                    <a:ext uri="{FF2B5EF4-FFF2-40B4-BE49-F238E27FC236}">
                      <a16:creationId xmlns:a16="http://schemas.microsoft.com/office/drawing/2014/main" id="{35311443-B1A5-1C8D-6B0E-6D839628A26F}"/>
                    </a:ext>
                  </a:extLst>
                </p:cNvPr>
                <p:cNvSpPr/>
                <p:nvPr/>
              </p:nvSpPr>
              <p:spPr>
                <a:xfrm>
                  <a:off x="4751888" y="3170907"/>
                  <a:ext cx="286882" cy="54916"/>
                </a:xfrm>
                <a:custGeom>
                  <a:avLst/>
                  <a:gdLst>
                    <a:gd name="connsiteX0" fmla="*/ 1087 w 286882"/>
                    <a:gd name="connsiteY0" fmla="*/ 54893 h 54916"/>
                    <a:gd name="connsiteX1" fmla="*/ 121737 w 286882"/>
                    <a:gd name="connsiteY1" fmla="*/ 13618 h 54916"/>
                    <a:gd name="connsiteX2" fmla="*/ 188412 w 286882"/>
                    <a:gd name="connsiteY2" fmla="*/ 13618 h 54916"/>
                    <a:gd name="connsiteX3" fmla="*/ 286837 w 286882"/>
                    <a:gd name="connsiteY3" fmla="*/ 39018 h 54916"/>
                    <a:gd name="connsiteX4" fmla="*/ 175712 w 286882"/>
                    <a:gd name="connsiteY4" fmla="*/ 7268 h 54916"/>
                    <a:gd name="connsiteX5" fmla="*/ 229687 w 286882"/>
                    <a:gd name="connsiteY5" fmla="*/ 19968 h 54916"/>
                    <a:gd name="connsiteX6" fmla="*/ 166187 w 286882"/>
                    <a:gd name="connsiteY6" fmla="*/ 918 h 54916"/>
                    <a:gd name="connsiteX7" fmla="*/ 191587 w 286882"/>
                    <a:gd name="connsiteY7" fmla="*/ 4093 h 54916"/>
                    <a:gd name="connsiteX8" fmla="*/ 137612 w 286882"/>
                    <a:gd name="connsiteY8" fmla="*/ 13618 h 54916"/>
                    <a:gd name="connsiteX9" fmla="*/ 194762 w 286882"/>
                    <a:gd name="connsiteY9" fmla="*/ 16793 h 54916"/>
                    <a:gd name="connsiteX10" fmla="*/ 80462 w 286882"/>
                    <a:gd name="connsiteY10" fmla="*/ 35843 h 54916"/>
                    <a:gd name="connsiteX11" fmla="*/ 197937 w 286882"/>
                    <a:gd name="connsiteY11" fmla="*/ 7268 h 54916"/>
                    <a:gd name="connsiteX12" fmla="*/ 1087 w 286882"/>
                    <a:gd name="connsiteY12" fmla="*/ 54893 h 54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6882" h="54916">
                      <a:moveTo>
                        <a:pt x="1087" y="54893"/>
                      </a:moveTo>
                      <a:cubicBezTo>
                        <a:pt x="-11613" y="55951"/>
                        <a:pt x="90516" y="20497"/>
                        <a:pt x="121737" y="13618"/>
                      </a:cubicBezTo>
                      <a:cubicBezTo>
                        <a:pt x="152958" y="6739"/>
                        <a:pt x="160895" y="9385"/>
                        <a:pt x="188412" y="13618"/>
                      </a:cubicBezTo>
                      <a:cubicBezTo>
                        <a:pt x="215929" y="17851"/>
                        <a:pt x="288954" y="40076"/>
                        <a:pt x="286837" y="39018"/>
                      </a:cubicBezTo>
                      <a:cubicBezTo>
                        <a:pt x="284720" y="37960"/>
                        <a:pt x="185237" y="10443"/>
                        <a:pt x="175712" y="7268"/>
                      </a:cubicBezTo>
                      <a:cubicBezTo>
                        <a:pt x="166187" y="4093"/>
                        <a:pt x="231275" y="21026"/>
                        <a:pt x="229687" y="19968"/>
                      </a:cubicBezTo>
                      <a:cubicBezTo>
                        <a:pt x="228099" y="18910"/>
                        <a:pt x="172537" y="3564"/>
                        <a:pt x="166187" y="918"/>
                      </a:cubicBezTo>
                      <a:cubicBezTo>
                        <a:pt x="159837" y="-1728"/>
                        <a:pt x="196349" y="1976"/>
                        <a:pt x="191587" y="4093"/>
                      </a:cubicBezTo>
                      <a:cubicBezTo>
                        <a:pt x="186825" y="6210"/>
                        <a:pt x="137083" y="11501"/>
                        <a:pt x="137612" y="13618"/>
                      </a:cubicBezTo>
                      <a:cubicBezTo>
                        <a:pt x="138141" y="15735"/>
                        <a:pt x="204287" y="13089"/>
                        <a:pt x="194762" y="16793"/>
                      </a:cubicBezTo>
                      <a:cubicBezTo>
                        <a:pt x="185237" y="20497"/>
                        <a:pt x="79933" y="37430"/>
                        <a:pt x="80462" y="35843"/>
                      </a:cubicBezTo>
                      <a:cubicBezTo>
                        <a:pt x="80991" y="34256"/>
                        <a:pt x="206933" y="6739"/>
                        <a:pt x="197937" y="7268"/>
                      </a:cubicBezTo>
                      <a:cubicBezTo>
                        <a:pt x="188941" y="7797"/>
                        <a:pt x="13787" y="53835"/>
                        <a:pt x="1087" y="548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1" name="フリーフォーム 380">
                  <a:extLst>
                    <a:ext uri="{FF2B5EF4-FFF2-40B4-BE49-F238E27FC236}">
                      <a16:creationId xmlns:a16="http://schemas.microsoft.com/office/drawing/2014/main" id="{87E33FA8-132D-2592-6DE9-A72493D7D9F6}"/>
                    </a:ext>
                  </a:extLst>
                </p:cNvPr>
                <p:cNvSpPr/>
                <p:nvPr/>
              </p:nvSpPr>
              <p:spPr>
                <a:xfrm>
                  <a:off x="4981575" y="3182692"/>
                  <a:ext cx="341429" cy="86640"/>
                </a:xfrm>
                <a:custGeom>
                  <a:avLst/>
                  <a:gdLst>
                    <a:gd name="connsiteX0" fmla="*/ 0 w 341429"/>
                    <a:gd name="connsiteY0" fmla="*/ 1833 h 86640"/>
                    <a:gd name="connsiteX1" fmla="*/ 104775 w 341429"/>
                    <a:gd name="connsiteY1" fmla="*/ 1833 h 86640"/>
                    <a:gd name="connsiteX2" fmla="*/ 152400 w 341429"/>
                    <a:gd name="connsiteY2" fmla="*/ 20883 h 86640"/>
                    <a:gd name="connsiteX3" fmla="*/ 130175 w 341429"/>
                    <a:gd name="connsiteY3" fmla="*/ 27233 h 86640"/>
                    <a:gd name="connsiteX4" fmla="*/ 215900 w 341429"/>
                    <a:gd name="connsiteY4" fmla="*/ 49458 h 86640"/>
                    <a:gd name="connsiteX5" fmla="*/ 193675 w 341429"/>
                    <a:gd name="connsiteY5" fmla="*/ 33583 h 86640"/>
                    <a:gd name="connsiteX6" fmla="*/ 336550 w 341429"/>
                    <a:gd name="connsiteY6" fmla="*/ 84383 h 86640"/>
                    <a:gd name="connsiteX7" fmla="*/ 292100 w 341429"/>
                    <a:gd name="connsiteY7" fmla="*/ 71683 h 86640"/>
                    <a:gd name="connsiteX8" fmla="*/ 136525 w 341429"/>
                    <a:gd name="connsiteY8" fmla="*/ 17708 h 86640"/>
                    <a:gd name="connsiteX9" fmla="*/ 149225 w 341429"/>
                    <a:gd name="connsiteY9" fmla="*/ 17708 h 86640"/>
                    <a:gd name="connsiteX10" fmla="*/ 0 w 341429"/>
                    <a:gd name="connsiteY10" fmla="*/ 1833 h 86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1429" h="86640">
                      <a:moveTo>
                        <a:pt x="0" y="1833"/>
                      </a:moveTo>
                      <a:cubicBezTo>
                        <a:pt x="39687" y="245"/>
                        <a:pt x="79375" y="-1342"/>
                        <a:pt x="104775" y="1833"/>
                      </a:cubicBezTo>
                      <a:cubicBezTo>
                        <a:pt x="130175" y="5008"/>
                        <a:pt x="148167" y="16650"/>
                        <a:pt x="152400" y="20883"/>
                      </a:cubicBezTo>
                      <a:cubicBezTo>
                        <a:pt x="156633" y="25116"/>
                        <a:pt x="119592" y="22471"/>
                        <a:pt x="130175" y="27233"/>
                      </a:cubicBezTo>
                      <a:cubicBezTo>
                        <a:pt x="140758" y="31996"/>
                        <a:pt x="205317" y="48400"/>
                        <a:pt x="215900" y="49458"/>
                      </a:cubicBezTo>
                      <a:cubicBezTo>
                        <a:pt x="226483" y="50516"/>
                        <a:pt x="173567" y="27762"/>
                        <a:pt x="193675" y="33583"/>
                      </a:cubicBezTo>
                      <a:cubicBezTo>
                        <a:pt x="213783" y="39404"/>
                        <a:pt x="320146" y="78033"/>
                        <a:pt x="336550" y="84383"/>
                      </a:cubicBezTo>
                      <a:cubicBezTo>
                        <a:pt x="352954" y="90733"/>
                        <a:pt x="325437" y="82795"/>
                        <a:pt x="292100" y="71683"/>
                      </a:cubicBezTo>
                      <a:cubicBezTo>
                        <a:pt x="258763" y="60571"/>
                        <a:pt x="136525" y="17708"/>
                        <a:pt x="136525" y="17708"/>
                      </a:cubicBezTo>
                      <a:cubicBezTo>
                        <a:pt x="112713" y="8712"/>
                        <a:pt x="149225" y="17708"/>
                        <a:pt x="149225" y="17708"/>
                      </a:cubicBezTo>
                      <a:lnTo>
                        <a:pt x="0" y="1833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2" name="フリーフォーム 381">
                  <a:extLst>
                    <a:ext uri="{FF2B5EF4-FFF2-40B4-BE49-F238E27FC236}">
                      <a16:creationId xmlns:a16="http://schemas.microsoft.com/office/drawing/2014/main" id="{15D91FB3-A108-F41B-B184-CD1F05961F2F}"/>
                    </a:ext>
                  </a:extLst>
                </p:cNvPr>
                <p:cNvSpPr/>
                <p:nvPr/>
              </p:nvSpPr>
              <p:spPr>
                <a:xfrm>
                  <a:off x="4873625" y="3202737"/>
                  <a:ext cx="232143" cy="26291"/>
                </a:xfrm>
                <a:custGeom>
                  <a:avLst/>
                  <a:gdLst>
                    <a:gd name="connsiteX0" fmla="*/ 0 w 232143"/>
                    <a:gd name="connsiteY0" fmla="*/ 26238 h 26291"/>
                    <a:gd name="connsiteX1" fmla="*/ 101600 w 232143"/>
                    <a:gd name="connsiteY1" fmla="*/ 4013 h 26291"/>
                    <a:gd name="connsiteX2" fmla="*/ 231775 w 232143"/>
                    <a:gd name="connsiteY2" fmla="*/ 838 h 26291"/>
                    <a:gd name="connsiteX3" fmla="*/ 142875 w 232143"/>
                    <a:gd name="connsiteY3" fmla="*/ 838 h 26291"/>
                    <a:gd name="connsiteX4" fmla="*/ 206375 w 232143"/>
                    <a:gd name="connsiteY4" fmla="*/ 10363 h 26291"/>
                    <a:gd name="connsiteX5" fmla="*/ 101600 w 232143"/>
                    <a:gd name="connsiteY5" fmla="*/ 10363 h 26291"/>
                    <a:gd name="connsiteX6" fmla="*/ 0 w 232143"/>
                    <a:gd name="connsiteY6" fmla="*/ 26238 h 26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2143" h="26291">
                      <a:moveTo>
                        <a:pt x="0" y="26238"/>
                      </a:moveTo>
                      <a:cubicBezTo>
                        <a:pt x="0" y="25180"/>
                        <a:pt x="62971" y="8246"/>
                        <a:pt x="101600" y="4013"/>
                      </a:cubicBezTo>
                      <a:cubicBezTo>
                        <a:pt x="140229" y="-220"/>
                        <a:pt x="224896" y="1367"/>
                        <a:pt x="231775" y="838"/>
                      </a:cubicBezTo>
                      <a:cubicBezTo>
                        <a:pt x="238654" y="309"/>
                        <a:pt x="147108" y="-749"/>
                        <a:pt x="142875" y="838"/>
                      </a:cubicBezTo>
                      <a:cubicBezTo>
                        <a:pt x="138642" y="2425"/>
                        <a:pt x="213254" y="8776"/>
                        <a:pt x="206375" y="10363"/>
                      </a:cubicBezTo>
                      <a:cubicBezTo>
                        <a:pt x="199496" y="11950"/>
                        <a:pt x="130704" y="8246"/>
                        <a:pt x="101600" y="10363"/>
                      </a:cubicBezTo>
                      <a:cubicBezTo>
                        <a:pt x="72496" y="12480"/>
                        <a:pt x="0" y="27296"/>
                        <a:pt x="0" y="262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3" name="フリーフォーム 382">
                  <a:extLst>
                    <a:ext uri="{FF2B5EF4-FFF2-40B4-BE49-F238E27FC236}">
                      <a16:creationId xmlns:a16="http://schemas.microsoft.com/office/drawing/2014/main" id="{527EB05F-E89C-5E51-D122-240AE7AE9033}"/>
                    </a:ext>
                  </a:extLst>
                </p:cNvPr>
                <p:cNvSpPr/>
                <p:nvPr/>
              </p:nvSpPr>
              <p:spPr>
                <a:xfrm>
                  <a:off x="4762290" y="3216252"/>
                  <a:ext cx="283394" cy="47786"/>
                </a:xfrm>
                <a:custGeom>
                  <a:avLst/>
                  <a:gdLst>
                    <a:gd name="connsiteX0" fmla="*/ 210 w 283394"/>
                    <a:gd name="connsiteY0" fmla="*/ 38123 h 47786"/>
                    <a:gd name="connsiteX1" fmla="*/ 101810 w 283394"/>
                    <a:gd name="connsiteY1" fmla="*/ 25423 h 47786"/>
                    <a:gd name="connsiteX2" fmla="*/ 282785 w 283394"/>
                    <a:gd name="connsiteY2" fmla="*/ 47648 h 47786"/>
                    <a:gd name="connsiteX3" fmla="*/ 162135 w 283394"/>
                    <a:gd name="connsiteY3" fmla="*/ 12723 h 47786"/>
                    <a:gd name="connsiteX4" fmla="*/ 203410 w 283394"/>
                    <a:gd name="connsiteY4" fmla="*/ 22248 h 47786"/>
                    <a:gd name="connsiteX5" fmla="*/ 101810 w 283394"/>
                    <a:gd name="connsiteY5" fmla="*/ 22248 h 47786"/>
                    <a:gd name="connsiteX6" fmla="*/ 70060 w 283394"/>
                    <a:gd name="connsiteY6" fmla="*/ 6373 h 47786"/>
                    <a:gd name="connsiteX7" fmla="*/ 117685 w 283394"/>
                    <a:gd name="connsiteY7" fmla="*/ 22248 h 47786"/>
                    <a:gd name="connsiteX8" fmla="*/ 76410 w 283394"/>
                    <a:gd name="connsiteY8" fmla="*/ 23 h 47786"/>
                    <a:gd name="connsiteX9" fmla="*/ 210 w 283394"/>
                    <a:gd name="connsiteY9" fmla="*/ 38123 h 4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3394" h="47786">
                      <a:moveTo>
                        <a:pt x="210" y="38123"/>
                      </a:moveTo>
                      <a:cubicBezTo>
                        <a:pt x="4443" y="42356"/>
                        <a:pt x="54714" y="23836"/>
                        <a:pt x="101810" y="25423"/>
                      </a:cubicBezTo>
                      <a:cubicBezTo>
                        <a:pt x="148906" y="27010"/>
                        <a:pt x="272731" y="49765"/>
                        <a:pt x="282785" y="47648"/>
                      </a:cubicBezTo>
                      <a:cubicBezTo>
                        <a:pt x="292839" y="45531"/>
                        <a:pt x="175364" y="16956"/>
                        <a:pt x="162135" y="12723"/>
                      </a:cubicBezTo>
                      <a:cubicBezTo>
                        <a:pt x="148906" y="8490"/>
                        <a:pt x="213464" y="20661"/>
                        <a:pt x="203410" y="22248"/>
                      </a:cubicBezTo>
                      <a:cubicBezTo>
                        <a:pt x="193356" y="23835"/>
                        <a:pt x="124035" y="24894"/>
                        <a:pt x="101810" y="22248"/>
                      </a:cubicBezTo>
                      <a:cubicBezTo>
                        <a:pt x="79585" y="19602"/>
                        <a:pt x="67414" y="6373"/>
                        <a:pt x="70060" y="6373"/>
                      </a:cubicBezTo>
                      <a:cubicBezTo>
                        <a:pt x="72706" y="6373"/>
                        <a:pt x="116627" y="23306"/>
                        <a:pt x="117685" y="22248"/>
                      </a:cubicBezTo>
                      <a:cubicBezTo>
                        <a:pt x="118743" y="21190"/>
                        <a:pt x="95989" y="1081"/>
                        <a:pt x="76410" y="23"/>
                      </a:cubicBezTo>
                      <a:cubicBezTo>
                        <a:pt x="56831" y="-1035"/>
                        <a:pt x="-4023" y="33890"/>
                        <a:pt x="210" y="381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フリーフォーム 383">
                  <a:extLst>
                    <a:ext uri="{FF2B5EF4-FFF2-40B4-BE49-F238E27FC236}">
                      <a16:creationId xmlns:a16="http://schemas.microsoft.com/office/drawing/2014/main" id="{9802601A-6C7E-90E7-326C-0642C29C16A3}"/>
                    </a:ext>
                  </a:extLst>
                </p:cNvPr>
                <p:cNvSpPr/>
                <p:nvPr/>
              </p:nvSpPr>
              <p:spPr>
                <a:xfrm>
                  <a:off x="5044087" y="3240521"/>
                  <a:ext cx="290140" cy="26930"/>
                </a:xfrm>
                <a:custGeom>
                  <a:avLst/>
                  <a:gdLst>
                    <a:gd name="connsiteX0" fmla="*/ 988 w 290140"/>
                    <a:gd name="connsiteY0" fmla="*/ 20204 h 26930"/>
                    <a:gd name="connsiteX1" fmla="*/ 166088 w 290140"/>
                    <a:gd name="connsiteY1" fmla="*/ 4329 h 26930"/>
                    <a:gd name="connsiteX2" fmla="*/ 74013 w 290140"/>
                    <a:gd name="connsiteY2" fmla="*/ 4329 h 26930"/>
                    <a:gd name="connsiteX3" fmla="*/ 194663 w 290140"/>
                    <a:gd name="connsiteY3" fmla="*/ 1154 h 26930"/>
                    <a:gd name="connsiteX4" fmla="*/ 289913 w 290140"/>
                    <a:gd name="connsiteY4" fmla="*/ 26554 h 26930"/>
                    <a:gd name="connsiteX5" fmla="*/ 223238 w 290140"/>
                    <a:gd name="connsiteY5" fmla="*/ 17029 h 26930"/>
                    <a:gd name="connsiteX6" fmla="*/ 58138 w 290140"/>
                    <a:gd name="connsiteY6" fmla="*/ 20204 h 26930"/>
                    <a:gd name="connsiteX7" fmla="*/ 258163 w 290140"/>
                    <a:gd name="connsiteY7" fmla="*/ 23379 h 26930"/>
                    <a:gd name="connsiteX8" fmla="*/ 988 w 290140"/>
                    <a:gd name="connsiteY8" fmla="*/ 20204 h 26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0140" h="26930">
                      <a:moveTo>
                        <a:pt x="988" y="20204"/>
                      </a:moveTo>
                      <a:cubicBezTo>
                        <a:pt x="-14358" y="17029"/>
                        <a:pt x="153917" y="6975"/>
                        <a:pt x="166088" y="4329"/>
                      </a:cubicBezTo>
                      <a:cubicBezTo>
                        <a:pt x="178259" y="1683"/>
                        <a:pt x="69251" y="4858"/>
                        <a:pt x="74013" y="4329"/>
                      </a:cubicBezTo>
                      <a:cubicBezTo>
                        <a:pt x="78776" y="3800"/>
                        <a:pt x="158680" y="-2550"/>
                        <a:pt x="194663" y="1154"/>
                      </a:cubicBezTo>
                      <a:cubicBezTo>
                        <a:pt x="230646" y="4858"/>
                        <a:pt x="285151" y="23908"/>
                        <a:pt x="289913" y="26554"/>
                      </a:cubicBezTo>
                      <a:cubicBezTo>
                        <a:pt x="294675" y="29200"/>
                        <a:pt x="223238" y="17029"/>
                        <a:pt x="223238" y="17029"/>
                      </a:cubicBezTo>
                      <a:lnTo>
                        <a:pt x="58138" y="20204"/>
                      </a:lnTo>
                      <a:cubicBezTo>
                        <a:pt x="63959" y="21262"/>
                        <a:pt x="265571" y="22850"/>
                        <a:pt x="258163" y="23379"/>
                      </a:cubicBezTo>
                      <a:cubicBezTo>
                        <a:pt x="250755" y="23908"/>
                        <a:pt x="16334" y="23379"/>
                        <a:pt x="988" y="202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フリーフォーム 384">
                  <a:extLst>
                    <a:ext uri="{FF2B5EF4-FFF2-40B4-BE49-F238E27FC236}">
                      <a16:creationId xmlns:a16="http://schemas.microsoft.com/office/drawing/2014/main" id="{852375BE-03AE-1703-A67A-88103D099FB6}"/>
                    </a:ext>
                  </a:extLst>
                </p:cNvPr>
                <p:cNvSpPr/>
                <p:nvPr/>
              </p:nvSpPr>
              <p:spPr>
                <a:xfrm>
                  <a:off x="5085729" y="3273274"/>
                  <a:ext cx="181596" cy="66866"/>
                </a:xfrm>
                <a:custGeom>
                  <a:avLst/>
                  <a:gdLst>
                    <a:gd name="connsiteX0" fmla="*/ 181596 w 181596"/>
                    <a:gd name="connsiteY0" fmla="*/ 151 h 66866"/>
                    <a:gd name="connsiteX1" fmla="*/ 621 w 181596"/>
                    <a:gd name="connsiteY1" fmla="*/ 47776 h 66866"/>
                    <a:gd name="connsiteX2" fmla="*/ 118096 w 181596"/>
                    <a:gd name="connsiteY2" fmla="*/ 19201 h 66866"/>
                    <a:gd name="connsiteX3" fmla="*/ 621 w 181596"/>
                    <a:gd name="connsiteY3" fmla="*/ 66826 h 66866"/>
                    <a:gd name="connsiteX4" fmla="*/ 181596 w 181596"/>
                    <a:gd name="connsiteY4" fmla="*/ 151 h 6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596" h="66866">
                      <a:moveTo>
                        <a:pt x="181596" y="151"/>
                      </a:moveTo>
                      <a:cubicBezTo>
                        <a:pt x="181596" y="-3024"/>
                        <a:pt x="11204" y="44601"/>
                        <a:pt x="621" y="47776"/>
                      </a:cubicBezTo>
                      <a:cubicBezTo>
                        <a:pt x="-9962" y="50951"/>
                        <a:pt x="118096" y="16026"/>
                        <a:pt x="118096" y="19201"/>
                      </a:cubicBezTo>
                      <a:cubicBezTo>
                        <a:pt x="118096" y="22376"/>
                        <a:pt x="-7317" y="68414"/>
                        <a:pt x="621" y="66826"/>
                      </a:cubicBezTo>
                      <a:cubicBezTo>
                        <a:pt x="8559" y="65238"/>
                        <a:pt x="181596" y="3326"/>
                        <a:pt x="181596" y="1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6" name="フリーフォーム 385">
                  <a:extLst>
                    <a:ext uri="{FF2B5EF4-FFF2-40B4-BE49-F238E27FC236}">
                      <a16:creationId xmlns:a16="http://schemas.microsoft.com/office/drawing/2014/main" id="{62931C51-ECC9-D3A1-61C7-211472B09C9A}"/>
                    </a:ext>
                  </a:extLst>
                </p:cNvPr>
                <p:cNvSpPr/>
                <p:nvPr/>
              </p:nvSpPr>
              <p:spPr>
                <a:xfrm>
                  <a:off x="5040605" y="3308328"/>
                  <a:ext cx="226721" cy="69939"/>
                </a:xfrm>
                <a:custGeom>
                  <a:avLst/>
                  <a:gdLst>
                    <a:gd name="connsiteX0" fmla="*/ 226720 w 226721"/>
                    <a:gd name="connsiteY0" fmla="*/ 22 h 69939"/>
                    <a:gd name="connsiteX1" fmla="*/ 64795 w 226721"/>
                    <a:gd name="connsiteY1" fmla="*/ 47647 h 69939"/>
                    <a:gd name="connsiteX2" fmla="*/ 1295 w 226721"/>
                    <a:gd name="connsiteY2" fmla="*/ 69872 h 69939"/>
                    <a:gd name="connsiteX3" fmla="*/ 115595 w 226721"/>
                    <a:gd name="connsiteY3" fmla="*/ 41297 h 69939"/>
                    <a:gd name="connsiteX4" fmla="*/ 67970 w 226721"/>
                    <a:gd name="connsiteY4" fmla="*/ 53997 h 69939"/>
                    <a:gd name="connsiteX5" fmla="*/ 226720 w 226721"/>
                    <a:gd name="connsiteY5" fmla="*/ 22 h 69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721" h="69939">
                      <a:moveTo>
                        <a:pt x="226720" y="22"/>
                      </a:moveTo>
                      <a:cubicBezTo>
                        <a:pt x="226191" y="-1036"/>
                        <a:pt x="102366" y="36005"/>
                        <a:pt x="64795" y="47647"/>
                      </a:cubicBezTo>
                      <a:cubicBezTo>
                        <a:pt x="27224" y="59289"/>
                        <a:pt x="-7172" y="70930"/>
                        <a:pt x="1295" y="69872"/>
                      </a:cubicBezTo>
                      <a:cubicBezTo>
                        <a:pt x="9762" y="68814"/>
                        <a:pt x="104482" y="43943"/>
                        <a:pt x="115595" y="41297"/>
                      </a:cubicBezTo>
                      <a:cubicBezTo>
                        <a:pt x="126708" y="38651"/>
                        <a:pt x="50507" y="57172"/>
                        <a:pt x="67970" y="53997"/>
                      </a:cubicBezTo>
                      <a:cubicBezTo>
                        <a:pt x="85432" y="50822"/>
                        <a:pt x="227249" y="1080"/>
                        <a:pt x="226720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7" name="フリーフォーム 386">
                  <a:extLst>
                    <a:ext uri="{FF2B5EF4-FFF2-40B4-BE49-F238E27FC236}">
                      <a16:creationId xmlns:a16="http://schemas.microsoft.com/office/drawing/2014/main" id="{A4832CD7-C2AF-2461-D3AB-AA7BB96BF187}"/>
                    </a:ext>
                  </a:extLst>
                </p:cNvPr>
                <p:cNvSpPr/>
                <p:nvPr/>
              </p:nvSpPr>
              <p:spPr>
                <a:xfrm>
                  <a:off x="4755778" y="3256983"/>
                  <a:ext cx="152918" cy="64067"/>
                </a:xfrm>
                <a:custGeom>
                  <a:avLst/>
                  <a:gdLst>
                    <a:gd name="connsiteX0" fmla="*/ 372 w 152918"/>
                    <a:gd name="connsiteY0" fmla="*/ 567 h 64067"/>
                    <a:gd name="connsiteX1" fmla="*/ 108322 w 152918"/>
                    <a:gd name="connsiteY1" fmla="*/ 32317 h 64067"/>
                    <a:gd name="connsiteX2" fmla="*/ 60697 w 152918"/>
                    <a:gd name="connsiteY2" fmla="*/ 22792 h 64067"/>
                    <a:gd name="connsiteX3" fmla="*/ 152772 w 152918"/>
                    <a:gd name="connsiteY3" fmla="*/ 64067 h 64067"/>
                    <a:gd name="connsiteX4" fmla="*/ 372 w 152918"/>
                    <a:gd name="connsiteY4" fmla="*/ 567 h 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918" h="64067">
                      <a:moveTo>
                        <a:pt x="372" y="567"/>
                      </a:moveTo>
                      <a:cubicBezTo>
                        <a:pt x="-7036" y="-4725"/>
                        <a:pt x="98268" y="28613"/>
                        <a:pt x="108322" y="32317"/>
                      </a:cubicBezTo>
                      <a:cubicBezTo>
                        <a:pt x="118376" y="36021"/>
                        <a:pt x="53289" y="17500"/>
                        <a:pt x="60697" y="22792"/>
                      </a:cubicBezTo>
                      <a:cubicBezTo>
                        <a:pt x="68105" y="28084"/>
                        <a:pt x="157005" y="64067"/>
                        <a:pt x="152772" y="64067"/>
                      </a:cubicBezTo>
                      <a:cubicBezTo>
                        <a:pt x="148539" y="64067"/>
                        <a:pt x="7780" y="5859"/>
                        <a:pt x="372" y="5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フリーフォーム 387">
                  <a:extLst>
                    <a:ext uri="{FF2B5EF4-FFF2-40B4-BE49-F238E27FC236}">
                      <a16:creationId xmlns:a16="http://schemas.microsoft.com/office/drawing/2014/main" id="{1EB2448E-9432-57B8-6A20-71AC07629350}"/>
                    </a:ext>
                  </a:extLst>
                </p:cNvPr>
                <p:cNvSpPr/>
                <p:nvPr/>
              </p:nvSpPr>
              <p:spPr>
                <a:xfrm>
                  <a:off x="4730750" y="3270250"/>
                  <a:ext cx="241654" cy="96342"/>
                </a:xfrm>
                <a:custGeom>
                  <a:avLst/>
                  <a:gdLst>
                    <a:gd name="connsiteX0" fmla="*/ 0 w 241654"/>
                    <a:gd name="connsiteY0" fmla="*/ 0 h 96342"/>
                    <a:gd name="connsiteX1" fmla="*/ 139700 w 241654"/>
                    <a:gd name="connsiteY1" fmla="*/ 69850 h 96342"/>
                    <a:gd name="connsiteX2" fmla="*/ 241300 w 241654"/>
                    <a:gd name="connsiteY2" fmla="*/ 95250 h 96342"/>
                    <a:gd name="connsiteX3" fmla="*/ 104775 w 241654"/>
                    <a:gd name="connsiteY3" fmla="*/ 38100 h 96342"/>
                    <a:gd name="connsiteX4" fmla="*/ 168275 w 241654"/>
                    <a:gd name="connsiteY4" fmla="*/ 69850 h 96342"/>
                    <a:gd name="connsiteX5" fmla="*/ 88900 w 241654"/>
                    <a:gd name="connsiteY5" fmla="*/ 41275 h 96342"/>
                    <a:gd name="connsiteX6" fmla="*/ 0 w 241654"/>
                    <a:gd name="connsiteY6" fmla="*/ 0 h 96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654" h="96342">
                      <a:moveTo>
                        <a:pt x="0" y="0"/>
                      </a:moveTo>
                      <a:cubicBezTo>
                        <a:pt x="49741" y="26987"/>
                        <a:pt x="99483" y="53975"/>
                        <a:pt x="139700" y="69850"/>
                      </a:cubicBezTo>
                      <a:cubicBezTo>
                        <a:pt x="179917" y="85725"/>
                        <a:pt x="247121" y="100542"/>
                        <a:pt x="241300" y="95250"/>
                      </a:cubicBezTo>
                      <a:cubicBezTo>
                        <a:pt x="235479" y="89958"/>
                        <a:pt x="116946" y="42333"/>
                        <a:pt x="104775" y="38100"/>
                      </a:cubicBezTo>
                      <a:cubicBezTo>
                        <a:pt x="92604" y="33867"/>
                        <a:pt x="170921" y="69321"/>
                        <a:pt x="168275" y="69850"/>
                      </a:cubicBezTo>
                      <a:cubicBezTo>
                        <a:pt x="165629" y="70379"/>
                        <a:pt x="88900" y="41275"/>
                        <a:pt x="88900" y="412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9" name="フリーフォーム 388">
                  <a:extLst>
                    <a:ext uri="{FF2B5EF4-FFF2-40B4-BE49-F238E27FC236}">
                      <a16:creationId xmlns:a16="http://schemas.microsoft.com/office/drawing/2014/main" id="{C823FC9B-1906-E1FE-49CA-DB9E17F41FE2}"/>
                    </a:ext>
                  </a:extLst>
                </p:cNvPr>
                <p:cNvSpPr/>
                <p:nvPr/>
              </p:nvSpPr>
              <p:spPr>
                <a:xfrm>
                  <a:off x="4754741" y="3311525"/>
                  <a:ext cx="145408" cy="107973"/>
                </a:xfrm>
                <a:custGeom>
                  <a:avLst/>
                  <a:gdLst>
                    <a:gd name="connsiteX0" fmla="*/ 1409 w 145408"/>
                    <a:gd name="connsiteY0" fmla="*/ 0 h 107973"/>
                    <a:gd name="connsiteX1" fmla="*/ 144284 w 145408"/>
                    <a:gd name="connsiteY1" fmla="*/ 79375 h 107973"/>
                    <a:gd name="connsiteX2" fmla="*/ 71259 w 145408"/>
                    <a:gd name="connsiteY2" fmla="*/ 69850 h 107973"/>
                    <a:gd name="connsiteX3" fmla="*/ 131584 w 145408"/>
                    <a:gd name="connsiteY3" fmla="*/ 107950 h 107973"/>
                    <a:gd name="connsiteX4" fmla="*/ 39509 w 145408"/>
                    <a:gd name="connsiteY4" fmla="*/ 63500 h 107973"/>
                    <a:gd name="connsiteX5" fmla="*/ 68084 w 145408"/>
                    <a:gd name="connsiteY5" fmla="*/ 79375 h 107973"/>
                    <a:gd name="connsiteX6" fmla="*/ 1409 w 145408"/>
                    <a:gd name="connsiteY6" fmla="*/ 0 h 1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408" h="107973">
                      <a:moveTo>
                        <a:pt x="1409" y="0"/>
                      </a:moveTo>
                      <a:cubicBezTo>
                        <a:pt x="14109" y="0"/>
                        <a:pt x="132642" y="67733"/>
                        <a:pt x="144284" y="79375"/>
                      </a:cubicBezTo>
                      <a:cubicBezTo>
                        <a:pt x="155926" y="91017"/>
                        <a:pt x="73376" y="65088"/>
                        <a:pt x="71259" y="69850"/>
                      </a:cubicBezTo>
                      <a:cubicBezTo>
                        <a:pt x="69142" y="74612"/>
                        <a:pt x="136875" y="109008"/>
                        <a:pt x="131584" y="107950"/>
                      </a:cubicBezTo>
                      <a:cubicBezTo>
                        <a:pt x="126293" y="106892"/>
                        <a:pt x="50092" y="68263"/>
                        <a:pt x="39509" y="63500"/>
                      </a:cubicBezTo>
                      <a:cubicBezTo>
                        <a:pt x="28926" y="58738"/>
                        <a:pt x="70201" y="86254"/>
                        <a:pt x="68084" y="79375"/>
                      </a:cubicBezTo>
                      <a:cubicBezTo>
                        <a:pt x="65967" y="72496"/>
                        <a:pt x="-11291" y="0"/>
                        <a:pt x="1409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0" name="フリーフォーム 389">
                  <a:extLst>
                    <a:ext uri="{FF2B5EF4-FFF2-40B4-BE49-F238E27FC236}">
                      <a16:creationId xmlns:a16="http://schemas.microsoft.com/office/drawing/2014/main" id="{5BE61C88-5A9C-FBA3-2ED7-4D8A88873D88}"/>
                    </a:ext>
                  </a:extLst>
                </p:cNvPr>
                <p:cNvSpPr/>
                <p:nvPr/>
              </p:nvSpPr>
              <p:spPr>
                <a:xfrm>
                  <a:off x="4955750" y="3270250"/>
                  <a:ext cx="229277" cy="47018"/>
                </a:xfrm>
                <a:custGeom>
                  <a:avLst/>
                  <a:gdLst>
                    <a:gd name="connsiteX0" fmla="*/ 3600 w 229277"/>
                    <a:gd name="connsiteY0" fmla="*/ 34925 h 47018"/>
                    <a:gd name="connsiteX1" fmla="*/ 73450 w 229277"/>
                    <a:gd name="connsiteY1" fmla="*/ 44450 h 47018"/>
                    <a:gd name="connsiteX2" fmla="*/ 229025 w 229277"/>
                    <a:gd name="connsiteY2" fmla="*/ 0 h 47018"/>
                    <a:gd name="connsiteX3" fmla="*/ 111550 w 229277"/>
                    <a:gd name="connsiteY3" fmla="*/ 44450 h 47018"/>
                    <a:gd name="connsiteX4" fmla="*/ 178225 w 229277"/>
                    <a:gd name="connsiteY4" fmla="*/ 41275 h 47018"/>
                    <a:gd name="connsiteX5" fmla="*/ 3600 w 229277"/>
                    <a:gd name="connsiteY5" fmla="*/ 34925 h 47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277" h="47018">
                      <a:moveTo>
                        <a:pt x="3600" y="34925"/>
                      </a:moveTo>
                      <a:cubicBezTo>
                        <a:pt x="-13862" y="35454"/>
                        <a:pt x="35879" y="50271"/>
                        <a:pt x="73450" y="44450"/>
                      </a:cubicBezTo>
                      <a:cubicBezTo>
                        <a:pt x="111021" y="38629"/>
                        <a:pt x="222675" y="0"/>
                        <a:pt x="229025" y="0"/>
                      </a:cubicBezTo>
                      <a:cubicBezTo>
                        <a:pt x="235375" y="0"/>
                        <a:pt x="120017" y="37571"/>
                        <a:pt x="111550" y="44450"/>
                      </a:cubicBezTo>
                      <a:cubicBezTo>
                        <a:pt x="103083" y="51329"/>
                        <a:pt x="189337" y="42333"/>
                        <a:pt x="178225" y="41275"/>
                      </a:cubicBezTo>
                      <a:cubicBezTo>
                        <a:pt x="167113" y="40217"/>
                        <a:pt x="21062" y="34396"/>
                        <a:pt x="3600" y="349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フリーフォーム 390">
                  <a:extLst>
                    <a:ext uri="{FF2B5EF4-FFF2-40B4-BE49-F238E27FC236}">
                      <a16:creationId xmlns:a16="http://schemas.microsoft.com/office/drawing/2014/main" id="{6958010B-37C9-D644-D947-D1C951471BED}"/>
                    </a:ext>
                  </a:extLst>
                </p:cNvPr>
                <p:cNvSpPr/>
                <p:nvPr/>
              </p:nvSpPr>
              <p:spPr>
                <a:xfrm>
                  <a:off x="4790991" y="2438362"/>
                  <a:ext cx="127688" cy="308048"/>
                </a:xfrm>
                <a:custGeom>
                  <a:avLst/>
                  <a:gdLst>
                    <a:gd name="connsiteX0" fmla="*/ 123909 w 127688"/>
                    <a:gd name="connsiteY0" fmla="*/ 38 h 308048"/>
                    <a:gd name="connsiteX1" fmla="*/ 104859 w 127688"/>
                    <a:gd name="connsiteY1" fmla="*/ 165138 h 308048"/>
                    <a:gd name="connsiteX2" fmla="*/ 84 w 127688"/>
                    <a:gd name="connsiteY2" fmla="*/ 308013 h 308048"/>
                    <a:gd name="connsiteX3" fmla="*/ 123909 w 127688"/>
                    <a:gd name="connsiteY3" fmla="*/ 152438 h 308048"/>
                    <a:gd name="connsiteX4" fmla="*/ 98509 w 127688"/>
                    <a:gd name="connsiteY4" fmla="*/ 250863 h 308048"/>
                    <a:gd name="connsiteX5" fmla="*/ 127084 w 127688"/>
                    <a:gd name="connsiteY5" fmla="*/ 139738 h 308048"/>
                    <a:gd name="connsiteX6" fmla="*/ 117559 w 127688"/>
                    <a:gd name="connsiteY6" fmla="*/ 149263 h 308048"/>
                    <a:gd name="connsiteX7" fmla="*/ 123909 w 127688"/>
                    <a:gd name="connsiteY7" fmla="*/ 38 h 308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7688" h="308048">
                      <a:moveTo>
                        <a:pt x="123909" y="38"/>
                      </a:moveTo>
                      <a:cubicBezTo>
                        <a:pt x="121792" y="2684"/>
                        <a:pt x="125496" y="113809"/>
                        <a:pt x="104859" y="165138"/>
                      </a:cubicBezTo>
                      <a:cubicBezTo>
                        <a:pt x="84222" y="216467"/>
                        <a:pt x="-3091" y="310130"/>
                        <a:pt x="84" y="308013"/>
                      </a:cubicBezTo>
                      <a:cubicBezTo>
                        <a:pt x="3259" y="305896"/>
                        <a:pt x="107505" y="161963"/>
                        <a:pt x="123909" y="152438"/>
                      </a:cubicBezTo>
                      <a:cubicBezTo>
                        <a:pt x="140313" y="142913"/>
                        <a:pt x="97980" y="252980"/>
                        <a:pt x="98509" y="250863"/>
                      </a:cubicBezTo>
                      <a:cubicBezTo>
                        <a:pt x="99038" y="248746"/>
                        <a:pt x="127084" y="139738"/>
                        <a:pt x="127084" y="139738"/>
                      </a:cubicBezTo>
                      <a:cubicBezTo>
                        <a:pt x="130259" y="122805"/>
                        <a:pt x="115972" y="166725"/>
                        <a:pt x="117559" y="149263"/>
                      </a:cubicBezTo>
                      <a:cubicBezTo>
                        <a:pt x="119146" y="131801"/>
                        <a:pt x="126026" y="-2608"/>
                        <a:pt x="123909" y="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フリーフォーム 391">
                  <a:extLst>
                    <a:ext uri="{FF2B5EF4-FFF2-40B4-BE49-F238E27FC236}">
                      <a16:creationId xmlns:a16="http://schemas.microsoft.com/office/drawing/2014/main" id="{72C00EF0-3FD4-1749-D720-D90F2F30A7BF}"/>
                    </a:ext>
                  </a:extLst>
                </p:cNvPr>
                <p:cNvSpPr/>
                <p:nvPr/>
              </p:nvSpPr>
              <p:spPr>
                <a:xfrm>
                  <a:off x="4599298" y="2854278"/>
                  <a:ext cx="203154" cy="363737"/>
                </a:xfrm>
                <a:custGeom>
                  <a:avLst/>
                  <a:gdLst>
                    <a:gd name="connsiteX0" fmla="*/ 201302 w 203154"/>
                    <a:gd name="connsiteY0" fmla="*/ 3222 h 363737"/>
                    <a:gd name="connsiteX1" fmla="*/ 153677 w 203154"/>
                    <a:gd name="connsiteY1" fmla="*/ 60372 h 363737"/>
                    <a:gd name="connsiteX2" fmla="*/ 99702 w 203154"/>
                    <a:gd name="connsiteY2" fmla="*/ 161972 h 363737"/>
                    <a:gd name="connsiteX3" fmla="*/ 121927 w 203154"/>
                    <a:gd name="connsiteY3" fmla="*/ 101647 h 363737"/>
                    <a:gd name="connsiteX4" fmla="*/ 10802 w 203154"/>
                    <a:gd name="connsiteY4" fmla="*/ 308022 h 363737"/>
                    <a:gd name="connsiteX5" fmla="*/ 13977 w 203154"/>
                    <a:gd name="connsiteY5" fmla="*/ 352472 h 363737"/>
                    <a:gd name="connsiteX6" fmla="*/ 96527 w 203154"/>
                    <a:gd name="connsiteY6" fmla="*/ 133397 h 363737"/>
                    <a:gd name="connsiteX7" fmla="*/ 87002 w 203154"/>
                    <a:gd name="connsiteY7" fmla="*/ 155622 h 363737"/>
                    <a:gd name="connsiteX8" fmla="*/ 201302 w 203154"/>
                    <a:gd name="connsiteY8" fmla="*/ 3222 h 363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154" h="363737">
                      <a:moveTo>
                        <a:pt x="201302" y="3222"/>
                      </a:moveTo>
                      <a:cubicBezTo>
                        <a:pt x="212415" y="-12653"/>
                        <a:pt x="170610" y="33914"/>
                        <a:pt x="153677" y="60372"/>
                      </a:cubicBezTo>
                      <a:cubicBezTo>
                        <a:pt x="136744" y="86830"/>
                        <a:pt x="104994" y="155093"/>
                        <a:pt x="99702" y="161972"/>
                      </a:cubicBezTo>
                      <a:cubicBezTo>
                        <a:pt x="94410" y="168851"/>
                        <a:pt x="136744" y="77305"/>
                        <a:pt x="121927" y="101647"/>
                      </a:cubicBezTo>
                      <a:cubicBezTo>
                        <a:pt x="107110" y="125989"/>
                        <a:pt x="28794" y="266218"/>
                        <a:pt x="10802" y="308022"/>
                      </a:cubicBezTo>
                      <a:cubicBezTo>
                        <a:pt x="-7190" y="349826"/>
                        <a:pt x="-310" y="381576"/>
                        <a:pt x="13977" y="352472"/>
                      </a:cubicBezTo>
                      <a:cubicBezTo>
                        <a:pt x="28264" y="323368"/>
                        <a:pt x="84356" y="166205"/>
                        <a:pt x="96527" y="133397"/>
                      </a:cubicBezTo>
                      <a:cubicBezTo>
                        <a:pt x="108698" y="100589"/>
                        <a:pt x="72185" y="173084"/>
                        <a:pt x="87002" y="155622"/>
                      </a:cubicBezTo>
                      <a:cubicBezTo>
                        <a:pt x="101819" y="138160"/>
                        <a:pt x="190189" y="19097"/>
                        <a:pt x="201302" y="32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フリーフォーム 392">
                  <a:extLst>
                    <a:ext uri="{FF2B5EF4-FFF2-40B4-BE49-F238E27FC236}">
                      <a16:creationId xmlns:a16="http://schemas.microsoft.com/office/drawing/2014/main" id="{DA06FAB1-6FF5-CA3E-0F31-56726E57403D}"/>
                    </a:ext>
                  </a:extLst>
                </p:cNvPr>
                <p:cNvSpPr/>
                <p:nvPr/>
              </p:nvSpPr>
              <p:spPr>
                <a:xfrm>
                  <a:off x="5168711" y="2644561"/>
                  <a:ext cx="68280" cy="191018"/>
                </a:xfrm>
                <a:custGeom>
                  <a:avLst/>
                  <a:gdLst>
                    <a:gd name="connsiteX0" fmla="*/ 189 w 68280"/>
                    <a:gd name="connsiteY0" fmla="*/ 214 h 191018"/>
                    <a:gd name="connsiteX1" fmla="*/ 44639 w 68280"/>
                    <a:gd name="connsiteY1" fmla="*/ 73239 h 191018"/>
                    <a:gd name="connsiteX2" fmla="*/ 60514 w 68280"/>
                    <a:gd name="connsiteY2" fmla="*/ 190714 h 191018"/>
                    <a:gd name="connsiteX3" fmla="*/ 63689 w 68280"/>
                    <a:gd name="connsiteY3" fmla="*/ 108164 h 191018"/>
                    <a:gd name="connsiteX4" fmla="*/ 66864 w 68280"/>
                    <a:gd name="connsiteY4" fmla="*/ 136739 h 191018"/>
                    <a:gd name="connsiteX5" fmla="*/ 63689 w 68280"/>
                    <a:gd name="connsiteY5" fmla="*/ 95464 h 191018"/>
                    <a:gd name="connsiteX6" fmla="*/ 189 w 68280"/>
                    <a:gd name="connsiteY6" fmla="*/ 214 h 191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280" h="191018">
                      <a:moveTo>
                        <a:pt x="189" y="214"/>
                      </a:moveTo>
                      <a:cubicBezTo>
                        <a:pt x="-2986" y="-3490"/>
                        <a:pt x="34585" y="41489"/>
                        <a:pt x="44639" y="73239"/>
                      </a:cubicBezTo>
                      <a:cubicBezTo>
                        <a:pt x="54693" y="104989"/>
                        <a:pt x="57339" y="184893"/>
                        <a:pt x="60514" y="190714"/>
                      </a:cubicBezTo>
                      <a:cubicBezTo>
                        <a:pt x="63689" y="196535"/>
                        <a:pt x="62631" y="117160"/>
                        <a:pt x="63689" y="108164"/>
                      </a:cubicBezTo>
                      <a:cubicBezTo>
                        <a:pt x="64747" y="99168"/>
                        <a:pt x="66864" y="138856"/>
                        <a:pt x="66864" y="136739"/>
                      </a:cubicBezTo>
                      <a:cubicBezTo>
                        <a:pt x="66864" y="134622"/>
                        <a:pt x="71626" y="112926"/>
                        <a:pt x="63689" y="95464"/>
                      </a:cubicBezTo>
                      <a:cubicBezTo>
                        <a:pt x="55752" y="78002"/>
                        <a:pt x="3364" y="3918"/>
                        <a:pt x="189" y="2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フリーフォーム 393">
                  <a:extLst>
                    <a:ext uri="{FF2B5EF4-FFF2-40B4-BE49-F238E27FC236}">
                      <a16:creationId xmlns:a16="http://schemas.microsoft.com/office/drawing/2014/main" id="{48339598-9206-3F95-8347-A52A8AAF128E}"/>
                    </a:ext>
                  </a:extLst>
                </p:cNvPr>
                <p:cNvSpPr/>
                <p:nvPr/>
              </p:nvSpPr>
              <p:spPr>
                <a:xfrm>
                  <a:off x="5273641" y="2857302"/>
                  <a:ext cx="158790" cy="394388"/>
                </a:xfrm>
                <a:custGeom>
                  <a:avLst/>
                  <a:gdLst>
                    <a:gd name="connsiteX0" fmla="*/ 34 w 158790"/>
                    <a:gd name="connsiteY0" fmla="*/ 198 h 394388"/>
                    <a:gd name="connsiteX1" fmla="*/ 111159 w 158790"/>
                    <a:gd name="connsiteY1" fmla="*/ 190698 h 394388"/>
                    <a:gd name="connsiteX2" fmla="*/ 98459 w 158790"/>
                    <a:gd name="connsiteY2" fmla="*/ 165298 h 394388"/>
                    <a:gd name="connsiteX3" fmla="*/ 123859 w 158790"/>
                    <a:gd name="connsiteY3" fmla="*/ 282773 h 394388"/>
                    <a:gd name="connsiteX4" fmla="*/ 123859 w 158790"/>
                    <a:gd name="connsiteY4" fmla="*/ 266898 h 394388"/>
                    <a:gd name="connsiteX5" fmla="*/ 158784 w 158790"/>
                    <a:gd name="connsiteY5" fmla="*/ 393898 h 394388"/>
                    <a:gd name="connsiteX6" fmla="*/ 127034 w 158790"/>
                    <a:gd name="connsiteY6" fmla="*/ 212923 h 394388"/>
                    <a:gd name="connsiteX7" fmla="*/ 152434 w 158790"/>
                    <a:gd name="connsiteY7" fmla="*/ 251023 h 394388"/>
                    <a:gd name="connsiteX8" fmla="*/ 63534 w 158790"/>
                    <a:gd name="connsiteY8" fmla="*/ 111323 h 394388"/>
                    <a:gd name="connsiteX9" fmla="*/ 63534 w 158790"/>
                    <a:gd name="connsiteY9" fmla="*/ 92273 h 394388"/>
                    <a:gd name="connsiteX10" fmla="*/ 123859 w 158790"/>
                    <a:gd name="connsiteY10" fmla="*/ 152598 h 394388"/>
                    <a:gd name="connsiteX11" fmla="*/ 34 w 158790"/>
                    <a:gd name="connsiteY11" fmla="*/ 198 h 394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8790" h="394388">
                      <a:moveTo>
                        <a:pt x="34" y="198"/>
                      </a:moveTo>
                      <a:cubicBezTo>
                        <a:pt x="-2083" y="6548"/>
                        <a:pt x="94755" y="163181"/>
                        <a:pt x="111159" y="190698"/>
                      </a:cubicBezTo>
                      <a:cubicBezTo>
                        <a:pt x="127563" y="218215"/>
                        <a:pt x="96342" y="149952"/>
                        <a:pt x="98459" y="165298"/>
                      </a:cubicBezTo>
                      <a:cubicBezTo>
                        <a:pt x="100576" y="180644"/>
                        <a:pt x="123859" y="282773"/>
                        <a:pt x="123859" y="282773"/>
                      </a:cubicBezTo>
                      <a:cubicBezTo>
                        <a:pt x="128092" y="299706"/>
                        <a:pt x="118038" y="248377"/>
                        <a:pt x="123859" y="266898"/>
                      </a:cubicBezTo>
                      <a:cubicBezTo>
                        <a:pt x="129680" y="285419"/>
                        <a:pt x="158255" y="402894"/>
                        <a:pt x="158784" y="393898"/>
                      </a:cubicBezTo>
                      <a:cubicBezTo>
                        <a:pt x="159313" y="384902"/>
                        <a:pt x="128092" y="236735"/>
                        <a:pt x="127034" y="212923"/>
                      </a:cubicBezTo>
                      <a:cubicBezTo>
                        <a:pt x="125976" y="189111"/>
                        <a:pt x="163017" y="267956"/>
                        <a:pt x="152434" y="251023"/>
                      </a:cubicBezTo>
                      <a:cubicBezTo>
                        <a:pt x="141851" y="234090"/>
                        <a:pt x="78351" y="137781"/>
                        <a:pt x="63534" y="111323"/>
                      </a:cubicBezTo>
                      <a:cubicBezTo>
                        <a:pt x="48717" y="84865"/>
                        <a:pt x="53480" y="85394"/>
                        <a:pt x="63534" y="92273"/>
                      </a:cubicBezTo>
                      <a:cubicBezTo>
                        <a:pt x="73588" y="99152"/>
                        <a:pt x="131796" y="163181"/>
                        <a:pt x="123859" y="152598"/>
                      </a:cubicBezTo>
                      <a:cubicBezTo>
                        <a:pt x="115922" y="142015"/>
                        <a:pt x="2151" y="-6152"/>
                        <a:pt x="34" y="1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フリーフォーム 394">
                  <a:extLst>
                    <a:ext uri="{FF2B5EF4-FFF2-40B4-BE49-F238E27FC236}">
                      <a16:creationId xmlns:a16="http://schemas.microsoft.com/office/drawing/2014/main" id="{01CE1BF8-05CA-293A-2005-DB5D263897AA}"/>
                    </a:ext>
                  </a:extLst>
                </p:cNvPr>
                <p:cNvSpPr/>
                <p:nvPr/>
              </p:nvSpPr>
              <p:spPr>
                <a:xfrm>
                  <a:off x="4403645" y="1936741"/>
                  <a:ext cx="515730" cy="104787"/>
                </a:xfrm>
                <a:custGeom>
                  <a:avLst/>
                  <a:gdLst>
                    <a:gd name="connsiteX0" fmla="*/ 80 w 515730"/>
                    <a:gd name="connsiteY0" fmla="*/ 104784 h 104787"/>
                    <a:gd name="connsiteX1" fmla="*/ 136605 w 515730"/>
                    <a:gd name="connsiteY1" fmla="*/ 22234 h 104787"/>
                    <a:gd name="connsiteX2" fmla="*/ 88980 w 515730"/>
                    <a:gd name="connsiteY2" fmla="*/ 31759 h 104787"/>
                    <a:gd name="connsiteX3" fmla="*/ 231855 w 515730"/>
                    <a:gd name="connsiteY3" fmla="*/ 15884 h 104787"/>
                    <a:gd name="connsiteX4" fmla="*/ 231855 w 515730"/>
                    <a:gd name="connsiteY4" fmla="*/ 15884 h 104787"/>
                    <a:gd name="connsiteX5" fmla="*/ 368380 w 515730"/>
                    <a:gd name="connsiteY5" fmla="*/ 47634 h 104787"/>
                    <a:gd name="connsiteX6" fmla="*/ 342980 w 515730"/>
                    <a:gd name="connsiteY6" fmla="*/ 34934 h 104787"/>
                    <a:gd name="connsiteX7" fmla="*/ 511255 w 515730"/>
                    <a:gd name="connsiteY7" fmla="*/ 101609 h 104787"/>
                    <a:gd name="connsiteX8" fmla="*/ 454105 w 515730"/>
                    <a:gd name="connsiteY8" fmla="*/ 69859 h 104787"/>
                    <a:gd name="connsiteX9" fmla="*/ 314405 w 515730"/>
                    <a:gd name="connsiteY9" fmla="*/ 9534 h 104787"/>
                    <a:gd name="connsiteX10" fmla="*/ 339805 w 515730"/>
                    <a:gd name="connsiteY10" fmla="*/ 31759 h 104787"/>
                    <a:gd name="connsiteX11" fmla="*/ 254080 w 515730"/>
                    <a:gd name="connsiteY11" fmla="*/ 9534 h 104787"/>
                    <a:gd name="connsiteX12" fmla="*/ 273130 w 515730"/>
                    <a:gd name="connsiteY12" fmla="*/ 22234 h 104787"/>
                    <a:gd name="connsiteX13" fmla="*/ 155655 w 515730"/>
                    <a:gd name="connsiteY13" fmla="*/ 9 h 104787"/>
                    <a:gd name="connsiteX14" fmla="*/ 158830 w 515730"/>
                    <a:gd name="connsiteY14" fmla="*/ 25409 h 104787"/>
                    <a:gd name="connsiteX15" fmla="*/ 80 w 515730"/>
                    <a:gd name="connsiteY15" fmla="*/ 104784 h 1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15730" h="104787">
                      <a:moveTo>
                        <a:pt x="80" y="104784"/>
                      </a:moveTo>
                      <a:cubicBezTo>
                        <a:pt x="-3624" y="104255"/>
                        <a:pt x="121788" y="34405"/>
                        <a:pt x="136605" y="22234"/>
                      </a:cubicBezTo>
                      <a:cubicBezTo>
                        <a:pt x="151422" y="10063"/>
                        <a:pt x="73105" y="32817"/>
                        <a:pt x="88980" y="31759"/>
                      </a:cubicBezTo>
                      <a:cubicBezTo>
                        <a:pt x="104855" y="30701"/>
                        <a:pt x="231855" y="15884"/>
                        <a:pt x="231855" y="15884"/>
                      </a:cubicBezTo>
                      <a:lnTo>
                        <a:pt x="231855" y="15884"/>
                      </a:lnTo>
                      <a:lnTo>
                        <a:pt x="368380" y="47634"/>
                      </a:lnTo>
                      <a:cubicBezTo>
                        <a:pt x="386901" y="50809"/>
                        <a:pt x="319168" y="25938"/>
                        <a:pt x="342980" y="34934"/>
                      </a:cubicBezTo>
                      <a:cubicBezTo>
                        <a:pt x="366792" y="43930"/>
                        <a:pt x="492734" y="95788"/>
                        <a:pt x="511255" y="101609"/>
                      </a:cubicBezTo>
                      <a:cubicBezTo>
                        <a:pt x="529776" y="107430"/>
                        <a:pt x="486913" y="85205"/>
                        <a:pt x="454105" y="69859"/>
                      </a:cubicBezTo>
                      <a:cubicBezTo>
                        <a:pt x="421297" y="54513"/>
                        <a:pt x="333455" y="15884"/>
                        <a:pt x="314405" y="9534"/>
                      </a:cubicBezTo>
                      <a:cubicBezTo>
                        <a:pt x="295355" y="3184"/>
                        <a:pt x="349859" y="31759"/>
                        <a:pt x="339805" y="31759"/>
                      </a:cubicBezTo>
                      <a:cubicBezTo>
                        <a:pt x="329751" y="31759"/>
                        <a:pt x="265192" y="11121"/>
                        <a:pt x="254080" y="9534"/>
                      </a:cubicBezTo>
                      <a:cubicBezTo>
                        <a:pt x="242968" y="7947"/>
                        <a:pt x="289534" y="23821"/>
                        <a:pt x="273130" y="22234"/>
                      </a:cubicBezTo>
                      <a:cubicBezTo>
                        <a:pt x="256726" y="20647"/>
                        <a:pt x="174705" y="-520"/>
                        <a:pt x="155655" y="9"/>
                      </a:cubicBezTo>
                      <a:cubicBezTo>
                        <a:pt x="136605" y="538"/>
                        <a:pt x="179997" y="13238"/>
                        <a:pt x="158830" y="25409"/>
                      </a:cubicBezTo>
                      <a:cubicBezTo>
                        <a:pt x="137663" y="37580"/>
                        <a:pt x="3784" y="105313"/>
                        <a:pt x="80" y="1047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フリーフォーム 395">
                  <a:extLst>
                    <a:ext uri="{FF2B5EF4-FFF2-40B4-BE49-F238E27FC236}">
                      <a16:creationId xmlns:a16="http://schemas.microsoft.com/office/drawing/2014/main" id="{5822BC63-50AB-73B9-37C7-03EB987B4FE9}"/>
                    </a:ext>
                  </a:extLst>
                </p:cNvPr>
                <p:cNvSpPr/>
                <p:nvPr/>
              </p:nvSpPr>
              <p:spPr>
                <a:xfrm>
                  <a:off x="5214774" y="2015108"/>
                  <a:ext cx="304826" cy="96479"/>
                </a:xfrm>
                <a:custGeom>
                  <a:avLst/>
                  <a:gdLst>
                    <a:gd name="connsiteX0" fmla="*/ 1751 w 304826"/>
                    <a:gd name="connsiteY0" fmla="*/ 96267 h 96479"/>
                    <a:gd name="connsiteX1" fmla="*/ 281151 w 304826"/>
                    <a:gd name="connsiteY1" fmla="*/ 7367 h 96479"/>
                    <a:gd name="connsiteX2" fmla="*/ 281151 w 304826"/>
                    <a:gd name="connsiteY2" fmla="*/ 10542 h 96479"/>
                    <a:gd name="connsiteX3" fmla="*/ 208126 w 304826"/>
                    <a:gd name="connsiteY3" fmla="*/ 54992 h 96479"/>
                    <a:gd name="connsiteX4" fmla="*/ 252576 w 304826"/>
                    <a:gd name="connsiteY4" fmla="*/ 13717 h 96479"/>
                    <a:gd name="connsiteX5" fmla="*/ 243051 w 304826"/>
                    <a:gd name="connsiteY5" fmla="*/ 58167 h 96479"/>
                    <a:gd name="connsiteX6" fmla="*/ 243051 w 304826"/>
                    <a:gd name="connsiteY6" fmla="*/ 70867 h 96479"/>
                    <a:gd name="connsiteX7" fmla="*/ 268451 w 304826"/>
                    <a:gd name="connsiteY7" fmla="*/ 10542 h 96479"/>
                    <a:gd name="connsiteX8" fmla="*/ 100176 w 304826"/>
                    <a:gd name="connsiteY8" fmla="*/ 58167 h 96479"/>
                    <a:gd name="connsiteX9" fmla="*/ 160501 w 304826"/>
                    <a:gd name="connsiteY9" fmla="*/ 32767 h 96479"/>
                    <a:gd name="connsiteX10" fmla="*/ 1751 w 304826"/>
                    <a:gd name="connsiteY10" fmla="*/ 96267 h 9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26" h="96479">
                      <a:moveTo>
                        <a:pt x="1751" y="96267"/>
                      </a:moveTo>
                      <a:cubicBezTo>
                        <a:pt x="21859" y="92034"/>
                        <a:pt x="281151" y="7367"/>
                        <a:pt x="281151" y="7367"/>
                      </a:cubicBezTo>
                      <a:cubicBezTo>
                        <a:pt x="327718" y="-6921"/>
                        <a:pt x="293322" y="2605"/>
                        <a:pt x="281151" y="10542"/>
                      </a:cubicBezTo>
                      <a:cubicBezTo>
                        <a:pt x="268980" y="18479"/>
                        <a:pt x="212889" y="54463"/>
                        <a:pt x="208126" y="54992"/>
                      </a:cubicBezTo>
                      <a:cubicBezTo>
                        <a:pt x="203364" y="55521"/>
                        <a:pt x="246755" y="13188"/>
                        <a:pt x="252576" y="13717"/>
                      </a:cubicBezTo>
                      <a:cubicBezTo>
                        <a:pt x="258397" y="14246"/>
                        <a:pt x="243051" y="58167"/>
                        <a:pt x="243051" y="58167"/>
                      </a:cubicBezTo>
                      <a:cubicBezTo>
                        <a:pt x="241464" y="67692"/>
                        <a:pt x="238818" y="78804"/>
                        <a:pt x="243051" y="70867"/>
                      </a:cubicBezTo>
                      <a:cubicBezTo>
                        <a:pt x="247284" y="62930"/>
                        <a:pt x="292264" y="12659"/>
                        <a:pt x="268451" y="10542"/>
                      </a:cubicBezTo>
                      <a:cubicBezTo>
                        <a:pt x="244638" y="8425"/>
                        <a:pt x="118168" y="54463"/>
                        <a:pt x="100176" y="58167"/>
                      </a:cubicBezTo>
                      <a:cubicBezTo>
                        <a:pt x="82184" y="61871"/>
                        <a:pt x="180080" y="25359"/>
                        <a:pt x="160501" y="32767"/>
                      </a:cubicBezTo>
                      <a:cubicBezTo>
                        <a:pt x="140922" y="40175"/>
                        <a:pt x="-18357" y="100500"/>
                        <a:pt x="1751" y="962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7" name="フリーフォーム 396">
                  <a:extLst>
                    <a:ext uri="{FF2B5EF4-FFF2-40B4-BE49-F238E27FC236}">
                      <a16:creationId xmlns:a16="http://schemas.microsoft.com/office/drawing/2014/main" id="{3DE5E76B-4DBC-23AA-373E-4573E3AC4022}"/>
                    </a:ext>
                  </a:extLst>
                </p:cNvPr>
                <p:cNvSpPr/>
                <p:nvPr/>
              </p:nvSpPr>
              <p:spPr>
                <a:xfrm>
                  <a:off x="4416609" y="1854196"/>
                  <a:ext cx="569180" cy="79393"/>
                </a:xfrm>
                <a:custGeom>
                  <a:avLst/>
                  <a:gdLst>
                    <a:gd name="connsiteX0" fmla="*/ 2991 w 569180"/>
                    <a:gd name="connsiteY0" fmla="*/ 76204 h 79393"/>
                    <a:gd name="connsiteX1" fmla="*/ 174441 w 569180"/>
                    <a:gd name="connsiteY1" fmla="*/ 9529 h 79393"/>
                    <a:gd name="connsiteX2" fmla="*/ 152216 w 569180"/>
                    <a:gd name="connsiteY2" fmla="*/ 22229 h 79393"/>
                    <a:gd name="connsiteX3" fmla="*/ 272866 w 569180"/>
                    <a:gd name="connsiteY3" fmla="*/ 22229 h 79393"/>
                    <a:gd name="connsiteX4" fmla="*/ 266516 w 569180"/>
                    <a:gd name="connsiteY4" fmla="*/ 25404 h 79393"/>
                    <a:gd name="connsiteX5" fmla="*/ 530041 w 569180"/>
                    <a:gd name="connsiteY5" fmla="*/ 63504 h 79393"/>
                    <a:gd name="connsiteX6" fmla="*/ 479241 w 569180"/>
                    <a:gd name="connsiteY6" fmla="*/ 63504 h 79393"/>
                    <a:gd name="connsiteX7" fmla="*/ 568141 w 569180"/>
                    <a:gd name="connsiteY7" fmla="*/ 79379 h 79393"/>
                    <a:gd name="connsiteX8" fmla="*/ 510991 w 569180"/>
                    <a:gd name="connsiteY8" fmla="*/ 60329 h 79393"/>
                    <a:gd name="connsiteX9" fmla="*/ 279216 w 569180"/>
                    <a:gd name="connsiteY9" fmla="*/ 9529 h 79393"/>
                    <a:gd name="connsiteX10" fmla="*/ 403041 w 569180"/>
                    <a:gd name="connsiteY10" fmla="*/ 4 h 79393"/>
                    <a:gd name="connsiteX11" fmla="*/ 209366 w 569180"/>
                    <a:gd name="connsiteY11" fmla="*/ 9529 h 79393"/>
                    <a:gd name="connsiteX12" fmla="*/ 72841 w 569180"/>
                    <a:gd name="connsiteY12" fmla="*/ 41279 h 79393"/>
                    <a:gd name="connsiteX13" fmla="*/ 2991 w 569180"/>
                    <a:gd name="connsiteY13" fmla="*/ 76204 h 79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9180" h="79393">
                      <a:moveTo>
                        <a:pt x="2991" y="76204"/>
                      </a:moveTo>
                      <a:cubicBezTo>
                        <a:pt x="19924" y="70912"/>
                        <a:pt x="149570" y="18525"/>
                        <a:pt x="174441" y="9529"/>
                      </a:cubicBezTo>
                      <a:cubicBezTo>
                        <a:pt x="199312" y="533"/>
                        <a:pt x="135812" y="20112"/>
                        <a:pt x="152216" y="22229"/>
                      </a:cubicBezTo>
                      <a:cubicBezTo>
                        <a:pt x="168620" y="24346"/>
                        <a:pt x="253816" y="21700"/>
                        <a:pt x="272866" y="22229"/>
                      </a:cubicBezTo>
                      <a:cubicBezTo>
                        <a:pt x="291916" y="22758"/>
                        <a:pt x="223654" y="18525"/>
                        <a:pt x="266516" y="25404"/>
                      </a:cubicBezTo>
                      <a:cubicBezTo>
                        <a:pt x="309379" y="32283"/>
                        <a:pt x="494587" y="57154"/>
                        <a:pt x="530041" y="63504"/>
                      </a:cubicBezTo>
                      <a:cubicBezTo>
                        <a:pt x="565495" y="69854"/>
                        <a:pt x="472891" y="60858"/>
                        <a:pt x="479241" y="63504"/>
                      </a:cubicBezTo>
                      <a:cubicBezTo>
                        <a:pt x="485591" y="66150"/>
                        <a:pt x="562849" y="79908"/>
                        <a:pt x="568141" y="79379"/>
                      </a:cubicBezTo>
                      <a:cubicBezTo>
                        <a:pt x="573433" y="78850"/>
                        <a:pt x="559145" y="71971"/>
                        <a:pt x="510991" y="60329"/>
                      </a:cubicBezTo>
                      <a:cubicBezTo>
                        <a:pt x="462837" y="48687"/>
                        <a:pt x="297208" y="19583"/>
                        <a:pt x="279216" y="9529"/>
                      </a:cubicBezTo>
                      <a:cubicBezTo>
                        <a:pt x="261224" y="-525"/>
                        <a:pt x="414683" y="4"/>
                        <a:pt x="403041" y="4"/>
                      </a:cubicBezTo>
                      <a:cubicBezTo>
                        <a:pt x="391399" y="4"/>
                        <a:pt x="264399" y="2650"/>
                        <a:pt x="209366" y="9529"/>
                      </a:cubicBezTo>
                      <a:cubicBezTo>
                        <a:pt x="154333" y="16408"/>
                        <a:pt x="100358" y="34400"/>
                        <a:pt x="72841" y="41279"/>
                      </a:cubicBezTo>
                      <a:cubicBezTo>
                        <a:pt x="45324" y="48158"/>
                        <a:pt x="-13942" y="81496"/>
                        <a:pt x="2991" y="762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8" name="フリーフォーム 397">
                  <a:extLst>
                    <a:ext uri="{FF2B5EF4-FFF2-40B4-BE49-F238E27FC236}">
                      <a16:creationId xmlns:a16="http://schemas.microsoft.com/office/drawing/2014/main" id="{F85175DD-50F2-42B4-FE33-1A692D927036}"/>
                    </a:ext>
                  </a:extLst>
                </p:cNvPr>
                <p:cNvSpPr/>
                <p:nvPr/>
              </p:nvSpPr>
              <p:spPr>
                <a:xfrm>
                  <a:off x="5079898" y="1946222"/>
                  <a:ext cx="428988" cy="38169"/>
                </a:xfrm>
                <a:custGeom>
                  <a:avLst/>
                  <a:gdLst>
                    <a:gd name="connsiteX0" fmla="*/ 6452 w 428988"/>
                    <a:gd name="connsiteY0" fmla="*/ 22278 h 38169"/>
                    <a:gd name="connsiteX1" fmla="*/ 73127 w 428988"/>
                    <a:gd name="connsiteY1" fmla="*/ 38153 h 38169"/>
                    <a:gd name="connsiteX2" fmla="*/ 181077 w 428988"/>
                    <a:gd name="connsiteY2" fmla="*/ 25453 h 38169"/>
                    <a:gd name="connsiteX3" fmla="*/ 108052 w 428988"/>
                    <a:gd name="connsiteY3" fmla="*/ 31803 h 38169"/>
                    <a:gd name="connsiteX4" fmla="*/ 292202 w 428988"/>
                    <a:gd name="connsiteY4" fmla="*/ 12753 h 38169"/>
                    <a:gd name="connsiteX5" fmla="*/ 228702 w 428988"/>
                    <a:gd name="connsiteY5" fmla="*/ 15928 h 38169"/>
                    <a:gd name="connsiteX6" fmla="*/ 428727 w 428988"/>
                    <a:gd name="connsiteY6" fmla="*/ 53 h 38169"/>
                    <a:gd name="connsiteX7" fmla="*/ 269977 w 428988"/>
                    <a:gd name="connsiteY7" fmla="*/ 22278 h 38169"/>
                    <a:gd name="connsiteX8" fmla="*/ 219177 w 428988"/>
                    <a:gd name="connsiteY8" fmla="*/ 34978 h 38169"/>
                    <a:gd name="connsiteX9" fmla="*/ 235052 w 428988"/>
                    <a:gd name="connsiteY9" fmla="*/ 28628 h 38169"/>
                    <a:gd name="connsiteX10" fmla="*/ 6452 w 428988"/>
                    <a:gd name="connsiteY10" fmla="*/ 22278 h 38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988" h="38169">
                      <a:moveTo>
                        <a:pt x="6452" y="22278"/>
                      </a:moveTo>
                      <a:cubicBezTo>
                        <a:pt x="-20535" y="23865"/>
                        <a:pt x="44023" y="37624"/>
                        <a:pt x="73127" y="38153"/>
                      </a:cubicBezTo>
                      <a:cubicBezTo>
                        <a:pt x="102231" y="38682"/>
                        <a:pt x="175256" y="26511"/>
                        <a:pt x="181077" y="25453"/>
                      </a:cubicBezTo>
                      <a:cubicBezTo>
                        <a:pt x="186898" y="24395"/>
                        <a:pt x="89531" y="33920"/>
                        <a:pt x="108052" y="31803"/>
                      </a:cubicBezTo>
                      <a:cubicBezTo>
                        <a:pt x="126573" y="29686"/>
                        <a:pt x="272094" y="15399"/>
                        <a:pt x="292202" y="12753"/>
                      </a:cubicBezTo>
                      <a:cubicBezTo>
                        <a:pt x="312310" y="10107"/>
                        <a:pt x="205948" y="18045"/>
                        <a:pt x="228702" y="15928"/>
                      </a:cubicBezTo>
                      <a:cubicBezTo>
                        <a:pt x="251456" y="13811"/>
                        <a:pt x="421848" y="-1005"/>
                        <a:pt x="428727" y="53"/>
                      </a:cubicBezTo>
                      <a:cubicBezTo>
                        <a:pt x="435606" y="1111"/>
                        <a:pt x="304902" y="16457"/>
                        <a:pt x="269977" y="22278"/>
                      </a:cubicBezTo>
                      <a:cubicBezTo>
                        <a:pt x="235052" y="28099"/>
                        <a:pt x="224998" y="33920"/>
                        <a:pt x="219177" y="34978"/>
                      </a:cubicBezTo>
                      <a:cubicBezTo>
                        <a:pt x="213356" y="36036"/>
                        <a:pt x="263627" y="30216"/>
                        <a:pt x="235052" y="28628"/>
                      </a:cubicBezTo>
                      <a:cubicBezTo>
                        <a:pt x="206477" y="27041"/>
                        <a:pt x="33439" y="20691"/>
                        <a:pt x="6452" y="222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9" name="フリーフォーム 398">
                  <a:extLst>
                    <a:ext uri="{FF2B5EF4-FFF2-40B4-BE49-F238E27FC236}">
                      <a16:creationId xmlns:a16="http://schemas.microsoft.com/office/drawing/2014/main" id="{7DAAB8EA-A88E-FFF9-8D24-4B66F24DAF87}"/>
                    </a:ext>
                  </a:extLst>
                </p:cNvPr>
                <p:cNvSpPr/>
                <p:nvPr/>
              </p:nvSpPr>
              <p:spPr>
                <a:xfrm>
                  <a:off x="4808276" y="1767346"/>
                  <a:ext cx="538940" cy="82857"/>
                </a:xfrm>
                <a:custGeom>
                  <a:avLst/>
                  <a:gdLst>
                    <a:gd name="connsiteX0" fmla="*/ 5024 w 538940"/>
                    <a:gd name="connsiteY0" fmla="*/ 1129 h 82857"/>
                    <a:gd name="connsiteX1" fmla="*/ 147899 w 538940"/>
                    <a:gd name="connsiteY1" fmla="*/ 29704 h 82857"/>
                    <a:gd name="connsiteX2" fmla="*/ 230449 w 538940"/>
                    <a:gd name="connsiteY2" fmla="*/ 45579 h 82857"/>
                    <a:gd name="connsiteX3" fmla="*/ 144724 w 538940"/>
                    <a:gd name="connsiteY3" fmla="*/ 45579 h 82857"/>
                    <a:gd name="connsiteX4" fmla="*/ 395549 w 538940"/>
                    <a:gd name="connsiteY4" fmla="*/ 80504 h 82857"/>
                    <a:gd name="connsiteX5" fmla="*/ 538424 w 538940"/>
                    <a:gd name="connsiteY5" fmla="*/ 74154 h 82857"/>
                    <a:gd name="connsiteX6" fmla="*/ 347924 w 538940"/>
                    <a:gd name="connsiteY6" fmla="*/ 77329 h 82857"/>
                    <a:gd name="connsiteX7" fmla="*/ 370149 w 538940"/>
                    <a:gd name="connsiteY7" fmla="*/ 77329 h 82857"/>
                    <a:gd name="connsiteX8" fmla="*/ 5024 w 538940"/>
                    <a:gd name="connsiteY8" fmla="*/ 1129 h 8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40" h="82857">
                      <a:moveTo>
                        <a:pt x="5024" y="1129"/>
                      </a:moveTo>
                      <a:cubicBezTo>
                        <a:pt x="-32018" y="-6809"/>
                        <a:pt x="147899" y="29704"/>
                        <a:pt x="147899" y="29704"/>
                      </a:cubicBezTo>
                      <a:cubicBezTo>
                        <a:pt x="185470" y="37112"/>
                        <a:pt x="230978" y="42933"/>
                        <a:pt x="230449" y="45579"/>
                      </a:cubicBezTo>
                      <a:cubicBezTo>
                        <a:pt x="229920" y="48225"/>
                        <a:pt x="117207" y="39758"/>
                        <a:pt x="144724" y="45579"/>
                      </a:cubicBezTo>
                      <a:cubicBezTo>
                        <a:pt x="172241" y="51400"/>
                        <a:pt x="329932" y="75742"/>
                        <a:pt x="395549" y="80504"/>
                      </a:cubicBezTo>
                      <a:cubicBezTo>
                        <a:pt x="461166" y="85267"/>
                        <a:pt x="546362" y="74683"/>
                        <a:pt x="538424" y="74154"/>
                      </a:cubicBezTo>
                      <a:cubicBezTo>
                        <a:pt x="530487" y="73625"/>
                        <a:pt x="375970" y="76800"/>
                        <a:pt x="347924" y="77329"/>
                      </a:cubicBezTo>
                      <a:cubicBezTo>
                        <a:pt x="319878" y="77858"/>
                        <a:pt x="423066" y="89500"/>
                        <a:pt x="370149" y="77329"/>
                      </a:cubicBezTo>
                      <a:cubicBezTo>
                        <a:pt x="317232" y="65158"/>
                        <a:pt x="42066" y="9067"/>
                        <a:pt x="5024" y="11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0" name="フリーフォーム 399">
                  <a:extLst>
                    <a:ext uri="{FF2B5EF4-FFF2-40B4-BE49-F238E27FC236}">
                      <a16:creationId xmlns:a16="http://schemas.microsoft.com/office/drawing/2014/main" id="{482974AE-C37A-906A-0A51-346E5674DB59}"/>
                    </a:ext>
                  </a:extLst>
                </p:cNvPr>
                <p:cNvSpPr/>
                <p:nvPr/>
              </p:nvSpPr>
              <p:spPr>
                <a:xfrm>
                  <a:off x="4978373" y="1685925"/>
                  <a:ext cx="385947" cy="73087"/>
                </a:xfrm>
                <a:custGeom>
                  <a:avLst/>
                  <a:gdLst>
                    <a:gd name="connsiteX0" fmla="*/ 27 w 385947"/>
                    <a:gd name="connsiteY0" fmla="*/ 0 h 73087"/>
                    <a:gd name="connsiteX1" fmla="*/ 225452 w 385947"/>
                    <a:gd name="connsiteY1" fmla="*/ 60325 h 73087"/>
                    <a:gd name="connsiteX2" fmla="*/ 149252 w 385947"/>
                    <a:gd name="connsiteY2" fmla="*/ 28575 h 73087"/>
                    <a:gd name="connsiteX3" fmla="*/ 327052 w 385947"/>
                    <a:gd name="connsiteY3" fmla="*/ 47625 h 73087"/>
                    <a:gd name="connsiteX4" fmla="*/ 273077 w 385947"/>
                    <a:gd name="connsiteY4" fmla="*/ 41275 h 73087"/>
                    <a:gd name="connsiteX5" fmla="*/ 384202 w 385947"/>
                    <a:gd name="connsiteY5" fmla="*/ 73025 h 73087"/>
                    <a:gd name="connsiteX6" fmla="*/ 168302 w 385947"/>
                    <a:gd name="connsiteY6" fmla="*/ 31750 h 73087"/>
                    <a:gd name="connsiteX7" fmla="*/ 209577 w 385947"/>
                    <a:gd name="connsiteY7" fmla="*/ 60325 h 73087"/>
                    <a:gd name="connsiteX8" fmla="*/ 27 w 385947"/>
                    <a:gd name="connsiteY8" fmla="*/ 0 h 73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5947" h="73087">
                      <a:moveTo>
                        <a:pt x="27" y="0"/>
                      </a:moveTo>
                      <a:cubicBezTo>
                        <a:pt x="2673" y="0"/>
                        <a:pt x="200581" y="55563"/>
                        <a:pt x="225452" y="60325"/>
                      </a:cubicBezTo>
                      <a:cubicBezTo>
                        <a:pt x="250323" y="65087"/>
                        <a:pt x="132319" y="30692"/>
                        <a:pt x="149252" y="28575"/>
                      </a:cubicBezTo>
                      <a:cubicBezTo>
                        <a:pt x="166185" y="26458"/>
                        <a:pt x="306415" y="45508"/>
                        <a:pt x="327052" y="47625"/>
                      </a:cubicBezTo>
                      <a:cubicBezTo>
                        <a:pt x="347689" y="49742"/>
                        <a:pt x="263552" y="37042"/>
                        <a:pt x="273077" y="41275"/>
                      </a:cubicBezTo>
                      <a:cubicBezTo>
                        <a:pt x="282602" y="45508"/>
                        <a:pt x="401664" y="74612"/>
                        <a:pt x="384202" y="73025"/>
                      </a:cubicBezTo>
                      <a:cubicBezTo>
                        <a:pt x="366740" y="71438"/>
                        <a:pt x="197406" y="33867"/>
                        <a:pt x="168302" y="31750"/>
                      </a:cubicBezTo>
                      <a:cubicBezTo>
                        <a:pt x="139198" y="29633"/>
                        <a:pt x="231802" y="62971"/>
                        <a:pt x="209577" y="60325"/>
                      </a:cubicBezTo>
                      <a:cubicBezTo>
                        <a:pt x="187352" y="57679"/>
                        <a:pt x="-2619" y="0"/>
                        <a:pt x="2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1" name="フリーフォーム 400">
                  <a:extLst>
                    <a:ext uri="{FF2B5EF4-FFF2-40B4-BE49-F238E27FC236}">
                      <a16:creationId xmlns:a16="http://schemas.microsoft.com/office/drawing/2014/main" id="{7ECEEA79-1257-9ABB-5CF8-7292DE2CE61D}"/>
                    </a:ext>
                  </a:extLst>
                </p:cNvPr>
                <p:cNvSpPr/>
                <p:nvPr/>
              </p:nvSpPr>
              <p:spPr>
                <a:xfrm>
                  <a:off x="5095854" y="1615421"/>
                  <a:ext cx="362383" cy="30067"/>
                </a:xfrm>
                <a:custGeom>
                  <a:avLst/>
                  <a:gdLst>
                    <a:gd name="connsiteX0" fmla="*/ 9546 w 362383"/>
                    <a:gd name="connsiteY0" fmla="*/ 654 h 30067"/>
                    <a:gd name="connsiteX1" fmla="*/ 260371 w 362383"/>
                    <a:gd name="connsiteY1" fmla="*/ 26054 h 30067"/>
                    <a:gd name="connsiteX2" fmla="*/ 174646 w 362383"/>
                    <a:gd name="connsiteY2" fmla="*/ 29229 h 30067"/>
                    <a:gd name="connsiteX3" fmla="*/ 361971 w 362383"/>
                    <a:gd name="connsiteY3" fmla="*/ 29229 h 30067"/>
                    <a:gd name="connsiteX4" fmla="*/ 225446 w 362383"/>
                    <a:gd name="connsiteY4" fmla="*/ 19704 h 30067"/>
                    <a:gd name="connsiteX5" fmla="*/ 238146 w 362383"/>
                    <a:gd name="connsiteY5" fmla="*/ 19704 h 30067"/>
                    <a:gd name="connsiteX6" fmla="*/ 69871 w 362383"/>
                    <a:gd name="connsiteY6" fmla="*/ 10179 h 30067"/>
                    <a:gd name="connsiteX7" fmla="*/ 9546 w 362383"/>
                    <a:gd name="connsiteY7" fmla="*/ 654 h 30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2383" h="30067">
                      <a:moveTo>
                        <a:pt x="9546" y="654"/>
                      </a:moveTo>
                      <a:cubicBezTo>
                        <a:pt x="41296" y="3300"/>
                        <a:pt x="232854" y="21292"/>
                        <a:pt x="260371" y="26054"/>
                      </a:cubicBezTo>
                      <a:cubicBezTo>
                        <a:pt x="287888" y="30816"/>
                        <a:pt x="157713" y="28700"/>
                        <a:pt x="174646" y="29229"/>
                      </a:cubicBezTo>
                      <a:cubicBezTo>
                        <a:pt x="191579" y="29758"/>
                        <a:pt x="353504" y="30816"/>
                        <a:pt x="361971" y="29229"/>
                      </a:cubicBezTo>
                      <a:cubicBezTo>
                        <a:pt x="370438" y="27642"/>
                        <a:pt x="246083" y="21291"/>
                        <a:pt x="225446" y="19704"/>
                      </a:cubicBezTo>
                      <a:cubicBezTo>
                        <a:pt x="204809" y="18117"/>
                        <a:pt x="238146" y="19704"/>
                        <a:pt x="238146" y="19704"/>
                      </a:cubicBezTo>
                      <a:cubicBezTo>
                        <a:pt x="212217" y="18117"/>
                        <a:pt x="107442" y="16529"/>
                        <a:pt x="69871" y="10179"/>
                      </a:cubicBezTo>
                      <a:cubicBezTo>
                        <a:pt x="32300" y="3829"/>
                        <a:pt x="-22204" y="-1992"/>
                        <a:pt x="9546" y="6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2" name="フリーフォーム 401">
                  <a:extLst>
                    <a:ext uri="{FF2B5EF4-FFF2-40B4-BE49-F238E27FC236}">
                      <a16:creationId xmlns:a16="http://schemas.microsoft.com/office/drawing/2014/main" id="{26786BE5-A08D-2601-AD7D-C4BC27D83A9E}"/>
                    </a:ext>
                  </a:extLst>
                </p:cNvPr>
                <p:cNvSpPr/>
                <p:nvPr/>
              </p:nvSpPr>
              <p:spPr>
                <a:xfrm>
                  <a:off x="4445000" y="1575915"/>
                  <a:ext cx="617937" cy="113185"/>
                </a:xfrm>
                <a:custGeom>
                  <a:avLst/>
                  <a:gdLst>
                    <a:gd name="connsiteX0" fmla="*/ 0 w 617937"/>
                    <a:gd name="connsiteY0" fmla="*/ 113185 h 113185"/>
                    <a:gd name="connsiteX1" fmla="*/ 606425 w 617937"/>
                    <a:gd name="connsiteY1" fmla="*/ 2060 h 113185"/>
                    <a:gd name="connsiteX2" fmla="*/ 412750 w 617937"/>
                    <a:gd name="connsiteY2" fmla="*/ 40160 h 113185"/>
                    <a:gd name="connsiteX3" fmla="*/ 603250 w 617937"/>
                    <a:gd name="connsiteY3" fmla="*/ 30635 h 113185"/>
                    <a:gd name="connsiteX4" fmla="*/ 352425 w 617937"/>
                    <a:gd name="connsiteY4" fmla="*/ 68735 h 113185"/>
                    <a:gd name="connsiteX5" fmla="*/ 0 w 617937"/>
                    <a:gd name="connsiteY5" fmla="*/ 113185 h 113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7937" h="113185">
                      <a:moveTo>
                        <a:pt x="0" y="113185"/>
                      </a:moveTo>
                      <a:lnTo>
                        <a:pt x="606425" y="2060"/>
                      </a:lnTo>
                      <a:cubicBezTo>
                        <a:pt x="675217" y="-10111"/>
                        <a:pt x="413279" y="35397"/>
                        <a:pt x="412750" y="40160"/>
                      </a:cubicBezTo>
                      <a:cubicBezTo>
                        <a:pt x="412221" y="44922"/>
                        <a:pt x="613304" y="25872"/>
                        <a:pt x="603250" y="30635"/>
                      </a:cubicBezTo>
                      <a:cubicBezTo>
                        <a:pt x="593196" y="35397"/>
                        <a:pt x="352425" y="68735"/>
                        <a:pt x="352425" y="68735"/>
                      </a:cubicBezTo>
                      <a:lnTo>
                        <a:pt x="0" y="113185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3" name="フリーフォーム 402">
                  <a:extLst>
                    <a:ext uri="{FF2B5EF4-FFF2-40B4-BE49-F238E27FC236}">
                      <a16:creationId xmlns:a16="http://schemas.microsoft.com/office/drawing/2014/main" id="{53B390E2-0319-0FEC-EA2A-6932D4197F42}"/>
                    </a:ext>
                  </a:extLst>
                </p:cNvPr>
                <p:cNvSpPr/>
                <p:nvPr/>
              </p:nvSpPr>
              <p:spPr>
                <a:xfrm>
                  <a:off x="5137150" y="1555209"/>
                  <a:ext cx="598293" cy="243998"/>
                </a:xfrm>
                <a:custGeom>
                  <a:avLst/>
                  <a:gdLst>
                    <a:gd name="connsiteX0" fmla="*/ 0 w 598293"/>
                    <a:gd name="connsiteY0" fmla="*/ 32291 h 243998"/>
                    <a:gd name="connsiteX1" fmla="*/ 288925 w 598293"/>
                    <a:gd name="connsiteY1" fmla="*/ 541 h 243998"/>
                    <a:gd name="connsiteX2" fmla="*/ 409575 w 598293"/>
                    <a:gd name="connsiteY2" fmla="*/ 13241 h 243998"/>
                    <a:gd name="connsiteX3" fmla="*/ 358775 w 598293"/>
                    <a:gd name="connsiteY3" fmla="*/ 25941 h 243998"/>
                    <a:gd name="connsiteX4" fmla="*/ 495300 w 598293"/>
                    <a:gd name="connsiteY4" fmla="*/ 41816 h 243998"/>
                    <a:gd name="connsiteX5" fmla="*/ 495300 w 598293"/>
                    <a:gd name="connsiteY5" fmla="*/ 60866 h 243998"/>
                    <a:gd name="connsiteX6" fmla="*/ 596900 w 598293"/>
                    <a:gd name="connsiteY6" fmla="*/ 241841 h 243998"/>
                    <a:gd name="connsiteX7" fmla="*/ 546100 w 598293"/>
                    <a:gd name="connsiteY7" fmla="*/ 152941 h 243998"/>
                    <a:gd name="connsiteX8" fmla="*/ 431800 w 598293"/>
                    <a:gd name="connsiteY8" fmla="*/ 38641 h 243998"/>
                    <a:gd name="connsiteX9" fmla="*/ 415925 w 598293"/>
                    <a:gd name="connsiteY9" fmla="*/ 38641 h 243998"/>
                    <a:gd name="connsiteX10" fmla="*/ 323850 w 598293"/>
                    <a:gd name="connsiteY10" fmla="*/ 19591 h 243998"/>
                    <a:gd name="connsiteX11" fmla="*/ 365125 w 598293"/>
                    <a:gd name="connsiteY11" fmla="*/ 16416 h 243998"/>
                    <a:gd name="connsiteX12" fmla="*/ 0 w 598293"/>
                    <a:gd name="connsiteY12" fmla="*/ 32291 h 243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8293" h="243998">
                      <a:moveTo>
                        <a:pt x="0" y="32291"/>
                      </a:moveTo>
                      <a:cubicBezTo>
                        <a:pt x="110331" y="18003"/>
                        <a:pt x="220663" y="3716"/>
                        <a:pt x="288925" y="541"/>
                      </a:cubicBezTo>
                      <a:cubicBezTo>
                        <a:pt x="357187" y="-2634"/>
                        <a:pt x="397933" y="9008"/>
                        <a:pt x="409575" y="13241"/>
                      </a:cubicBezTo>
                      <a:cubicBezTo>
                        <a:pt x="421217" y="17474"/>
                        <a:pt x="344487" y="21178"/>
                        <a:pt x="358775" y="25941"/>
                      </a:cubicBezTo>
                      <a:cubicBezTo>
                        <a:pt x="373063" y="30704"/>
                        <a:pt x="495300" y="41816"/>
                        <a:pt x="495300" y="41816"/>
                      </a:cubicBezTo>
                      <a:cubicBezTo>
                        <a:pt x="518054" y="47637"/>
                        <a:pt x="478367" y="27529"/>
                        <a:pt x="495300" y="60866"/>
                      </a:cubicBezTo>
                      <a:cubicBezTo>
                        <a:pt x="512233" y="94203"/>
                        <a:pt x="588433" y="226495"/>
                        <a:pt x="596900" y="241841"/>
                      </a:cubicBezTo>
                      <a:cubicBezTo>
                        <a:pt x="605367" y="257187"/>
                        <a:pt x="573617" y="186808"/>
                        <a:pt x="546100" y="152941"/>
                      </a:cubicBezTo>
                      <a:cubicBezTo>
                        <a:pt x="518583" y="119074"/>
                        <a:pt x="453496" y="57691"/>
                        <a:pt x="431800" y="38641"/>
                      </a:cubicBezTo>
                      <a:cubicBezTo>
                        <a:pt x="410104" y="19591"/>
                        <a:pt x="433917" y="41816"/>
                        <a:pt x="415925" y="38641"/>
                      </a:cubicBezTo>
                      <a:cubicBezTo>
                        <a:pt x="397933" y="35466"/>
                        <a:pt x="332317" y="23295"/>
                        <a:pt x="323850" y="19591"/>
                      </a:cubicBezTo>
                      <a:cubicBezTo>
                        <a:pt x="315383" y="15887"/>
                        <a:pt x="365125" y="16416"/>
                        <a:pt x="365125" y="16416"/>
                      </a:cubicBezTo>
                      <a:lnTo>
                        <a:pt x="0" y="32291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4" name="フリーフォーム 403">
                  <a:extLst>
                    <a:ext uri="{FF2B5EF4-FFF2-40B4-BE49-F238E27FC236}">
                      <a16:creationId xmlns:a16="http://schemas.microsoft.com/office/drawing/2014/main" id="{E1F07AD4-D544-A0D1-1190-02F90C7077A0}"/>
                    </a:ext>
                  </a:extLst>
                </p:cNvPr>
                <p:cNvSpPr/>
                <p:nvPr/>
              </p:nvSpPr>
              <p:spPr>
                <a:xfrm>
                  <a:off x="4229064" y="1738825"/>
                  <a:ext cx="197441" cy="407631"/>
                </a:xfrm>
                <a:custGeom>
                  <a:avLst/>
                  <a:gdLst>
                    <a:gd name="connsiteX0" fmla="*/ 196886 w 197441"/>
                    <a:gd name="connsiteY0" fmla="*/ 1075 h 407631"/>
                    <a:gd name="connsiteX1" fmla="*/ 114336 w 197441"/>
                    <a:gd name="connsiteY1" fmla="*/ 131250 h 407631"/>
                    <a:gd name="connsiteX2" fmla="*/ 69886 w 197441"/>
                    <a:gd name="connsiteY2" fmla="*/ 239200 h 407631"/>
                    <a:gd name="connsiteX3" fmla="*/ 104811 w 197441"/>
                    <a:gd name="connsiteY3" fmla="*/ 156650 h 407631"/>
                    <a:gd name="connsiteX4" fmla="*/ 22261 w 197441"/>
                    <a:gd name="connsiteY4" fmla="*/ 375725 h 407631"/>
                    <a:gd name="connsiteX5" fmla="*/ 73061 w 197441"/>
                    <a:gd name="connsiteY5" fmla="*/ 220150 h 407631"/>
                    <a:gd name="connsiteX6" fmla="*/ 36 w 197441"/>
                    <a:gd name="connsiteY6" fmla="*/ 407475 h 407631"/>
                    <a:gd name="connsiteX7" fmla="*/ 63536 w 197441"/>
                    <a:gd name="connsiteY7" fmla="*/ 182050 h 407631"/>
                    <a:gd name="connsiteX8" fmla="*/ 85761 w 197441"/>
                    <a:gd name="connsiteY8" fmla="*/ 166175 h 407631"/>
                    <a:gd name="connsiteX9" fmla="*/ 69886 w 197441"/>
                    <a:gd name="connsiteY9" fmla="*/ 207450 h 407631"/>
                    <a:gd name="connsiteX10" fmla="*/ 196886 w 197441"/>
                    <a:gd name="connsiteY10" fmla="*/ 1075 h 40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7441" h="407631">
                      <a:moveTo>
                        <a:pt x="196886" y="1075"/>
                      </a:moveTo>
                      <a:cubicBezTo>
                        <a:pt x="204294" y="-11625"/>
                        <a:pt x="135503" y="91562"/>
                        <a:pt x="114336" y="131250"/>
                      </a:cubicBezTo>
                      <a:cubicBezTo>
                        <a:pt x="93169" y="170938"/>
                        <a:pt x="71473" y="234967"/>
                        <a:pt x="69886" y="239200"/>
                      </a:cubicBezTo>
                      <a:cubicBezTo>
                        <a:pt x="68299" y="243433"/>
                        <a:pt x="112748" y="133896"/>
                        <a:pt x="104811" y="156650"/>
                      </a:cubicBezTo>
                      <a:cubicBezTo>
                        <a:pt x="96873" y="179404"/>
                        <a:pt x="27553" y="365142"/>
                        <a:pt x="22261" y="375725"/>
                      </a:cubicBezTo>
                      <a:cubicBezTo>
                        <a:pt x="16969" y="386308"/>
                        <a:pt x="76765" y="214858"/>
                        <a:pt x="73061" y="220150"/>
                      </a:cubicBezTo>
                      <a:cubicBezTo>
                        <a:pt x="69357" y="225442"/>
                        <a:pt x="1623" y="413825"/>
                        <a:pt x="36" y="407475"/>
                      </a:cubicBezTo>
                      <a:cubicBezTo>
                        <a:pt x="-1552" y="401125"/>
                        <a:pt x="49249" y="222267"/>
                        <a:pt x="63536" y="182050"/>
                      </a:cubicBezTo>
                      <a:cubicBezTo>
                        <a:pt x="77823" y="141833"/>
                        <a:pt x="84703" y="161942"/>
                        <a:pt x="85761" y="166175"/>
                      </a:cubicBezTo>
                      <a:cubicBezTo>
                        <a:pt x="86819" y="170408"/>
                        <a:pt x="50307" y="231262"/>
                        <a:pt x="69886" y="207450"/>
                      </a:cubicBezTo>
                      <a:cubicBezTo>
                        <a:pt x="89465" y="183638"/>
                        <a:pt x="189478" y="13775"/>
                        <a:pt x="196886" y="10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5" name="フリーフォーム 404">
                  <a:extLst>
                    <a:ext uri="{FF2B5EF4-FFF2-40B4-BE49-F238E27FC236}">
                      <a16:creationId xmlns:a16="http://schemas.microsoft.com/office/drawing/2014/main" id="{48123061-F6DE-AE55-AD50-15F5134738C7}"/>
                    </a:ext>
                  </a:extLst>
                </p:cNvPr>
                <p:cNvSpPr/>
                <p:nvPr/>
              </p:nvSpPr>
              <p:spPr>
                <a:xfrm>
                  <a:off x="5721346" y="1952624"/>
                  <a:ext cx="54231" cy="298453"/>
                </a:xfrm>
                <a:custGeom>
                  <a:avLst/>
                  <a:gdLst>
                    <a:gd name="connsiteX0" fmla="*/ 6354 w 54231"/>
                    <a:gd name="connsiteY0" fmla="*/ 1 h 298453"/>
                    <a:gd name="connsiteX1" fmla="*/ 44454 w 54231"/>
                    <a:gd name="connsiteY1" fmla="*/ 171451 h 298453"/>
                    <a:gd name="connsiteX2" fmla="*/ 3179 w 54231"/>
                    <a:gd name="connsiteY2" fmla="*/ 298451 h 298453"/>
                    <a:gd name="connsiteX3" fmla="*/ 50804 w 54231"/>
                    <a:gd name="connsiteY3" fmla="*/ 168276 h 298453"/>
                    <a:gd name="connsiteX4" fmla="*/ 4 w 54231"/>
                    <a:gd name="connsiteY4" fmla="*/ 244476 h 298453"/>
                    <a:gd name="connsiteX5" fmla="*/ 53979 w 54231"/>
                    <a:gd name="connsiteY5" fmla="*/ 174626 h 298453"/>
                    <a:gd name="connsiteX6" fmla="*/ 6354 w 54231"/>
                    <a:gd name="connsiteY6" fmla="*/ 1 h 298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231" h="298453">
                      <a:moveTo>
                        <a:pt x="6354" y="1"/>
                      </a:moveTo>
                      <a:cubicBezTo>
                        <a:pt x="4767" y="-528"/>
                        <a:pt x="44983" y="121709"/>
                        <a:pt x="44454" y="171451"/>
                      </a:cubicBezTo>
                      <a:cubicBezTo>
                        <a:pt x="43925" y="221193"/>
                        <a:pt x="2121" y="298980"/>
                        <a:pt x="3179" y="298451"/>
                      </a:cubicBezTo>
                      <a:cubicBezTo>
                        <a:pt x="4237" y="297922"/>
                        <a:pt x="51333" y="177272"/>
                        <a:pt x="50804" y="168276"/>
                      </a:cubicBezTo>
                      <a:cubicBezTo>
                        <a:pt x="50275" y="159280"/>
                        <a:pt x="-525" y="243418"/>
                        <a:pt x="4" y="244476"/>
                      </a:cubicBezTo>
                      <a:cubicBezTo>
                        <a:pt x="533" y="245534"/>
                        <a:pt x="49746" y="211139"/>
                        <a:pt x="53979" y="174626"/>
                      </a:cubicBezTo>
                      <a:cubicBezTo>
                        <a:pt x="58212" y="138114"/>
                        <a:pt x="7941" y="530"/>
                        <a:pt x="6354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6" name="フリーフォーム 405">
                  <a:extLst>
                    <a:ext uri="{FF2B5EF4-FFF2-40B4-BE49-F238E27FC236}">
                      <a16:creationId xmlns:a16="http://schemas.microsoft.com/office/drawing/2014/main" id="{68960584-8A66-7171-A877-3534DFAA9C7C}"/>
                    </a:ext>
                  </a:extLst>
                </p:cNvPr>
                <p:cNvSpPr/>
                <p:nvPr/>
              </p:nvSpPr>
              <p:spPr>
                <a:xfrm>
                  <a:off x="5763081" y="2272314"/>
                  <a:ext cx="39197" cy="452723"/>
                </a:xfrm>
                <a:custGeom>
                  <a:avLst/>
                  <a:gdLst>
                    <a:gd name="connsiteX0" fmla="*/ 37644 w 39197"/>
                    <a:gd name="connsiteY0" fmla="*/ 986 h 452723"/>
                    <a:gd name="connsiteX1" fmla="*/ 15419 w 39197"/>
                    <a:gd name="connsiteY1" fmla="*/ 102586 h 452723"/>
                    <a:gd name="connsiteX2" fmla="*/ 37644 w 39197"/>
                    <a:gd name="connsiteY2" fmla="*/ 299436 h 452723"/>
                    <a:gd name="connsiteX3" fmla="*/ 18594 w 39197"/>
                    <a:gd name="connsiteY3" fmla="*/ 235936 h 452723"/>
                    <a:gd name="connsiteX4" fmla="*/ 37644 w 39197"/>
                    <a:gd name="connsiteY4" fmla="*/ 451836 h 452723"/>
                    <a:gd name="connsiteX5" fmla="*/ 34469 w 39197"/>
                    <a:gd name="connsiteY5" fmla="*/ 305786 h 452723"/>
                    <a:gd name="connsiteX6" fmla="*/ 5894 w 39197"/>
                    <a:gd name="connsiteY6" fmla="*/ 140686 h 452723"/>
                    <a:gd name="connsiteX7" fmla="*/ 2719 w 39197"/>
                    <a:gd name="connsiteY7" fmla="*/ 159736 h 452723"/>
                    <a:gd name="connsiteX8" fmla="*/ 37644 w 39197"/>
                    <a:gd name="connsiteY8" fmla="*/ 986 h 45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97" h="452723">
                      <a:moveTo>
                        <a:pt x="37644" y="986"/>
                      </a:moveTo>
                      <a:cubicBezTo>
                        <a:pt x="39761" y="-8539"/>
                        <a:pt x="15419" y="52844"/>
                        <a:pt x="15419" y="102586"/>
                      </a:cubicBezTo>
                      <a:cubicBezTo>
                        <a:pt x="15419" y="152328"/>
                        <a:pt x="37115" y="277211"/>
                        <a:pt x="37644" y="299436"/>
                      </a:cubicBezTo>
                      <a:cubicBezTo>
                        <a:pt x="38173" y="321661"/>
                        <a:pt x="18594" y="210536"/>
                        <a:pt x="18594" y="235936"/>
                      </a:cubicBezTo>
                      <a:cubicBezTo>
                        <a:pt x="18594" y="261336"/>
                        <a:pt x="34998" y="440194"/>
                        <a:pt x="37644" y="451836"/>
                      </a:cubicBezTo>
                      <a:cubicBezTo>
                        <a:pt x="40290" y="463478"/>
                        <a:pt x="39761" y="357644"/>
                        <a:pt x="34469" y="305786"/>
                      </a:cubicBezTo>
                      <a:cubicBezTo>
                        <a:pt x="29177" y="253928"/>
                        <a:pt x="11186" y="165028"/>
                        <a:pt x="5894" y="140686"/>
                      </a:cubicBezTo>
                      <a:cubicBezTo>
                        <a:pt x="602" y="116344"/>
                        <a:pt x="-2573" y="177728"/>
                        <a:pt x="2719" y="159736"/>
                      </a:cubicBezTo>
                      <a:cubicBezTo>
                        <a:pt x="8011" y="141744"/>
                        <a:pt x="35527" y="10511"/>
                        <a:pt x="37644" y="9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7" name="フリーフォーム 406">
                  <a:extLst>
                    <a:ext uri="{FF2B5EF4-FFF2-40B4-BE49-F238E27FC236}">
                      <a16:creationId xmlns:a16="http://schemas.microsoft.com/office/drawing/2014/main" id="{06562606-2B22-1E51-3C6E-97EEDB1F9956}"/>
                    </a:ext>
                  </a:extLst>
                </p:cNvPr>
                <p:cNvSpPr/>
                <p:nvPr/>
              </p:nvSpPr>
              <p:spPr>
                <a:xfrm>
                  <a:off x="5641798" y="2755700"/>
                  <a:ext cx="140054" cy="276460"/>
                </a:xfrm>
                <a:custGeom>
                  <a:avLst/>
                  <a:gdLst>
                    <a:gd name="connsiteX0" fmla="*/ 139877 w 140054"/>
                    <a:gd name="connsiteY0" fmla="*/ 200 h 276460"/>
                    <a:gd name="connsiteX1" fmla="*/ 41452 w 140054"/>
                    <a:gd name="connsiteY1" fmla="*/ 70050 h 276460"/>
                    <a:gd name="connsiteX2" fmla="*/ 63677 w 140054"/>
                    <a:gd name="connsiteY2" fmla="*/ 60525 h 276460"/>
                    <a:gd name="connsiteX3" fmla="*/ 47802 w 140054"/>
                    <a:gd name="connsiteY3" fmla="*/ 98625 h 276460"/>
                    <a:gd name="connsiteX4" fmla="*/ 177 w 140054"/>
                    <a:gd name="connsiteY4" fmla="*/ 276425 h 276460"/>
                    <a:gd name="connsiteX5" fmla="*/ 66852 w 140054"/>
                    <a:gd name="connsiteY5" fmla="*/ 82750 h 276460"/>
                    <a:gd name="connsiteX6" fmla="*/ 66852 w 140054"/>
                    <a:gd name="connsiteY6" fmla="*/ 95450 h 276460"/>
                    <a:gd name="connsiteX7" fmla="*/ 139877 w 140054"/>
                    <a:gd name="connsiteY7" fmla="*/ 200 h 276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0054" h="276460">
                      <a:moveTo>
                        <a:pt x="139877" y="200"/>
                      </a:moveTo>
                      <a:cubicBezTo>
                        <a:pt x="135644" y="-4033"/>
                        <a:pt x="54152" y="59996"/>
                        <a:pt x="41452" y="70050"/>
                      </a:cubicBezTo>
                      <a:cubicBezTo>
                        <a:pt x="28752" y="80104"/>
                        <a:pt x="62619" y="55763"/>
                        <a:pt x="63677" y="60525"/>
                      </a:cubicBezTo>
                      <a:cubicBezTo>
                        <a:pt x="64735" y="65287"/>
                        <a:pt x="58385" y="62642"/>
                        <a:pt x="47802" y="98625"/>
                      </a:cubicBezTo>
                      <a:cubicBezTo>
                        <a:pt x="37219" y="134608"/>
                        <a:pt x="-2998" y="279071"/>
                        <a:pt x="177" y="276425"/>
                      </a:cubicBezTo>
                      <a:cubicBezTo>
                        <a:pt x="3352" y="273779"/>
                        <a:pt x="55740" y="112912"/>
                        <a:pt x="66852" y="82750"/>
                      </a:cubicBezTo>
                      <a:cubicBezTo>
                        <a:pt x="77964" y="52588"/>
                        <a:pt x="62619" y="109208"/>
                        <a:pt x="66852" y="95450"/>
                      </a:cubicBezTo>
                      <a:cubicBezTo>
                        <a:pt x="71085" y="81692"/>
                        <a:pt x="144110" y="4433"/>
                        <a:pt x="139877" y="2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8" name="フリーフォーム 407">
                  <a:extLst>
                    <a:ext uri="{FF2B5EF4-FFF2-40B4-BE49-F238E27FC236}">
                      <a16:creationId xmlns:a16="http://schemas.microsoft.com/office/drawing/2014/main" id="{4E953F1F-3D0F-3DAC-9B31-8BACC3EC766B}"/>
                    </a:ext>
                  </a:extLst>
                </p:cNvPr>
                <p:cNvSpPr/>
                <p:nvPr/>
              </p:nvSpPr>
              <p:spPr>
                <a:xfrm>
                  <a:off x="5664686" y="2856736"/>
                  <a:ext cx="121311" cy="343695"/>
                </a:xfrm>
                <a:custGeom>
                  <a:avLst/>
                  <a:gdLst>
                    <a:gd name="connsiteX0" fmla="*/ 120164 w 121311"/>
                    <a:gd name="connsiteY0" fmla="*/ 764 h 343695"/>
                    <a:gd name="connsiteX1" fmla="*/ 59839 w 121311"/>
                    <a:gd name="connsiteY1" fmla="*/ 219839 h 343695"/>
                    <a:gd name="connsiteX2" fmla="*/ 15389 w 121311"/>
                    <a:gd name="connsiteY2" fmla="*/ 343664 h 343695"/>
                    <a:gd name="connsiteX3" fmla="*/ 34439 w 121311"/>
                    <a:gd name="connsiteY3" fmla="*/ 232539 h 343695"/>
                    <a:gd name="connsiteX4" fmla="*/ 2689 w 121311"/>
                    <a:gd name="connsiteY4" fmla="*/ 302389 h 343695"/>
                    <a:gd name="connsiteX5" fmla="*/ 120164 w 121311"/>
                    <a:gd name="connsiteY5" fmla="*/ 764 h 343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311" h="343695">
                      <a:moveTo>
                        <a:pt x="120164" y="764"/>
                      </a:moveTo>
                      <a:cubicBezTo>
                        <a:pt x="129689" y="-12994"/>
                        <a:pt x="77301" y="162689"/>
                        <a:pt x="59839" y="219839"/>
                      </a:cubicBezTo>
                      <a:cubicBezTo>
                        <a:pt x="42377" y="276989"/>
                        <a:pt x="19622" y="341547"/>
                        <a:pt x="15389" y="343664"/>
                      </a:cubicBezTo>
                      <a:cubicBezTo>
                        <a:pt x="11156" y="345781"/>
                        <a:pt x="36556" y="239418"/>
                        <a:pt x="34439" y="232539"/>
                      </a:cubicBezTo>
                      <a:cubicBezTo>
                        <a:pt x="32322" y="225660"/>
                        <a:pt x="-11069" y="336256"/>
                        <a:pt x="2689" y="302389"/>
                      </a:cubicBezTo>
                      <a:cubicBezTo>
                        <a:pt x="16447" y="268522"/>
                        <a:pt x="110639" y="14522"/>
                        <a:pt x="120164" y="7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9" name="フリーフォーム 408">
                  <a:extLst>
                    <a:ext uri="{FF2B5EF4-FFF2-40B4-BE49-F238E27FC236}">
                      <a16:creationId xmlns:a16="http://schemas.microsoft.com/office/drawing/2014/main" id="{1B851769-26A6-16E5-1C30-54A549AEF47D}"/>
                    </a:ext>
                  </a:extLst>
                </p:cNvPr>
                <p:cNvSpPr/>
                <p:nvPr/>
              </p:nvSpPr>
              <p:spPr>
                <a:xfrm>
                  <a:off x="5530185" y="3224961"/>
                  <a:ext cx="136226" cy="175812"/>
                </a:xfrm>
                <a:custGeom>
                  <a:avLst/>
                  <a:gdLst>
                    <a:gd name="connsiteX0" fmla="*/ 134015 w 136226"/>
                    <a:gd name="connsiteY0" fmla="*/ 839 h 175812"/>
                    <a:gd name="connsiteX1" fmla="*/ 86390 w 136226"/>
                    <a:gd name="connsiteY1" fmla="*/ 86564 h 175812"/>
                    <a:gd name="connsiteX2" fmla="*/ 665 w 136226"/>
                    <a:gd name="connsiteY2" fmla="*/ 175464 h 175812"/>
                    <a:gd name="connsiteX3" fmla="*/ 45115 w 136226"/>
                    <a:gd name="connsiteY3" fmla="*/ 118314 h 175812"/>
                    <a:gd name="connsiteX4" fmla="*/ 16540 w 136226"/>
                    <a:gd name="connsiteY4" fmla="*/ 140539 h 175812"/>
                    <a:gd name="connsiteX5" fmla="*/ 134015 w 136226"/>
                    <a:gd name="connsiteY5" fmla="*/ 839 h 175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226" h="175812">
                      <a:moveTo>
                        <a:pt x="134015" y="839"/>
                      </a:moveTo>
                      <a:cubicBezTo>
                        <a:pt x="145657" y="-8157"/>
                        <a:pt x="108615" y="57460"/>
                        <a:pt x="86390" y="86564"/>
                      </a:cubicBezTo>
                      <a:cubicBezTo>
                        <a:pt x="64165" y="115668"/>
                        <a:pt x="7544" y="170172"/>
                        <a:pt x="665" y="175464"/>
                      </a:cubicBezTo>
                      <a:cubicBezTo>
                        <a:pt x="-6214" y="180756"/>
                        <a:pt x="42469" y="124135"/>
                        <a:pt x="45115" y="118314"/>
                      </a:cubicBezTo>
                      <a:cubicBezTo>
                        <a:pt x="47761" y="112493"/>
                        <a:pt x="4898" y="153768"/>
                        <a:pt x="16540" y="140539"/>
                      </a:cubicBezTo>
                      <a:cubicBezTo>
                        <a:pt x="28182" y="127310"/>
                        <a:pt x="122373" y="9835"/>
                        <a:pt x="134015" y="8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0" name="フリーフォーム 409">
                  <a:extLst>
                    <a:ext uri="{FF2B5EF4-FFF2-40B4-BE49-F238E27FC236}">
                      <a16:creationId xmlns:a16="http://schemas.microsoft.com/office/drawing/2014/main" id="{8EBE5A34-99AC-A9EA-3766-062A2A6966FF}"/>
                    </a:ext>
                  </a:extLst>
                </p:cNvPr>
                <p:cNvSpPr/>
                <p:nvPr/>
              </p:nvSpPr>
              <p:spPr>
                <a:xfrm>
                  <a:off x="5331429" y="3344625"/>
                  <a:ext cx="217403" cy="270062"/>
                </a:xfrm>
                <a:custGeom>
                  <a:avLst/>
                  <a:gdLst>
                    <a:gd name="connsiteX0" fmla="*/ 212121 w 217403"/>
                    <a:gd name="connsiteY0" fmla="*/ 1825 h 270062"/>
                    <a:gd name="connsiteX1" fmla="*/ 158146 w 217403"/>
                    <a:gd name="connsiteY1" fmla="*/ 116125 h 270062"/>
                    <a:gd name="connsiteX2" fmla="*/ 2571 w 217403"/>
                    <a:gd name="connsiteY2" fmla="*/ 268525 h 270062"/>
                    <a:gd name="connsiteX3" fmla="*/ 59721 w 217403"/>
                    <a:gd name="connsiteY3" fmla="*/ 195500 h 270062"/>
                    <a:gd name="connsiteX4" fmla="*/ 40671 w 217403"/>
                    <a:gd name="connsiteY4" fmla="*/ 208200 h 270062"/>
                    <a:gd name="connsiteX5" fmla="*/ 212121 w 217403"/>
                    <a:gd name="connsiteY5" fmla="*/ 1825 h 270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403" h="270062">
                      <a:moveTo>
                        <a:pt x="212121" y="1825"/>
                      </a:moveTo>
                      <a:cubicBezTo>
                        <a:pt x="231700" y="-13521"/>
                        <a:pt x="193071" y="71675"/>
                        <a:pt x="158146" y="116125"/>
                      </a:cubicBezTo>
                      <a:cubicBezTo>
                        <a:pt x="123221" y="160575"/>
                        <a:pt x="18975" y="255296"/>
                        <a:pt x="2571" y="268525"/>
                      </a:cubicBezTo>
                      <a:cubicBezTo>
                        <a:pt x="-13833" y="281754"/>
                        <a:pt x="53371" y="205554"/>
                        <a:pt x="59721" y="195500"/>
                      </a:cubicBezTo>
                      <a:cubicBezTo>
                        <a:pt x="66071" y="185446"/>
                        <a:pt x="15271" y="233600"/>
                        <a:pt x="40671" y="208200"/>
                      </a:cubicBezTo>
                      <a:cubicBezTo>
                        <a:pt x="66071" y="182800"/>
                        <a:pt x="192542" y="17171"/>
                        <a:pt x="212121" y="18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1" name="フリーフォーム 410">
                  <a:extLst>
                    <a:ext uri="{FF2B5EF4-FFF2-40B4-BE49-F238E27FC236}">
                      <a16:creationId xmlns:a16="http://schemas.microsoft.com/office/drawing/2014/main" id="{B6655623-95FE-2F37-BA4D-23F7A8798324}"/>
                    </a:ext>
                  </a:extLst>
                </p:cNvPr>
                <p:cNvSpPr/>
                <p:nvPr/>
              </p:nvSpPr>
              <p:spPr>
                <a:xfrm>
                  <a:off x="4990760" y="3508374"/>
                  <a:ext cx="413167" cy="190868"/>
                </a:xfrm>
                <a:custGeom>
                  <a:avLst/>
                  <a:gdLst>
                    <a:gd name="connsiteX0" fmla="*/ 413090 w 413167"/>
                    <a:gd name="connsiteY0" fmla="*/ 1 h 190868"/>
                    <a:gd name="connsiteX1" fmla="*/ 200365 w 413167"/>
                    <a:gd name="connsiteY1" fmla="*/ 142876 h 190868"/>
                    <a:gd name="connsiteX2" fmla="*/ 127340 w 413167"/>
                    <a:gd name="connsiteY2" fmla="*/ 168276 h 190868"/>
                    <a:gd name="connsiteX3" fmla="*/ 184490 w 413167"/>
                    <a:gd name="connsiteY3" fmla="*/ 165101 h 190868"/>
                    <a:gd name="connsiteX4" fmla="*/ 340 w 413167"/>
                    <a:gd name="connsiteY4" fmla="*/ 190501 h 190868"/>
                    <a:gd name="connsiteX5" fmla="*/ 238465 w 413167"/>
                    <a:gd name="connsiteY5" fmla="*/ 142876 h 190868"/>
                    <a:gd name="connsiteX6" fmla="*/ 174965 w 413167"/>
                    <a:gd name="connsiteY6" fmla="*/ 139701 h 190868"/>
                    <a:gd name="connsiteX7" fmla="*/ 413090 w 413167"/>
                    <a:gd name="connsiteY7" fmla="*/ 1 h 190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3167" h="190868">
                      <a:moveTo>
                        <a:pt x="413090" y="1"/>
                      </a:moveTo>
                      <a:cubicBezTo>
                        <a:pt x="417323" y="530"/>
                        <a:pt x="247990" y="114830"/>
                        <a:pt x="200365" y="142876"/>
                      </a:cubicBezTo>
                      <a:cubicBezTo>
                        <a:pt x="152740" y="170922"/>
                        <a:pt x="129986" y="164572"/>
                        <a:pt x="127340" y="168276"/>
                      </a:cubicBezTo>
                      <a:cubicBezTo>
                        <a:pt x="124694" y="171980"/>
                        <a:pt x="205657" y="161397"/>
                        <a:pt x="184490" y="165101"/>
                      </a:cubicBezTo>
                      <a:cubicBezTo>
                        <a:pt x="163323" y="168805"/>
                        <a:pt x="-8656" y="194205"/>
                        <a:pt x="340" y="190501"/>
                      </a:cubicBezTo>
                      <a:cubicBezTo>
                        <a:pt x="9336" y="186797"/>
                        <a:pt x="209361" y="151343"/>
                        <a:pt x="238465" y="142876"/>
                      </a:cubicBezTo>
                      <a:cubicBezTo>
                        <a:pt x="267569" y="134409"/>
                        <a:pt x="145861" y="159809"/>
                        <a:pt x="174965" y="139701"/>
                      </a:cubicBezTo>
                      <a:cubicBezTo>
                        <a:pt x="204069" y="119593"/>
                        <a:pt x="408857" y="-528"/>
                        <a:pt x="413090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2" name="フリーフォーム 411">
                  <a:extLst>
                    <a:ext uri="{FF2B5EF4-FFF2-40B4-BE49-F238E27FC236}">
                      <a16:creationId xmlns:a16="http://schemas.microsoft.com/office/drawing/2014/main" id="{26A29096-77B6-4364-7B4F-9BB3C1EDFA0A}"/>
                    </a:ext>
                  </a:extLst>
                </p:cNvPr>
                <p:cNvSpPr/>
                <p:nvPr/>
              </p:nvSpPr>
              <p:spPr>
                <a:xfrm>
                  <a:off x="4609991" y="3409950"/>
                  <a:ext cx="280393" cy="276817"/>
                </a:xfrm>
                <a:custGeom>
                  <a:avLst/>
                  <a:gdLst>
                    <a:gd name="connsiteX0" fmla="*/ 109 w 280393"/>
                    <a:gd name="connsiteY0" fmla="*/ 0 h 276817"/>
                    <a:gd name="connsiteX1" fmla="*/ 63609 w 280393"/>
                    <a:gd name="connsiteY1" fmla="*/ 130175 h 276817"/>
                    <a:gd name="connsiteX2" fmla="*/ 57259 w 280393"/>
                    <a:gd name="connsiteY2" fmla="*/ 127000 h 276817"/>
                    <a:gd name="connsiteX3" fmla="*/ 149334 w 280393"/>
                    <a:gd name="connsiteY3" fmla="*/ 203200 h 276817"/>
                    <a:gd name="connsiteX4" fmla="*/ 130284 w 280393"/>
                    <a:gd name="connsiteY4" fmla="*/ 193675 h 276817"/>
                    <a:gd name="connsiteX5" fmla="*/ 279509 w 280393"/>
                    <a:gd name="connsiteY5" fmla="*/ 276225 h 276817"/>
                    <a:gd name="connsiteX6" fmla="*/ 187434 w 280393"/>
                    <a:gd name="connsiteY6" fmla="*/ 228600 h 276817"/>
                    <a:gd name="connsiteX7" fmla="*/ 89009 w 280393"/>
                    <a:gd name="connsiteY7" fmla="*/ 187325 h 276817"/>
                    <a:gd name="connsiteX8" fmla="*/ 136634 w 280393"/>
                    <a:gd name="connsiteY8" fmla="*/ 209550 h 276817"/>
                    <a:gd name="connsiteX9" fmla="*/ 31859 w 280393"/>
                    <a:gd name="connsiteY9" fmla="*/ 127000 h 276817"/>
                    <a:gd name="connsiteX10" fmla="*/ 47734 w 280393"/>
                    <a:gd name="connsiteY10" fmla="*/ 130175 h 276817"/>
                    <a:gd name="connsiteX11" fmla="*/ 109 w 280393"/>
                    <a:gd name="connsiteY11" fmla="*/ 0 h 276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0393" h="276817">
                      <a:moveTo>
                        <a:pt x="109" y="0"/>
                      </a:moveTo>
                      <a:cubicBezTo>
                        <a:pt x="2755" y="0"/>
                        <a:pt x="63609" y="130175"/>
                        <a:pt x="63609" y="130175"/>
                      </a:cubicBezTo>
                      <a:cubicBezTo>
                        <a:pt x="73134" y="151342"/>
                        <a:pt x="42972" y="114829"/>
                        <a:pt x="57259" y="127000"/>
                      </a:cubicBezTo>
                      <a:cubicBezTo>
                        <a:pt x="71546" y="139171"/>
                        <a:pt x="149334" y="203200"/>
                        <a:pt x="149334" y="203200"/>
                      </a:cubicBezTo>
                      <a:cubicBezTo>
                        <a:pt x="161505" y="214313"/>
                        <a:pt x="130284" y="193675"/>
                        <a:pt x="130284" y="193675"/>
                      </a:cubicBezTo>
                      <a:lnTo>
                        <a:pt x="279509" y="276225"/>
                      </a:lnTo>
                      <a:cubicBezTo>
                        <a:pt x="289034" y="282046"/>
                        <a:pt x="219184" y="243417"/>
                        <a:pt x="187434" y="228600"/>
                      </a:cubicBezTo>
                      <a:cubicBezTo>
                        <a:pt x="155684" y="213783"/>
                        <a:pt x="97476" y="190500"/>
                        <a:pt x="89009" y="187325"/>
                      </a:cubicBezTo>
                      <a:cubicBezTo>
                        <a:pt x="80542" y="184150"/>
                        <a:pt x="146159" y="219604"/>
                        <a:pt x="136634" y="209550"/>
                      </a:cubicBezTo>
                      <a:cubicBezTo>
                        <a:pt x="127109" y="199496"/>
                        <a:pt x="31859" y="127000"/>
                        <a:pt x="31859" y="127000"/>
                      </a:cubicBezTo>
                      <a:cubicBezTo>
                        <a:pt x="17042" y="113771"/>
                        <a:pt x="51967" y="144462"/>
                        <a:pt x="47734" y="130175"/>
                      </a:cubicBezTo>
                      <a:cubicBezTo>
                        <a:pt x="43501" y="115888"/>
                        <a:pt x="-2537" y="0"/>
                        <a:pt x="109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3" name="フリーフォーム 412">
                  <a:extLst>
                    <a:ext uri="{FF2B5EF4-FFF2-40B4-BE49-F238E27FC236}">
                      <a16:creationId xmlns:a16="http://schemas.microsoft.com/office/drawing/2014/main" id="{039BC170-1365-59A1-EA21-F73A37F18D1B}"/>
                    </a:ext>
                  </a:extLst>
                </p:cNvPr>
                <p:cNvSpPr/>
                <p:nvPr/>
              </p:nvSpPr>
              <p:spPr>
                <a:xfrm>
                  <a:off x="4895840" y="3555724"/>
                  <a:ext cx="315377" cy="114856"/>
                </a:xfrm>
                <a:custGeom>
                  <a:avLst/>
                  <a:gdLst>
                    <a:gd name="connsiteX0" fmla="*/ 314335 w 315377"/>
                    <a:gd name="connsiteY0" fmla="*/ 276 h 114856"/>
                    <a:gd name="connsiteX1" fmla="*/ 127010 w 315377"/>
                    <a:gd name="connsiteY1" fmla="*/ 95526 h 114856"/>
                    <a:gd name="connsiteX2" fmla="*/ 10 w 315377"/>
                    <a:gd name="connsiteY2" fmla="*/ 114576 h 114856"/>
                    <a:gd name="connsiteX3" fmla="*/ 133360 w 315377"/>
                    <a:gd name="connsiteY3" fmla="*/ 89176 h 114856"/>
                    <a:gd name="connsiteX4" fmla="*/ 41285 w 315377"/>
                    <a:gd name="connsiteY4" fmla="*/ 89176 h 114856"/>
                    <a:gd name="connsiteX5" fmla="*/ 196860 w 315377"/>
                    <a:gd name="connsiteY5" fmla="*/ 66951 h 114856"/>
                    <a:gd name="connsiteX6" fmla="*/ 314335 w 315377"/>
                    <a:gd name="connsiteY6" fmla="*/ 276 h 114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5377" h="114856">
                      <a:moveTo>
                        <a:pt x="314335" y="276"/>
                      </a:moveTo>
                      <a:cubicBezTo>
                        <a:pt x="302693" y="5038"/>
                        <a:pt x="179397" y="76476"/>
                        <a:pt x="127010" y="95526"/>
                      </a:cubicBezTo>
                      <a:cubicBezTo>
                        <a:pt x="74622" y="114576"/>
                        <a:pt x="-1048" y="115634"/>
                        <a:pt x="10" y="114576"/>
                      </a:cubicBezTo>
                      <a:cubicBezTo>
                        <a:pt x="1068" y="113518"/>
                        <a:pt x="126481" y="93409"/>
                        <a:pt x="133360" y="89176"/>
                      </a:cubicBezTo>
                      <a:cubicBezTo>
                        <a:pt x="140239" y="84943"/>
                        <a:pt x="30702" y="92880"/>
                        <a:pt x="41285" y="89176"/>
                      </a:cubicBezTo>
                      <a:cubicBezTo>
                        <a:pt x="51868" y="85472"/>
                        <a:pt x="156643" y="80180"/>
                        <a:pt x="196860" y="66951"/>
                      </a:cubicBezTo>
                      <a:cubicBezTo>
                        <a:pt x="237077" y="53722"/>
                        <a:pt x="325977" y="-4486"/>
                        <a:pt x="314335" y="2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4" name="フリーフォーム 413">
                  <a:extLst>
                    <a:ext uri="{FF2B5EF4-FFF2-40B4-BE49-F238E27FC236}">
                      <a16:creationId xmlns:a16="http://schemas.microsoft.com/office/drawing/2014/main" id="{AE108C30-D75A-11EF-4BF4-C8386D0333FC}"/>
                    </a:ext>
                  </a:extLst>
                </p:cNvPr>
                <p:cNvSpPr/>
                <p:nvPr/>
              </p:nvSpPr>
              <p:spPr>
                <a:xfrm>
                  <a:off x="4375139" y="3021731"/>
                  <a:ext cx="127015" cy="364568"/>
                </a:xfrm>
                <a:custGeom>
                  <a:avLst/>
                  <a:gdLst>
                    <a:gd name="connsiteX0" fmla="*/ 22236 w 127015"/>
                    <a:gd name="connsiteY0" fmla="*/ 4044 h 364568"/>
                    <a:gd name="connsiteX1" fmla="*/ 41286 w 127015"/>
                    <a:gd name="connsiteY1" fmla="*/ 89769 h 364568"/>
                    <a:gd name="connsiteX2" fmla="*/ 28586 w 127015"/>
                    <a:gd name="connsiteY2" fmla="*/ 178669 h 364568"/>
                    <a:gd name="connsiteX3" fmla="*/ 31761 w 127015"/>
                    <a:gd name="connsiteY3" fmla="*/ 165969 h 364568"/>
                    <a:gd name="connsiteX4" fmla="*/ 11 w 127015"/>
                    <a:gd name="connsiteY4" fmla="*/ 286619 h 364568"/>
                    <a:gd name="connsiteX5" fmla="*/ 28586 w 127015"/>
                    <a:gd name="connsiteY5" fmla="*/ 226294 h 364568"/>
                    <a:gd name="connsiteX6" fmla="*/ 66686 w 127015"/>
                    <a:gd name="connsiteY6" fmla="*/ 324719 h 364568"/>
                    <a:gd name="connsiteX7" fmla="*/ 127011 w 127015"/>
                    <a:gd name="connsiteY7" fmla="*/ 362819 h 364568"/>
                    <a:gd name="connsiteX8" fmla="*/ 63511 w 127015"/>
                    <a:gd name="connsiteY8" fmla="*/ 273919 h 364568"/>
                    <a:gd name="connsiteX9" fmla="*/ 57161 w 127015"/>
                    <a:gd name="connsiteY9" fmla="*/ 286619 h 364568"/>
                    <a:gd name="connsiteX10" fmla="*/ 25411 w 127015"/>
                    <a:gd name="connsiteY10" fmla="*/ 226294 h 364568"/>
                    <a:gd name="connsiteX11" fmla="*/ 22236 w 127015"/>
                    <a:gd name="connsiteY11" fmla="*/ 4044 h 364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7015" h="364568">
                      <a:moveTo>
                        <a:pt x="22236" y="4044"/>
                      </a:moveTo>
                      <a:cubicBezTo>
                        <a:pt x="24882" y="-18710"/>
                        <a:pt x="40228" y="60665"/>
                        <a:pt x="41286" y="89769"/>
                      </a:cubicBezTo>
                      <a:cubicBezTo>
                        <a:pt x="42344" y="118873"/>
                        <a:pt x="28586" y="178669"/>
                        <a:pt x="28586" y="178669"/>
                      </a:cubicBezTo>
                      <a:cubicBezTo>
                        <a:pt x="26999" y="191369"/>
                        <a:pt x="36524" y="147977"/>
                        <a:pt x="31761" y="165969"/>
                      </a:cubicBezTo>
                      <a:cubicBezTo>
                        <a:pt x="26999" y="183961"/>
                        <a:pt x="540" y="276565"/>
                        <a:pt x="11" y="286619"/>
                      </a:cubicBezTo>
                      <a:cubicBezTo>
                        <a:pt x="-518" y="296673"/>
                        <a:pt x="17474" y="219944"/>
                        <a:pt x="28586" y="226294"/>
                      </a:cubicBezTo>
                      <a:cubicBezTo>
                        <a:pt x="39698" y="232644"/>
                        <a:pt x="50282" y="301965"/>
                        <a:pt x="66686" y="324719"/>
                      </a:cubicBezTo>
                      <a:cubicBezTo>
                        <a:pt x="83090" y="347473"/>
                        <a:pt x="127540" y="371286"/>
                        <a:pt x="127011" y="362819"/>
                      </a:cubicBezTo>
                      <a:cubicBezTo>
                        <a:pt x="126482" y="354352"/>
                        <a:pt x="75153" y="286619"/>
                        <a:pt x="63511" y="273919"/>
                      </a:cubicBezTo>
                      <a:cubicBezTo>
                        <a:pt x="51869" y="261219"/>
                        <a:pt x="63511" y="294556"/>
                        <a:pt x="57161" y="286619"/>
                      </a:cubicBezTo>
                      <a:cubicBezTo>
                        <a:pt x="50811" y="278682"/>
                        <a:pt x="25940" y="268098"/>
                        <a:pt x="25411" y="226294"/>
                      </a:cubicBezTo>
                      <a:cubicBezTo>
                        <a:pt x="24882" y="184490"/>
                        <a:pt x="19590" y="26798"/>
                        <a:pt x="22236" y="40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5" name="フリーフォーム 414">
                  <a:extLst>
                    <a:ext uri="{FF2B5EF4-FFF2-40B4-BE49-F238E27FC236}">
                      <a16:creationId xmlns:a16="http://schemas.microsoft.com/office/drawing/2014/main" id="{384EB96C-9378-F2F0-66BE-2B52098AF90F}"/>
                    </a:ext>
                  </a:extLst>
                </p:cNvPr>
                <p:cNvSpPr/>
                <p:nvPr/>
              </p:nvSpPr>
              <p:spPr>
                <a:xfrm>
                  <a:off x="4276693" y="2561962"/>
                  <a:ext cx="160041" cy="479809"/>
                </a:xfrm>
                <a:custGeom>
                  <a:avLst/>
                  <a:gdLst>
                    <a:gd name="connsiteX0" fmla="*/ 32 w 160041"/>
                    <a:gd name="connsiteY0" fmla="*/ 263 h 479809"/>
                    <a:gd name="connsiteX1" fmla="*/ 114332 w 160041"/>
                    <a:gd name="connsiteY1" fmla="*/ 222513 h 479809"/>
                    <a:gd name="connsiteX2" fmla="*/ 95282 w 160041"/>
                    <a:gd name="connsiteY2" fmla="*/ 197113 h 479809"/>
                    <a:gd name="connsiteX3" fmla="*/ 158782 w 160041"/>
                    <a:gd name="connsiteY3" fmla="*/ 324113 h 479809"/>
                    <a:gd name="connsiteX4" fmla="*/ 136557 w 160041"/>
                    <a:gd name="connsiteY4" fmla="*/ 289188 h 479809"/>
                    <a:gd name="connsiteX5" fmla="*/ 123857 w 160041"/>
                    <a:gd name="connsiteY5" fmla="*/ 479688 h 479809"/>
                    <a:gd name="connsiteX6" fmla="*/ 117507 w 160041"/>
                    <a:gd name="connsiteY6" fmla="*/ 257438 h 479809"/>
                    <a:gd name="connsiteX7" fmla="*/ 127032 w 160041"/>
                    <a:gd name="connsiteY7" fmla="*/ 273313 h 479809"/>
                    <a:gd name="connsiteX8" fmla="*/ 32 w 160041"/>
                    <a:gd name="connsiteY8" fmla="*/ 263 h 47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041" h="479809">
                      <a:moveTo>
                        <a:pt x="32" y="263"/>
                      </a:moveTo>
                      <a:cubicBezTo>
                        <a:pt x="-2085" y="-8204"/>
                        <a:pt x="98457" y="189705"/>
                        <a:pt x="114332" y="222513"/>
                      </a:cubicBezTo>
                      <a:cubicBezTo>
                        <a:pt x="130207" y="255321"/>
                        <a:pt x="87874" y="180180"/>
                        <a:pt x="95282" y="197113"/>
                      </a:cubicBezTo>
                      <a:cubicBezTo>
                        <a:pt x="102690" y="214046"/>
                        <a:pt x="151903" y="308767"/>
                        <a:pt x="158782" y="324113"/>
                      </a:cubicBezTo>
                      <a:cubicBezTo>
                        <a:pt x="165661" y="339459"/>
                        <a:pt x="142378" y="263259"/>
                        <a:pt x="136557" y="289188"/>
                      </a:cubicBezTo>
                      <a:cubicBezTo>
                        <a:pt x="130736" y="315117"/>
                        <a:pt x="127032" y="484980"/>
                        <a:pt x="123857" y="479688"/>
                      </a:cubicBezTo>
                      <a:cubicBezTo>
                        <a:pt x="120682" y="474396"/>
                        <a:pt x="116978" y="291834"/>
                        <a:pt x="117507" y="257438"/>
                      </a:cubicBezTo>
                      <a:cubicBezTo>
                        <a:pt x="118036" y="223042"/>
                        <a:pt x="143436" y="310884"/>
                        <a:pt x="127032" y="273313"/>
                      </a:cubicBezTo>
                      <a:cubicBezTo>
                        <a:pt x="110628" y="235742"/>
                        <a:pt x="2149" y="8730"/>
                        <a:pt x="32" y="2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" name="フリーフォーム 415">
                  <a:extLst>
                    <a:ext uri="{FF2B5EF4-FFF2-40B4-BE49-F238E27FC236}">
                      <a16:creationId xmlns:a16="http://schemas.microsoft.com/office/drawing/2014/main" id="{1C279334-E9A6-8A0E-012C-70A9CB4A04B1}"/>
                    </a:ext>
                  </a:extLst>
                </p:cNvPr>
                <p:cNvSpPr/>
                <p:nvPr/>
              </p:nvSpPr>
              <p:spPr>
                <a:xfrm>
                  <a:off x="4237430" y="2006563"/>
                  <a:ext cx="96525" cy="539873"/>
                </a:xfrm>
                <a:custGeom>
                  <a:avLst/>
                  <a:gdLst>
                    <a:gd name="connsiteX0" fmla="*/ 96445 w 96525"/>
                    <a:gd name="connsiteY0" fmla="*/ 37 h 539873"/>
                    <a:gd name="connsiteX1" fmla="*/ 23420 w 96525"/>
                    <a:gd name="connsiteY1" fmla="*/ 225462 h 539873"/>
                    <a:gd name="connsiteX2" fmla="*/ 23420 w 96525"/>
                    <a:gd name="connsiteY2" fmla="*/ 187362 h 539873"/>
                    <a:gd name="connsiteX3" fmla="*/ 17070 w 96525"/>
                    <a:gd name="connsiteY3" fmla="*/ 377862 h 539873"/>
                    <a:gd name="connsiteX4" fmla="*/ 26595 w 96525"/>
                    <a:gd name="connsiteY4" fmla="*/ 349287 h 539873"/>
                    <a:gd name="connsiteX5" fmla="*/ 61520 w 96525"/>
                    <a:gd name="connsiteY5" fmla="*/ 539787 h 539873"/>
                    <a:gd name="connsiteX6" fmla="*/ 36120 w 96525"/>
                    <a:gd name="connsiteY6" fmla="*/ 371512 h 539873"/>
                    <a:gd name="connsiteX7" fmla="*/ 7545 w 96525"/>
                    <a:gd name="connsiteY7" fmla="*/ 203237 h 539873"/>
                    <a:gd name="connsiteX8" fmla="*/ 7545 w 96525"/>
                    <a:gd name="connsiteY8" fmla="*/ 244512 h 539873"/>
                    <a:gd name="connsiteX9" fmla="*/ 96445 w 96525"/>
                    <a:gd name="connsiteY9" fmla="*/ 37 h 53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525" h="539873">
                      <a:moveTo>
                        <a:pt x="96445" y="37"/>
                      </a:moveTo>
                      <a:cubicBezTo>
                        <a:pt x="99091" y="-3138"/>
                        <a:pt x="35591" y="194241"/>
                        <a:pt x="23420" y="225462"/>
                      </a:cubicBezTo>
                      <a:cubicBezTo>
                        <a:pt x="11249" y="256683"/>
                        <a:pt x="24478" y="161962"/>
                        <a:pt x="23420" y="187362"/>
                      </a:cubicBezTo>
                      <a:cubicBezTo>
                        <a:pt x="22362" y="212762"/>
                        <a:pt x="16541" y="350875"/>
                        <a:pt x="17070" y="377862"/>
                      </a:cubicBezTo>
                      <a:cubicBezTo>
                        <a:pt x="17599" y="404849"/>
                        <a:pt x="19187" y="322300"/>
                        <a:pt x="26595" y="349287"/>
                      </a:cubicBezTo>
                      <a:cubicBezTo>
                        <a:pt x="34003" y="376274"/>
                        <a:pt x="59933" y="536083"/>
                        <a:pt x="61520" y="539787"/>
                      </a:cubicBezTo>
                      <a:cubicBezTo>
                        <a:pt x="63107" y="543491"/>
                        <a:pt x="45116" y="427604"/>
                        <a:pt x="36120" y="371512"/>
                      </a:cubicBezTo>
                      <a:cubicBezTo>
                        <a:pt x="27124" y="315420"/>
                        <a:pt x="12307" y="224404"/>
                        <a:pt x="7545" y="203237"/>
                      </a:cubicBezTo>
                      <a:cubicBezTo>
                        <a:pt x="2783" y="182070"/>
                        <a:pt x="-6742" y="270970"/>
                        <a:pt x="7545" y="244512"/>
                      </a:cubicBezTo>
                      <a:cubicBezTo>
                        <a:pt x="21832" y="218054"/>
                        <a:pt x="93799" y="3212"/>
                        <a:pt x="96445" y="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" name="フリーフォーム 416">
                  <a:extLst>
                    <a:ext uri="{FF2B5EF4-FFF2-40B4-BE49-F238E27FC236}">
                      <a16:creationId xmlns:a16="http://schemas.microsoft.com/office/drawing/2014/main" id="{A77038AE-268D-353A-3712-B2598FEEFAC3}"/>
                    </a:ext>
                  </a:extLst>
                </p:cNvPr>
                <p:cNvSpPr/>
                <p:nvPr/>
              </p:nvSpPr>
              <p:spPr>
                <a:xfrm>
                  <a:off x="5714956" y="1856878"/>
                  <a:ext cx="207150" cy="778216"/>
                </a:xfrm>
                <a:custGeom>
                  <a:avLst/>
                  <a:gdLst>
                    <a:gd name="connsiteX0" fmla="*/ 44 w 207150"/>
                    <a:gd name="connsiteY0" fmla="*/ 497 h 778216"/>
                    <a:gd name="connsiteX1" fmla="*/ 136569 w 207150"/>
                    <a:gd name="connsiteY1" fmla="*/ 279897 h 778216"/>
                    <a:gd name="connsiteX2" fmla="*/ 136569 w 207150"/>
                    <a:gd name="connsiteY2" fmla="*/ 222747 h 778216"/>
                    <a:gd name="connsiteX3" fmla="*/ 165144 w 207150"/>
                    <a:gd name="connsiteY3" fmla="*/ 403722 h 778216"/>
                    <a:gd name="connsiteX4" fmla="*/ 165144 w 207150"/>
                    <a:gd name="connsiteY4" fmla="*/ 362447 h 778216"/>
                    <a:gd name="connsiteX5" fmla="*/ 123869 w 207150"/>
                    <a:gd name="connsiteY5" fmla="*/ 772022 h 778216"/>
                    <a:gd name="connsiteX6" fmla="*/ 146094 w 207150"/>
                    <a:gd name="connsiteY6" fmla="*/ 584697 h 778216"/>
                    <a:gd name="connsiteX7" fmla="*/ 206419 w 207150"/>
                    <a:gd name="connsiteY7" fmla="*/ 251322 h 778216"/>
                    <a:gd name="connsiteX8" fmla="*/ 177844 w 207150"/>
                    <a:gd name="connsiteY8" fmla="*/ 286247 h 778216"/>
                    <a:gd name="connsiteX9" fmla="*/ 152444 w 207150"/>
                    <a:gd name="connsiteY9" fmla="*/ 213222 h 778216"/>
                    <a:gd name="connsiteX10" fmla="*/ 44 w 207150"/>
                    <a:gd name="connsiteY10" fmla="*/ 497 h 778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150" h="778216">
                      <a:moveTo>
                        <a:pt x="44" y="497"/>
                      </a:moveTo>
                      <a:cubicBezTo>
                        <a:pt x="-2602" y="11610"/>
                        <a:pt x="113815" y="242855"/>
                        <a:pt x="136569" y="279897"/>
                      </a:cubicBezTo>
                      <a:cubicBezTo>
                        <a:pt x="159323" y="316939"/>
                        <a:pt x="131807" y="202110"/>
                        <a:pt x="136569" y="222747"/>
                      </a:cubicBezTo>
                      <a:cubicBezTo>
                        <a:pt x="141331" y="243384"/>
                        <a:pt x="160382" y="380439"/>
                        <a:pt x="165144" y="403722"/>
                      </a:cubicBezTo>
                      <a:cubicBezTo>
                        <a:pt x="169907" y="427005"/>
                        <a:pt x="172023" y="301064"/>
                        <a:pt x="165144" y="362447"/>
                      </a:cubicBezTo>
                      <a:cubicBezTo>
                        <a:pt x="158265" y="423830"/>
                        <a:pt x="127044" y="734980"/>
                        <a:pt x="123869" y="772022"/>
                      </a:cubicBezTo>
                      <a:cubicBezTo>
                        <a:pt x="120694" y="809064"/>
                        <a:pt x="132336" y="671480"/>
                        <a:pt x="146094" y="584697"/>
                      </a:cubicBezTo>
                      <a:cubicBezTo>
                        <a:pt x="159852" y="497914"/>
                        <a:pt x="201127" y="301064"/>
                        <a:pt x="206419" y="251322"/>
                      </a:cubicBezTo>
                      <a:cubicBezTo>
                        <a:pt x="211711" y="201580"/>
                        <a:pt x="186840" y="292597"/>
                        <a:pt x="177844" y="286247"/>
                      </a:cubicBezTo>
                      <a:cubicBezTo>
                        <a:pt x="168848" y="279897"/>
                        <a:pt x="181019" y="258730"/>
                        <a:pt x="152444" y="213222"/>
                      </a:cubicBezTo>
                      <a:cubicBezTo>
                        <a:pt x="123869" y="167714"/>
                        <a:pt x="2690" y="-10616"/>
                        <a:pt x="44" y="4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" name="フリーフォーム 417">
                  <a:extLst>
                    <a:ext uri="{FF2B5EF4-FFF2-40B4-BE49-F238E27FC236}">
                      <a16:creationId xmlns:a16="http://schemas.microsoft.com/office/drawing/2014/main" id="{1F5E6621-8EFA-DBB3-DEEC-0F32E957C15B}"/>
                    </a:ext>
                  </a:extLst>
                </p:cNvPr>
                <p:cNvSpPr/>
                <p:nvPr/>
              </p:nvSpPr>
              <p:spPr>
                <a:xfrm>
                  <a:off x="4111617" y="1353422"/>
                  <a:ext cx="342908" cy="726697"/>
                </a:xfrm>
                <a:custGeom>
                  <a:avLst/>
                  <a:gdLst>
                    <a:gd name="connsiteX0" fmla="*/ 342908 w 342908"/>
                    <a:gd name="connsiteY0" fmla="*/ 122953 h 726697"/>
                    <a:gd name="connsiteX1" fmla="*/ 231783 w 342908"/>
                    <a:gd name="connsiteY1" fmla="*/ 246778 h 726697"/>
                    <a:gd name="connsiteX2" fmla="*/ 168283 w 342908"/>
                    <a:gd name="connsiteY2" fmla="*/ 497603 h 726697"/>
                    <a:gd name="connsiteX3" fmla="*/ 168283 w 342908"/>
                    <a:gd name="connsiteY3" fmla="*/ 421403 h 726697"/>
                    <a:gd name="connsiteX4" fmla="*/ 31758 w 342908"/>
                    <a:gd name="connsiteY4" fmla="*/ 726203 h 726697"/>
                    <a:gd name="connsiteX5" fmla="*/ 98433 w 342908"/>
                    <a:gd name="connsiteY5" fmla="*/ 497603 h 726697"/>
                    <a:gd name="connsiteX6" fmla="*/ 8 w 342908"/>
                    <a:gd name="connsiteY6" fmla="*/ 694453 h 726697"/>
                    <a:gd name="connsiteX7" fmla="*/ 104783 w 342908"/>
                    <a:gd name="connsiteY7" fmla="*/ 443628 h 726697"/>
                    <a:gd name="connsiteX8" fmla="*/ 187333 w 342908"/>
                    <a:gd name="connsiteY8" fmla="*/ 2303 h 726697"/>
                    <a:gd name="connsiteX9" fmla="*/ 101608 w 342908"/>
                    <a:gd name="connsiteY9" fmla="*/ 269003 h 726697"/>
                    <a:gd name="connsiteX10" fmla="*/ 146058 w 342908"/>
                    <a:gd name="connsiteY10" fmla="*/ 243603 h 726697"/>
                    <a:gd name="connsiteX11" fmla="*/ 146058 w 342908"/>
                    <a:gd name="connsiteY11" fmla="*/ 243603 h 726697"/>
                    <a:gd name="connsiteX12" fmla="*/ 342908 w 342908"/>
                    <a:gd name="connsiteY12" fmla="*/ 122953 h 726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42908" h="726697">
                      <a:moveTo>
                        <a:pt x="342908" y="122953"/>
                      </a:moveTo>
                      <a:cubicBezTo>
                        <a:pt x="301897" y="153644"/>
                        <a:pt x="260887" y="184336"/>
                        <a:pt x="231783" y="246778"/>
                      </a:cubicBezTo>
                      <a:cubicBezTo>
                        <a:pt x="202679" y="309220"/>
                        <a:pt x="178866" y="468499"/>
                        <a:pt x="168283" y="497603"/>
                      </a:cubicBezTo>
                      <a:cubicBezTo>
                        <a:pt x="157700" y="526707"/>
                        <a:pt x="191037" y="383303"/>
                        <a:pt x="168283" y="421403"/>
                      </a:cubicBezTo>
                      <a:cubicBezTo>
                        <a:pt x="145529" y="459503"/>
                        <a:pt x="43400" y="713503"/>
                        <a:pt x="31758" y="726203"/>
                      </a:cubicBezTo>
                      <a:cubicBezTo>
                        <a:pt x="20116" y="738903"/>
                        <a:pt x="103725" y="502895"/>
                        <a:pt x="98433" y="497603"/>
                      </a:cubicBezTo>
                      <a:cubicBezTo>
                        <a:pt x="93141" y="492311"/>
                        <a:pt x="-1050" y="703449"/>
                        <a:pt x="8" y="694453"/>
                      </a:cubicBezTo>
                      <a:cubicBezTo>
                        <a:pt x="1066" y="685457"/>
                        <a:pt x="73562" y="558986"/>
                        <a:pt x="104783" y="443628"/>
                      </a:cubicBezTo>
                      <a:cubicBezTo>
                        <a:pt x="136004" y="328270"/>
                        <a:pt x="187862" y="31407"/>
                        <a:pt x="187333" y="2303"/>
                      </a:cubicBezTo>
                      <a:cubicBezTo>
                        <a:pt x="186804" y="-26801"/>
                        <a:pt x="108487" y="228786"/>
                        <a:pt x="101608" y="269003"/>
                      </a:cubicBezTo>
                      <a:cubicBezTo>
                        <a:pt x="94729" y="309220"/>
                        <a:pt x="146058" y="243603"/>
                        <a:pt x="146058" y="243603"/>
                      </a:cubicBezTo>
                      <a:lnTo>
                        <a:pt x="146058" y="243603"/>
                      </a:lnTo>
                      <a:lnTo>
                        <a:pt x="342908" y="122953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" name="フリーフォーム 418">
                  <a:extLst>
                    <a:ext uri="{FF2B5EF4-FFF2-40B4-BE49-F238E27FC236}">
                      <a16:creationId xmlns:a16="http://schemas.microsoft.com/office/drawing/2014/main" id="{0DFDA193-F919-E17F-1952-EDECCA6EF759}"/>
                    </a:ext>
                  </a:extLst>
                </p:cNvPr>
                <p:cNvSpPr/>
                <p:nvPr/>
              </p:nvSpPr>
              <p:spPr>
                <a:xfrm>
                  <a:off x="4183982" y="1342684"/>
                  <a:ext cx="839632" cy="250784"/>
                </a:xfrm>
                <a:custGeom>
                  <a:avLst/>
                  <a:gdLst>
                    <a:gd name="connsiteX0" fmla="*/ 838868 w 839632"/>
                    <a:gd name="connsiteY0" fmla="*/ 247991 h 250784"/>
                    <a:gd name="connsiteX1" fmla="*/ 622968 w 839632"/>
                    <a:gd name="connsiteY1" fmla="*/ 200366 h 250784"/>
                    <a:gd name="connsiteX2" fmla="*/ 515018 w 839632"/>
                    <a:gd name="connsiteY2" fmla="*/ 184491 h 250784"/>
                    <a:gd name="connsiteX3" fmla="*/ 213393 w 839632"/>
                    <a:gd name="connsiteY3" fmla="*/ 32091 h 250784"/>
                    <a:gd name="connsiteX4" fmla="*/ 668 w 839632"/>
                    <a:gd name="connsiteY4" fmla="*/ 143216 h 250784"/>
                    <a:gd name="connsiteX5" fmla="*/ 149893 w 839632"/>
                    <a:gd name="connsiteY5" fmla="*/ 76541 h 250784"/>
                    <a:gd name="connsiteX6" fmla="*/ 251493 w 839632"/>
                    <a:gd name="connsiteY6" fmla="*/ 341 h 250784"/>
                    <a:gd name="connsiteX7" fmla="*/ 540418 w 839632"/>
                    <a:gd name="connsiteY7" fmla="*/ 108291 h 250784"/>
                    <a:gd name="connsiteX8" fmla="*/ 838868 w 839632"/>
                    <a:gd name="connsiteY8" fmla="*/ 247991 h 250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9632" h="250784">
                      <a:moveTo>
                        <a:pt x="838868" y="247991"/>
                      </a:moveTo>
                      <a:cubicBezTo>
                        <a:pt x="852626" y="263337"/>
                        <a:pt x="676943" y="210949"/>
                        <a:pt x="622968" y="200366"/>
                      </a:cubicBezTo>
                      <a:cubicBezTo>
                        <a:pt x="568993" y="189783"/>
                        <a:pt x="583280" y="212537"/>
                        <a:pt x="515018" y="184491"/>
                      </a:cubicBezTo>
                      <a:cubicBezTo>
                        <a:pt x="446756" y="156445"/>
                        <a:pt x="299118" y="38970"/>
                        <a:pt x="213393" y="32091"/>
                      </a:cubicBezTo>
                      <a:cubicBezTo>
                        <a:pt x="127668" y="25212"/>
                        <a:pt x="11251" y="135808"/>
                        <a:pt x="668" y="143216"/>
                      </a:cubicBezTo>
                      <a:cubicBezTo>
                        <a:pt x="-9915" y="150624"/>
                        <a:pt x="108089" y="100353"/>
                        <a:pt x="149893" y="76541"/>
                      </a:cubicBezTo>
                      <a:cubicBezTo>
                        <a:pt x="191697" y="52728"/>
                        <a:pt x="186406" y="-4951"/>
                        <a:pt x="251493" y="341"/>
                      </a:cubicBezTo>
                      <a:cubicBezTo>
                        <a:pt x="316580" y="5633"/>
                        <a:pt x="444639" y="67545"/>
                        <a:pt x="540418" y="108291"/>
                      </a:cubicBezTo>
                      <a:cubicBezTo>
                        <a:pt x="636197" y="149037"/>
                        <a:pt x="825110" y="232645"/>
                        <a:pt x="838868" y="2479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0" name="フリーフォーム 419">
                  <a:extLst>
                    <a:ext uri="{FF2B5EF4-FFF2-40B4-BE49-F238E27FC236}">
                      <a16:creationId xmlns:a16="http://schemas.microsoft.com/office/drawing/2014/main" id="{DBC373D9-7C26-A7FE-C209-65429198C397}"/>
                    </a:ext>
                  </a:extLst>
                </p:cNvPr>
                <p:cNvSpPr/>
                <p:nvPr/>
              </p:nvSpPr>
              <p:spPr>
                <a:xfrm>
                  <a:off x="4192932" y="963453"/>
                  <a:ext cx="1010893" cy="579597"/>
                </a:xfrm>
                <a:custGeom>
                  <a:avLst/>
                  <a:gdLst>
                    <a:gd name="connsiteX0" fmla="*/ 1010893 w 1010893"/>
                    <a:gd name="connsiteY0" fmla="*/ 579597 h 579597"/>
                    <a:gd name="connsiteX1" fmla="*/ 874368 w 1010893"/>
                    <a:gd name="connsiteY1" fmla="*/ 347822 h 579597"/>
                    <a:gd name="connsiteX2" fmla="*/ 521943 w 1010893"/>
                    <a:gd name="connsiteY2" fmla="*/ 4922 h 579597"/>
                    <a:gd name="connsiteX3" fmla="*/ 13943 w 1010893"/>
                    <a:gd name="connsiteY3" fmla="*/ 141447 h 579597"/>
                    <a:gd name="connsiteX4" fmla="*/ 169518 w 1010893"/>
                    <a:gd name="connsiteY4" fmla="*/ 90647 h 579597"/>
                    <a:gd name="connsiteX5" fmla="*/ 452093 w 1010893"/>
                    <a:gd name="connsiteY5" fmla="*/ 20797 h 579597"/>
                    <a:gd name="connsiteX6" fmla="*/ 626718 w 1010893"/>
                    <a:gd name="connsiteY6" fmla="*/ 125572 h 579597"/>
                    <a:gd name="connsiteX7" fmla="*/ 531468 w 1010893"/>
                    <a:gd name="connsiteY7" fmla="*/ 93822 h 579597"/>
                    <a:gd name="connsiteX8" fmla="*/ 731493 w 1010893"/>
                    <a:gd name="connsiteY8" fmla="*/ 195422 h 579597"/>
                    <a:gd name="connsiteX9" fmla="*/ 702918 w 1010893"/>
                    <a:gd name="connsiteY9" fmla="*/ 160497 h 579597"/>
                    <a:gd name="connsiteX10" fmla="*/ 1010893 w 1010893"/>
                    <a:gd name="connsiteY10" fmla="*/ 579597 h 579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10893" h="579597">
                      <a:moveTo>
                        <a:pt x="1010893" y="579597"/>
                      </a:moveTo>
                      <a:cubicBezTo>
                        <a:pt x="983376" y="511599"/>
                        <a:pt x="955860" y="443601"/>
                        <a:pt x="874368" y="347822"/>
                      </a:cubicBezTo>
                      <a:cubicBezTo>
                        <a:pt x="792876" y="252043"/>
                        <a:pt x="665347" y="39318"/>
                        <a:pt x="521943" y="4922"/>
                      </a:cubicBezTo>
                      <a:cubicBezTo>
                        <a:pt x="378539" y="-29474"/>
                        <a:pt x="72680" y="127159"/>
                        <a:pt x="13943" y="141447"/>
                      </a:cubicBezTo>
                      <a:cubicBezTo>
                        <a:pt x="-44795" y="155734"/>
                        <a:pt x="96493" y="110755"/>
                        <a:pt x="169518" y="90647"/>
                      </a:cubicBezTo>
                      <a:cubicBezTo>
                        <a:pt x="242543" y="70539"/>
                        <a:pt x="375893" y="14976"/>
                        <a:pt x="452093" y="20797"/>
                      </a:cubicBezTo>
                      <a:cubicBezTo>
                        <a:pt x="528293" y="26618"/>
                        <a:pt x="613489" y="113401"/>
                        <a:pt x="626718" y="125572"/>
                      </a:cubicBezTo>
                      <a:cubicBezTo>
                        <a:pt x="639947" y="137743"/>
                        <a:pt x="514006" y="82180"/>
                        <a:pt x="531468" y="93822"/>
                      </a:cubicBezTo>
                      <a:cubicBezTo>
                        <a:pt x="548930" y="105464"/>
                        <a:pt x="702918" y="184310"/>
                        <a:pt x="731493" y="195422"/>
                      </a:cubicBezTo>
                      <a:cubicBezTo>
                        <a:pt x="760068" y="206534"/>
                        <a:pt x="702918" y="160497"/>
                        <a:pt x="702918" y="160497"/>
                      </a:cubicBezTo>
                      <a:lnTo>
                        <a:pt x="1010893" y="57959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1" name="フリーフォーム 420">
                  <a:extLst>
                    <a:ext uri="{FF2B5EF4-FFF2-40B4-BE49-F238E27FC236}">
                      <a16:creationId xmlns:a16="http://schemas.microsoft.com/office/drawing/2014/main" id="{76DDC9C9-653C-8D82-E154-F464E2B8F1AE}"/>
                    </a:ext>
                  </a:extLst>
                </p:cNvPr>
                <p:cNvSpPr/>
                <p:nvPr/>
              </p:nvSpPr>
              <p:spPr>
                <a:xfrm>
                  <a:off x="4690665" y="595133"/>
                  <a:ext cx="1070237" cy="951823"/>
                </a:xfrm>
                <a:custGeom>
                  <a:avLst/>
                  <a:gdLst>
                    <a:gd name="connsiteX0" fmla="*/ 865585 w 1070237"/>
                    <a:gd name="connsiteY0" fmla="*/ 951092 h 951823"/>
                    <a:gd name="connsiteX1" fmla="*/ 1008460 w 1070237"/>
                    <a:gd name="connsiteY1" fmla="*/ 703442 h 951823"/>
                    <a:gd name="connsiteX2" fmla="*/ 976710 w 1070237"/>
                    <a:gd name="connsiteY2" fmla="*/ 401817 h 951823"/>
                    <a:gd name="connsiteX3" fmla="*/ 852885 w 1070237"/>
                    <a:gd name="connsiteY3" fmla="*/ 185917 h 951823"/>
                    <a:gd name="connsiteX4" fmla="*/ 932260 w 1070237"/>
                    <a:gd name="connsiteY4" fmla="*/ 319267 h 951823"/>
                    <a:gd name="connsiteX5" fmla="*/ 754460 w 1070237"/>
                    <a:gd name="connsiteY5" fmla="*/ 106542 h 951823"/>
                    <a:gd name="connsiteX6" fmla="*/ 583010 w 1070237"/>
                    <a:gd name="connsiteY6" fmla="*/ 49392 h 951823"/>
                    <a:gd name="connsiteX7" fmla="*/ 1985 w 1070237"/>
                    <a:gd name="connsiteY7" fmla="*/ 8117 h 951823"/>
                    <a:gd name="connsiteX8" fmla="*/ 398860 w 1070237"/>
                    <a:gd name="connsiteY8" fmla="*/ 1767 h 951823"/>
                    <a:gd name="connsiteX9" fmla="*/ 563960 w 1070237"/>
                    <a:gd name="connsiteY9" fmla="*/ 30342 h 951823"/>
                    <a:gd name="connsiteX10" fmla="*/ 503635 w 1070237"/>
                    <a:gd name="connsiteY10" fmla="*/ 33517 h 951823"/>
                    <a:gd name="connsiteX11" fmla="*/ 843360 w 1070237"/>
                    <a:gd name="connsiteY11" fmla="*/ 195442 h 951823"/>
                    <a:gd name="connsiteX12" fmla="*/ 900510 w 1070237"/>
                    <a:gd name="connsiteY12" fmla="*/ 277992 h 951823"/>
                    <a:gd name="connsiteX13" fmla="*/ 1052910 w 1070237"/>
                    <a:gd name="connsiteY13" fmla="*/ 611367 h 951823"/>
                    <a:gd name="connsiteX14" fmla="*/ 1049735 w 1070237"/>
                    <a:gd name="connsiteY14" fmla="*/ 624067 h 951823"/>
                    <a:gd name="connsiteX15" fmla="*/ 865585 w 1070237"/>
                    <a:gd name="connsiteY15" fmla="*/ 951092 h 951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237" h="951823">
                      <a:moveTo>
                        <a:pt x="865585" y="951092"/>
                      </a:moveTo>
                      <a:cubicBezTo>
                        <a:pt x="858706" y="964321"/>
                        <a:pt x="989939" y="794988"/>
                        <a:pt x="1008460" y="703442"/>
                      </a:cubicBezTo>
                      <a:cubicBezTo>
                        <a:pt x="1026981" y="611896"/>
                        <a:pt x="1002639" y="488071"/>
                        <a:pt x="976710" y="401817"/>
                      </a:cubicBezTo>
                      <a:cubicBezTo>
                        <a:pt x="950781" y="315563"/>
                        <a:pt x="860293" y="199675"/>
                        <a:pt x="852885" y="185917"/>
                      </a:cubicBezTo>
                      <a:cubicBezTo>
                        <a:pt x="845477" y="172159"/>
                        <a:pt x="948664" y="332496"/>
                        <a:pt x="932260" y="319267"/>
                      </a:cubicBezTo>
                      <a:cubicBezTo>
                        <a:pt x="915856" y="306038"/>
                        <a:pt x="812668" y="151521"/>
                        <a:pt x="754460" y="106542"/>
                      </a:cubicBezTo>
                      <a:cubicBezTo>
                        <a:pt x="696252" y="61563"/>
                        <a:pt x="708422" y="65796"/>
                        <a:pt x="583010" y="49392"/>
                      </a:cubicBezTo>
                      <a:cubicBezTo>
                        <a:pt x="457598" y="32988"/>
                        <a:pt x="32677" y="16054"/>
                        <a:pt x="1985" y="8117"/>
                      </a:cubicBezTo>
                      <a:cubicBezTo>
                        <a:pt x="-28707" y="180"/>
                        <a:pt x="305198" y="-1937"/>
                        <a:pt x="398860" y="1767"/>
                      </a:cubicBezTo>
                      <a:cubicBezTo>
                        <a:pt x="492522" y="5471"/>
                        <a:pt x="546498" y="25050"/>
                        <a:pt x="563960" y="30342"/>
                      </a:cubicBezTo>
                      <a:cubicBezTo>
                        <a:pt x="581422" y="35634"/>
                        <a:pt x="457068" y="6000"/>
                        <a:pt x="503635" y="33517"/>
                      </a:cubicBezTo>
                      <a:cubicBezTo>
                        <a:pt x="550202" y="61034"/>
                        <a:pt x="777214" y="154696"/>
                        <a:pt x="843360" y="195442"/>
                      </a:cubicBezTo>
                      <a:cubicBezTo>
                        <a:pt x="909506" y="236188"/>
                        <a:pt x="865585" y="208671"/>
                        <a:pt x="900510" y="277992"/>
                      </a:cubicBezTo>
                      <a:cubicBezTo>
                        <a:pt x="935435" y="347313"/>
                        <a:pt x="1052910" y="611367"/>
                        <a:pt x="1052910" y="611367"/>
                      </a:cubicBezTo>
                      <a:cubicBezTo>
                        <a:pt x="1077781" y="669046"/>
                        <a:pt x="1075135" y="566388"/>
                        <a:pt x="1049735" y="624067"/>
                      </a:cubicBezTo>
                      <a:cubicBezTo>
                        <a:pt x="1024335" y="681746"/>
                        <a:pt x="872464" y="937863"/>
                        <a:pt x="865585" y="9510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2" name="フリーフォーム 421">
                  <a:extLst>
                    <a:ext uri="{FF2B5EF4-FFF2-40B4-BE49-F238E27FC236}">
                      <a16:creationId xmlns:a16="http://schemas.microsoft.com/office/drawing/2014/main" id="{44906D8F-2CA3-6D7C-DD10-A36B80D77519}"/>
                    </a:ext>
                  </a:extLst>
                </p:cNvPr>
                <p:cNvSpPr/>
                <p:nvPr/>
              </p:nvSpPr>
              <p:spPr>
                <a:xfrm>
                  <a:off x="5521159" y="1294561"/>
                  <a:ext cx="552043" cy="229551"/>
                </a:xfrm>
                <a:custGeom>
                  <a:avLst/>
                  <a:gdLst>
                    <a:gd name="connsiteX0" fmla="*/ 166 w 552043"/>
                    <a:gd name="connsiteY0" fmla="*/ 229439 h 229551"/>
                    <a:gd name="connsiteX1" fmla="*/ 260516 w 552043"/>
                    <a:gd name="connsiteY1" fmla="*/ 45289 h 229551"/>
                    <a:gd name="connsiteX2" fmla="*/ 539916 w 552043"/>
                    <a:gd name="connsiteY2" fmla="*/ 194514 h 229551"/>
                    <a:gd name="connsiteX3" fmla="*/ 489116 w 552043"/>
                    <a:gd name="connsiteY3" fmla="*/ 137364 h 229551"/>
                    <a:gd name="connsiteX4" fmla="*/ 374816 w 552043"/>
                    <a:gd name="connsiteY4" fmla="*/ 67514 h 229551"/>
                    <a:gd name="connsiteX5" fmla="*/ 431966 w 552043"/>
                    <a:gd name="connsiteY5" fmla="*/ 92914 h 229551"/>
                    <a:gd name="connsiteX6" fmla="*/ 257341 w 552043"/>
                    <a:gd name="connsiteY6" fmla="*/ 29414 h 229551"/>
                    <a:gd name="connsiteX7" fmla="*/ 298616 w 552043"/>
                    <a:gd name="connsiteY7" fmla="*/ 13539 h 229551"/>
                    <a:gd name="connsiteX8" fmla="*/ 166 w 552043"/>
                    <a:gd name="connsiteY8" fmla="*/ 229439 h 229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043" h="229551">
                      <a:moveTo>
                        <a:pt x="166" y="229439"/>
                      </a:moveTo>
                      <a:cubicBezTo>
                        <a:pt x="-6184" y="234731"/>
                        <a:pt x="170558" y="51110"/>
                        <a:pt x="260516" y="45289"/>
                      </a:cubicBezTo>
                      <a:cubicBezTo>
                        <a:pt x="350474" y="39468"/>
                        <a:pt x="501816" y="179168"/>
                        <a:pt x="539916" y="194514"/>
                      </a:cubicBezTo>
                      <a:cubicBezTo>
                        <a:pt x="578016" y="209860"/>
                        <a:pt x="516633" y="158531"/>
                        <a:pt x="489116" y="137364"/>
                      </a:cubicBezTo>
                      <a:cubicBezTo>
                        <a:pt x="461599" y="116197"/>
                        <a:pt x="384341" y="74922"/>
                        <a:pt x="374816" y="67514"/>
                      </a:cubicBezTo>
                      <a:cubicBezTo>
                        <a:pt x="365291" y="60106"/>
                        <a:pt x="451545" y="99264"/>
                        <a:pt x="431966" y="92914"/>
                      </a:cubicBezTo>
                      <a:cubicBezTo>
                        <a:pt x="412387" y="86564"/>
                        <a:pt x="279566" y="42643"/>
                        <a:pt x="257341" y="29414"/>
                      </a:cubicBezTo>
                      <a:cubicBezTo>
                        <a:pt x="235116" y="16185"/>
                        <a:pt x="338833" y="-19269"/>
                        <a:pt x="298616" y="13539"/>
                      </a:cubicBezTo>
                      <a:cubicBezTo>
                        <a:pt x="258399" y="46347"/>
                        <a:pt x="6516" y="224147"/>
                        <a:pt x="166" y="2294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3" name="フリーフォーム 422">
                  <a:extLst>
                    <a:ext uri="{FF2B5EF4-FFF2-40B4-BE49-F238E27FC236}">
                      <a16:creationId xmlns:a16="http://schemas.microsoft.com/office/drawing/2014/main" id="{DB4D94D2-B5D1-6C8D-B5E5-05CAB43F491C}"/>
                    </a:ext>
                  </a:extLst>
                </p:cNvPr>
                <p:cNvSpPr/>
                <p:nvPr/>
              </p:nvSpPr>
              <p:spPr>
                <a:xfrm>
                  <a:off x="5717175" y="1572319"/>
                  <a:ext cx="429884" cy="644007"/>
                </a:xfrm>
                <a:custGeom>
                  <a:avLst/>
                  <a:gdLst>
                    <a:gd name="connsiteX0" fmla="*/ 1000 w 429884"/>
                    <a:gd name="connsiteY0" fmla="*/ 2481 h 644007"/>
                    <a:gd name="connsiteX1" fmla="*/ 356600 w 429884"/>
                    <a:gd name="connsiteY1" fmla="*/ 50106 h 644007"/>
                    <a:gd name="connsiteX2" fmla="*/ 369300 w 429884"/>
                    <a:gd name="connsiteY2" fmla="*/ 246956 h 644007"/>
                    <a:gd name="connsiteX3" fmla="*/ 401050 w 429884"/>
                    <a:gd name="connsiteY3" fmla="*/ 192981 h 644007"/>
                    <a:gd name="connsiteX4" fmla="*/ 308975 w 429884"/>
                    <a:gd name="connsiteY4" fmla="*/ 634306 h 644007"/>
                    <a:gd name="connsiteX5" fmla="*/ 340725 w 429884"/>
                    <a:gd name="connsiteY5" fmla="*/ 475556 h 644007"/>
                    <a:gd name="connsiteX6" fmla="*/ 426450 w 429884"/>
                    <a:gd name="connsiteY6" fmla="*/ 215206 h 644007"/>
                    <a:gd name="connsiteX7" fmla="*/ 410575 w 429884"/>
                    <a:gd name="connsiteY7" fmla="*/ 240606 h 644007"/>
                    <a:gd name="connsiteX8" fmla="*/ 388350 w 429884"/>
                    <a:gd name="connsiteY8" fmla="*/ 18356 h 644007"/>
                    <a:gd name="connsiteX9" fmla="*/ 391525 w 429884"/>
                    <a:gd name="connsiteY9" fmla="*/ 43756 h 644007"/>
                    <a:gd name="connsiteX10" fmla="*/ 220075 w 429884"/>
                    <a:gd name="connsiteY10" fmla="*/ 2481 h 644007"/>
                    <a:gd name="connsiteX11" fmla="*/ 248650 w 429884"/>
                    <a:gd name="connsiteY11" fmla="*/ 5656 h 644007"/>
                    <a:gd name="connsiteX12" fmla="*/ 1000 w 429884"/>
                    <a:gd name="connsiteY12" fmla="*/ 2481 h 644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9884" h="644007">
                      <a:moveTo>
                        <a:pt x="1000" y="2481"/>
                      </a:moveTo>
                      <a:cubicBezTo>
                        <a:pt x="18992" y="9889"/>
                        <a:pt x="295217" y="9360"/>
                        <a:pt x="356600" y="50106"/>
                      </a:cubicBezTo>
                      <a:cubicBezTo>
                        <a:pt x="417983" y="90852"/>
                        <a:pt x="361892" y="223144"/>
                        <a:pt x="369300" y="246956"/>
                      </a:cubicBezTo>
                      <a:cubicBezTo>
                        <a:pt x="376708" y="270769"/>
                        <a:pt x="411104" y="128423"/>
                        <a:pt x="401050" y="192981"/>
                      </a:cubicBezTo>
                      <a:cubicBezTo>
                        <a:pt x="390996" y="257539"/>
                        <a:pt x="319029" y="587210"/>
                        <a:pt x="308975" y="634306"/>
                      </a:cubicBezTo>
                      <a:cubicBezTo>
                        <a:pt x="298921" y="681402"/>
                        <a:pt x="321146" y="545406"/>
                        <a:pt x="340725" y="475556"/>
                      </a:cubicBezTo>
                      <a:cubicBezTo>
                        <a:pt x="360304" y="405706"/>
                        <a:pt x="414808" y="254364"/>
                        <a:pt x="426450" y="215206"/>
                      </a:cubicBezTo>
                      <a:cubicBezTo>
                        <a:pt x="438092" y="176048"/>
                        <a:pt x="416925" y="273414"/>
                        <a:pt x="410575" y="240606"/>
                      </a:cubicBezTo>
                      <a:cubicBezTo>
                        <a:pt x="404225" y="207798"/>
                        <a:pt x="391525" y="51164"/>
                        <a:pt x="388350" y="18356"/>
                      </a:cubicBezTo>
                      <a:cubicBezTo>
                        <a:pt x="385175" y="-14452"/>
                        <a:pt x="419571" y="46402"/>
                        <a:pt x="391525" y="43756"/>
                      </a:cubicBezTo>
                      <a:cubicBezTo>
                        <a:pt x="363479" y="41110"/>
                        <a:pt x="243887" y="8831"/>
                        <a:pt x="220075" y="2481"/>
                      </a:cubicBezTo>
                      <a:cubicBezTo>
                        <a:pt x="196263" y="-3869"/>
                        <a:pt x="284104" y="4598"/>
                        <a:pt x="248650" y="5656"/>
                      </a:cubicBezTo>
                      <a:cubicBezTo>
                        <a:pt x="213196" y="6714"/>
                        <a:pt x="-16992" y="-4927"/>
                        <a:pt x="1000" y="24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フリーフォーム 423">
                  <a:extLst>
                    <a:ext uri="{FF2B5EF4-FFF2-40B4-BE49-F238E27FC236}">
                      <a16:creationId xmlns:a16="http://schemas.microsoft.com/office/drawing/2014/main" id="{B07C62D3-A1B4-0C6F-E167-423AC7E8E232}"/>
                    </a:ext>
                  </a:extLst>
                </p:cNvPr>
                <p:cNvSpPr/>
                <p:nvPr/>
              </p:nvSpPr>
              <p:spPr>
                <a:xfrm>
                  <a:off x="4200216" y="766934"/>
                  <a:ext cx="1293887" cy="730282"/>
                </a:xfrm>
                <a:custGeom>
                  <a:avLst/>
                  <a:gdLst>
                    <a:gd name="connsiteX0" fmla="*/ 1263959 w 1293887"/>
                    <a:gd name="connsiteY0" fmla="*/ 728491 h 730282"/>
                    <a:gd name="connsiteX1" fmla="*/ 1283009 w 1293887"/>
                    <a:gd name="connsiteY1" fmla="*/ 518941 h 730282"/>
                    <a:gd name="connsiteX2" fmla="*/ 1067109 w 1293887"/>
                    <a:gd name="connsiteY2" fmla="*/ 226841 h 730282"/>
                    <a:gd name="connsiteX3" fmla="*/ 1190934 w 1293887"/>
                    <a:gd name="connsiteY3" fmla="*/ 283991 h 730282"/>
                    <a:gd name="connsiteX4" fmla="*/ 752784 w 1293887"/>
                    <a:gd name="connsiteY4" fmla="*/ 33166 h 730282"/>
                    <a:gd name="connsiteX5" fmla="*/ 835334 w 1293887"/>
                    <a:gd name="connsiteY5" fmla="*/ 23641 h 730282"/>
                    <a:gd name="connsiteX6" fmla="*/ 3484 w 1293887"/>
                    <a:gd name="connsiteY6" fmla="*/ 122066 h 730282"/>
                    <a:gd name="connsiteX7" fmla="*/ 517834 w 1293887"/>
                    <a:gd name="connsiteY7" fmla="*/ 49041 h 730282"/>
                    <a:gd name="connsiteX8" fmla="*/ 759134 w 1293887"/>
                    <a:gd name="connsiteY8" fmla="*/ 14116 h 730282"/>
                    <a:gd name="connsiteX9" fmla="*/ 736909 w 1293887"/>
                    <a:gd name="connsiteY9" fmla="*/ 17291 h 730282"/>
                    <a:gd name="connsiteX10" fmla="*/ 1095684 w 1293887"/>
                    <a:gd name="connsiteY10" fmla="*/ 217316 h 730282"/>
                    <a:gd name="connsiteX11" fmla="*/ 1086159 w 1293887"/>
                    <a:gd name="connsiteY11" fmla="*/ 172866 h 730282"/>
                    <a:gd name="connsiteX12" fmla="*/ 1289359 w 1293887"/>
                    <a:gd name="connsiteY12" fmla="*/ 357016 h 730282"/>
                    <a:gd name="connsiteX13" fmla="*/ 1200459 w 1293887"/>
                    <a:gd name="connsiteY13" fmla="*/ 296691 h 730282"/>
                    <a:gd name="connsiteX14" fmla="*/ 1283009 w 1293887"/>
                    <a:gd name="connsiteY14" fmla="*/ 401466 h 730282"/>
                    <a:gd name="connsiteX15" fmla="*/ 1263959 w 1293887"/>
                    <a:gd name="connsiteY15" fmla="*/ 728491 h 730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93887" h="730282">
                      <a:moveTo>
                        <a:pt x="1263959" y="728491"/>
                      </a:moveTo>
                      <a:cubicBezTo>
                        <a:pt x="1263959" y="748070"/>
                        <a:pt x="1315817" y="602549"/>
                        <a:pt x="1283009" y="518941"/>
                      </a:cubicBezTo>
                      <a:cubicBezTo>
                        <a:pt x="1250201" y="435333"/>
                        <a:pt x="1082455" y="265999"/>
                        <a:pt x="1067109" y="226841"/>
                      </a:cubicBezTo>
                      <a:cubicBezTo>
                        <a:pt x="1051763" y="187683"/>
                        <a:pt x="1243321" y="316270"/>
                        <a:pt x="1190934" y="283991"/>
                      </a:cubicBezTo>
                      <a:cubicBezTo>
                        <a:pt x="1138547" y="251712"/>
                        <a:pt x="812051" y="76558"/>
                        <a:pt x="752784" y="33166"/>
                      </a:cubicBezTo>
                      <a:cubicBezTo>
                        <a:pt x="693517" y="-10226"/>
                        <a:pt x="835334" y="23641"/>
                        <a:pt x="835334" y="23641"/>
                      </a:cubicBezTo>
                      <a:lnTo>
                        <a:pt x="3484" y="122066"/>
                      </a:lnTo>
                      <a:cubicBezTo>
                        <a:pt x="-49433" y="126299"/>
                        <a:pt x="517834" y="49041"/>
                        <a:pt x="517834" y="49041"/>
                      </a:cubicBezTo>
                      <a:lnTo>
                        <a:pt x="759134" y="14116"/>
                      </a:lnTo>
                      <a:cubicBezTo>
                        <a:pt x="795647" y="8824"/>
                        <a:pt x="680817" y="-16576"/>
                        <a:pt x="736909" y="17291"/>
                      </a:cubicBezTo>
                      <a:cubicBezTo>
                        <a:pt x="793001" y="51158"/>
                        <a:pt x="1037476" y="191387"/>
                        <a:pt x="1095684" y="217316"/>
                      </a:cubicBezTo>
                      <a:cubicBezTo>
                        <a:pt x="1153892" y="243245"/>
                        <a:pt x="1053880" y="149583"/>
                        <a:pt x="1086159" y="172866"/>
                      </a:cubicBezTo>
                      <a:cubicBezTo>
                        <a:pt x="1118438" y="196149"/>
                        <a:pt x="1270309" y="336379"/>
                        <a:pt x="1289359" y="357016"/>
                      </a:cubicBezTo>
                      <a:cubicBezTo>
                        <a:pt x="1308409" y="377653"/>
                        <a:pt x="1201517" y="289283"/>
                        <a:pt x="1200459" y="296691"/>
                      </a:cubicBezTo>
                      <a:cubicBezTo>
                        <a:pt x="1199401" y="304099"/>
                        <a:pt x="1267134" y="333204"/>
                        <a:pt x="1283009" y="401466"/>
                      </a:cubicBezTo>
                      <a:cubicBezTo>
                        <a:pt x="1298884" y="469728"/>
                        <a:pt x="1263959" y="708912"/>
                        <a:pt x="1263959" y="7284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5" name="フリーフォーム 424">
                  <a:extLst>
                    <a:ext uri="{FF2B5EF4-FFF2-40B4-BE49-F238E27FC236}">
                      <a16:creationId xmlns:a16="http://schemas.microsoft.com/office/drawing/2014/main" id="{78111231-D396-E4C2-9F84-E039AC804A50}"/>
                    </a:ext>
                  </a:extLst>
                </p:cNvPr>
                <p:cNvSpPr/>
                <p:nvPr/>
              </p:nvSpPr>
              <p:spPr>
                <a:xfrm>
                  <a:off x="3997020" y="791370"/>
                  <a:ext cx="597234" cy="1229595"/>
                </a:xfrm>
                <a:custGeom>
                  <a:avLst/>
                  <a:gdLst>
                    <a:gd name="connsiteX0" fmla="*/ 552755 w 597234"/>
                    <a:gd name="connsiteY0" fmla="*/ 110330 h 1229595"/>
                    <a:gd name="connsiteX1" fmla="*/ 171755 w 597234"/>
                    <a:gd name="connsiteY1" fmla="*/ 402430 h 1229595"/>
                    <a:gd name="connsiteX2" fmla="*/ 200330 w 597234"/>
                    <a:gd name="connsiteY2" fmla="*/ 364330 h 1229595"/>
                    <a:gd name="connsiteX3" fmla="*/ 124130 w 597234"/>
                    <a:gd name="connsiteY3" fmla="*/ 764380 h 1229595"/>
                    <a:gd name="connsiteX4" fmla="*/ 127305 w 597234"/>
                    <a:gd name="connsiteY4" fmla="*/ 611980 h 1229595"/>
                    <a:gd name="connsiteX5" fmla="*/ 101905 w 597234"/>
                    <a:gd name="connsiteY5" fmla="*/ 1218405 h 1229595"/>
                    <a:gd name="connsiteX6" fmla="*/ 95555 w 597234"/>
                    <a:gd name="connsiteY6" fmla="*/ 980280 h 1229595"/>
                    <a:gd name="connsiteX7" fmla="*/ 28880 w 597234"/>
                    <a:gd name="connsiteY7" fmla="*/ 662780 h 1229595"/>
                    <a:gd name="connsiteX8" fmla="*/ 41580 w 597234"/>
                    <a:gd name="connsiteY8" fmla="*/ 815180 h 1229595"/>
                    <a:gd name="connsiteX9" fmla="*/ 54280 w 597234"/>
                    <a:gd name="connsiteY9" fmla="*/ 256380 h 1229595"/>
                    <a:gd name="connsiteX10" fmla="*/ 16180 w 597234"/>
                    <a:gd name="connsiteY10" fmla="*/ 348455 h 1229595"/>
                    <a:gd name="connsiteX11" fmla="*/ 359080 w 597234"/>
                    <a:gd name="connsiteY11" fmla="*/ 40480 h 1229595"/>
                    <a:gd name="connsiteX12" fmla="*/ 305105 w 597234"/>
                    <a:gd name="connsiteY12" fmla="*/ 75405 h 1229595"/>
                    <a:gd name="connsiteX13" fmla="*/ 597205 w 597234"/>
                    <a:gd name="connsiteY13" fmla="*/ 2380 h 1229595"/>
                    <a:gd name="connsiteX14" fmla="*/ 286055 w 597234"/>
                    <a:gd name="connsiteY14" fmla="*/ 180180 h 1229595"/>
                    <a:gd name="connsiteX15" fmla="*/ 552755 w 597234"/>
                    <a:gd name="connsiteY15" fmla="*/ 110330 h 1229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97234" h="1229595">
                      <a:moveTo>
                        <a:pt x="552755" y="110330"/>
                      </a:moveTo>
                      <a:cubicBezTo>
                        <a:pt x="533705" y="147372"/>
                        <a:pt x="230492" y="360097"/>
                        <a:pt x="171755" y="402430"/>
                      </a:cubicBezTo>
                      <a:cubicBezTo>
                        <a:pt x="113018" y="444763"/>
                        <a:pt x="208267" y="304005"/>
                        <a:pt x="200330" y="364330"/>
                      </a:cubicBezTo>
                      <a:cubicBezTo>
                        <a:pt x="192393" y="424655"/>
                        <a:pt x="136301" y="723105"/>
                        <a:pt x="124130" y="764380"/>
                      </a:cubicBezTo>
                      <a:cubicBezTo>
                        <a:pt x="111959" y="805655"/>
                        <a:pt x="131009" y="536309"/>
                        <a:pt x="127305" y="611980"/>
                      </a:cubicBezTo>
                      <a:cubicBezTo>
                        <a:pt x="123601" y="687651"/>
                        <a:pt x="107197" y="1157022"/>
                        <a:pt x="101905" y="1218405"/>
                      </a:cubicBezTo>
                      <a:cubicBezTo>
                        <a:pt x="96613" y="1279788"/>
                        <a:pt x="107726" y="1072884"/>
                        <a:pt x="95555" y="980280"/>
                      </a:cubicBezTo>
                      <a:cubicBezTo>
                        <a:pt x="83384" y="887676"/>
                        <a:pt x="37876" y="690297"/>
                        <a:pt x="28880" y="662780"/>
                      </a:cubicBezTo>
                      <a:cubicBezTo>
                        <a:pt x="19884" y="635263"/>
                        <a:pt x="37347" y="882913"/>
                        <a:pt x="41580" y="815180"/>
                      </a:cubicBezTo>
                      <a:cubicBezTo>
                        <a:pt x="45813" y="747447"/>
                        <a:pt x="58513" y="334167"/>
                        <a:pt x="54280" y="256380"/>
                      </a:cubicBezTo>
                      <a:cubicBezTo>
                        <a:pt x="50047" y="178593"/>
                        <a:pt x="-34620" y="384438"/>
                        <a:pt x="16180" y="348455"/>
                      </a:cubicBezTo>
                      <a:cubicBezTo>
                        <a:pt x="66980" y="312472"/>
                        <a:pt x="310926" y="85988"/>
                        <a:pt x="359080" y="40480"/>
                      </a:cubicBezTo>
                      <a:cubicBezTo>
                        <a:pt x="407234" y="-5028"/>
                        <a:pt x="265418" y="81755"/>
                        <a:pt x="305105" y="75405"/>
                      </a:cubicBezTo>
                      <a:cubicBezTo>
                        <a:pt x="344792" y="69055"/>
                        <a:pt x="600380" y="-15083"/>
                        <a:pt x="597205" y="2380"/>
                      </a:cubicBezTo>
                      <a:cubicBezTo>
                        <a:pt x="594030" y="19842"/>
                        <a:pt x="299284" y="161130"/>
                        <a:pt x="286055" y="180180"/>
                      </a:cubicBezTo>
                      <a:cubicBezTo>
                        <a:pt x="272826" y="199230"/>
                        <a:pt x="571805" y="73288"/>
                        <a:pt x="552755" y="1103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6" name="フリーフォーム 425">
                  <a:extLst>
                    <a:ext uri="{FF2B5EF4-FFF2-40B4-BE49-F238E27FC236}">
                      <a16:creationId xmlns:a16="http://schemas.microsoft.com/office/drawing/2014/main" id="{5B1D1495-5062-C766-7D69-3274EB70E716}"/>
                    </a:ext>
                  </a:extLst>
                </p:cNvPr>
                <p:cNvSpPr/>
                <p:nvPr/>
              </p:nvSpPr>
              <p:spPr>
                <a:xfrm>
                  <a:off x="3824063" y="1193798"/>
                  <a:ext cx="451261" cy="1286205"/>
                </a:xfrm>
                <a:custGeom>
                  <a:avLst/>
                  <a:gdLst>
                    <a:gd name="connsiteX0" fmla="*/ 227237 w 451261"/>
                    <a:gd name="connsiteY0" fmla="*/ 6352 h 1286205"/>
                    <a:gd name="connsiteX1" fmla="*/ 106587 w 451261"/>
                    <a:gd name="connsiteY1" fmla="*/ 247652 h 1286205"/>
                    <a:gd name="connsiteX2" fmla="*/ 1812 w 451261"/>
                    <a:gd name="connsiteY2" fmla="*/ 488952 h 1286205"/>
                    <a:gd name="connsiteX3" fmla="*/ 39912 w 451261"/>
                    <a:gd name="connsiteY3" fmla="*/ 358777 h 1286205"/>
                    <a:gd name="connsiteX4" fmla="*/ 36737 w 451261"/>
                    <a:gd name="connsiteY4" fmla="*/ 517527 h 1286205"/>
                    <a:gd name="connsiteX5" fmla="*/ 163737 w 451261"/>
                    <a:gd name="connsiteY5" fmla="*/ 987427 h 1286205"/>
                    <a:gd name="connsiteX6" fmla="*/ 103412 w 451261"/>
                    <a:gd name="connsiteY6" fmla="*/ 704852 h 1286205"/>
                    <a:gd name="connsiteX7" fmla="*/ 297087 w 451261"/>
                    <a:gd name="connsiteY7" fmla="*/ 1181102 h 1286205"/>
                    <a:gd name="connsiteX8" fmla="*/ 265337 w 451261"/>
                    <a:gd name="connsiteY8" fmla="*/ 879477 h 1286205"/>
                    <a:gd name="connsiteX9" fmla="*/ 449487 w 451261"/>
                    <a:gd name="connsiteY9" fmla="*/ 1285877 h 1286205"/>
                    <a:gd name="connsiteX10" fmla="*/ 354237 w 451261"/>
                    <a:gd name="connsiteY10" fmla="*/ 933452 h 1286205"/>
                    <a:gd name="connsiteX11" fmla="*/ 281212 w 451261"/>
                    <a:gd name="connsiteY11" fmla="*/ 180977 h 1286205"/>
                    <a:gd name="connsiteX12" fmla="*/ 258987 w 451261"/>
                    <a:gd name="connsiteY12" fmla="*/ 517527 h 1286205"/>
                    <a:gd name="connsiteX13" fmla="*/ 227237 w 451261"/>
                    <a:gd name="connsiteY13" fmla="*/ 6352 h 128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1261" h="1286205">
                      <a:moveTo>
                        <a:pt x="227237" y="6352"/>
                      </a:moveTo>
                      <a:cubicBezTo>
                        <a:pt x="201837" y="-38627"/>
                        <a:pt x="144158" y="167219"/>
                        <a:pt x="106587" y="247652"/>
                      </a:cubicBezTo>
                      <a:cubicBezTo>
                        <a:pt x="69016" y="328085"/>
                        <a:pt x="12924" y="470431"/>
                        <a:pt x="1812" y="488952"/>
                      </a:cubicBezTo>
                      <a:cubicBezTo>
                        <a:pt x="-9301" y="507473"/>
                        <a:pt x="34091" y="354015"/>
                        <a:pt x="39912" y="358777"/>
                      </a:cubicBezTo>
                      <a:cubicBezTo>
                        <a:pt x="45733" y="363539"/>
                        <a:pt x="16100" y="412752"/>
                        <a:pt x="36737" y="517527"/>
                      </a:cubicBezTo>
                      <a:cubicBezTo>
                        <a:pt x="57374" y="622302"/>
                        <a:pt x="152625" y="956206"/>
                        <a:pt x="163737" y="987427"/>
                      </a:cubicBezTo>
                      <a:cubicBezTo>
                        <a:pt x="174849" y="1018648"/>
                        <a:pt x="81187" y="672573"/>
                        <a:pt x="103412" y="704852"/>
                      </a:cubicBezTo>
                      <a:cubicBezTo>
                        <a:pt x="125637" y="737131"/>
                        <a:pt x="270100" y="1151998"/>
                        <a:pt x="297087" y="1181102"/>
                      </a:cubicBezTo>
                      <a:cubicBezTo>
                        <a:pt x="324075" y="1210206"/>
                        <a:pt x="239937" y="862014"/>
                        <a:pt x="265337" y="879477"/>
                      </a:cubicBezTo>
                      <a:cubicBezTo>
                        <a:pt x="290737" y="896940"/>
                        <a:pt x="434670" y="1276881"/>
                        <a:pt x="449487" y="1285877"/>
                      </a:cubicBezTo>
                      <a:cubicBezTo>
                        <a:pt x="464304" y="1294873"/>
                        <a:pt x="382283" y="1117602"/>
                        <a:pt x="354237" y="933452"/>
                      </a:cubicBezTo>
                      <a:cubicBezTo>
                        <a:pt x="326191" y="749302"/>
                        <a:pt x="297087" y="250298"/>
                        <a:pt x="281212" y="180977"/>
                      </a:cubicBezTo>
                      <a:cubicBezTo>
                        <a:pt x="265337" y="111656"/>
                        <a:pt x="266395" y="540810"/>
                        <a:pt x="258987" y="517527"/>
                      </a:cubicBezTo>
                      <a:cubicBezTo>
                        <a:pt x="251579" y="494244"/>
                        <a:pt x="252637" y="51331"/>
                        <a:pt x="227237" y="63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7" name="フリーフォーム 426">
                  <a:extLst>
                    <a:ext uri="{FF2B5EF4-FFF2-40B4-BE49-F238E27FC236}">
                      <a16:creationId xmlns:a16="http://schemas.microsoft.com/office/drawing/2014/main" id="{10D4DC2D-0AB9-09DC-E239-E7C3A0F15D9B}"/>
                    </a:ext>
                  </a:extLst>
                </p:cNvPr>
                <p:cNvSpPr/>
                <p:nvPr/>
              </p:nvSpPr>
              <p:spPr>
                <a:xfrm>
                  <a:off x="3914768" y="1936579"/>
                  <a:ext cx="325622" cy="1062202"/>
                </a:xfrm>
                <a:custGeom>
                  <a:avLst/>
                  <a:gdLst>
                    <a:gd name="connsiteX0" fmla="*/ 247657 w 325622"/>
                    <a:gd name="connsiteY0" fmla="*/ 165271 h 1062202"/>
                    <a:gd name="connsiteX1" fmla="*/ 222257 w 325622"/>
                    <a:gd name="connsiteY1" fmla="*/ 451021 h 1062202"/>
                    <a:gd name="connsiteX2" fmla="*/ 295282 w 325622"/>
                    <a:gd name="connsiteY2" fmla="*/ 955846 h 1062202"/>
                    <a:gd name="connsiteX3" fmla="*/ 244482 w 325622"/>
                    <a:gd name="connsiteY3" fmla="*/ 736771 h 1062202"/>
                    <a:gd name="connsiteX4" fmla="*/ 320682 w 325622"/>
                    <a:gd name="connsiteY4" fmla="*/ 1047921 h 1062202"/>
                    <a:gd name="connsiteX5" fmla="*/ 298457 w 325622"/>
                    <a:gd name="connsiteY5" fmla="*/ 1003471 h 1062202"/>
                    <a:gd name="connsiteX6" fmla="*/ 139707 w 325622"/>
                    <a:gd name="connsiteY6" fmla="*/ 946321 h 1062202"/>
                    <a:gd name="connsiteX7" fmla="*/ 158757 w 325622"/>
                    <a:gd name="connsiteY7" fmla="*/ 939971 h 1062202"/>
                    <a:gd name="connsiteX8" fmla="*/ 92082 w 325622"/>
                    <a:gd name="connsiteY8" fmla="*/ 717721 h 1062202"/>
                    <a:gd name="connsiteX9" fmla="*/ 120657 w 325622"/>
                    <a:gd name="connsiteY9" fmla="*/ 803446 h 1062202"/>
                    <a:gd name="connsiteX10" fmla="*/ 174632 w 325622"/>
                    <a:gd name="connsiteY10" fmla="*/ 806621 h 1062202"/>
                    <a:gd name="connsiteX11" fmla="*/ 180982 w 325622"/>
                    <a:gd name="connsiteY11" fmla="*/ 781221 h 1062202"/>
                    <a:gd name="connsiteX12" fmla="*/ 142882 w 325622"/>
                    <a:gd name="connsiteY12" fmla="*/ 517696 h 1062202"/>
                    <a:gd name="connsiteX13" fmla="*/ 7 w 325622"/>
                    <a:gd name="connsiteY13" fmla="*/ 9696 h 1062202"/>
                    <a:gd name="connsiteX14" fmla="*/ 136532 w 325622"/>
                    <a:gd name="connsiteY14" fmla="*/ 184321 h 1062202"/>
                    <a:gd name="connsiteX15" fmla="*/ 152407 w 325622"/>
                    <a:gd name="connsiteY15" fmla="*/ 190671 h 1062202"/>
                    <a:gd name="connsiteX16" fmla="*/ 171457 w 325622"/>
                    <a:gd name="connsiteY16" fmla="*/ 228771 h 1062202"/>
                    <a:gd name="connsiteX17" fmla="*/ 247657 w 325622"/>
                    <a:gd name="connsiteY17" fmla="*/ 165271 h 106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5622" h="1062202">
                      <a:moveTo>
                        <a:pt x="247657" y="165271"/>
                      </a:moveTo>
                      <a:cubicBezTo>
                        <a:pt x="256124" y="202313"/>
                        <a:pt x="214319" y="319259"/>
                        <a:pt x="222257" y="451021"/>
                      </a:cubicBezTo>
                      <a:cubicBezTo>
                        <a:pt x="230194" y="582784"/>
                        <a:pt x="291578" y="908221"/>
                        <a:pt x="295282" y="955846"/>
                      </a:cubicBezTo>
                      <a:cubicBezTo>
                        <a:pt x="298986" y="1003471"/>
                        <a:pt x="240249" y="721425"/>
                        <a:pt x="244482" y="736771"/>
                      </a:cubicBezTo>
                      <a:cubicBezTo>
                        <a:pt x="248715" y="752117"/>
                        <a:pt x="311686" y="1003471"/>
                        <a:pt x="320682" y="1047921"/>
                      </a:cubicBezTo>
                      <a:cubicBezTo>
                        <a:pt x="329678" y="1092371"/>
                        <a:pt x="328619" y="1020404"/>
                        <a:pt x="298457" y="1003471"/>
                      </a:cubicBezTo>
                      <a:cubicBezTo>
                        <a:pt x="268295" y="986538"/>
                        <a:pt x="162990" y="956904"/>
                        <a:pt x="139707" y="946321"/>
                      </a:cubicBezTo>
                      <a:cubicBezTo>
                        <a:pt x="116424" y="935738"/>
                        <a:pt x="166694" y="978071"/>
                        <a:pt x="158757" y="939971"/>
                      </a:cubicBezTo>
                      <a:cubicBezTo>
                        <a:pt x="150820" y="901871"/>
                        <a:pt x="98432" y="740475"/>
                        <a:pt x="92082" y="717721"/>
                      </a:cubicBezTo>
                      <a:cubicBezTo>
                        <a:pt x="85732" y="694967"/>
                        <a:pt x="106899" y="788629"/>
                        <a:pt x="120657" y="803446"/>
                      </a:cubicBezTo>
                      <a:cubicBezTo>
                        <a:pt x="134415" y="818263"/>
                        <a:pt x="164578" y="810325"/>
                        <a:pt x="174632" y="806621"/>
                      </a:cubicBezTo>
                      <a:cubicBezTo>
                        <a:pt x="184686" y="802917"/>
                        <a:pt x="186274" y="829375"/>
                        <a:pt x="180982" y="781221"/>
                      </a:cubicBezTo>
                      <a:cubicBezTo>
                        <a:pt x="175690" y="733067"/>
                        <a:pt x="173044" y="646283"/>
                        <a:pt x="142882" y="517696"/>
                      </a:cubicBezTo>
                      <a:cubicBezTo>
                        <a:pt x="112720" y="389109"/>
                        <a:pt x="1065" y="65258"/>
                        <a:pt x="7" y="9696"/>
                      </a:cubicBezTo>
                      <a:cubicBezTo>
                        <a:pt x="-1051" y="-45866"/>
                        <a:pt x="111132" y="154158"/>
                        <a:pt x="136532" y="184321"/>
                      </a:cubicBezTo>
                      <a:cubicBezTo>
                        <a:pt x="161932" y="214484"/>
                        <a:pt x="146586" y="183263"/>
                        <a:pt x="152407" y="190671"/>
                      </a:cubicBezTo>
                      <a:cubicBezTo>
                        <a:pt x="158228" y="198079"/>
                        <a:pt x="159286" y="231946"/>
                        <a:pt x="171457" y="228771"/>
                      </a:cubicBezTo>
                      <a:cubicBezTo>
                        <a:pt x="183628" y="225596"/>
                        <a:pt x="239190" y="128229"/>
                        <a:pt x="247657" y="1652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8" name="フリーフォーム 427">
                  <a:extLst>
                    <a:ext uri="{FF2B5EF4-FFF2-40B4-BE49-F238E27FC236}">
                      <a16:creationId xmlns:a16="http://schemas.microsoft.com/office/drawing/2014/main" id="{57C8B4D1-B942-D6C6-C2A4-A7394315C6F2}"/>
                    </a:ext>
                  </a:extLst>
                </p:cNvPr>
                <p:cNvSpPr/>
                <p:nvPr/>
              </p:nvSpPr>
              <p:spPr>
                <a:xfrm>
                  <a:off x="4162362" y="2158068"/>
                  <a:ext cx="212932" cy="1147274"/>
                </a:xfrm>
                <a:custGeom>
                  <a:avLst/>
                  <a:gdLst>
                    <a:gd name="connsiteX0" fmla="*/ 12763 w 212932"/>
                    <a:gd name="connsiteY0" fmla="*/ 932 h 1147274"/>
                    <a:gd name="connsiteX1" fmla="*/ 104838 w 212932"/>
                    <a:gd name="connsiteY1" fmla="*/ 610532 h 1147274"/>
                    <a:gd name="connsiteX2" fmla="*/ 98488 w 212932"/>
                    <a:gd name="connsiteY2" fmla="*/ 550207 h 1147274"/>
                    <a:gd name="connsiteX3" fmla="*/ 161988 w 212932"/>
                    <a:gd name="connsiteY3" fmla="*/ 997882 h 1147274"/>
                    <a:gd name="connsiteX4" fmla="*/ 212788 w 212932"/>
                    <a:gd name="connsiteY4" fmla="*/ 1147107 h 1147274"/>
                    <a:gd name="connsiteX5" fmla="*/ 146113 w 212932"/>
                    <a:gd name="connsiteY5" fmla="*/ 1020107 h 1147274"/>
                    <a:gd name="connsiteX6" fmla="*/ 63 w 212932"/>
                    <a:gd name="connsiteY6" fmla="*/ 712132 h 1147274"/>
                    <a:gd name="connsiteX7" fmla="*/ 127063 w 212932"/>
                    <a:gd name="connsiteY7" fmla="*/ 947082 h 1147274"/>
                    <a:gd name="connsiteX8" fmla="*/ 76263 w 212932"/>
                    <a:gd name="connsiteY8" fmla="*/ 797857 h 1147274"/>
                    <a:gd name="connsiteX9" fmla="*/ 104838 w 212932"/>
                    <a:gd name="connsiteY9" fmla="*/ 874057 h 1147274"/>
                    <a:gd name="connsiteX10" fmla="*/ 104838 w 212932"/>
                    <a:gd name="connsiteY10" fmla="*/ 769282 h 1147274"/>
                    <a:gd name="connsiteX11" fmla="*/ 12763 w 212932"/>
                    <a:gd name="connsiteY11" fmla="*/ 932 h 1147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2932" h="1147274">
                      <a:moveTo>
                        <a:pt x="12763" y="932"/>
                      </a:moveTo>
                      <a:cubicBezTo>
                        <a:pt x="12763" y="-25526"/>
                        <a:pt x="90551" y="518986"/>
                        <a:pt x="104838" y="610532"/>
                      </a:cubicBezTo>
                      <a:cubicBezTo>
                        <a:pt x="119125" y="702078"/>
                        <a:pt x="88963" y="485649"/>
                        <a:pt x="98488" y="550207"/>
                      </a:cubicBezTo>
                      <a:cubicBezTo>
                        <a:pt x="108013" y="614765"/>
                        <a:pt x="142938" y="898399"/>
                        <a:pt x="161988" y="997882"/>
                      </a:cubicBezTo>
                      <a:cubicBezTo>
                        <a:pt x="181038" y="1097365"/>
                        <a:pt x="215434" y="1143403"/>
                        <a:pt x="212788" y="1147107"/>
                      </a:cubicBezTo>
                      <a:cubicBezTo>
                        <a:pt x="210142" y="1150811"/>
                        <a:pt x="181567" y="1092603"/>
                        <a:pt x="146113" y="1020107"/>
                      </a:cubicBezTo>
                      <a:cubicBezTo>
                        <a:pt x="110659" y="947611"/>
                        <a:pt x="3238" y="724303"/>
                        <a:pt x="63" y="712132"/>
                      </a:cubicBezTo>
                      <a:cubicBezTo>
                        <a:pt x="-3112" y="699961"/>
                        <a:pt x="114363" y="932795"/>
                        <a:pt x="127063" y="947082"/>
                      </a:cubicBezTo>
                      <a:cubicBezTo>
                        <a:pt x="139763" y="961370"/>
                        <a:pt x="79967" y="810028"/>
                        <a:pt x="76263" y="797857"/>
                      </a:cubicBezTo>
                      <a:cubicBezTo>
                        <a:pt x="72559" y="785686"/>
                        <a:pt x="100076" y="878819"/>
                        <a:pt x="104838" y="874057"/>
                      </a:cubicBezTo>
                      <a:cubicBezTo>
                        <a:pt x="109600" y="869295"/>
                        <a:pt x="118596" y="910569"/>
                        <a:pt x="104838" y="769282"/>
                      </a:cubicBezTo>
                      <a:cubicBezTo>
                        <a:pt x="91080" y="627995"/>
                        <a:pt x="12763" y="27390"/>
                        <a:pt x="12763" y="9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9" name="フリーフォーム 428">
                  <a:extLst>
                    <a:ext uri="{FF2B5EF4-FFF2-40B4-BE49-F238E27FC236}">
                      <a16:creationId xmlns:a16="http://schemas.microsoft.com/office/drawing/2014/main" id="{8DF75EE6-5FFA-02F7-EA3D-8E90FA3000F8}"/>
                    </a:ext>
                  </a:extLst>
                </p:cNvPr>
                <p:cNvSpPr/>
                <p:nvPr/>
              </p:nvSpPr>
              <p:spPr>
                <a:xfrm>
                  <a:off x="4086006" y="2008011"/>
                  <a:ext cx="287416" cy="1194314"/>
                </a:xfrm>
                <a:custGeom>
                  <a:avLst/>
                  <a:gdLst>
                    <a:gd name="connsiteX0" fmla="*/ 51019 w 287416"/>
                    <a:gd name="connsiteY0" fmla="*/ 1764 h 1194314"/>
                    <a:gd name="connsiteX1" fmla="*/ 197069 w 287416"/>
                    <a:gd name="connsiteY1" fmla="*/ 906639 h 1194314"/>
                    <a:gd name="connsiteX2" fmla="*/ 187544 w 287416"/>
                    <a:gd name="connsiteY2" fmla="*/ 741539 h 1194314"/>
                    <a:gd name="connsiteX3" fmla="*/ 285969 w 287416"/>
                    <a:gd name="connsiteY3" fmla="*/ 1189214 h 1194314"/>
                    <a:gd name="connsiteX4" fmla="*/ 247869 w 287416"/>
                    <a:gd name="connsiteY4" fmla="*/ 992364 h 1194314"/>
                    <a:gd name="connsiteX5" fmla="*/ 270094 w 287416"/>
                    <a:gd name="connsiteY5" fmla="*/ 1128889 h 1194314"/>
                    <a:gd name="connsiteX6" fmla="*/ 12919 w 287416"/>
                    <a:gd name="connsiteY6" fmla="*/ 620889 h 1194314"/>
                    <a:gd name="connsiteX7" fmla="*/ 35144 w 287416"/>
                    <a:gd name="connsiteY7" fmla="*/ 674864 h 1194314"/>
                    <a:gd name="connsiteX8" fmla="*/ 51019 w 287416"/>
                    <a:gd name="connsiteY8" fmla="*/ 1764 h 1194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7416" h="1194314">
                      <a:moveTo>
                        <a:pt x="51019" y="1764"/>
                      </a:moveTo>
                      <a:cubicBezTo>
                        <a:pt x="78006" y="40393"/>
                        <a:pt x="174315" y="783343"/>
                        <a:pt x="197069" y="906639"/>
                      </a:cubicBezTo>
                      <a:cubicBezTo>
                        <a:pt x="219823" y="1029935"/>
                        <a:pt x="172727" y="694443"/>
                        <a:pt x="187544" y="741539"/>
                      </a:cubicBezTo>
                      <a:cubicBezTo>
                        <a:pt x="202361" y="788635"/>
                        <a:pt x="275915" y="1147410"/>
                        <a:pt x="285969" y="1189214"/>
                      </a:cubicBezTo>
                      <a:cubicBezTo>
                        <a:pt x="296023" y="1231018"/>
                        <a:pt x="250515" y="1002418"/>
                        <a:pt x="247869" y="992364"/>
                      </a:cubicBezTo>
                      <a:cubicBezTo>
                        <a:pt x="245223" y="982310"/>
                        <a:pt x="309252" y="1190802"/>
                        <a:pt x="270094" y="1128889"/>
                      </a:cubicBezTo>
                      <a:cubicBezTo>
                        <a:pt x="230936" y="1066976"/>
                        <a:pt x="52077" y="696560"/>
                        <a:pt x="12919" y="620889"/>
                      </a:cubicBezTo>
                      <a:cubicBezTo>
                        <a:pt x="-26239" y="545218"/>
                        <a:pt x="36202" y="779110"/>
                        <a:pt x="35144" y="674864"/>
                      </a:cubicBezTo>
                      <a:cubicBezTo>
                        <a:pt x="34086" y="570618"/>
                        <a:pt x="24032" y="-36865"/>
                        <a:pt x="51019" y="17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0" name="フリーフォーム 429">
                  <a:extLst>
                    <a:ext uri="{FF2B5EF4-FFF2-40B4-BE49-F238E27FC236}">
                      <a16:creationId xmlns:a16="http://schemas.microsoft.com/office/drawing/2014/main" id="{06A8DE12-978E-F52A-3FE6-10EE432E2834}"/>
                    </a:ext>
                  </a:extLst>
                </p:cNvPr>
                <p:cNvSpPr/>
                <p:nvPr/>
              </p:nvSpPr>
              <p:spPr>
                <a:xfrm>
                  <a:off x="4117504" y="1173308"/>
                  <a:ext cx="1027698" cy="401463"/>
                </a:xfrm>
                <a:custGeom>
                  <a:avLst/>
                  <a:gdLst>
                    <a:gd name="connsiteX0" fmla="*/ 471 w 1027698"/>
                    <a:gd name="connsiteY0" fmla="*/ 106217 h 401463"/>
                    <a:gd name="connsiteX1" fmla="*/ 495771 w 1027698"/>
                    <a:gd name="connsiteY1" fmla="*/ 36367 h 401463"/>
                    <a:gd name="connsiteX2" fmla="*/ 721196 w 1027698"/>
                    <a:gd name="connsiteY2" fmla="*/ 96692 h 401463"/>
                    <a:gd name="connsiteX3" fmla="*/ 508471 w 1027698"/>
                    <a:gd name="connsiteY3" fmla="*/ 64942 h 401463"/>
                    <a:gd name="connsiteX4" fmla="*/ 756121 w 1027698"/>
                    <a:gd name="connsiteY4" fmla="*/ 128442 h 401463"/>
                    <a:gd name="connsiteX5" fmla="*/ 1022821 w 1027698"/>
                    <a:gd name="connsiteY5" fmla="*/ 398317 h 401463"/>
                    <a:gd name="connsiteX6" fmla="*/ 902171 w 1027698"/>
                    <a:gd name="connsiteY6" fmla="*/ 258617 h 401463"/>
                    <a:gd name="connsiteX7" fmla="*/ 578321 w 1027698"/>
                    <a:gd name="connsiteY7" fmla="*/ 1442 h 401463"/>
                    <a:gd name="connsiteX8" fmla="*/ 737071 w 1027698"/>
                    <a:gd name="connsiteY8" fmla="*/ 150667 h 401463"/>
                    <a:gd name="connsiteX9" fmla="*/ 384646 w 1027698"/>
                    <a:gd name="connsiteY9" fmla="*/ 68117 h 401463"/>
                    <a:gd name="connsiteX10" fmla="*/ 587846 w 1027698"/>
                    <a:gd name="connsiteY10" fmla="*/ 99867 h 401463"/>
                    <a:gd name="connsiteX11" fmla="*/ 514821 w 1027698"/>
                    <a:gd name="connsiteY11" fmla="*/ 87167 h 401463"/>
                    <a:gd name="connsiteX12" fmla="*/ 406871 w 1027698"/>
                    <a:gd name="connsiteY12" fmla="*/ 42717 h 401463"/>
                    <a:gd name="connsiteX13" fmla="*/ 471 w 1027698"/>
                    <a:gd name="connsiteY13" fmla="*/ 106217 h 40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27698" h="401463">
                      <a:moveTo>
                        <a:pt x="471" y="106217"/>
                      </a:moveTo>
                      <a:cubicBezTo>
                        <a:pt x="15288" y="105159"/>
                        <a:pt x="375650" y="37954"/>
                        <a:pt x="495771" y="36367"/>
                      </a:cubicBezTo>
                      <a:cubicBezTo>
                        <a:pt x="615892" y="34780"/>
                        <a:pt x="719079" y="91930"/>
                        <a:pt x="721196" y="96692"/>
                      </a:cubicBezTo>
                      <a:cubicBezTo>
                        <a:pt x="723313" y="101454"/>
                        <a:pt x="502650" y="59650"/>
                        <a:pt x="508471" y="64942"/>
                      </a:cubicBezTo>
                      <a:cubicBezTo>
                        <a:pt x="514292" y="70234"/>
                        <a:pt x="670396" y="72879"/>
                        <a:pt x="756121" y="128442"/>
                      </a:cubicBezTo>
                      <a:cubicBezTo>
                        <a:pt x="841846" y="184005"/>
                        <a:pt x="998480" y="376621"/>
                        <a:pt x="1022821" y="398317"/>
                      </a:cubicBezTo>
                      <a:cubicBezTo>
                        <a:pt x="1047162" y="420013"/>
                        <a:pt x="976254" y="324763"/>
                        <a:pt x="902171" y="258617"/>
                      </a:cubicBezTo>
                      <a:cubicBezTo>
                        <a:pt x="828088" y="192471"/>
                        <a:pt x="605838" y="19434"/>
                        <a:pt x="578321" y="1442"/>
                      </a:cubicBezTo>
                      <a:cubicBezTo>
                        <a:pt x="550804" y="-16550"/>
                        <a:pt x="769350" y="139555"/>
                        <a:pt x="737071" y="150667"/>
                      </a:cubicBezTo>
                      <a:cubicBezTo>
                        <a:pt x="704792" y="161780"/>
                        <a:pt x="409517" y="76584"/>
                        <a:pt x="384646" y="68117"/>
                      </a:cubicBezTo>
                      <a:cubicBezTo>
                        <a:pt x="359775" y="59650"/>
                        <a:pt x="566150" y="96692"/>
                        <a:pt x="587846" y="99867"/>
                      </a:cubicBezTo>
                      <a:cubicBezTo>
                        <a:pt x="609542" y="103042"/>
                        <a:pt x="544983" y="96692"/>
                        <a:pt x="514821" y="87167"/>
                      </a:cubicBezTo>
                      <a:cubicBezTo>
                        <a:pt x="484659" y="77642"/>
                        <a:pt x="489421" y="40600"/>
                        <a:pt x="406871" y="42717"/>
                      </a:cubicBezTo>
                      <a:cubicBezTo>
                        <a:pt x="324321" y="44834"/>
                        <a:pt x="-14346" y="107275"/>
                        <a:pt x="471" y="1062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1" name="フリーフォーム 430">
                  <a:extLst>
                    <a:ext uri="{FF2B5EF4-FFF2-40B4-BE49-F238E27FC236}">
                      <a16:creationId xmlns:a16="http://schemas.microsoft.com/office/drawing/2014/main" id="{E700CD7C-3C9A-D03D-94B2-B30DED2AE9BD}"/>
                    </a:ext>
                  </a:extLst>
                </p:cNvPr>
                <p:cNvSpPr/>
                <p:nvPr/>
              </p:nvSpPr>
              <p:spPr>
                <a:xfrm>
                  <a:off x="4381372" y="845324"/>
                  <a:ext cx="974391" cy="675510"/>
                </a:xfrm>
                <a:custGeom>
                  <a:avLst/>
                  <a:gdLst>
                    <a:gd name="connsiteX0" fmla="*/ 968503 w 974391"/>
                    <a:gd name="connsiteY0" fmla="*/ 675501 h 675510"/>
                    <a:gd name="connsiteX1" fmla="*/ 870078 w 974391"/>
                    <a:gd name="connsiteY1" fmla="*/ 386576 h 675510"/>
                    <a:gd name="connsiteX2" fmla="*/ 546228 w 974391"/>
                    <a:gd name="connsiteY2" fmla="*/ 62726 h 675510"/>
                    <a:gd name="connsiteX3" fmla="*/ 676403 w 974391"/>
                    <a:gd name="connsiteY3" fmla="*/ 189726 h 675510"/>
                    <a:gd name="connsiteX4" fmla="*/ 530353 w 974391"/>
                    <a:gd name="connsiteY4" fmla="*/ 110351 h 675510"/>
                    <a:gd name="connsiteX5" fmla="*/ 177928 w 974391"/>
                    <a:gd name="connsiteY5" fmla="*/ 2401 h 675510"/>
                    <a:gd name="connsiteX6" fmla="*/ 435103 w 974391"/>
                    <a:gd name="connsiteY6" fmla="*/ 37326 h 675510"/>
                    <a:gd name="connsiteX7" fmla="*/ 128 w 974391"/>
                    <a:gd name="connsiteY7" fmla="*/ 59551 h 675510"/>
                    <a:gd name="connsiteX8" fmla="*/ 485903 w 974391"/>
                    <a:gd name="connsiteY8" fmla="*/ 37326 h 675510"/>
                    <a:gd name="connsiteX9" fmla="*/ 612903 w 974391"/>
                    <a:gd name="connsiteY9" fmla="*/ 129401 h 675510"/>
                    <a:gd name="connsiteX10" fmla="*/ 577978 w 974391"/>
                    <a:gd name="connsiteY10" fmla="*/ 113526 h 675510"/>
                    <a:gd name="connsiteX11" fmla="*/ 920878 w 974391"/>
                    <a:gd name="connsiteY11" fmla="*/ 377051 h 675510"/>
                    <a:gd name="connsiteX12" fmla="*/ 968503 w 974391"/>
                    <a:gd name="connsiteY12" fmla="*/ 675501 h 6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74391" h="675510">
                      <a:moveTo>
                        <a:pt x="968503" y="675501"/>
                      </a:moveTo>
                      <a:cubicBezTo>
                        <a:pt x="960036" y="677088"/>
                        <a:pt x="940457" y="488705"/>
                        <a:pt x="870078" y="386576"/>
                      </a:cubicBezTo>
                      <a:cubicBezTo>
                        <a:pt x="799699" y="284447"/>
                        <a:pt x="578507" y="95534"/>
                        <a:pt x="546228" y="62726"/>
                      </a:cubicBezTo>
                      <a:cubicBezTo>
                        <a:pt x="513949" y="29918"/>
                        <a:pt x="679049" y="181789"/>
                        <a:pt x="676403" y="189726"/>
                      </a:cubicBezTo>
                      <a:cubicBezTo>
                        <a:pt x="673757" y="197663"/>
                        <a:pt x="613432" y="141572"/>
                        <a:pt x="530353" y="110351"/>
                      </a:cubicBezTo>
                      <a:cubicBezTo>
                        <a:pt x="447274" y="79130"/>
                        <a:pt x="193803" y="14572"/>
                        <a:pt x="177928" y="2401"/>
                      </a:cubicBezTo>
                      <a:cubicBezTo>
                        <a:pt x="162053" y="-9770"/>
                        <a:pt x="464736" y="27801"/>
                        <a:pt x="435103" y="37326"/>
                      </a:cubicBezTo>
                      <a:cubicBezTo>
                        <a:pt x="405470" y="46851"/>
                        <a:pt x="-8339" y="59551"/>
                        <a:pt x="128" y="59551"/>
                      </a:cubicBezTo>
                      <a:cubicBezTo>
                        <a:pt x="8595" y="59551"/>
                        <a:pt x="383774" y="25684"/>
                        <a:pt x="485903" y="37326"/>
                      </a:cubicBezTo>
                      <a:cubicBezTo>
                        <a:pt x="588032" y="48968"/>
                        <a:pt x="597557" y="116701"/>
                        <a:pt x="612903" y="129401"/>
                      </a:cubicBezTo>
                      <a:cubicBezTo>
                        <a:pt x="628249" y="142101"/>
                        <a:pt x="526649" y="72251"/>
                        <a:pt x="577978" y="113526"/>
                      </a:cubicBezTo>
                      <a:cubicBezTo>
                        <a:pt x="629307" y="154801"/>
                        <a:pt x="855791" y="288680"/>
                        <a:pt x="920878" y="377051"/>
                      </a:cubicBezTo>
                      <a:cubicBezTo>
                        <a:pt x="985965" y="465422"/>
                        <a:pt x="976970" y="673914"/>
                        <a:pt x="968503" y="6755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2" name="フリーフォーム 431">
                  <a:extLst>
                    <a:ext uri="{FF2B5EF4-FFF2-40B4-BE49-F238E27FC236}">
                      <a16:creationId xmlns:a16="http://schemas.microsoft.com/office/drawing/2014/main" id="{B139A1EA-8B25-F9ED-9089-6556A42DE4FF}"/>
                    </a:ext>
                  </a:extLst>
                </p:cNvPr>
                <p:cNvSpPr/>
                <p:nvPr/>
              </p:nvSpPr>
              <p:spPr>
                <a:xfrm>
                  <a:off x="4386153" y="676844"/>
                  <a:ext cx="1253383" cy="914747"/>
                </a:xfrm>
                <a:custGeom>
                  <a:avLst/>
                  <a:gdLst>
                    <a:gd name="connsiteX0" fmla="*/ 1697 w 1253383"/>
                    <a:gd name="connsiteY0" fmla="*/ 62931 h 914747"/>
                    <a:gd name="connsiteX1" fmla="*/ 665272 w 1253383"/>
                    <a:gd name="connsiteY1" fmla="*/ 24831 h 914747"/>
                    <a:gd name="connsiteX2" fmla="*/ 535097 w 1253383"/>
                    <a:gd name="connsiteY2" fmla="*/ 31181 h 914747"/>
                    <a:gd name="connsiteX3" fmla="*/ 846247 w 1253383"/>
                    <a:gd name="connsiteY3" fmla="*/ 40706 h 914747"/>
                    <a:gd name="connsiteX4" fmla="*/ 836722 w 1253383"/>
                    <a:gd name="connsiteY4" fmla="*/ 37531 h 914747"/>
                    <a:gd name="connsiteX5" fmla="*/ 1074847 w 1253383"/>
                    <a:gd name="connsiteY5" fmla="*/ 199456 h 914747"/>
                    <a:gd name="connsiteX6" fmla="*/ 1052622 w 1253383"/>
                    <a:gd name="connsiteY6" fmla="*/ 202631 h 914747"/>
                    <a:gd name="connsiteX7" fmla="*/ 1217722 w 1253383"/>
                    <a:gd name="connsiteY7" fmla="*/ 367731 h 914747"/>
                    <a:gd name="connsiteX8" fmla="*/ 1227247 w 1253383"/>
                    <a:gd name="connsiteY8" fmla="*/ 285181 h 914747"/>
                    <a:gd name="connsiteX9" fmla="*/ 1224072 w 1253383"/>
                    <a:gd name="connsiteY9" fmla="*/ 377256 h 914747"/>
                    <a:gd name="connsiteX10" fmla="*/ 1081197 w 1253383"/>
                    <a:gd name="connsiteY10" fmla="*/ 907481 h 914747"/>
                    <a:gd name="connsiteX11" fmla="*/ 1138347 w 1253383"/>
                    <a:gd name="connsiteY11" fmla="*/ 669356 h 914747"/>
                    <a:gd name="connsiteX12" fmla="*/ 1252647 w 1253383"/>
                    <a:gd name="connsiteY12" fmla="*/ 440756 h 914747"/>
                    <a:gd name="connsiteX13" fmla="*/ 1078022 w 1253383"/>
                    <a:gd name="connsiteY13" fmla="*/ 288356 h 914747"/>
                    <a:gd name="connsiteX14" fmla="*/ 1087547 w 1253383"/>
                    <a:gd name="connsiteY14" fmla="*/ 285181 h 914747"/>
                    <a:gd name="connsiteX15" fmla="*/ 808147 w 1253383"/>
                    <a:gd name="connsiteY15" fmla="*/ 85156 h 914747"/>
                    <a:gd name="connsiteX16" fmla="*/ 903397 w 1253383"/>
                    <a:gd name="connsiteY16" fmla="*/ 72456 h 914747"/>
                    <a:gd name="connsiteX17" fmla="*/ 703372 w 1253383"/>
                    <a:gd name="connsiteY17" fmla="*/ 8956 h 914747"/>
                    <a:gd name="connsiteX18" fmla="*/ 481122 w 1253383"/>
                    <a:gd name="connsiteY18" fmla="*/ 8956 h 914747"/>
                    <a:gd name="connsiteX19" fmla="*/ 1697 w 1253383"/>
                    <a:gd name="connsiteY19" fmla="*/ 62931 h 91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53383" h="914747">
                      <a:moveTo>
                        <a:pt x="1697" y="62931"/>
                      </a:moveTo>
                      <a:cubicBezTo>
                        <a:pt x="32389" y="65577"/>
                        <a:pt x="576372" y="30123"/>
                        <a:pt x="665272" y="24831"/>
                      </a:cubicBezTo>
                      <a:cubicBezTo>
                        <a:pt x="754172" y="19539"/>
                        <a:pt x="504935" y="28535"/>
                        <a:pt x="535097" y="31181"/>
                      </a:cubicBezTo>
                      <a:cubicBezTo>
                        <a:pt x="565259" y="33827"/>
                        <a:pt x="795976" y="39648"/>
                        <a:pt x="846247" y="40706"/>
                      </a:cubicBezTo>
                      <a:cubicBezTo>
                        <a:pt x="896518" y="41764"/>
                        <a:pt x="798622" y="11073"/>
                        <a:pt x="836722" y="37531"/>
                      </a:cubicBezTo>
                      <a:cubicBezTo>
                        <a:pt x="874822" y="63989"/>
                        <a:pt x="1038864" y="171939"/>
                        <a:pt x="1074847" y="199456"/>
                      </a:cubicBezTo>
                      <a:cubicBezTo>
                        <a:pt x="1110830" y="226973"/>
                        <a:pt x="1028810" y="174585"/>
                        <a:pt x="1052622" y="202631"/>
                      </a:cubicBezTo>
                      <a:cubicBezTo>
                        <a:pt x="1076435" y="230677"/>
                        <a:pt x="1188618" y="353973"/>
                        <a:pt x="1217722" y="367731"/>
                      </a:cubicBezTo>
                      <a:cubicBezTo>
                        <a:pt x="1246826" y="381489"/>
                        <a:pt x="1226189" y="283593"/>
                        <a:pt x="1227247" y="285181"/>
                      </a:cubicBezTo>
                      <a:cubicBezTo>
                        <a:pt x="1228305" y="286769"/>
                        <a:pt x="1248414" y="273539"/>
                        <a:pt x="1224072" y="377256"/>
                      </a:cubicBezTo>
                      <a:cubicBezTo>
                        <a:pt x="1199730" y="480973"/>
                        <a:pt x="1095485" y="858798"/>
                        <a:pt x="1081197" y="907481"/>
                      </a:cubicBezTo>
                      <a:cubicBezTo>
                        <a:pt x="1066910" y="956164"/>
                        <a:pt x="1109772" y="747143"/>
                        <a:pt x="1138347" y="669356"/>
                      </a:cubicBezTo>
                      <a:cubicBezTo>
                        <a:pt x="1166922" y="591569"/>
                        <a:pt x="1262701" y="504256"/>
                        <a:pt x="1252647" y="440756"/>
                      </a:cubicBezTo>
                      <a:cubicBezTo>
                        <a:pt x="1242593" y="377256"/>
                        <a:pt x="1105539" y="314285"/>
                        <a:pt x="1078022" y="288356"/>
                      </a:cubicBezTo>
                      <a:cubicBezTo>
                        <a:pt x="1050505" y="262427"/>
                        <a:pt x="1132526" y="319048"/>
                        <a:pt x="1087547" y="285181"/>
                      </a:cubicBezTo>
                      <a:cubicBezTo>
                        <a:pt x="1042568" y="251314"/>
                        <a:pt x="838839" y="120610"/>
                        <a:pt x="808147" y="85156"/>
                      </a:cubicBezTo>
                      <a:cubicBezTo>
                        <a:pt x="777455" y="49702"/>
                        <a:pt x="920860" y="85156"/>
                        <a:pt x="903397" y="72456"/>
                      </a:cubicBezTo>
                      <a:cubicBezTo>
                        <a:pt x="885935" y="59756"/>
                        <a:pt x="773751" y="19539"/>
                        <a:pt x="703372" y="8956"/>
                      </a:cubicBezTo>
                      <a:cubicBezTo>
                        <a:pt x="632993" y="-1627"/>
                        <a:pt x="597009" y="-4273"/>
                        <a:pt x="481122" y="8956"/>
                      </a:cubicBezTo>
                      <a:cubicBezTo>
                        <a:pt x="365235" y="22185"/>
                        <a:pt x="-28995" y="60285"/>
                        <a:pt x="1697" y="629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3" name="フリーフォーム 432">
                  <a:extLst>
                    <a:ext uri="{FF2B5EF4-FFF2-40B4-BE49-F238E27FC236}">
                      <a16:creationId xmlns:a16="http://schemas.microsoft.com/office/drawing/2014/main" id="{958B5C11-ED88-9462-E45A-DD91071DFEDD}"/>
                    </a:ext>
                  </a:extLst>
                </p:cNvPr>
                <p:cNvSpPr/>
                <p:nvPr/>
              </p:nvSpPr>
              <p:spPr>
                <a:xfrm>
                  <a:off x="5521325" y="893055"/>
                  <a:ext cx="299175" cy="627770"/>
                </a:xfrm>
                <a:custGeom>
                  <a:avLst/>
                  <a:gdLst>
                    <a:gd name="connsiteX0" fmla="*/ 0 w 299175"/>
                    <a:gd name="connsiteY0" fmla="*/ 627770 h 627770"/>
                    <a:gd name="connsiteX1" fmla="*/ 276225 w 299175"/>
                    <a:gd name="connsiteY1" fmla="*/ 415045 h 627770"/>
                    <a:gd name="connsiteX2" fmla="*/ 254000 w 299175"/>
                    <a:gd name="connsiteY2" fmla="*/ 107070 h 627770"/>
                    <a:gd name="connsiteX3" fmla="*/ 206375 w 299175"/>
                    <a:gd name="connsiteY3" fmla="*/ 2295 h 627770"/>
                    <a:gd name="connsiteX4" fmla="*/ 263525 w 299175"/>
                    <a:gd name="connsiteY4" fmla="*/ 189620 h 627770"/>
                    <a:gd name="connsiteX5" fmla="*/ 298450 w 299175"/>
                    <a:gd name="connsiteY5" fmla="*/ 322970 h 627770"/>
                    <a:gd name="connsiteX6" fmla="*/ 231775 w 299175"/>
                    <a:gd name="connsiteY6" fmla="*/ 395995 h 627770"/>
                    <a:gd name="connsiteX7" fmla="*/ 0 w 299175"/>
                    <a:gd name="connsiteY7" fmla="*/ 627770 h 627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9175" h="627770">
                      <a:moveTo>
                        <a:pt x="0" y="627770"/>
                      </a:moveTo>
                      <a:cubicBezTo>
                        <a:pt x="116946" y="564799"/>
                        <a:pt x="233892" y="501828"/>
                        <a:pt x="276225" y="415045"/>
                      </a:cubicBezTo>
                      <a:cubicBezTo>
                        <a:pt x="318558" y="328262"/>
                        <a:pt x="265642" y="175862"/>
                        <a:pt x="254000" y="107070"/>
                      </a:cubicBezTo>
                      <a:cubicBezTo>
                        <a:pt x="242358" y="38278"/>
                        <a:pt x="204788" y="-11463"/>
                        <a:pt x="206375" y="2295"/>
                      </a:cubicBezTo>
                      <a:cubicBezTo>
                        <a:pt x="207962" y="16053"/>
                        <a:pt x="248179" y="136174"/>
                        <a:pt x="263525" y="189620"/>
                      </a:cubicBezTo>
                      <a:cubicBezTo>
                        <a:pt x="278871" y="243066"/>
                        <a:pt x="303742" y="288574"/>
                        <a:pt x="298450" y="322970"/>
                      </a:cubicBezTo>
                      <a:cubicBezTo>
                        <a:pt x="293158" y="357366"/>
                        <a:pt x="231775" y="395995"/>
                        <a:pt x="231775" y="395995"/>
                      </a:cubicBezTo>
                      <a:lnTo>
                        <a:pt x="0" y="62777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4" name="フリーフォーム 433">
                  <a:extLst>
                    <a:ext uri="{FF2B5EF4-FFF2-40B4-BE49-F238E27FC236}">
                      <a16:creationId xmlns:a16="http://schemas.microsoft.com/office/drawing/2014/main" id="{4844D2B5-E29F-827C-7004-C1C71F4BCD3C}"/>
                    </a:ext>
                  </a:extLst>
                </p:cNvPr>
                <p:cNvSpPr/>
                <p:nvPr/>
              </p:nvSpPr>
              <p:spPr>
                <a:xfrm>
                  <a:off x="5291124" y="1197984"/>
                  <a:ext cx="762550" cy="328682"/>
                </a:xfrm>
                <a:custGeom>
                  <a:avLst/>
                  <a:gdLst>
                    <a:gd name="connsiteX0" fmla="*/ 4776 w 762550"/>
                    <a:gd name="connsiteY0" fmla="*/ 326016 h 328682"/>
                    <a:gd name="connsiteX1" fmla="*/ 528651 w 762550"/>
                    <a:gd name="connsiteY1" fmla="*/ 87891 h 328682"/>
                    <a:gd name="connsiteX2" fmla="*/ 757251 w 762550"/>
                    <a:gd name="connsiteY2" fmla="*/ 202191 h 328682"/>
                    <a:gd name="connsiteX3" fmla="*/ 677876 w 762550"/>
                    <a:gd name="connsiteY3" fmla="*/ 129166 h 328682"/>
                    <a:gd name="connsiteX4" fmla="*/ 544526 w 762550"/>
                    <a:gd name="connsiteY4" fmla="*/ 2166 h 328682"/>
                    <a:gd name="connsiteX5" fmla="*/ 588976 w 762550"/>
                    <a:gd name="connsiteY5" fmla="*/ 52966 h 328682"/>
                    <a:gd name="connsiteX6" fmla="*/ 484201 w 762550"/>
                    <a:gd name="connsiteY6" fmla="*/ 103766 h 328682"/>
                    <a:gd name="connsiteX7" fmla="*/ 281001 w 762550"/>
                    <a:gd name="connsiteY7" fmla="*/ 208541 h 328682"/>
                    <a:gd name="connsiteX8" fmla="*/ 4776 w 762550"/>
                    <a:gd name="connsiteY8" fmla="*/ 326016 h 328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550" h="328682">
                      <a:moveTo>
                        <a:pt x="4776" y="326016"/>
                      </a:moveTo>
                      <a:cubicBezTo>
                        <a:pt x="46051" y="305908"/>
                        <a:pt x="403239" y="108528"/>
                        <a:pt x="528651" y="87891"/>
                      </a:cubicBezTo>
                      <a:cubicBezTo>
                        <a:pt x="654064" y="67253"/>
                        <a:pt x="732380" y="195312"/>
                        <a:pt x="757251" y="202191"/>
                      </a:cubicBezTo>
                      <a:cubicBezTo>
                        <a:pt x="782122" y="209070"/>
                        <a:pt x="713330" y="162503"/>
                        <a:pt x="677876" y="129166"/>
                      </a:cubicBezTo>
                      <a:cubicBezTo>
                        <a:pt x="642422" y="95829"/>
                        <a:pt x="559343" y="14866"/>
                        <a:pt x="544526" y="2166"/>
                      </a:cubicBezTo>
                      <a:cubicBezTo>
                        <a:pt x="529709" y="-10534"/>
                        <a:pt x="599030" y="36033"/>
                        <a:pt x="588976" y="52966"/>
                      </a:cubicBezTo>
                      <a:cubicBezTo>
                        <a:pt x="578922" y="69899"/>
                        <a:pt x="535530" y="77837"/>
                        <a:pt x="484201" y="103766"/>
                      </a:cubicBezTo>
                      <a:cubicBezTo>
                        <a:pt x="432872" y="129695"/>
                        <a:pt x="360905" y="169912"/>
                        <a:pt x="281001" y="208541"/>
                      </a:cubicBezTo>
                      <a:cubicBezTo>
                        <a:pt x="201097" y="247170"/>
                        <a:pt x="-36499" y="346124"/>
                        <a:pt x="4776" y="3260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5" name="フリーフォーム 434">
                  <a:extLst>
                    <a:ext uri="{FF2B5EF4-FFF2-40B4-BE49-F238E27FC236}">
                      <a16:creationId xmlns:a16="http://schemas.microsoft.com/office/drawing/2014/main" id="{699169D2-BC71-F977-88A1-8EEF2000E460}"/>
                    </a:ext>
                  </a:extLst>
                </p:cNvPr>
                <p:cNvSpPr/>
                <p:nvPr/>
              </p:nvSpPr>
              <p:spPr>
                <a:xfrm>
                  <a:off x="5530850" y="1456758"/>
                  <a:ext cx="613054" cy="137325"/>
                </a:xfrm>
                <a:custGeom>
                  <a:avLst/>
                  <a:gdLst>
                    <a:gd name="connsiteX0" fmla="*/ 0 w 613054"/>
                    <a:gd name="connsiteY0" fmla="*/ 102167 h 137325"/>
                    <a:gd name="connsiteX1" fmla="*/ 298450 w 613054"/>
                    <a:gd name="connsiteY1" fmla="*/ 35492 h 137325"/>
                    <a:gd name="connsiteX2" fmla="*/ 501650 w 613054"/>
                    <a:gd name="connsiteY2" fmla="*/ 86292 h 137325"/>
                    <a:gd name="connsiteX3" fmla="*/ 444500 w 613054"/>
                    <a:gd name="connsiteY3" fmla="*/ 38667 h 137325"/>
                    <a:gd name="connsiteX4" fmla="*/ 612775 w 613054"/>
                    <a:gd name="connsiteY4" fmla="*/ 137092 h 137325"/>
                    <a:gd name="connsiteX5" fmla="*/ 482600 w 613054"/>
                    <a:gd name="connsiteY5" fmla="*/ 64067 h 137325"/>
                    <a:gd name="connsiteX6" fmla="*/ 415925 w 613054"/>
                    <a:gd name="connsiteY6" fmla="*/ 567 h 137325"/>
                    <a:gd name="connsiteX7" fmla="*/ 339725 w 613054"/>
                    <a:gd name="connsiteY7" fmla="*/ 32317 h 137325"/>
                    <a:gd name="connsiteX8" fmla="*/ 377825 w 613054"/>
                    <a:gd name="connsiteY8" fmla="*/ 22792 h 137325"/>
                    <a:gd name="connsiteX9" fmla="*/ 0 w 613054"/>
                    <a:gd name="connsiteY9" fmla="*/ 102167 h 13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3054" h="137325">
                      <a:moveTo>
                        <a:pt x="0" y="102167"/>
                      </a:moveTo>
                      <a:cubicBezTo>
                        <a:pt x="107421" y="70152"/>
                        <a:pt x="214842" y="38138"/>
                        <a:pt x="298450" y="35492"/>
                      </a:cubicBezTo>
                      <a:cubicBezTo>
                        <a:pt x="382058" y="32846"/>
                        <a:pt x="477308" y="85763"/>
                        <a:pt x="501650" y="86292"/>
                      </a:cubicBezTo>
                      <a:cubicBezTo>
                        <a:pt x="525992" y="86821"/>
                        <a:pt x="425979" y="30200"/>
                        <a:pt x="444500" y="38667"/>
                      </a:cubicBezTo>
                      <a:cubicBezTo>
                        <a:pt x="463021" y="47134"/>
                        <a:pt x="606425" y="132859"/>
                        <a:pt x="612775" y="137092"/>
                      </a:cubicBezTo>
                      <a:cubicBezTo>
                        <a:pt x="619125" y="141325"/>
                        <a:pt x="515408" y="86821"/>
                        <a:pt x="482600" y="64067"/>
                      </a:cubicBezTo>
                      <a:cubicBezTo>
                        <a:pt x="449792" y="41313"/>
                        <a:pt x="439738" y="5859"/>
                        <a:pt x="415925" y="567"/>
                      </a:cubicBezTo>
                      <a:cubicBezTo>
                        <a:pt x="392112" y="-4725"/>
                        <a:pt x="346075" y="28613"/>
                        <a:pt x="339725" y="32317"/>
                      </a:cubicBezTo>
                      <a:cubicBezTo>
                        <a:pt x="333375" y="36021"/>
                        <a:pt x="377825" y="22792"/>
                        <a:pt x="377825" y="22792"/>
                      </a:cubicBezTo>
                      <a:lnTo>
                        <a:pt x="0" y="10216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6" name="フリーフォーム 435">
                  <a:extLst>
                    <a:ext uri="{FF2B5EF4-FFF2-40B4-BE49-F238E27FC236}">
                      <a16:creationId xmlns:a16="http://schemas.microsoft.com/office/drawing/2014/main" id="{2F0AA51B-A1EF-2DE2-9663-420079B60D3B}"/>
                    </a:ext>
                  </a:extLst>
                </p:cNvPr>
                <p:cNvSpPr/>
                <p:nvPr/>
              </p:nvSpPr>
              <p:spPr>
                <a:xfrm>
                  <a:off x="5695570" y="1616005"/>
                  <a:ext cx="351587" cy="524777"/>
                </a:xfrm>
                <a:custGeom>
                  <a:avLst/>
                  <a:gdLst>
                    <a:gd name="connsiteX0" fmla="*/ 380 w 351587"/>
                    <a:gd name="connsiteY0" fmla="*/ 70 h 524777"/>
                    <a:gd name="connsiteX1" fmla="*/ 257555 w 351587"/>
                    <a:gd name="connsiteY1" fmla="*/ 136595 h 524777"/>
                    <a:gd name="connsiteX2" fmla="*/ 194055 w 351587"/>
                    <a:gd name="connsiteY2" fmla="*/ 95320 h 524777"/>
                    <a:gd name="connsiteX3" fmla="*/ 340105 w 351587"/>
                    <a:gd name="connsiteY3" fmla="*/ 177870 h 524777"/>
                    <a:gd name="connsiteX4" fmla="*/ 324230 w 351587"/>
                    <a:gd name="connsiteY4" fmla="*/ 520770 h 524777"/>
                    <a:gd name="connsiteX5" fmla="*/ 324230 w 351587"/>
                    <a:gd name="connsiteY5" fmla="*/ 349320 h 524777"/>
                    <a:gd name="connsiteX6" fmla="*/ 340105 w 351587"/>
                    <a:gd name="connsiteY6" fmla="*/ 108020 h 524777"/>
                    <a:gd name="connsiteX7" fmla="*/ 324230 w 351587"/>
                    <a:gd name="connsiteY7" fmla="*/ 117545 h 524777"/>
                    <a:gd name="connsiteX8" fmla="*/ 380 w 351587"/>
                    <a:gd name="connsiteY8" fmla="*/ 70 h 524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1587" h="524777">
                      <a:moveTo>
                        <a:pt x="380" y="70"/>
                      </a:moveTo>
                      <a:cubicBezTo>
                        <a:pt x="-10733" y="3245"/>
                        <a:pt x="225276" y="120720"/>
                        <a:pt x="257555" y="136595"/>
                      </a:cubicBezTo>
                      <a:cubicBezTo>
                        <a:pt x="289834" y="152470"/>
                        <a:pt x="180297" y="88441"/>
                        <a:pt x="194055" y="95320"/>
                      </a:cubicBezTo>
                      <a:cubicBezTo>
                        <a:pt x="207813" y="102199"/>
                        <a:pt x="318409" y="106962"/>
                        <a:pt x="340105" y="177870"/>
                      </a:cubicBezTo>
                      <a:cubicBezTo>
                        <a:pt x="361801" y="248778"/>
                        <a:pt x="326876" y="492195"/>
                        <a:pt x="324230" y="520770"/>
                      </a:cubicBezTo>
                      <a:cubicBezTo>
                        <a:pt x="321584" y="549345"/>
                        <a:pt x="321584" y="418112"/>
                        <a:pt x="324230" y="349320"/>
                      </a:cubicBezTo>
                      <a:cubicBezTo>
                        <a:pt x="326876" y="280528"/>
                        <a:pt x="340105" y="146649"/>
                        <a:pt x="340105" y="108020"/>
                      </a:cubicBezTo>
                      <a:cubicBezTo>
                        <a:pt x="340105" y="69391"/>
                        <a:pt x="374501" y="132891"/>
                        <a:pt x="324230" y="117545"/>
                      </a:cubicBezTo>
                      <a:cubicBezTo>
                        <a:pt x="273959" y="102199"/>
                        <a:pt x="11493" y="-3105"/>
                        <a:pt x="380" y="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7" name="フリーフォーム 436">
                  <a:extLst>
                    <a:ext uri="{FF2B5EF4-FFF2-40B4-BE49-F238E27FC236}">
                      <a16:creationId xmlns:a16="http://schemas.microsoft.com/office/drawing/2014/main" id="{81FC28FB-7F0C-8A1B-DE71-B7C01140DF32}"/>
                    </a:ext>
                  </a:extLst>
                </p:cNvPr>
                <p:cNvSpPr/>
                <p:nvPr/>
              </p:nvSpPr>
              <p:spPr>
                <a:xfrm>
                  <a:off x="5832446" y="1824796"/>
                  <a:ext cx="161963" cy="452149"/>
                </a:xfrm>
                <a:custGeom>
                  <a:avLst/>
                  <a:gdLst>
                    <a:gd name="connsiteX0" fmla="*/ 29 w 161963"/>
                    <a:gd name="connsiteY0" fmla="*/ 829 h 452149"/>
                    <a:gd name="connsiteX1" fmla="*/ 142904 w 161963"/>
                    <a:gd name="connsiteY1" fmla="*/ 350079 h 452149"/>
                    <a:gd name="connsiteX2" fmla="*/ 155604 w 161963"/>
                    <a:gd name="connsiteY2" fmla="*/ 451679 h 452149"/>
                    <a:gd name="connsiteX3" fmla="*/ 161954 w 161963"/>
                    <a:gd name="connsiteY3" fmla="*/ 321504 h 452149"/>
                    <a:gd name="connsiteX4" fmla="*/ 155604 w 161963"/>
                    <a:gd name="connsiteY4" fmla="*/ 404054 h 452149"/>
                    <a:gd name="connsiteX5" fmla="*/ 120679 w 161963"/>
                    <a:gd name="connsiteY5" fmla="*/ 207204 h 452149"/>
                    <a:gd name="connsiteX6" fmla="*/ 130204 w 161963"/>
                    <a:gd name="connsiteY6" fmla="*/ 251654 h 452149"/>
                    <a:gd name="connsiteX7" fmla="*/ 29 w 161963"/>
                    <a:gd name="connsiteY7" fmla="*/ 829 h 452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63" h="452149">
                      <a:moveTo>
                        <a:pt x="29" y="829"/>
                      </a:moveTo>
                      <a:cubicBezTo>
                        <a:pt x="2146" y="17233"/>
                        <a:pt x="116975" y="274937"/>
                        <a:pt x="142904" y="350079"/>
                      </a:cubicBezTo>
                      <a:cubicBezTo>
                        <a:pt x="168833" y="425221"/>
                        <a:pt x="152429" y="456441"/>
                        <a:pt x="155604" y="451679"/>
                      </a:cubicBezTo>
                      <a:cubicBezTo>
                        <a:pt x="158779" y="446917"/>
                        <a:pt x="161954" y="329441"/>
                        <a:pt x="161954" y="321504"/>
                      </a:cubicBezTo>
                      <a:cubicBezTo>
                        <a:pt x="161954" y="313567"/>
                        <a:pt x="162483" y="423104"/>
                        <a:pt x="155604" y="404054"/>
                      </a:cubicBezTo>
                      <a:cubicBezTo>
                        <a:pt x="148725" y="385004"/>
                        <a:pt x="124912" y="232604"/>
                        <a:pt x="120679" y="207204"/>
                      </a:cubicBezTo>
                      <a:cubicBezTo>
                        <a:pt x="116446" y="181804"/>
                        <a:pt x="149783" y="287108"/>
                        <a:pt x="130204" y="251654"/>
                      </a:cubicBezTo>
                      <a:cubicBezTo>
                        <a:pt x="110625" y="216200"/>
                        <a:pt x="-2088" y="-15575"/>
                        <a:pt x="29" y="8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8" name="フリーフォーム 437">
                  <a:extLst>
                    <a:ext uri="{FF2B5EF4-FFF2-40B4-BE49-F238E27FC236}">
                      <a16:creationId xmlns:a16="http://schemas.microsoft.com/office/drawing/2014/main" id="{C4A2FBDC-1E92-2D0D-29F5-C8339FAE0CEB}"/>
                    </a:ext>
                  </a:extLst>
                </p:cNvPr>
                <p:cNvSpPr/>
                <p:nvPr/>
              </p:nvSpPr>
              <p:spPr>
                <a:xfrm>
                  <a:off x="5886434" y="2263773"/>
                  <a:ext cx="91101" cy="384282"/>
                </a:xfrm>
                <a:custGeom>
                  <a:avLst/>
                  <a:gdLst>
                    <a:gd name="connsiteX0" fmla="*/ 76216 w 91101"/>
                    <a:gd name="connsiteY0" fmla="*/ 2 h 384282"/>
                    <a:gd name="connsiteX1" fmla="*/ 60341 w 91101"/>
                    <a:gd name="connsiteY1" fmla="*/ 130177 h 384282"/>
                    <a:gd name="connsiteX2" fmla="*/ 16 w 91101"/>
                    <a:gd name="connsiteY2" fmla="*/ 384177 h 384282"/>
                    <a:gd name="connsiteX3" fmla="*/ 66691 w 91101"/>
                    <a:gd name="connsiteY3" fmla="*/ 98427 h 384282"/>
                    <a:gd name="connsiteX4" fmla="*/ 25416 w 91101"/>
                    <a:gd name="connsiteY4" fmla="*/ 292102 h 384282"/>
                    <a:gd name="connsiteX5" fmla="*/ 88916 w 91101"/>
                    <a:gd name="connsiteY5" fmla="*/ 127002 h 384282"/>
                    <a:gd name="connsiteX6" fmla="*/ 76216 w 91101"/>
                    <a:gd name="connsiteY6" fmla="*/ 2 h 38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01" h="384282">
                      <a:moveTo>
                        <a:pt x="76216" y="2"/>
                      </a:moveTo>
                      <a:cubicBezTo>
                        <a:pt x="71453" y="531"/>
                        <a:pt x="73041" y="66148"/>
                        <a:pt x="60341" y="130177"/>
                      </a:cubicBezTo>
                      <a:cubicBezTo>
                        <a:pt x="47641" y="194206"/>
                        <a:pt x="-1042" y="389468"/>
                        <a:pt x="16" y="384177"/>
                      </a:cubicBezTo>
                      <a:cubicBezTo>
                        <a:pt x="1074" y="378886"/>
                        <a:pt x="62458" y="113773"/>
                        <a:pt x="66691" y="98427"/>
                      </a:cubicBezTo>
                      <a:cubicBezTo>
                        <a:pt x="70924" y="83081"/>
                        <a:pt x="21712" y="287340"/>
                        <a:pt x="25416" y="292102"/>
                      </a:cubicBezTo>
                      <a:cubicBezTo>
                        <a:pt x="29120" y="296864"/>
                        <a:pt x="80979" y="168277"/>
                        <a:pt x="88916" y="127002"/>
                      </a:cubicBezTo>
                      <a:cubicBezTo>
                        <a:pt x="96853" y="85727"/>
                        <a:pt x="80979" y="-527"/>
                        <a:pt x="76216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9" name="フリーフォーム 438">
                  <a:extLst>
                    <a:ext uri="{FF2B5EF4-FFF2-40B4-BE49-F238E27FC236}">
                      <a16:creationId xmlns:a16="http://schemas.microsoft.com/office/drawing/2014/main" id="{3FA35FE3-D155-437D-A74D-448829C1647E}"/>
                    </a:ext>
                  </a:extLst>
                </p:cNvPr>
                <p:cNvSpPr/>
                <p:nvPr/>
              </p:nvSpPr>
              <p:spPr>
                <a:xfrm>
                  <a:off x="5745744" y="2596455"/>
                  <a:ext cx="159906" cy="379574"/>
                </a:xfrm>
                <a:custGeom>
                  <a:avLst/>
                  <a:gdLst>
                    <a:gd name="connsiteX0" fmla="*/ 159756 w 159906"/>
                    <a:gd name="connsiteY0" fmla="*/ 695 h 379574"/>
                    <a:gd name="connsiteX1" fmla="*/ 105781 w 159906"/>
                    <a:gd name="connsiteY1" fmla="*/ 111820 h 379574"/>
                    <a:gd name="connsiteX2" fmla="*/ 105781 w 159906"/>
                    <a:gd name="connsiteY2" fmla="*/ 178495 h 379574"/>
                    <a:gd name="connsiteX3" fmla="*/ 124831 w 159906"/>
                    <a:gd name="connsiteY3" fmla="*/ 238820 h 379574"/>
                    <a:gd name="connsiteX4" fmla="*/ 1006 w 159906"/>
                    <a:gd name="connsiteY4" fmla="*/ 378520 h 379574"/>
                    <a:gd name="connsiteX5" fmla="*/ 67681 w 159906"/>
                    <a:gd name="connsiteY5" fmla="*/ 299145 h 379574"/>
                    <a:gd name="connsiteX6" fmla="*/ 93081 w 159906"/>
                    <a:gd name="connsiteY6" fmla="*/ 229295 h 379574"/>
                    <a:gd name="connsiteX7" fmla="*/ 86731 w 159906"/>
                    <a:gd name="connsiteY7" fmla="*/ 168970 h 379574"/>
                    <a:gd name="connsiteX8" fmla="*/ 159756 w 159906"/>
                    <a:gd name="connsiteY8" fmla="*/ 695 h 379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906" h="379574">
                      <a:moveTo>
                        <a:pt x="159756" y="695"/>
                      </a:moveTo>
                      <a:cubicBezTo>
                        <a:pt x="162931" y="-8830"/>
                        <a:pt x="114777" y="82187"/>
                        <a:pt x="105781" y="111820"/>
                      </a:cubicBezTo>
                      <a:cubicBezTo>
                        <a:pt x="96785" y="141453"/>
                        <a:pt x="102606" y="157328"/>
                        <a:pt x="105781" y="178495"/>
                      </a:cubicBezTo>
                      <a:cubicBezTo>
                        <a:pt x="108956" y="199662"/>
                        <a:pt x="142293" y="205483"/>
                        <a:pt x="124831" y="238820"/>
                      </a:cubicBezTo>
                      <a:cubicBezTo>
                        <a:pt x="107369" y="272157"/>
                        <a:pt x="10531" y="368466"/>
                        <a:pt x="1006" y="378520"/>
                      </a:cubicBezTo>
                      <a:cubicBezTo>
                        <a:pt x="-8519" y="388574"/>
                        <a:pt x="52335" y="324016"/>
                        <a:pt x="67681" y="299145"/>
                      </a:cubicBezTo>
                      <a:cubicBezTo>
                        <a:pt x="83027" y="274274"/>
                        <a:pt x="89906" y="250991"/>
                        <a:pt x="93081" y="229295"/>
                      </a:cubicBezTo>
                      <a:cubicBezTo>
                        <a:pt x="96256" y="207599"/>
                        <a:pt x="78264" y="200720"/>
                        <a:pt x="86731" y="168970"/>
                      </a:cubicBezTo>
                      <a:cubicBezTo>
                        <a:pt x="95198" y="137220"/>
                        <a:pt x="156581" y="10220"/>
                        <a:pt x="159756" y="6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0" name="フリーフォーム 439">
                  <a:extLst>
                    <a:ext uri="{FF2B5EF4-FFF2-40B4-BE49-F238E27FC236}">
                      <a16:creationId xmlns:a16="http://schemas.microsoft.com/office/drawing/2014/main" id="{800BF419-991A-E97C-9F7E-3E65552D213F}"/>
                    </a:ext>
                  </a:extLst>
                </p:cNvPr>
                <p:cNvSpPr/>
                <p:nvPr/>
              </p:nvSpPr>
              <p:spPr>
                <a:xfrm>
                  <a:off x="5216421" y="2228766"/>
                  <a:ext cx="343756" cy="95847"/>
                </a:xfrm>
                <a:custGeom>
                  <a:avLst/>
                  <a:gdLst>
                    <a:gd name="connsiteX0" fmla="*/ 104 w 343756"/>
                    <a:gd name="connsiteY0" fmla="*/ 69934 h 95847"/>
                    <a:gd name="connsiteX1" fmla="*/ 260454 w 343756"/>
                    <a:gd name="connsiteY1" fmla="*/ 3259 h 95847"/>
                    <a:gd name="connsiteX2" fmla="*/ 235054 w 343756"/>
                    <a:gd name="connsiteY2" fmla="*/ 19134 h 95847"/>
                    <a:gd name="connsiteX3" fmla="*/ 343004 w 343756"/>
                    <a:gd name="connsiteY3" fmla="*/ 95334 h 95847"/>
                    <a:gd name="connsiteX4" fmla="*/ 279504 w 343756"/>
                    <a:gd name="connsiteY4" fmla="*/ 50884 h 95847"/>
                    <a:gd name="connsiteX5" fmla="*/ 212829 w 343756"/>
                    <a:gd name="connsiteY5" fmla="*/ 19134 h 95847"/>
                    <a:gd name="connsiteX6" fmla="*/ 228704 w 343756"/>
                    <a:gd name="connsiteY6" fmla="*/ 35009 h 95847"/>
                    <a:gd name="connsiteX7" fmla="*/ 104 w 343756"/>
                    <a:gd name="connsiteY7" fmla="*/ 69934 h 95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3756" h="95847">
                      <a:moveTo>
                        <a:pt x="104" y="69934"/>
                      </a:moveTo>
                      <a:cubicBezTo>
                        <a:pt x="5396" y="64642"/>
                        <a:pt x="221296" y="11726"/>
                        <a:pt x="260454" y="3259"/>
                      </a:cubicBezTo>
                      <a:cubicBezTo>
                        <a:pt x="299612" y="-5208"/>
                        <a:pt x="221296" y="3788"/>
                        <a:pt x="235054" y="19134"/>
                      </a:cubicBezTo>
                      <a:cubicBezTo>
                        <a:pt x="248812" y="34480"/>
                        <a:pt x="335596" y="90042"/>
                        <a:pt x="343004" y="95334"/>
                      </a:cubicBezTo>
                      <a:cubicBezTo>
                        <a:pt x="350412" y="100626"/>
                        <a:pt x="301200" y="63584"/>
                        <a:pt x="279504" y="50884"/>
                      </a:cubicBezTo>
                      <a:cubicBezTo>
                        <a:pt x="257808" y="38184"/>
                        <a:pt x="212829" y="19134"/>
                        <a:pt x="212829" y="19134"/>
                      </a:cubicBezTo>
                      <a:cubicBezTo>
                        <a:pt x="204362" y="16488"/>
                        <a:pt x="264687" y="27071"/>
                        <a:pt x="228704" y="35009"/>
                      </a:cubicBezTo>
                      <a:cubicBezTo>
                        <a:pt x="192721" y="42946"/>
                        <a:pt x="-5188" y="75226"/>
                        <a:pt x="104" y="699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1" name="フリーフォーム 440">
                  <a:extLst>
                    <a:ext uri="{FF2B5EF4-FFF2-40B4-BE49-F238E27FC236}">
                      <a16:creationId xmlns:a16="http://schemas.microsoft.com/office/drawing/2014/main" id="{9DAB2909-8A27-45FC-A6BE-22A0117BDC9F}"/>
                    </a:ext>
                  </a:extLst>
                </p:cNvPr>
                <p:cNvSpPr/>
                <p:nvPr/>
              </p:nvSpPr>
              <p:spPr>
                <a:xfrm>
                  <a:off x="4413226" y="2488597"/>
                  <a:ext cx="466819" cy="119881"/>
                </a:xfrm>
                <a:custGeom>
                  <a:avLst/>
                  <a:gdLst>
                    <a:gd name="connsiteX0" fmla="*/ 466749 w 466819"/>
                    <a:gd name="connsiteY0" fmla="*/ 603 h 119881"/>
                    <a:gd name="connsiteX1" fmla="*/ 149249 w 466819"/>
                    <a:gd name="connsiteY1" fmla="*/ 99028 h 119881"/>
                    <a:gd name="connsiteX2" fmla="*/ 304824 w 466819"/>
                    <a:gd name="connsiteY2" fmla="*/ 35528 h 119881"/>
                    <a:gd name="connsiteX3" fmla="*/ 149249 w 466819"/>
                    <a:gd name="connsiteY3" fmla="*/ 57753 h 119881"/>
                    <a:gd name="connsiteX4" fmla="*/ 73049 w 466819"/>
                    <a:gd name="connsiteY4" fmla="*/ 19653 h 119881"/>
                    <a:gd name="connsiteX5" fmla="*/ 155599 w 466819"/>
                    <a:gd name="connsiteY5" fmla="*/ 79978 h 119881"/>
                    <a:gd name="connsiteX6" fmla="*/ 24 w 466819"/>
                    <a:gd name="connsiteY6" fmla="*/ 48228 h 119881"/>
                    <a:gd name="connsiteX7" fmla="*/ 142899 w 466819"/>
                    <a:gd name="connsiteY7" fmla="*/ 83153 h 119881"/>
                    <a:gd name="connsiteX8" fmla="*/ 66699 w 466819"/>
                    <a:gd name="connsiteY8" fmla="*/ 95853 h 119881"/>
                    <a:gd name="connsiteX9" fmla="*/ 355624 w 466819"/>
                    <a:gd name="connsiteY9" fmla="*/ 108553 h 119881"/>
                    <a:gd name="connsiteX10" fmla="*/ 53999 w 466819"/>
                    <a:gd name="connsiteY10" fmla="*/ 118078 h 119881"/>
                    <a:gd name="connsiteX11" fmla="*/ 250849 w 466819"/>
                    <a:gd name="connsiteY11" fmla="*/ 70453 h 119881"/>
                    <a:gd name="connsiteX12" fmla="*/ 117499 w 466819"/>
                    <a:gd name="connsiteY12" fmla="*/ 57753 h 119881"/>
                    <a:gd name="connsiteX13" fmla="*/ 466749 w 466819"/>
                    <a:gd name="connsiteY13" fmla="*/ 603 h 119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6819" h="119881">
                      <a:moveTo>
                        <a:pt x="466749" y="603"/>
                      </a:moveTo>
                      <a:cubicBezTo>
                        <a:pt x="472041" y="7482"/>
                        <a:pt x="176237" y="93207"/>
                        <a:pt x="149249" y="99028"/>
                      </a:cubicBezTo>
                      <a:cubicBezTo>
                        <a:pt x="122261" y="104849"/>
                        <a:pt x="304824" y="42407"/>
                        <a:pt x="304824" y="35528"/>
                      </a:cubicBezTo>
                      <a:cubicBezTo>
                        <a:pt x="304824" y="28649"/>
                        <a:pt x="187878" y="60399"/>
                        <a:pt x="149249" y="57753"/>
                      </a:cubicBezTo>
                      <a:cubicBezTo>
                        <a:pt x="110620" y="55107"/>
                        <a:pt x="71991" y="15949"/>
                        <a:pt x="73049" y="19653"/>
                      </a:cubicBezTo>
                      <a:cubicBezTo>
                        <a:pt x="74107" y="23357"/>
                        <a:pt x="167770" y="75216"/>
                        <a:pt x="155599" y="79978"/>
                      </a:cubicBezTo>
                      <a:cubicBezTo>
                        <a:pt x="143428" y="84740"/>
                        <a:pt x="24" y="48228"/>
                        <a:pt x="24" y="48228"/>
                      </a:cubicBezTo>
                      <a:cubicBezTo>
                        <a:pt x="-2093" y="48757"/>
                        <a:pt x="131786" y="75216"/>
                        <a:pt x="142899" y="83153"/>
                      </a:cubicBezTo>
                      <a:cubicBezTo>
                        <a:pt x="154011" y="91091"/>
                        <a:pt x="31245" y="91620"/>
                        <a:pt x="66699" y="95853"/>
                      </a:cubicBezTo>
                      <a:cubicBezTo>
                        <a:pt x="102153" y="100086"/>
                        <a:pt x="357741" y="104849"/>
                        <a:pt x="355624" y="108553"/>
                      </a:cubicBezTo>
                      <a:cubicBezTo>
                        <a:pt x="353507" y="112257"/>
                        <a:pt x="71461" y="124428"/>
                        <a:pt x="53999" y="118078"/>
                      </a:cubicBezTo>
                      <a:cubicBezTo>
                        <a:pt x="36537" y="111728"/>
                        <a:pt x="240266" y="80507"/>
                        <a:pt x="250849" y="70453"/>
                      </a:cubicBezTo>
                      <a:cubicBezTo>
                        <a:pt x="261432" y="60399"/>
                        <a:pt x="84691" y="67807"/>
                        <a:pt x="117499" y="57753"/>
                      </a:cubicBezTo>
                      <a:cubicBezTo>
                        <a:pt x="150307" y="47699"/>
                        <a:pt x="461457" y="-6276"/>
                        <a:pt x="466749" y="6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2" name="フリーフォーム 441">
                  <a:extLst>
                    <a:ext uri="{FF2B5EF4-FFF2-40B4-BE49-F238E27FC236}">
                      <a16:creationId xmlns:a16="http://schemas.microsoft.com/office/drawing/2014/main" id="{D6CD813D-59A1-E3A3-AC06-90EE73DFC67B}"/>
                    </a:ext>
                  </a:extLst>
                </p:cNvPr>
                <p:cNvSpPr/>
                <p:nvPr/>
              </p:nvSpPr>
              <p:spPr>
                <a:xfrm>
                  <a:off x="5194102" y="2517774"/>
                  <a:ext cx="352735" cy="143464"/>
                </a:xfrm>
                <a:custGeom>
                  <a:avLst/>
                  <a:gdLst>
                    <a:gd name="connsiteX0" fmla="*/ 198 w 352735"/>
                    <a:gd name="connsiteY0" fmla="*/ 1 h 143464"/>
                    <a:gd name="connsiteX1" fmla="*/ 136723 w 352735"/>
                    <a:gd name="connsiteY1" fmla="*/ 133351 h 143464"/>
                    <a:gd name="connsiteX2" fmla="*/ 111323 w 352735"/>
                    <a:gd name="connsiteY2" fmla="*/ 98426 h 143464"/>
                    <a:gd name="connsiteX3" fmla="*/ 200223 w 352735"/>
                    <a:gd name="connsiteY3" fmla="*/ 133351 h 143464"/>
                    <a:gd name="connsiteX4" fmla="*/ 352623 w 352735"/>
                    <a:gd name="connsiteY4" fmla="*/ 104776 h 143464"/>
                    <a:gd name="connsiteX5" fmla="*/ 174823 w 352735"/>
                    <a:gd name="connsiteY5" fmla="*/ 142876 h 143464"/>
                    <a:gd name="connsiteX6" fmla="*/ 260548 w 352735"/>
                    <a:gd name="connsiteY6" fmla="*/ 127001 h 143464"/>
                    <a:gd name="connsiteX7" fmla="*/ 162123 w 352735"/>
                    <a:gd name="connsiteY7" fmla="*/ 114301 h 143464"/>
                    <a:gd name="connsiteX8" fmla="*/ 171648 w 352735"/>
                    <a:gd name="connsiteY8" fmla="*/ 130176 h 143464"/>
                    <a:gd name="connsiteX9" fmla="*/ 198 w 352735"/>
                    <a:gd name="connsiteY9" fmla="*/ 1 h 143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2735" h="143464">
                      <a:moveTo>
                        <a:pt x="198" y="1"/>
                      </a:moveTo>
                      <a:cubicBezTo>
                        <a:pt x="-5623" y="530"/>
                        <a:pt x="118202" y="116947"/>
                        <a:pt x="136723" y="133351"/>
                      </a:cubicBezTo>
                      <a:cubicBezTo>
                        <a:pt x="155244" y="149755"/>
                        <a:pt x="100740" y="98426"/>
                        <a:pt x="111323" y="98426"/>
                      </a:cubicBezTo>
                      <a:cubicBezTo>
                        <a:pt x="121906" y="98426"/>
                        <a:pt x="160006" y="132293"/>
                        <a:pt x="200223" y="133351"/>
                      </a:cubicBezTo>
                      <a:cubicBezTo>
                        <a:pt x="240440" y="134409"/>
                        <a:pt x="356856" y="103189"/>
                        <a:pt x="352623" y="104776"/>
                      </a:cubicBezTo>
                      <a:cubicBezTo>
                        <a:pt x="348390" y="106363"/>
                        <a:pt x="190169" y="139172"/>
                        <a:pt x="174823" y="142876"/>
                      </a:cubicBezTo>
                      <a:cubicBezTo>
                        <a:pt x="159477" y="146580"/>
                        <a:pt x="262665" y="131763"/>
                        <a:pt x="260548" y="127001"/>
                      </a:cubicBezTo>
                      <a:cubicBezTo>
                        <a:pt x="258431" y="122239"/>
                        <a:pt x="176940" y="113772"/>
                        <a:pt x="162123" y="114301"/>
                      </a:cubicBezTo>
                      <a:cubicBezTo>
                        <a:pt x="147306" y="114830"/>
                        <a:pt x="196519" y="143405"/>
                        <a:pt x="171648" y="130176"/>
                      </a:cubicBezTo>
                      <a:cubicBezTo>
                        <a:pt x="146777" y="116947"/>
                        <a:pt x="6019" y="-528"/>
                        <a:pt x="198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3" name="フリーフォーム 442">
                  <a:extLst>
                    <a:ext uri="{FF2B5EF4-FFF2-40B4-BE49-F238E27FC236}">
                      <a16:creationId xmlns:a16="http://schemas.microsoft.com/office/drawing/2014/main" id="{EEFC9DD4-9D5B-CFD7-7148-EBB0DC164542}"/>
                    </a:ext>
                  </a:extLst>
                </p:cNvPr>
                <p:cNvSpPr/>
                <p:nvPr/>
              </p:nvSpPr>
              <p:spPr>
                <a:xfrm>
                  <a:off x="5422107" y="2527300"/>
                  <a:ext cx="292894" cy="482900"/>
                </a:xfrm>
                <a:custGeom>
                  <a:avLst/>
                  <a:gdLst>
                    <a:gd name="connsiteX0" fmla="*/ 292893 w 292894"/>
                    <a:gd name="connsiteY0" fmla="*/ 0 h 482900"/>
                    <a:gd name="connsiteX1" fmla="*/ 124618 w 292894"/>
                    <a:gd name="connsiteY1" fmla="*/ 171450 h 482900"/>
                    <a:gd name="connsiteX2" fmla="*/ 13493 w 292894"/>
                    <a:gd name="connsiteY2" fmla="*/ 327025 h 482900"/>
                    <a:gd name="connsiteX3" fmla="*/ 10318 w 292894"/>
                    <a:gd name="connsiteY3" fmla="*/ 298450 h 482900"/>
                    <a:gd name="connsiteX4" fmla="*/ 89693 w 292894"/>
                    <a:gd name="connsiteY4" fmla="*/ 482600 h 482900"/>
                    <a:gd name="connsiteX5" fmla="*/ 23018 w 292894"/>
                    <a:gd name="connsiteY5" fmla="*/ 336550 h 482900"/>
                    <a:gd name="connsiteX6" fmla="*/ 178593 w 292894"/>
                    <a:gd name="connsiteY6" fmla="*/ 142875 h 482900"/>
                    <a:gd name="connsiteX7" fmla="*/ 121443 w 292894"/>
                    <a:gd name="connsiteY7" fmla="*/ 171450 h 482900"/>
                    <a:gd name="connsiteX8" fmla="*/ 292893 w 292894"/>
                    <a:gd name="connsiteY8" fmla="*/ 0 h 48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2894" h="482900">
                      <a:moveTo>
                        <a:pt x="292893" y="0"/>
                      </a:moveTo>
                      <a:cubicBezTo>
                        <a:pt x="293422" y="0"/>
                        <a:pt x="171185" y="116946"/>
                        <a:pt x="124618" y="171450"/>
                      </a:cubicBezTo>
                      <a:cubicBezTo>
                        <a:pt x="78051" y="225954"/>
                        <a:pt x="32543" y="305859"/>
                        <a:pt x="13493" y="327025"/>
                      </a:cubicBezTo>
                      <a:cubicBezTo>
                        <a:pt x="-5557" y="348191"/>
                        <a:pt x="-2382" y="272521"/>
                        <a:pt x="10318" y="298450"/>
                      </a:cubicBezTo>
                      <a:cubicBezTo>
                        <a:pt x="23018" y="324379"/>
                        <a:pt x="87576" y="476250"/>
                        <a:pt x="89693" y="482600"/>
                      </a:cubicBezTo>
                      <a:cubicBezTo>
                        <a:pt x="91810" y="488950"/>
                        <a:pt x="8201" y="393171"/>
                        <a:pt x="23018" y="336550"/>
                      </a:cubicBezTo>
                      <a:cubicBezTo>
                        <a:pt x="37835" y="279929"/>
                        <a:pt x="162189" y="170392"/>
                        <a:pt x="178593" y="142875"/>
                      </a:cubicBezTo>
                      <a:cubicBezTo>
                        <a:pt x="194997" y="115358"/>
                        <a:pt x="103451" y="191029"/>
                        <a:pt x="121443" y="171450"/>
                      </a:cubicBezTo>
                      <a:cubicBezTo>
                        <a:pt x="139435" y="151871"/>
                        <a:pt x="292364" y="0"/>
                        <a:pt x="292893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4" name="フリーフォーム 443">
                  <a:extLst>
                    <a:ext uri="{FF2B5EF4-FFF2-40B4-BE49-F238E27FC236}">
                      <a16:creationId xmlns:a16="http://schemas.microsoft.com/office/drawing/2014/main" id="{18514338-0C32-BCA6-CED8-07A0E1B119AD}"/>
                    </a:ext>
                  </a:extLst>
                </p:cNvPr>
                <p:cNvSpPr/>
                <p:nvPr/>
              </p:nvSpPr>
              <p:spPr>
                <a:xfrm>
                  <a:off x="4508474" y="2689028"/>
                  <a:ext cx="161208" cy="270446"/>
                </a:xfrm>
                <a:custGeom>
                  <a:avLst/>
                  <a:gdLst>
                    <a:gd name="connsiteX0" fmla="*/ 26 w 161208"/>
                    <a:gd name="connsiteY0" fmla="*/ 197 h 270446"/>
                    <a:gd name="connsiteX1" fmla="*/ 139726 w 161208"/>
                    <a:gd name="connsiteY1" fmla="*/ 108147 h 270446"/>
                    <a:gd name="connsiteX2" fmla="*/ 85751 w 161208"/>
                    <a:gd name="connsiteY2" fmla="*/ 270072 h 270446"/>
                    <a:gd name="connsiteX3" fmla="*/ 155601 w 161208"/>
                    <a:gd name="connsiteY3" fmla="*/ 152597 h 270446"/>
                    <a:gd name="connsiteX4" fmla="*/ 149251 w 161208"/>
                    <a:gd name="connsiteY4" fmla="*/ 149422 h 270446"/>
                    <a:gd name="connsiteX5" fmla="*/ 152426 w 161208"/>
                    <a:gd name="connsiteY5" fmla="*/ 82747 h 270446"/>
                    <a:gd name="connsiteX6" fmla="*/ 26 w 161208"/>
                    <a:gd name="connsiteY6" fmla="*/ 197 h 27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208" h="270446">
                      <a:moveTo>
                        <a:pt x="26" y="197"/>
                      </a:moveTo>
                      <a:cubicBezTo>
                        <a:pt x="-2091" y="4430"/>
                        <a:pt x="125439" y="63168"/>
                        <a:pt x="139726" y="108147"/>
                      </a:cubicBezTo>
                      <a:cubicBezTo>
                        <a:pt x="154013" y="153126"/>
                        <a:pt x="83105" y="262664"/>
                        <a:pt x="85751" y="270072"/>
                      </a:cubicBezTo>
                      <a:cubicBezTo>
                        <a:pt x="88397" y="277480"/>
                        <a:pt x="145018" y="172705"/>
                        <a:pt x="155601" y="152597"/>
                      </a:cubicBezTo>
                      <a:cubicBezTo>
                        <a:pt x="166184" y="132489"/>
                        <a:pt x="149780" y="161064"/>
                        <a:pt x="149251" y="149422"/>
                      </a:cubicBezTo>
                      <a:cubicBezTo>
                        <a:pt x="148722" y="137780"/>
                        <a:pt x="174122" y="104443"/>
                        <a:pt x="152426" y="82747"/>
                      </a:cubicBezTo>
                      <a:cubicBezTo>
                        <a:pt x="130730" y="61051"/>
                        <a:pt x="2143" y="-4036"/>
                        <a:pt x="26" y="197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5" name="フリーフォーム 444">
                  <a:extLst>
                    <a:ext uri="{FF2B5EF4-FFF2-40B4-BE49-F238E27FC236}">
                      <a16:creationId xmlns:a16="http://schemas.microsoft.com/office/drawing/2014/main" id="{4C4C20C7-205F-9FAF-53F8-81D27A2A22CC}"/>
                    </a:ext>
                  </a:extLst>
                </p:cNvPr>
                <p:cNvSpPr/>
                <p:nvPr/>
              </p:nvSpPr>
              <p:spPr>
                <a:xfrm>
                  <a:off x="4897672" y="3275257"/>
                  <a:ext cx="512248" cy="135686"/>
                </a:xfrm>
                <a:custGeom>
                  <a:avLst/>
                  <a:gdLst>
                    <a:gd name="connsiteX0" fmla="*/ 503003 w 512248"/>
                    <a:gd name="connsiteY0" fmla="*/ 1343 h 135686"/>
                    <a:gd name="connsiteX1" fmla="*/ 172803 w 512248"/>
                    <a:gd name="connsiteY1" fmla="*/ 121993 h 135686"/>
                    <a:gd name="connsiteX2" fmla="*/ 58503 w 512248"/>
                    <a:gd name="connsiteY2" fmla="*/ 131518 h 135686"/>
                    <a:gd name="connsiteX3" fmla="*/ 150578 w 512248"/>
                    <a:gd name="connsiteY3" fmla="*/ 109293 h 135686"/>
                    <a:gd name="connsiteX4" fmla="*/ 1353 w 512248"/>
                    <a:gd name="connsiteY4" fmla="*/ 121993 h 135686"/>
                    <a:gd name="connsiteX5" fmla="*/ 255353 w 512248"/>
                    <a:gd name="connsiteY5" fmla="*/ 80718 h 135686"/>
                    <a:gd name="connsiteX6" fmla="*/ 404578 w 512248"/>
                    <a:gd name="connsiteY6" fmla="*/ 58493 h 135686"/>
                    <a:gd name="connsiteX7" fmla="*/ 503003 w 512248"/>
                    <a:gd name="connsiteY7" fmla="*/ 1343 h 135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2248" h="135686">
                      <a:moveTo>
                        <a:pt x="503003" y="1343"/>
                      </a:moveTo>
                      <a:cubicBezTo>
                        <a:pt x="464374" y="11926"/>
                        <a:pt x="246886" y="100297"/>
                        <a:pt x="172803" y="121993"/>
                      </a:cubicBezTo>
                      <a:cubicBezTo>
                        <a:pt x="98720" y="143689"/>
                        <a:pt x="62207" y="133635"/>
                        <a:pt x="58503" y="131518"/>
                      </a:cubicBezTo>
                      <a:cubicBezTo>
                        <a:pt x="54799" y="129401"/>
                        <a:pt x="160103" y="110881"/>
                        <a:pt x="150578" y="109293"/>
                      </a:cubicBezTo>
                      <a:cubicBezTo>
                        <a:pt x="141053" y="107706"/>
                        <a:pt x="-16110" y="126756"/>
                        <a:pt x="1353" y="121993"/>
                      </a:cubicBezTo>
                      <a:cubicBezTo>
                        <a:pt x="18816" y="117230"/>
                        <a:pt x="255353" y="80718"/>
                        <a:pt x="255353" y="80718"/>
                      </a:cubicBezTo>
                      <a:cubicBezTo>
                        <a:pt x="322557" y="70135"/>
                        <a:pt x="359599" y="71193"/>
                        <a:pt x="404578" y="58493"/>
                      </a:cubicBezTo>
                      <a:cubicBezTo>
                        <a:pt x="449557" y="45793"/>
                        <a:pt x="541632" y="-9240"/>
                        <a:pt x="503003" y="13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6" name="フリーフォーム 445">
                  <a:extLst>
                    <a:ext uri="{FF2B5EF4-FFF2-40B4-BE49-F238E27FC236}">
                      <a16:creationId xmlns:a16="http://schemas.microsoft.com/office/drawing/2014/main" id="{C27C2CEC-E305-39E1-003A-DFEE9EF5D803}"/>
                    </a:ext>
                  </a:extLst>
                </p:cNvPr>
                <p:cNvSpPr/>
                <p:nvPr/>
              </p:nvSpPr>
              <p:spPr>
                <a:xfrm>
                  <a:off x="4641365" y="3298783"/>
                  <a:ext cx="577297" cy="225556"/>
                </a:xfrm>
                <a:custGeom>
                  <a:avLst/>
                  <a:gdLst>
                    <a:gd name="connsiteX0" fmla="*/ 485 w 577297"/>
                    <a:gd name="connsiteY0" fmla="*/ 42 h 225556"/>
                    <a:gd name="connsiteX1" fmla="*/ 219560 w 577297"/>
                    <a:gd name="connsiteY1" fmla="*/ 168317 h 225556"/>
                    <a:gd name="connsiteX2" fmla="*/ 152885 w 577297"/>
                    <a:gd name="connsiteY2" fmla="*/ 171492 h 225556"/>
                    <a:gd name="connsiteX3" fmla="*/ 276710 w 577297"/>
                    <a:gd name="connsiteY3" fmla="*/ 168317 h 225556"/>
                    <a:gd name="connsiteX4" fmla="*/ 251310 w 577297"/>
                    <a:gd name="connsiteY4" fmla="*/ 190542 h 225556"/>
                    <a:gd name="connsiteX5" fmla="*/ 435460 w 577297"/>
                    <a:gd name="connsiteY5" fmla="*/ 168317 h 225556"/>
                    <a:gd name="connsiteX6" fmla="*/ 571985 w 577297"/>
                    <a:gd name="connsiteY6" fmla="*/ 222292 h 225556"/>
                    <a:gd name="connsiteX7" fmla="*/ 248135 w 577297"/>
                    <a:gd name="connsiteY7" fmla="*/ 206417 h 225556"/>
                    <a:gd name="connsiteX8" fmla="*/ 95735 w 577297"/>
                    <a:gd name="connsiteY8" fmla="*/ 225467 h 225556"/>
                    <a:gd name="connsiteX9" fmla="*/ 241785 w 577297"/>
                    <a:gd name="connsiteY9" fmla="*/ 196892 h 225556"/>
                    <a:gd name="connsiteX10" fmla="*/ 162410 w 577297"/>
                    <a:gd name="connsiteY10" fmla="*/ 152442 h 225556"/>
                    <a:gd name="connsiteX11" fmla="*/ 485 w 577297"/>
                    <a:gd name="connsiteY11" fmla="*/ 42 h 225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7297" h="225556">
                      <a:moveTo>
                        <a:pt x="485" y="42"/>
                      </a:moveTo>
                      <a:cubicBezTo>
                        <a:pt x="10010" y="2688"/>
                        <a:pt x="194160" y="139742"/>
                        <a:pt x="219560" y="168317"/>
                      </a:cubicBezTo>
                      <a:cubicBezTo>
                        <a:pt x="244960" y="196892"/>
                        <a:pt x="143360" y="171492"/>
                        <a:pt x="152885" y="171492"/>
                      </a:cubicBezTo>
                      <a:cubicBezTo>
                        <a:pt x="162410" y="171492"/>
                        <a:pt x="260306" y="165142"/>
                        <a:pt x="276710" y="168317"/>
                      </a:cubicBezTo>
                      <a:cubicBezTo>
                        <a:pt x="293114" y="171492"/>
                        <a:pt x="224852" y="190542"/>
                        <a:pt x="251310" y="190542"/>
                      </a:cubicBezTo>
                      <a:cubicBezTo>
                        <a:pt x="277768" y="190542"/>
                        <a:pt x="382014" y="163025"/>
                        <a:pt x="435460" y="168317"/>
                      </a:cubicBezTo>
                      <a:cubicBezTo>
                        <a:pt x="488906" y="173609"/>
                        <a:pt x="603206" y="215942"/>
                        <a:pt x="571985" y="222292"/>
                      </a:cubicBezTo>
                      <a:cubicBezTo>
                        <a:pt x="540764" y="228642"/>
                        <a:pt x="327510" y="205888"/>
                        <a:pt x="248135" y="206417"/>
                      </a:cubicBezTo>
                      <a:cubicBezTo>
                        <a:pt x="168760" y="206946"/>
                        <a:pt x="96793" y="227055"/>
                        <a:pt x="95735" y="225467"/>
                      </a:cubicBezTo>
                      <a:cubicBezTo>
                        <a:pt x="94677" y="223879"/>
                        <a:pt x="230672" y="209063"/>
                        <a:pt x="241785" y="196892"/>
                      </a:cubicBezTo>
                      <a:cubicBezTo>
                        <a:pt x="252898" y="184721"/>
                        <a:pt x="200510" y="186309"/>
                        <a:pt x="162410" y="152442"/>
                      </a:cubicBezTo>
                      <a:cubicBezTo>
                        <a:pt x="124310" y="118575"/>
                        <a:pt x="-9040" y="-2604"/>
                        <a:pt x="485" y="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7" name="フリーフォーム 446">
                  <a:extLst>
                    <a:ext uri="{FF2B5EF4-FFF2-40B4-BE49-F238E27FC236}">
                      <a16:creationId xmlns:a16="http://schemas.microsoft.com/office/drawing/2014/main" id="{7255A301-5A6F-B0BE-196F-01D0A4BD9BEF}"/>
                    </a:ext>
                  </a:extLst>
                </p:cNvPr>
                <p:cNvSpPr/>
                <p:nvPr/>
              </p:nvSpPr>
              <p:spPr>
                <a:xfrm>
                  <a:off x="4333875" y="2100779"/>
                  <a:ext cx="171860" cy="359885"/>
                </a:xfrm>
                <a:custGeom>
                  <a:avLst/>
                  <a:gdLst>
                    <a:gd name="connsiteX0" fmla="*/ 142875 w 171860"/>
                    <a:gd name="connsiteY0" fmla="*/ 109021 h 359885"/>
                    <a:gd name="connsiteX1" fmla="*/ 85725 w 171860"/>
                    <a:gd name="connsiteY1" fmla="*/ 232846 h 359885"/>
                    <a:gd name="connsiteX2" fmla="*/ 95250 w 171860"/>
                    <a:gd name="connsiteY2" fmla="*/ 299521 h 359885"/>
                    <a:gd name="connsiteX3" fmla="*/ 133350 w 171860"/>
                    <a:gd name="connsiteY3" fmla="*/ 229671 h 359885"/>
                    <a:gd name="connsiteX4" fmla="*/ 171450 w 171860"/>
                    <a:gd name="connsiteY4" fmla="*/ 343971 h 359885"/>
                    <a:gd name="connsiteX5" fmla="*/ 107950 w 171860"/>
                    <a:gd name="connsiteY5" fmla="*/ 343971 h 359885"/>
                    <a:gd name="connsiteX6" fmla="*/ 9525 w 171860"/>
                    <a:gd name="connsiteY6" fmla="*/ 204271 h 359885"/>
                    <a:gd name="connsiteX7" fmla="*/ 28575 w 171860"/>
                    <a:gd name="connsiteY7" fmla="*/ 236021 h 359885"/>
                    <a:gd name="connsiteX8" fmla="*/ 34925 w 171860"/>
                    <a:gd name="connsiteY8" fmla="*/ 1071 h 359885"/>
                    <a:gd name="connsiteX9" fmla="*/ 0 w 171860"/>
                    <a:gd name="connsiteY9" fmla="*/ 143946 h 359885"/>
                    <a:gd name="connsiteX10" fmla="*/ 34925 w 171860"/>
                    <a:gd name="connsiteY10" fmla="*/ 23296 h 359885"/>
                    <a:gd name="connsiteX11" fmla="*/ 38100 w 171860"/>
                    <a:gd name="connsiteY11" fmla="*/ 236021 h 359885"/>
                    <a:gd name="connsiteX12" fmla="*/ 50800 w 171860"/>
                    <a:gd name="connsiteY12" fmla="*/ 204271 h 359885"/>
                    <a:gd name="connsiteX13" fmla="*/ 50800 w 171860"/>
                    <a:gd name="connsiteY13" fmla="*/ 251896 h 359885"/>
                    <a:gd name="connsiteX14" fmla="*/ 142875 w 171860"/>
                    <a:gd name="connsiteY14" fmla="*/ 109021 h 35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1860" h="359885">
                      <a:moveTo>
                        <a:pt x="142875" y="109021"/>
                      </a:moveTo>
                      <a:cubicBezTo>
                        <a:pt x="148696" y="105846"/>
                        <a:pt x="93662" y="201096"/>
                        <a:pt x="85725" y="232846"/>
                      </a:cubicBezTo>
                      <a:cubicBezTo>
                        <a:pt x="77788" y="264596"/>
                        <a:pt x="87312" y="300050"/>
                        <a:pt x="95250" y="299521"/>
                      </a:cubicBezTo>
                      <a:cubicBezTo>
                        <a:pt x="103187" y="298992"/>
                        <a:pt x="120650" y="222263"/>
                        <a:pt x="133350" y="229671"/>
                      </a:cubicBezTo>
                      <a:cubicBezTo>
                        <a:pt x="146050" y="237079"/>
                        <a:pt x="175683" y="324921"/>
                        <a:pt x="171450" y="343971"/>
                      </a:cubicBezTo>
                      <a:cubicBezTo>
                        <a:pt x="167217" y="363021"/>
                        <a:pt x="134937" y="367254"/>
                        <a:pt x="107950" y="343971"/>
                      </a:cubicBezTo>
                      <a:cubicBezTo>
                        <a:pt x="80962" y="320688"/>
                        <a:pt x="22754" y="222263"/>
                        <a:pt x="9525" y="204271"/>
                      </a:cubicBezTo>
                      <a:cubicBezTo>
                        <a:pt x="-3704" y="186279"/>
                        <a:pt x="24342" y="269888"/>
                        <a:pt x="28575" y="236021"/>
                      </a:cubicBezTo>
                      <a:cubicBezTo>
                        <a:pt x="32808" y="202154"/>
                        <a:pt x="39688" y="16417"/>
                        <a:pt x="34925" y="1071"/>
                      </a:cubicBezTo>
                      <a:cubicBezTo>
                        <a:pt x="30162" y="-14275"/>
                        <a:pt x="0" y="140242"/>
                        <a:pt x="0" y="143946"/>
                      </a:cubicBezTo>
                      <a:cubicBezTo>
                        <a:pt x="0" y="147650"/>
                        <a:pt x="28575" y="7950"/>
                        <a:pt x="34925" y="23296"/>
                      </a:cubicBezTo>
                      <a:cubicBezTo>
                        <a:pt x="41275" y="38642"/>
                        <a:pt x="35454" y="205859"/>
                        <a:pt x="38100" y="236021"/>
                      </a:cubicBezTo>
                      <a:cubicBezTo>
                        <a:pt x="40746" y="266183"/>
                        <a:pt x="48683" y="201625"/>
                        <a:pt x="50800" y="204271"/>
                      </a:cubicBezTo>
                      <a:cubicBezTo>
                        <a:pt x="52917" y="206917"/>
                        <a:pt x="39688" y="261950"/>
                        <a:pt x="50800" y="251896"/>
                      </a:cubicBezTo>
                      <a:cubicBezTo>
                        <a:pt x="61912" y="241842"/>
                        <a:pt x="137054" y="112196"/>
                        <a:pt x="142875" y="1090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8" name="フリーフォーム 447">
                  <a:extLst>
                    <a:ext uri="{FF2B5EF4-FFF2-40B4-BE49-F238E27FC236}">
                      <a16:creationId xmlns:a16="http://schemas.microsoft.com/office/drawing/2014/main" id="{9997663C-3A87-BFEB-9718-7F4D1088C296}"/>
                    </a:ext>
                  </a:extLst>
                </p:cNvPr>
                <p:cNvSpPr/>
                <p:nvPr/>
              </p:nvSpPr>
              <p:spPr>
                <a:xfrm>
                  <a:off x="4186518" y="2330913"/>
                  <a:ext cx="220391" cy="924113"/>
                </a:xfrm>
                <a:custGeom>
                  <a:avLst/>
                  <a:gdLst>
                    <a:gd name="connsiteX0" fmla="*/ 17182 w 220391"/>
                    <a:gd name="connsiteY0" fmla="*/ 5887 h 924113"/>
                    <a:gd name="connsiteX1" fmla="*/ 194982 w 220391"/>
                    <a:gd name="connsiteY1" fmla="*/ 564687 h 924113"/>
                    <a:gd name="connsiteX2" fmla="*/ 160057 w 220391"/>
                    <a:gd name="connsiteY2" fmla="*/ 498012 h 924113"/>
                    <a:gd name="connsiteX3" fmla="*/ 220382 w 220391"/>
                    <a:gd name="connsiteY3" fmla="*/ 917112 h 924113"/>
                    <a:gd name="connsiteX4" fmla="*/ 163232 w 220391"/>
                    <a:gd name="connsiteY4" fmla="*/ 720262 h 924113"/>
                    <a:gd name="connsiteX5" fmla="*/ 7657 w 220391"/>
                    <a:gd name="connsiteY5" fmla="*/ 212262 h 924113"/>
                    <a:gd name="connsiteX6" fmla="*/ 23532 w 220391"/>
                    <a:gd name="connsiteY6" fmla="*/ 266237 h 924113"/>
                    <a:gd name="connsiteX7" fmla="*/ 17182 w 220391"/>
                    <a:gd name="connsiteY7" fmla="*/ 5887 h 924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0391" h="924113">
                      <a:moveTo>
                        <a:pt x="17182" y="5887"/>
                      </a:moveTo>
                      <a:cubicBezTo>
                        <a:pt x="45757" y="55629"/>
                        <a:pt x="171170" y="482666"/>
                        <a:pt x="194982" y="564687"/>
                      </a:cubicBezTo>
                      <a:cubicBezTo>
                        <a:pt x="218795" y="646708"/>
                        <a:pt x="155824" y="439275"/>
                        <a:pt x="160057" y="498012"/>
                      </a:cubicBezTo>
                      <a:cubicBezTo>
                        <a:pt x="164290" y="556749"/>
                        <a:pt x="219853" y="880070"/>
                        <a:pt x="220382" y="917112"/>
                      </a:cubicBezTo>
                      <a:cubicBezTo>
                        <a:pt x="220911" y="954154"/>
                        <a:pt x="198686" y="837737"/>
                        <a:pt x="163232" y="720262"/>
                      </a:cubicBezTo>
                      <a:cubicBezTo>
                        <a:pt x="127778" y="602787"/>
                        <a:pt x="30940" y="287933"/>
                        <a:pt x="7657" y="212262"/>
                      </a:cubicBezTo>
                      <a:cubicBezTo>
                        <a:pt x="-15626" y="136591"/>
                        <a:pt x="21415" y="295341"/>
                        <a:pt x="23532" y="266237"/>
                      </a:cubicBezTo>
                      <a:cubicBezTo>
                        <a:pt x="25649" y="237133"/>
                        <a:pt x="-11393" y="-43855"/>
                        <a:pt x="17182" y="58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9" name="フリーフォーム 448">
                  <a:extLst>
                    <a:ext uri="{FF2B5EF4-FFF2-40B4-BE49-F238E27FC236}">
                      <a16:creationId xmlns:a16="http://schemas.microsoft.com/office/drawing/2014/main" id="{68A72613-D669-E796-DE63-17DADD5BCB55}"/>
                    </a:ext>
                  </a:extLst>
                </p:cNvPr>
                <p:cNvSpPr/>
                <p:nvPr/>
              </p:nvSpPr>
              <p:spPr>
                <a:xfrm>
                  <a:off x="4264008" y="3082830"/>
                  <a:ext cx="809554" cy="654933"/>
                </a:xfrm>
                <a:custGeom>
                  <a:avLst/>
                  <a:gdLst>
                    <a:gd name="connsiteX0" fmla="*/ 225442 w 809554"/>
                    <a:gd name="connsiteY0" fmla="*/ 215995 h 654933"/>
                    <a:gd name="connsiteX1" fmla="*/ 409592 w 809554"/>
                    <a:gd name="connsiteY1" fmla="*/ 533495 h 654933"/>
                    <a:gd name="connsiteX2" fmla="*/ 393717 w 809554"/>
                    <a:gd name="connsiteY2" fmla="*/ 508095 h 654933"/>
                    <a:gd name="connsiteX3" fmla="*/ 587392 w 809554"/>
                    <a:gd name="connsiteY3" fmla="*/ 603345 h 654933"/>
                    <a:gd name="connsiteX4" fmla="*/ 476267 w 809554"/>
                    <a:gd name="connsiteY4" fmla="*/ 590645 h 654933"/>
                    <a:gd name="connsiteX5" fmla="*/ 806467 w 809554"/>
                    <a:gd name="connsiteY5" fmla="*/ 650970 h 654933"/>
                    <a:gd name="connsiteX6" fmla="*/ 612792 w 809554"/>
                    <a:gd name="connsiteY6" fmla="*/ 609695 h 654933"/>
                    <a:gd name="connsiteX7" fmla="*/ 149242 w 809554"/>
                    <a:gd name="connsiteY7" fmla="*/ 295370 h 654933"/>
                    <a:gd name="connsiteX8" fmla="*/ 209567 w 809554"/>
                    <a:gd name="connsiteY8" fmla="*/ 330295 h 654933"/>
                    <a:gd name="connsiteX9" fmla="*/ 17 w 809554"/>
                    <a:gd name="connsiteY9" fmla="*/ 95 h 654933"/>
                    <a:gd name="connsiteX10" fmla="*/ 222267 w 809554"/>
                    <a:gd name="connsiteY10" fmla="*/ 295370 h 654933"/>
                    <a:gd name="connsiteX11" fmla="*/ 225442 w 809554"/>
                    <a:gd name="connsiteY11" fmla="*/ 215995 h 654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09554" h="654933">
                      <a:moveTo>
                        <a:pt x="225442" y="215995"/>
                      </a:moveTo>
                      <a:cubicBezTo>
                        <a:pt x="256663" y="255682"/>
                        <a:pt x="381546" y="484812"/>
                        <a:pt x="409592" y="533495"/>
                      </a:cubicBezTo>
                      <a:cubicBezTo>
                        <a:pt x="437638" y="582178"/>
                        <a:pt x="364084" y="496453"/>
                        <a:pt x="393717" y="508095"/>
                      </a:cubicBezTo>
                      <a:cubicBezTo>
                        <a:pt x="423350" y="519737"/>
                        <a:pt x="573634" y="589587"/>
                        <a:pt x="587392" y="603345"/>
                      </a:cubicBezTo>
                      <a:cubicBezTo>
                        <a:pt x="601150" y="617103"/>
                        <a:pt x="439755" y="582708"/>
                        <a:pt x="476267" y="590645"/>
                      </a:cubicBezTo>
                      <a:cubicBezTo>
                        <a:pt x="512779" y="598582"/>
                        <a:pt x="783713" y="647795"/>
                        <a:pt x="806467" y="650970"/>
                      </a:cubicBezTo>
                      <a:cubicBezTo>
                        <a:pt x="829221" y="654145"/>
                        <a:pt x="722329" y="668962"/>
                        <a:pt x="612792" y="609695"/>
                      </a:cubicBezTo>
                      <a:cubicBezTo>
                        <a:pt x="503255" y="550428"/>
                        <a:pt x="216446" y="341937"/>
                        <a:pt x="149242" y="295370"/>
                      </a:cubicBezTo>
                      <a:cubicBezTo>
                        <a:pt x="82038" y="248803"/>
                        <a:pt x="234438" y="379507"/>
                        <a:pt x="209567" y="330295"/>
                      </a:cubicBezTo>
                      <a:cubicBezTo>
                        <a:pt x="184696" y="281083"/>
                        <a:pt x="-2100" y="5916"/>
                        <a:pt x="17" y="95"/>
                      </a:cubicBezTo>
                      <a:cubicBezTo>
                        <a:pt x="2134" y="-5726"/>
                        <a:pt x="189988" y="255153"/>
                        <a:pt x="222267" y="295370"/>
                      </a:cubicBezTo>
                      <a:cubicBezTo>
                        <a:pt x="254546" y="335587"/>
                        <a:pt x="194221" y="176308"/>
                        <a:pt x="225442" y="2159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0" name="フリーフォーム 449">
                  <a:extLst>
                    <a:ext uri="{FF2B5EF4-FFF2-40B4-BE49-F238E27FC236}">
                      <a16:creationId xmlns:a16="http://schemas.microsoft.com/office/drawing/2014/main" id="{E4C3EC54-AFE4-DD9C-EF94-D9213B0E4A84}"/>
                    </a:ext>
                  </a:extLst>
                </p:cNvPr>
                <p:cNvSpPr/>
                <p:nvPr/>
              </p:nvSpPr>
              <p:spPr>
                <a:xfrm>
                  <a:off x="4321322" y="2088589"/>
                  <a:ext cx="165570" cy="290046"/>
                </a:xfrm>
                <a:custGeom>
                  <a:avLst/>
                  <a:gdLst>
                    <a:gd name="connsiteX0" fmla="*/ 164953 w 165570"/>
                    <a:gd name="connsiteY0" fmla="*/ 561 h 290046"/>
                    <a:gd name="connsiteX1" fmla="*/ 82403 w 165570"/>
                    <a:gd name="connsiteY1" fmla="*/ 137086 h 290046"/>
                    <a:gd name="connsiteX2" fmla="*/ 47478 w 165570"/>
                    <a:gd name="connsiteY2" fmla="*/ 289486 h 290046"/>
                    <a:gd name="connsiteX3" fmla="*/ 34778 w 165570"/>
                    <a:gd name="connsiteY3" fmla="*/ 191061 h 290046"/>
                    <a:gd name="connsiteX4" fmla="*/ 22078 w 165570"/>
                    <a:gd name="connsiteY4" fmla="*/ 257736 h 290046"/>
                    <a:gd name="connsiteX5" fmla="*/ 9378 w 165570"/>
                    <a:gd name="connsiteY5" fmla="*/ 76761 h 290046"/>
                    <a:gd name="connsiteX6" fmla="*/ 3028 w 165570"/>
                    <a:gd name="connsiteY6" fmla="*/ 124386 h 290046"/>
                    <a:gd name="connsiteX7" fmla="*/ 60178 w 165570"/>
                    <a:gd name="connsiteY7" fmla="*/ 54536 h 290046"/>
                    <a:gd name="connsiteX8" fmla="*/ 34778 w 165570"/>
                    <a:gd name="connsiteY8" fmla="*/ 86286 h 290046"/>
                    <a:gd name="connsiteX9" fmla="*/ 164953 w 165570"/>
                    <a:gd name="connsiteY9" fmla="*/ 561 h 29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5570" h="290046">
                      <a:moveTo>
                        <a:pt x="164953" y="561"/>
                      </a:moveTo>
                      <a:cubicBezTo>
                        <a:pt x="172891" y="9028"/>
                        <a:pt x="101982" y="88932"/>
                        <a:pt x="82403" y="137086"/>
                      </a:cubicBezTo>
                      <a:cubicBezTo>
                        <a:pt x="62824" y="185240"/>
                        <a:pt x="55415" y="280490"/>
                        <a:pt x="47478" y="289486"/>
                      </a:cubicBezTo>
                      <a:cubicBezTo>
                        <a:pt x="39540" y="298482"/>
                        <a:pt x="39011" y="196353"/>
                        <a:pt x="34778" y="191061"/>
                      </a:cubicBezTo>
                      <a:cubicBezTo>
                        <a:pt x="30545" y="185769"/>
                        <a:pt x="26311" y="276786"/>
                        <a:pt x="22078" y="257736"/>
                      </a:cubicBezTo>
                      <a:cubicBezTo>
                        <a:pt x="17845" y="238686"/>
                        <a:pt x="12553" y="98986"/>
                        <a:pt x="9378" y="76761"/>
                      </a:cubicBezTo>
                      <a:cubicBezTo>
                        <a:pt x="6203" y="54536"/>
                        <a:pt x="-5439" y="128090"/>
                        <a:pt x="3028" y="124386"/>
                      </a:cubicBezTo>
                      <a:cubicBezTo>
                        <a:pt x="11495" y="120682"/>
                        <a:pt x="54886" y="60886"/>
                        <a:pt x="60178" y="54536"/>
                      </a:cubicBezTo>
                      <a:cubicBezTo>
                        <a:pt x="65470" y="48186"/>
                        <a:pt x="21020" y="90519"/>
                        <a:pt x="34778" y="86286"/>
                      </a:cubicBezTo>
                      <a:cubicBezTo>
                        <a:pt x="48536" y="82053"/>
                        <a:pt x="157015" y="-7906"/>
                        <a:pt x="164953" y="5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1" name="フリーフォーム 450">
                  <a:extLst>
                    <a:ext uri="{FF2B5EF4-FFF2-40B4-BE49-F238E27FC236}">
                      <a16:creationId xmlns:a16="http://schemas.microsoft.com/office/drawing/2014/main" id="{0FEAED36-0605-45EC-229F-E8816F4D5E29}"/>
                    </a:ext>
                  </a:extLst>
                </p:cNvPr>
                <p:cNvSpPr/>
                <p:nvPr/>
              </p:nvSpPr>
              <p:spPr>
                <a:xfrm>
                  <a:off x="4774585" y="2341651"/>
                  <a:ext cx="292737" cy="650781"/>
                </a:xfrm>
                <a:custGeom>
                  <a:avLst/>
                  <a:gdLst>
                    <a:gd name="connsiteX0" fmla="*/ 292715 w 292737"/>
                    <a:gd name="connsiteY0" fmla="*/ 1499 h 650781"/>
                    <a:gd name="connsiteX1" fmla="*/ 197465 w 292737"/>
                    <a:gd name="connsiteY1" fmla="*/ 220574 h 650781"/>
                    <a:gd name="connsiteX2" fmla="*/ 210165 w 292737"/>
                    <a:gd name="connsiteY2" fmla="*/ 204699 h 650781"/>
                    <a:gd name="connsiteX3" fmla="*/ 222865 w 292737"/>
                    <a:gd name="connsiteY3" fmla="*/ 274549 h 650781"/>
                    <a:gd name="connsiteX4" fmla="*/ 156190 w 292737"/>
                    <a:gd name="connsiteY4" fmla="*/ 411074 h 650781"/>
                    <a:gd name="connsiteX5" fmla="*/ 146665 w 292737"/>
                    <a:gd name="connsiteY5" fmla="*/ 376149 h 650781"/>
                    <a:gd name="connsiteX6" fmla="*/ 146665 w 292737"/>
                    <a:gd name="connsiteY6" fmla="*/ 426949 h 650781"/>
                    <a:gd name="connsiteX7" fmla="*/ 127615 w 292737"/>
                    <a:gd name="connsiteY7" fmla="*/ 430124 h 650781"/>
                    <a:gd name="connsiteX8" fmla="*/ 22840 w 292737"/>
                    <a:gd name="connsiteY8" fmla="*/ 538074 h 650781"/>
                    <a:gd name="connsiteX9" fmla="*/ 26015 w 292737"/>
                    <a:gd name="connsiteY9" fmla="*/ 563474 h 650781"/>
                    <a:gd name="connsiteX10" fmla="*/ 45065 w 292737"/>
                    <a:gd name="connsiteY10" fmla="*/ 649199 h 650781"/>
                    <a:gd name="connsiteX11" fmla="*/ 6965 w 292737"/>
                    <a:gd name="connsiteY11" fmla="*/ 614274 h 650781"/>
                    <a:gd name="connsiteX12" fmla="*/ 16490 w 292737"/>
                    <a:gd name="connsiteY12" fmla="*/ 553949 h 650781"/>
                    <a:gd name="connsiteX13" fmla="*/ 165715 w 292737"/>
                    <a:gd name="connsiteY13" fmla="*/ 299949 h 650781"/>
                    <a:gd name="connsiteX14" fmla="*/ 143490 w 292737"/>
                    <a:gd name="connsiteY14" fmla="*/ 322174 h 650781"/>
                    <a:gd name="connsiteX15" fmla="*/ 191115 w 292737"/>
                    <a:gd name="connsiteY15" fmla="*/ 90399 h 650781"/>
                    <a:gd name="connsiteX16" fmla="*/ 187940 w 292737"/>
                    <a:gd name="connsiteY16" fmla="*/ 122149 h 650781"/>
                    <a:gd name="connsiteX17" fmla="*/ 292715 w 292737"/>
                    <a:gd name="connsiteY17" fmla="*/ 1499 h 650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2737" h="650781">
                      <a:moveTo>
                        <a:pt x="292715" y="1499"/>
                      </a:moveTo>
                      <a:cubicBezTo>
                        <a:pt x="294302" y="17903"/>
                        <a:pt x="211223" y="186707"/>
                        <a:pt x="197465" y="220574"/>
                      </a:cubicBezTo>
                      <a:cubicBezTo>
                        <a:pt x="183707" y="254441"/>
                        <a:pt x="205932" y="195703"/>
                        <a:pt x="210165" y="204699"/>
                      </a:cubicBezTo>
                      <a:cubicBezTo>
                        <a:pt x="214398" y="213695"/>
                        <a:pt x="231861" y="240153"/>
                        <a:pt x="222865" y="274549"/>
                      </a:cubicBezTo>
                      <a:cubicBezTo>
                        <a:pt x="213869" y="308945"/>
                        <a:pt x="168890" y="394141"/>
                        <a:pt x="156190" y="411074"/>
                      </a:cubicBezTo>
                      <a:cubicBezTo>
                        <a:pt x="143490" y="428007"/>
                        <a:pt x="148252" y="373503"/>
                        <a:pt x="146665" y="376149"/>
                      </a:cubicBezTo>
                      <a:cubicBezTo>
                        <a:pt x="145077" y="378795"/>
                        <a:pt x="146665" y="426949"/>
                        <a:pt x="146665" y="426949"/>
                      </a:cubicBezTo>
                      <a:cubicBezTo>
                        <a:pt x="143490" y="435945"/>
                        <a:pt x="148252" y="411603"/>
                        <a:pt x="127615" y="430124"/>
                      </a:cubicBezTo>
                      <a:cubicBezTo>
                        <a:pt x="106978" y="448645"/>
                        <a:pt x="39773" y="515849"/>
                        <a:pt x="22840" y="538074"/>
                      </a:cubicBezTo>
                      <a:cubicBezTo>
                        <a:pt x="5907" y="560299"/>
                        <a:pt x="22311" y="544953"/>
                        <a:pt x="26015" y="563474"/>
                      </a:cubicBezTo>
                      <a:cubicBezTo>
                        <a:pt x="29719" y="581995"/>
                        <a:pt x="48240" y="640732"/>
                        <a:pt x="45065" y="649199"/>
                      </a:cubicBezTo>
                      <a:cubicBezTo>
                        <a:pt x="41890" y="657666"/>
                        <a:pt x="11727" y="630149"/>
                        <a:pt x="6965" y="614274"/>
                      </a:cubicBezTo>
                      <a:cubicBezTo>
                        <a:pt x="2203" y="598399"/>
                        <a:pt x="-9968" y="606337"/>
                        <a:pt x="16490" y="553949"/>
                      </a:cubicBezTo>
                      <a:cubicBezTo>
                        <a:pt x="42948" y="501562"/>
                        <a:pt x="144548" y="338578"/>
                        <a:pt x="165715" y="299949"/>
                      </a:cubicBezTo>
                      <a:cubicBezTo>
                        <a:pt x="186882" y="261320"/>
                        <a:pt x="139257" y="357099"/>
                        <a:pt x="143490" y="322174"/>
                      </a:cubicBezTo>
                      <a:cubicBezTo>
                        <a:pt x="147723" y="287249"/>
                        <a:pt x="183707" y="123736"/>
                        <a:pt x="191115" y="90399"/>
                      </a:cubicBezTo>
                      <a:cubicBezTo>
                        <a:pt x="198523" y="57062"/>
                        <a:pt x="177357" y="135907"/>
                        <a:pt x="187940" y="122149"/>
                      </a:cubicBezTo>
                      <a:cubicBezTo>
                        <a:pt x="198523" y="108391"/>
                        <a:pt x="291128" y="-14905"/>
                        <a:pt x="292715" y="14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2" name="フリーフォーム 451">
                  <a:extLst>
                    <a:ext uri="{FF2B5EF4-FFF2-40B4-BE49-F238E27FC236}">
                      <a16:creationId xmlns:a16="http://schemas.microsoft.com/office/drawing/2014/main" id="{9014129B-6FF6-CACE-21F8-75861AFFB953}"/>
                    </a:ext>
                  </a:extLst>
                </p:cNvPr>
                <p:cNvSpPr/>
                <p:nvPr/>
              </p:nvSpPr>
              <p:spPr>
                <a:xfrm>
                  <a:off x="4775643" y="2867822"/>
                  <a:ext cx="323468" cy="170865"/>
                </a:xfrm>
                <a:custGeom>
                  <a:avLst/>
                  <a:gdLst>
                    <a:gd name="connsiteX0" fmla="*/ 2732 w 323468"/>
                    <a:gd name="connsiteY0" fmla="*/ 81753 h 170865"/>
                    <a:gd name="connsiteX1" fmla="*/ 158307 w 323468"/>
                    <a:gd name="connsiteY1" fmla="*/ 161128 h 170865"/>
                    <a:gd name="connsiteX2" fmla="*/ 215457 w 323468"/>
                    <a:gd name="connsiteY2" fmla="*/ 167478 h 170865"/>
                    <a:gd name="connsiteX3" fmla="*/ 323407 w 323468"/>
                    <a:gd name="connsiteY3" fmla="*/ 142078 h 170865"/>
                    <a:gd name="connsiteX4" fmla="*/ 199582 w 323468"/>
                    <a:gd name="connsiteY4" fmla="*/ 142078 h 170865"/>
                    <a:gd name="connsiteX5" fmla="*/ 221807 w 323468"/>
                    <a:gd name="connsiteY5" fmla="*/ 135728 h 170865"/>
                    <a:gd name="connsiteX6" fmla="*/ 85282 w 323468"/>
                    <a:gd name="connsiteY6" fmla="*/ 2378 h 170865"/>
                    <a:gd name="connsiteX7" fmla="*/ 142432 w 323468"/>
                    <a:gd name="connsiteY7" fmla="*/ 46828 h 170865"/>
                    <a:gd name="connsiteX8" fmla="*/ 120207 w 323468"/>
                    <a:gd name="connsiteY8" fmla="*/ 59528 h 170865"/>
                    <a:gd name="connsiteX9" fmla="*/ 107507 w 323468"/>
                    <a:gd name="connsiteY9" fmla="*/ 75403 h 170865"/>
                    <a:gd name="connsiteX10" fmla="*/ 129732 w 323468"/>
                    <a:gd name="connsiteY10" fmla="*/ 132553 h 170865"/>
                    <a:gd name="connsiteX11" fmla="*/ 63057 w 323468"/>
                    <a:gd name="connsiteY11" fmla="*/ 113503 h 170865"/>
                    <a:gd name="connsiteX12" fmla="*/ 2732 w 323468"/>
                    <a:gd name="connsiteY12" fmla="*/ 81753 h 170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3468" h="170865">
                      <a:moveTo>
                        <a:pt x="2732" y="81753"/>
                      </a:moveTo>
                      <a:cubicBezTo>
                        <a:pt x="18607" y="89690"/>
                        <a:pt x="122853" y="146841"/>
                        <a:pt x="158307" y="161128"/>
                      </a:cubicBezTo>
                      <a:cubicBezTo>
                        <a:pt x="193761" y="175416"/>
                        <a:pt x="187940" y="170653"/>
                        <a:pt x="215457" y="167478"/>
                      </a:cubicBezTo>
                      <a:cubicBezTo>
                        <a:pt x="242974" y="164303"/>
                        <a:pt x="326053" y="146311"/>
                        <a:pt x="323407" y="142078"/>
                      </a:cubicBezTo>
                      <a:cubicBezTo>
                        <a:pt x="320761" y="137845"/>
                        <a:pt x="216515" y="143136"/>
                        <a:pt x="199582" y="142078"/>
                      </a:cubicBezTo>
                      <a:cubicBezTo>
                        <a:pt x="182649" y="141020"/>
                        <a:pt x="240857" y="159011"/>
                        <a:pt x="221807" y="135728"/>
                      </a:cubicBezTo>
                      <a:cubicBezTo>
                        <a:pt x="202757" y="112445"/>
                        <a:pt x="98511" y="17195"/>
                        <a:pt x="85282" y="2378"/>
                      </a:cubicBezTo>
                      <a:cubicBezTo>
                        <a:pt x="72053" y="-12439"/>
                        <a:pt x="142432" y="46828"/>
                        <a:pt x="142432" y="46828"/>
                      </a:cubicBezTo>
                      <a:cubicBezTo>
                        <a:pt x="148253" y="56353"/>
                        <a:pt x="120207" y="59528"/>
                        <a:pt x="120207" y="59528"/>
                      </a:cubicBezTo>
                      <a:cubicBezTo>
                        <a:pt x="114386" y="64290"/>
                        <a:pt x="105920" y="63232"/>
                        <a:pt x="107507" y="75403"/>
                      </a:cubicBezTo>
                      <a:cubicBezTo>
                        <a:pt x="109094" y="87574"/>
                        <a:pt x="137140" y="126203"/>
                        <a:pt x="129732" y="132553"/>
                      </a:cubicBezTo>
                      <a:cubicBezTo>
                        <a:pt x="122324" y="138903"/>
                        <a:pt x="81578" y="119853"/>
                        <a:pt x="63057" y="113503"/>
                      </a:cubicBezTo>
                      <a:cubicBezTo>
                        <a:pt x="44536" y="107153"/>
                        <a:pt x="-13143" y="73816"/>
                        <a:pt x="2732" y="81753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3" name="フリーフォーム 452">
                  <a:extLst>
                    <a:ext uri="{FF2B5EF4-FFF2-40B4-BE49-F238E27FC236}">
                      <a16:creationId xmlns:a16="http://schemas.microsoft.com/office/drawing/2014/main" id="{FAA87EE2-BD57-D3E7-95D9-50BDEE2DB8B9}"/>
                    </a:ext>
                  </a:extLst>
                </p:cNvPr>
                <p:cNvSpPr/>
                <p:nvPr/>
              </p:nvSpPr>
              <p:spPr>
                <a:xfrm>
                  <a:off x="5080000" y="2930525"/>
                  <a:ext cx="171647" cy="101832"/>
                </a:xfrm>
                <a:custGeom>
                  <a:avLst/>
                  <a:gdLst>
                    <a:gd name="connsiteX0" fmla="*/ 0 w 171647"/>
                    <a:gd name="connsiteY0" fmla="*/ 34925 h 101832"/>
                    <a:gd name="connsiteX1" fmla="*/ 104775 w 171647"/>
                    <a:gd name="connsiteY1" fmla="*/ 0 h 101832"/>
                    <a:gd name="connsiteX2" fmla="*/ 171450 w 171647"/>
                    <a:gd name="connsiteY2" fmla="*/ 34925 h 101832"/>
                    <a:gd name="connsiteX3" fmla="*/ 123825 w 171647"/>
                    <a:gd name="connsiteY3" fmla="*/ 63500 h 101832"/>
                    <a:gd name="connsiteX4" fmla="*/ 82550 w 171647"/>
                    <a:gd name="connsiteY4" fmla="*/ 101600 h 101832"/>
                    <a:gd name="connsiteX5" fmla="*/ 142875 w 171647"/>
                    <a:gd name="connsiteY5" fmla="*/ 44450 h 101832"/>
                    <a:gd name="connsiteX6" fmla="*/ 95250 w 171647"/>
                    <a:gd name="connsiteY6" fmla="*/ 38100 h 101832"/>
                    <a:gd name="connsiteX7" fmla="*/ 130175 w 171647"/>
                    <a:gd name="connsiteY7" fmla="*/ 44450 h 101832"/>
                    <a:gd name="connsiteX8" fmla="*/ 63500 w 171647"/>
                    <a:gd name="connsiteY8" fmla="*/ 38100 h 101832"/>
                    <a:gd name="connsiteX9" fmla="*/ 0 w 171647"/>
                    <a:gd name="connsiteY9" fmla="*/ 34925 h 101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647" h="101832">
                      <a:moveTo>
                        <a:pt x="0" y="34925"/>
                      </a:moveTo>
                      <a:cubicBezTo>
                        <a:pt x="6879" y="28575"/>
                        <a:pt x="76200" y="0"/>
                        <a:pt x="104775" y="0"/>
                      </a:cubicBezTo>
                      <a:cubicBezTo>
                        <a:pt x="133350" y="0"/>
                        <a:pt x="168275" y="24342"/>
                        <a:pt x="171450" y="34925"/>
                      </a:cubicBezTo>
                      <a:cubicBezTo>
                        <a:pt x="174625" y="45508"/>
                        <a:pt x="138641" y="52388"/>
                        <a:pt x="123825" y="63500"/>
                      </a:cubicBezTo>
                      <a:cubicBezTo>
                        <a:pt x="109009" y="74612"/>
                        <a:pt x="79375" y="104775"/>
                        <a:pt x="82550" y="101600"/>
                      </a:cubicBezTo>
                      <a:cubicBezTo>
                        <a:pt x="85725" y="98425"/>
                        <a:pt x="140758" y="55033"/>
                        <a:pt x="142875" y="44450"/>
                      </a:cubicBezTo>
                      <a:cubicBezTo>
                        <a:pt x="144992" y="33867"/>
                        <a:pt x="97367" y="38100"/>
                        <a:pt x="95250" y="38100"/>
                      </a:cubicBezTo>
                      <a:cubicBezTo>
                        <a:pt x="93133" y="38100"/>
                        <a:pt x="135467" y="44450"/>
                        <a:pt x="130175" y="44450"/>
                      </a:cubicBezTo>
                      <a:cubicBezTo>
                        <a:pt x="124883" y="44450"/>
                        <a:pt x="84137" y="39158"/>
                        <a:pt x="63500" y="38100"/>
                      </a:cubicBezTo>
                      <a:lnTo>
                        <a:pt x="0" y="34925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4" name="フリーフォーム 453">
                  <a:extLst>
                    <a:ext uri="{FF2B5EF4-FFF2-40B4-BE49-F238E27FC236}">
                      <a16:creationId xmlns:a16="http://schemas.microsoft.com/office/drawing/2014/main" id="{661A8088-ADB9-D959-6136-29776F5EBA5E}"/>
                    </a:ext>
                  </a:extLst>
                </p:cNvPr>
                <p:cNvSpPr/>
                <p:nvPr/>
              </p:nvSpPr>
              <p:spPr>
                <a:xfrm>
                  <a:off x="4090194" y="1525120"/>
                  <a:ext cx="1296450" cy="1727614"/>
                </a:xfrm>
                <a:custGeom>
                  <a:avLst/>
                  <a:gdLst>
                    <a:gd name="connsiteX0" fmla="*/ 827881 w 1296450"/>
                    <a:gd name="connsiteY0" fmla="*/ 148105 h 1727614"/>
                    <a:gd name="connsiteX1" fmla="*/ 329406 w 1296450"/>
                    <a:gd name="connsiteY1" fmla="*/ 411630 h 1727614"/>
                    <a:gd name="connsiteX2" fmla="*/ 465931 w 1296450"/>
                    <a:gd name="connsiteY2" fmla="*/ 395755 h 1727614"/>
                    <a:gd name="connsiteX3" fmla="*/ 227806 w 1296450"/>
                    <a:gd name="connsiteY3" fmla="*/ 675155 h 1727614"/>
                    <a:gd name="connsiteX4" fmla="*/ 237331 w 1296450"/>
                    <a:gd name="connsiteY4" fmla="*/ 649755 h 1727614"/>
                    <a:gd name="connsiteX5" fmla="*/ 230981 w 1296450"/>
                    <a:gd name="connsiteY5" fmla="*/ 938680 h 1727614"/>
                    <a:gd name="connsiteX6" fmla="*/ 218281 w 1296450"/>
                    <a:gd name="connsiteY6" fmla="*/ 821205 h 1727614"/>
                    <a:gd name="connsiteX7" fmla="*/ 319881 w 1296450"/>
                    <a:gd name="connsiteY7" fmla="*/ 1227605 h 1727614"/>
                    <a:gd name="connsiteX8" fmla="*/ 319881 w 1296450"/>
                    <a:gd name="connsiteY8" fmla="*/ 1208555 h 1727614"/>
                    <a:gd name="connsiteX9" fmla="*/ 456406 w 1296450"/>
                    <a:gd name="connsiteY9" fmla="*/ 1675280 h 1727614"/>
                    <a:gd name="connsiteX10" fmla="*/ 408781 w 1296450"/>
                    <a:gd name="connsiteY10" fmla="*/ 1687980 h 1727614"/>
                    <a:gd name="connsiteX11" fmla="*/ 373856 w 1296450"/>
                    <a:gd name="connsiteY11" fmla="*/ 1627655 h 1727614"/>
                    <a:gd name="connsiteX12" fmla="*/ 18256 w 1296450"/>
                    <a:gd name="connsiteY12" fmla="*/ 564030 h 1727614"/>
                    <a:gd name="connsiteX13" fmla="*/ 75406 w 1296450"/>
                    <a:gd name="connsiteY13" fmla="*/ 630705 h 1727614"/>
                    <a:gd name="connsiteX14" fmla="*/ 281781 w 1296450"/>
                    <a:gd name="connsiteY14" fmla="*/ 75080 h 1727614"/>
                    <a:gd name="connsiteX15" fmla="*/ 199231 w 1296450"/>
                    <a:gd name="connsiteY15" fmla="*/ 84605 h 1727614"/>
                    <a:gd name="connsiteX16" fmla="*/ 1294606 w 1296450"/>
                    <a:gd name="connsiteY16" fmla="*/ 2055 h 1727614"/>
                    <a:gd name="connsiteX17" fmla="*/ 469106 w 1296450"/>
                    <a:gd name="connsiteY17" fmla="*/ 183030 h 1727614"/>
                    <a:gd name="connsiteX18" fmla="*/ 827881 w 1296450"/>
                    <a:gd name="connsiteY18" fmla="*/ 148105 h 1727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296450" h="1727614">
                      <a:moveTo>
                        <a:pt x="827881" y="148105"/>
                      </a:moveTo>
                      <a:cubicBezTo>
                        <a:pt x="804598" y="186205"/>
                        <a:pt x="389731" y="370355"/>
                        <a:pt x="329406" y="411630"/>
                      </a:cubicBezTo>
                      <a:cubicBezTo>
                        <a:pt x="269081" y="452905"/>
                        <a:pt x="482864" y="351834"/>
                        <a:pt x="465931" y="395755"/>
                      </a:cubicBezTo>
                      <a:cubicBezTo>
                        <a:pt x="448998" y="439676"/>
                        <a:pt x="265906" y="632822"/>
                        <a:pt x="227806" y="675155"/>
                      </a:cubicBezTo>
                      <a:cubicBezTo>
                        <a:pt x="189706" y="717488"/>
                        <a:pt x="236802" y="605834"/>
                        <a:pt x="237331" y="649755"/>
                      </a:cubicBezTo>
                      <a:cubicBezTo>
                        <a:pt x="237860" y="693676"/>
                        <a:pt x="234156" y="910105"/>
                        <a:pt x="230981" y="938680"/>
                      </a:cubicBezTo>
                      <a:cubicBezTo>
                        <a:pt x="227806" y="967255"/>
                        <a:pt x="203464" y="773051"/>
                        <a:pt x="218281" y="821205"/>
                      </a:cubicBezTo>
                      <a:cubicBezTo>
                        <a:pt x="233098" y="869359"/>
                        <a:pt x="302948" y="1163047"/>
                        <a:pt x="319881" y="1227605"/>
                      </a:cubicBezTo>
                      <a:cubicBezTo>
                        <a:pt x="336814" y="1292163"/>
                        <a:pt x="297127" y="1133943"/>
                        <a:pt x="319881" y="1208555"/>
                      </a:cubicBezTo>
                      <a:cubicBezTo>
                        <a:pt x="342635" y="1283167"/>
                        <a:pt x="441589" y="1595376"/>
                        <a:pt x="456406" y="1675280"/>
                      </a:cubicBezTo>
                      <a:cubicBezTo>
                        <a:pt x="471223" y="1755184"/>
                        <a:pt x="422539" y="1695918"/>
                        <a:pt x="408781" y="1687980"/>
                      </a:cubicBezTo>
                      <a:cubicBezTo>
                        <a:pt x="395023" y="1680043"/>
                        <a:pt x="438943" y="1814980"/>
                        <a:pt x="373856" y="1627655"/>
                      </a:cubicBezTo>
                      <a:cubicBezTo>
                        <a:pt x="308769" y="1440330"/>
                        <a:pt x="67998" y="730188"/>
                        <a:pt x="18256" y="564030"/>
                      </a:cubicBezTo>
                      <a:cubicBezTo>
                        <a:pt x="-31486" y="397872"/>
                        <a:pt x="31485" y="712197"/>
                        <a:pt x="75406" y="630705"/>
                      </a:cubicBezTo>
                      <a:cubicBezTo>
                        <a:pt x="119327" y="549213"/>
                        <a:pt x="261144" y="166097"/>
                        <a:pt x="281781" y="75080"/>
                      </a:cubicBezTo>
                      <a:cubicBezTo>
                        <a:pt x="302418" y="-15937"/>
                        <a:pt x="199231" y="84605"/>
                        <a:pt x="199231" y="84605"/>
                      </a:cubicBezTo>
                      <a:cubicBezTo>
                        <a:pt x="368035" y="72434"/>
                        <a:pt x="1249627" y="-14349"/>
                        <a:pt x="1294606" y="2055"/>
                      </a:cubicBezTo>
                      <a:cubicBezTo>
                        <a:pt x="1339585" y="18459"/>
                        <a:pt x="547952" y="157630"/>
                        <a:pt x="469106" y="183030"/>
                      </a:cubicBezTo>
                      <a:cubicBezTo>
                        <a:pt x="390260" y="208430"/>
                        <a:pt x="851164" y="110005"/>
                        <a:pt x="827881" y="14810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5" name="フリーフォーム 454">
                  <a:extLst>
                    <a:ext uri="{FF2B5EF4-FFF2-40B4-BE49-F238E27FC236}">
                      <a16:creationId xmlns:a16="http://schemas.microsoft.com/office/drawing/2014/main" id="{6D9FE0BB-8B03-2C21-6493-A2526E7534C9}"/>
                    </a:ext>
                  </a:extLst>
                </p:cNvPr>
                <p:cNvSpPr/>
                <p:nvPr/>
              </p:nvSpPr>
              <p:spPr>
                <a:xfrm>
                  <a:off x="4197060" y="1948619"/>
                  <a:ext cx="653118" cy="1680400"/>
                </a:xfrm>
                <a:custGeom>
                  <a:avLst/>
                  <a:gdLst>
                    <a:gd name="connsiteX0" fmla="*/ 159579 w 653118"/>
                    <a:gd name="connsiteY0" fmla="*/ 420348 h 1680400"/>
                    <a:gd name="connsiteX1" fmla="*/ 152518 w 653118"/>
                    <a:gd name="connsiteY1" fmla="*/ 600403 h 1680400"/>
                    <a:gd name="connsiteX2" fmla="*/ 159579 w 653118"/>
                    <a:gd name="connsiteY2" fmla="*/ 607464 h 1680400"/>
                    <a:gd name="connsiteX3" fmla="*/ 343165 w 653118"/>
                    <a:gd name="connsiteY3" fmla="*/ 836947 h 1680400"/>
                    <a:gd name="connsiteX4" fmla="*/ 325513 w 653118"/>
                    <a:gd name="connsiteY4" fmla="*/ 819295 h 1680400"/>
                    <a:gd name="connsiteX5" fmla="*/ 389062 w 653118"/>
                    <a:gd name="connsiteY5" fmla="*/ 921679 h 1680400"/>
                    <a:gd name="connsiteX6" fmla="*/ 371409 w 653118"/>
                    <a:gd name="connsiteY6" fmla="*/ 939332 h 1680400"/>
                    <a:gd name="connsiteX7" fmla="*/ 371409 w 653118"/>
                    <a:gd name="connsiteY7" fmla="*/ 1200589 h 1680400"/>
                    <a:gd name="connsiteX8" fmla="*/ 357287 w 653118"/>
                    <a:gd name="connsiteY8" fmla="*/ 1200589 h 1680400"/>
                    <a:gd name="connsiteX9" fmla="*/ 562057 w 653118"/>
                    <a:gd name="connsiteY9" fmla="*/ 1451254 h 1680400"/>
                    <a:gd name="connsiteX10" fmla="*/ 572648 w 653118"/>
                    <a:gd name="connsiteY10" fmla="*/ 1458315 h 1680400"/>
                    <a:gd name="connsiteX11" fmla="*/ 650319 w 653118"/>
                    <a:gd name="connsiteY11" fmla="*/ 1564230 h 1680400"/>
                    <a:gd name="connsiteX12" fmla="*/ 459672 w 653118"/>
                    <a:gd name="connsiteY12" fmla="*/ 1500681 h 1680400"/>
                    <a:gd name="connsiteX13" fmla="*/ 484386 w 653118"/>
                    <a:gd name="connsiteY13" fmla="*/ 1380644 h 1680400"/>
                    <a:gd name="connsiteX14" fmla="*/ 625606 w 653118"/>
                    <a:gd name="connsiteY14" fmla="*/ 1578352 h 1680400"/>
                    <a:gd name="connsiteX15" fmla="*/ 632667 w 653118"/>
                    <a:gd name="connsiteY15" fmla="*/ 1631310 h 1680400"/>
                    <a:gd name="connsiteX16" fmla="*/ 572648 w 653118"/>
                    <a:gd name="connsiteY16" fmla="*/ 1645432 h 1680400"/>
                    <a:gd name="connsiteX17" fmla="*/ 145457 w 653118"/>
                    <a:gd name="connsiteY17" fmla="*/ 1144101 h 1680400"/>
                    <a:gd name="connsiteX18" fmla="*/ 244311 w 653118"/>
                    <a:gd name="connsiteY18" fmla="*/ 1175875 h 1680400"/>
                    <a:gd name="connsiteX19" fmla="*/ 14829 w 653118"/>
                    <a:gd name="connsiteY19" fmla="*/ 575690 h 1680400"/>
                    <a:gd name="connsiteX20" fmla="*/ 43073 w 653118"/>
                    <a:gd name="connsiteY20" fmla="*/ 649830 h 1680400"/>
                    <a:gd name="connsiteX21" fmla="*/ 209006 w 653118"/>
                    <a:gd name="connsiteY21" fmla="*/ 3749 h 1680400"/>
                    <a:gd name="connsiteX22" fmla="*/ 21890 w 653118"/>
                    <a:gd name="connsiteY22" fmla="*/ 377982 h 1680400"/>
                    <a:gd name="connsiteX23" fmla="*/ 96030 w 653118"/>
                    <a:gd name="connsiteY23" fmla="*/ 243823 h 1680400"/>
                    <a:gd name="connsiteX24" fmla="*/ 159579 w 653118"/>
                    <a:gd name="connsiteY24" fmla="*/ 420348 h 168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53118" h="1680400">
                      <a:moveTo>
                        <a:pt x="159579" y="420348"/>
                      </a:moveTo>
                      <a:lnTo>
                        <a:pt x="152518" y="600403"/>
                      </a:lnTo>
                      <a:lnTo>
                        <a:pt x="159579" y="607464"/>
                      </a:lnTo>
                      <a:lnTo>
                        <a:pt x="343165" y="836947"/>
                      </a:lnTo>
                      <a:cubicBezTo>
                        <a:pt x="370821" y="872252"/>
                        <a:pt x="317864" y="805173"/>
                        <a:pt x="325513" y="819295"/>
                      </a:cubicBezTo>
                      <a:cubicBezTo>
                        <a:pt x="333163" y="833417"/>
                        <a:pt x="389062" y="921679"/>
                        <a:pt x="389062" y="921679"/>
                      </a:cubicBezTo>
                      <a:cubicBezTo>
                        <a:pt x="396711" y="941685"/>
                        <a:pt x="374351" y="892847"/>
                        <a:pt x="371409" y="939332"/>
                      </a:cubicBezTo>
                      <a:cubicBezTo>
                        <a:pt x="368467" y="985817"/>
                        <a:pt x="373763" y="1157046"/>
                        <a:pt x="371409" y="1200589"/>
                      </a:cubicBezTo>
                      <a:cubicBezTo>
                        <a:pt x="369055" y="1244132"/>
                        <a:pt x="325512" y="1158812"/>
                        <a:pt x="357287" y="1200589"/>
                      </a:cubicBezTo>
                      <a:cubicBezTo>
                        <a:pt x="389062" y="1242367"/>
                        <a:pt x="526164" y="1408300"/>
                        <a:pt x="562057" y="1451254"/>
                      </a:cubicBezTo>
                      <a:cubicBezTo>
                        <a:pt x="597951" y="1494208"/>
                        <a:pt x="557938" y="1439486"/>
                        <a:pt x="572648" y="1458315"/>
                      </a:cubicBezTo>
                      <a:cubicBezTo>
                        <a:pt x="587358" y="1477144"/>
                        <a:pt x="669148" y="1557169"/>
                        <a:pt x="650319" y="1564230"/>
                      </a:cubicBezTo>
                      <a:cubicBezTo>
                        <a:pt x="631490" y="1571291"/>
                        <a:pt x="487327" y="1531279"/>
                        <a:pt x="459672" y="1500681"/>
                      </a:cubicBezTo>
                      <a:cubicBezTo>
                        <a:pt x="432017" y="1470083"/>
                        <a:pt x="456730" y="1367699"/>
                        <a:pt x="484386" y="1380644"/>
                      </a:cubicBezTo>
                      <a:cubicBezTo>
                        <a:pt x="512042" y="1393589"/>
                        <a:pt x="600892" y="1536574"/>
                        <a:pt x="625606" y="1578352"/>
                      </a:cubicBezTo>
                      <a:cubicBezTo>
                        <a:pt x="650320" y="1620130"/>
                        <a:pt x="641493" y="1620130"/>
                        <a:pt x="632667" y="1631310"/>
                      </a:cubicBezTo>
                      <a:cubicBezTo>
                        <a:pt x="623841" y="1642490"/>
                        <a:pt x="653850" y="1726633"/>
                        <a:pt x="572648" y="1645432"/>
                      </a:cubicBezTo>
                      <a:cubicBezTo>
                        <a:pt x="491446" y="1564231"/>
                        <a:pt x="200180" y="1222360"/>
                        <a:pt x="145457" y="1144101"/>
                      </a:cubicBezTo>
                      <a:cubicBezTo>
                        <a:pt x="90734" y="1065842"/>
                        <a:pt x="266082" y="1270610"/>
                        <a:pt x="244311" y="1175875"/>
                      </a:cubicBezTo>
                      <a:cubicBezTo>
                        <a:pt x="222540" y="1081140"/>
                        <a:pt x="48369" y="663364"/>
                        <a:pt x="14829" y="575690"/>
                      </a:cubicBezTo>
                      <a:cubicBezTo>
                        <a:pt x="-18711" y="488016"/>
                        <a:pt x="10710" y="745154"/>
                        <a:pt x="43073" y="649830"/>
                      </a:cubicBezTo>
                      <a:cubicBezTo>
                        <a:pt x="75436" y="554507"/>
                        <a:pt x="212536" y="49057"/>
                        <a:pt x="209006" y="3749"/>
                      </a:cubicBezTo>
                      <a:cubicBezTo>
                        <a:pt x="205476" y="-41559"/>
                        <a:pt x="40719" y="337970"/>
                        <a:pt x="21890" y="377982"/>
                      </a:cubicBezTo>
                      <a:cubicBezTo>
                        <a:pt x="3061" y="417994"/>
                        <a:pt x="70728" y="240881"/>
                        <a:pt x="96030" y="243823"/>
                      </a:cubicBezTo>
                      <a:cubicBezTo>
                        <a:pt x="121332" y="246765"/>
                        <a:pt x="147516" y="321199"/>
                        <a:pt x="159579" y="420348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6" name="フリーフォーム 455">
                  <a:extLst>
                    <a:ext uri="{FF2B5EF4-FFF2-40B4-BE49-F238E27FC236}">
                      <a16:creationId xmlns:a16="http://schemas.microsoft.com/office/drawing/2014/main" id="{27B055F1-3BAE-5AA3-90BD-4EFDCB8C3FD8}"/>
                    </a:ext>
                  </a:extLst>
                </p:cNvPr>
                <p:cNvSpPr/>
                <p:nvPr/>
              </p:nvSpPr>
              <p:spPr>
                <a:xfrm>
                  <a:off x="4480096" y="1399479"/>
                  <a:ext cx="1414896" cy="702957"/>
                </a:xfrm>
                <a:custGeom>
                  <a:avLst/>
                  <a:gdLst>
                    <a:gd name="connsiteX0" fmla="*/ 10702 w 1414896"/>
                    <a:gd name="connsiteY0" fmla="*/ 178655 h 702957"/>
                    <a:gd name="connsiteX1" fmla="*/ 847431 w 1414896"/>
                    <a:gd name="connsiteY1" fmla="*/ 23313 h 702957"/>
                    <a:gd name="connsiteX2" fmla="*/ 526156 w 1414896"/>
                    <a:gd name="connsiteY2" fmla="*/ 86862 h 702957"/>
                    <a:gd name="connsiteX3" fmla="*/ 1175768 w 1414896"/>
                    <a:gd name="connsiteY3" fmla="*/ 9191 h 702957"/>
                    <a:gd name="connsiteX4" fmla="*/ 1045140 w 1414896"/>
                    <a:gd name="connsiteY4" fmla="*/ 30374 h 702957"/>
                    <a:gd name="connsiteX5" fmla="*/ 1352293 w 1414896"/>
                    <a:gd name="connsiteY5" fmla="*/ 266918 h 702957"/>
                    <a:gd name="connsiteX6" fmla="*/ 1320519 w 1414896"/>
                    <a:gd name="connsiteY6" fmla="*/ 238674 h 702957"/>
                    <a:gd name="connsiteX7" fmla="*/ 1412312 w 1414896"/>
                    <a:gd name="connsiteY7" fmla="*/ 676456 h 702957"/>
                    <a:gd name="connsiteX8" fmla="*/ 1387598 w 1414896"/>
                    <a:gd name="connsiteY8" fmla="*/ 612907 h 702957"/>
                    <a:gd name="connsiteX9" fmla="*/ 1366415 w 1414896"/>
                    <a:gd name="connsiteY9" fmla="*/ 679987 h 702957"/>
                    <a:gd name="connsiteX10" fmla="*/ 1136933 w 1414896"/>
                    <a:gd name="connsiteY10" fmla="*/ 146881 h 702957"/>
                    <a:gd name="connsiteX11" fmla="*/ 540278 w 1414896"/>
                    <a:gd name="connsiteY11" fmla="*/ 256326 h 702957"/>
                    <a:gd name="connsiteX12" fmla="*/ 850962 w 1414896"/>
                    <a:gd name="connsiteY12" fmla="*/ 242204 h 702957"/>
                    <a:gd name="connsiteX13" fmla="*/ 222533 w 1414896"/>
                    <a:gd name="connsiteY13" fmla="*/ 270448 h 702957"/>
                    <a:gd name="connsiteX14" fmla="*/ 363753 w 1414896"/>
                    <a:gd name="connsiteY14" fmla="*/ 221021 h 702957"/>
                    <a:gd name="connsiteX15" fmla="*/ 10702 w 1414896"/>
                    <a:gd name="connsiteY15" fmla="*/ 178655 h 702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14896" h="702957">
                      <a:moveTo>
                        <a:pt x="10702" y="178655"/>
                      </a:moveTo>
                      <a:cubicBezTo>
                        <a:pt x="91315" y="145704"/>
                        <a:pt x="761522" y="38612"/>
                        <a:pt x="847431" y="23313"/>
                      </a:cubicBezTo>
                      <a:cubicBezTo>
                        <a:pt x="933340" y="8014"/>
                        <a:pt x="471433" y="89216"/>
                        <a:pt x="526156" y="86862"/>
                      </a:cubicBezTo>
                      <a:cubicBezTo>
                        <a:pt x="580879" y="84508"/>
                        <a:pt x="1089271" y="18606"/>
                        <a:pt x="1175768" y="9191"/>
                      </a:cubicBezTo>
                      <a:cubicBezTo>
                        <a:pt x="1262265" y="-224"/>
                        <a:pt x="1015719" y="-12581"/>
                        <a:pt x="1045140" y="30374"/>
                      </a:cubicBezTo>
                      <a:cubicBezTo>
                        <a:pt x="1074561" y="73328"/>
                        <a:pt x="1306397" y="232201"/>
                        <a:pt x="1352293" y="266918"/>
                      </a:cubicBezTo>
                      <a:cubicBezTo>
                        <a:pt x="1398190" y="301635"/>
                        <a:pt x="1310516" y="170418"/>
                        <a:pt x="1320519" y="238674"/>
                      </a:cubicBezTo>
                      <a:cubicBezTo>
                        <a:pt x="1330522" y="306930"/>
                        <a:pt x="1401132" y="614084"/>
                        <a:pt x="1412312" y="676456"/>
                      </a:cubicBezTo>
                      <a:cubicBezTo>
                        <a:pt x="1423492" y="738828"/>
                        <a:pt x="1395247" y="612319"/>
                        <a:pt x="1387598" y="612907"/>
                      </a:cubicBezTo>
                      <a:cubicBezTo>
                        <a:pt x="1379949" y="613495"/>
                        <a:pt x="1408192" y="757658"/>
                        <a:pt x="1366415" y="679987"/>
                      </a:cubicBezTo>
                      <a:cubicBezTo>
                        <a:pt x="1324638" y="602316"/>
                        <a:pt x="1274622" y="217491"/>
                        <a:pt x="1136933" y="146881"/>
                      </a:cubicBezTo>
                      <a:cubicBezTo>
                        <a:pt x="999244" y="76271"/>
                        <a:pt x="587940" y="240439"/>
                        <a:pt x="540278" y="256326"/>
                      </a:cubicBezTo>
                      <a:cubicBezTo>
                        <a:pt x="492616" y="272213"/>
                        <a:pt x="850962" y="242204"/>
                        <a:pt x="850962" y="242204"/>
                      </a:cubicBezTo>
                      <a:cubicBezTo>
                        <a:pt x="798005" y="244558"/>
                        <a:pt x="303734" y="273978"/>
                        <a:pt x="222533" y="270448"/>
                      </a:cubicBezTo>
                      <a:cubicBezTo>
                        <a:pt x="141332" y="266918"/>
                        <a:pt x="397293" y="235731"/>
                        <a:pt x="363753" y="221021"/>
                      </a:cubicBezTo>
                      <a:cubicBezTo>
                        <a:pt x="330213" y="206311"/>
                        <a:pt x="-69911" y="211606"/>
                        <a:pt x="10702" y="17865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7" name="フリーフォーム 456">
                  <a:extLst>
                    <a:ext uri="{FF2B5EF4-FFF2-40B4-BE49-F238E27FC236}">
                      <a16:creationId xmlns:a16="http://schemas.microsoft.com/office/drawing/2014/main" id="{850A7FB8-7209-9241-1D10-422A83FF0364}"/>
                    </a:ext>
                  </a:extLst>
                </p:cNvPr>
                <p:cNvSpPr/>
                <p:nvPr/>
              </p:nvSpPr>
              <p:spPr>
                <a:xfrm>
                  <a:off x="5531771" y="2113616"/>
                  <a:ext cx="419569" cy="1252677"/>
                </a:xfrm>
                <a:custGeom>
                  <a:avLst/>
                  <a:gdLst>
                    <a:gd name="connsiteX0" fmla="*/ 328862 w 419569"/>
                    <a:gd name="connsiteY0" fmla="*/ 1155 h 1252677"/>
                    <a:gd name="connsiteX1" fmla="*/ 268844 w 419569"/>
                    <a:gd name="connsiteY1" fmla="*/ 541321 h 1252677"/>
                    <a:gd name="connsiteX2" fmla="*/ 293557 w 419569"/>
                    <a:gd name="connsiteY2" fmla="*/ 474242 h 1252677"/>
                    <a:gd name="connsiteX3" fmla="*/ 169990 w 419569"/>
                    <a:gd name="connsiteY3" fmla="*/ 770804 h 1252677"/>
                    <a:gd name="connsiteX4" fmla="*/ 180581 w 419569"/>
                    <a:gd name="connsiteY4" fmla="*/ 749621 h 1252677"/>
                    <a:gd name="connsiteX5" fmla="*/ 159398 w 419569"/>
                    <a:gd name="connsiteY5" fmla="*/ 954390 h 1252677"/>
                    <a:gd name="connsiteX6" fmla="*/ 159398 w 419569"/>
                    <a:gd name="connsiteY6" fmla="*/ 915555 h 1252677"/>
                    <a:gd name="connsiteX7" fmla="*/ 526 w 419569"/>
                    <a:gd name="connsiteY7" fmla="*/ 1247422 h 1252677"/>
                    <a:gd name="connsiteX8" fmla="*/ 117032 w 419569"/>
                    <a:gd name="connsiteY8" fmla="*/ 1081488 h 1252677"/>
                    <a:gd name="connsiteX9" fmla="*/ 350045 w 419569"/>
                    <a:gd name="connsiteY9" fmla="*/ 597809 h 1252677"/>
                    <a:gd name="connsiteX10" fmla="*/ 290027 w 419569"/>
                    <a:gd name="connsiteY10" fmla="*/ 721377 h 1252677"/>
                    <a:gd name="connsiteX11" fmla="*/ 417125 w 419569"/>
                    <a:gd name="connsiteY11" fmla="*/ 248290 h 1252677"/>
                    <a:gd name="connsiteX12" fmla="*/ 371228 w 419569"/>
                    <a:gd name="connsiteY12" fmla="*/ 393040 h 1252677"/>
                    <a:gd name="connsiteX13" fmla="*/ 328862 w 419569"/>
                    <a:gd name="connsiteY13" fmla="*/ 1155 h 1252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9569" h="1252677">
                      <a:moveTo>
                        <a:pt x="328862" y="1155"/>
                      </a:moveTo>
                      <a:cubicBezTo>
                        <a:pt x="311798" y="25869"/>
                        <a:pt x="274728" y="462473"/>
                        <a:pt x="268844" y="541321"/>
                      </a:cubicBezTo>
                      <a:cubicBezTo>
                        <a:pt x="262960" y="620169"/>
                        <a:pt x="310033" y="435995"/>
                        <a:pt x="293557" y="474242"/>
                      </a:cubicBezTo>
                      <a:cubicBezTo>
                        <a:pt x="277081" y="512489"/>
                        <a:pt x="188819" y="724907"/>
                        <a:pt x="169990" y="770804"/>
                      </a:cubicBezTo>
                      <a:cubicBezTo>
                        <a:pt x="151161" y="816701"/>
                        <a:pt x="182346" y="719023"/>
                        <a:pt x="180581" y="749621"/>
                      </a:cubicBezTo>
                      <a:cubicBezTo>
                        <a:pt x="178816" y="780219"/>
                        <a:pt x="162928" y="926734"/>
                        <a:pt x="159398" y="954390"/>
                      </a:cubicBezTo>
                      <a:cubicBezTo>
                        <a:pt x="155868" y="982046"/>
                        <a:pt x="185877" y="866716"/>
                        <a:pt x="159398" y="915555"/>
                      </a:cubicBezTo>
                      <a:cubicBezTo>
                        <a:pt x="132919" y="964394"/>
                        <a:pt x="7587" y="1219766"/>
                        <a:pt x="526" y="1247422"/>
                      </a:cubicBezTo>
                      <a:cubicBezTo>
                        <a:pt x="-6535" y="1275078"/>
                        <a:pt x="58779" y="1189757"/>
                        <a:pt x="117032" y="1081488"/>
                      </a:cubicBezTo>
                      <a:cubicBezTo>
                        <a:pt x="175285" y="973219"/>
                        <a:pt x="321212" y="657828"/>
                        <a:pt x="350045" y="597809"/>
                      </a:cubicBezTo>
                      <a:cubicBezTo>
                        <a:pt x="378878" y="537791"/>
                        <a:pt x="278847" y="779630"/>
                        <a:pt x="290027" y="721377"/>
                      </a:cubicBezTo>
                      <a:cubicBezTo>
                        <a:pt x="301207" y="663124"/>
                        <a:pt x="403592" y="303013"/>
                        <a:pt x="417125" y="248290"/>
                      </a:cubicBezTo>
                      <a:cubicBezTo>
                        <a:pt x="430658" y="193567"/>
                        <a:pt x="384173" y="430110"/>
                        <a:pt x="371228" y="393040"/>
                      </a:cubicBezTo>
                      <a:cubicBezTo>
                        <a:pt x="358283" y="355970"/>
                        <a:pt x="345926" y="-23559"/>
                        <a:pt x="328862" y="115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8" name="フリーフォーム 457">
                  <a:extLst>
                    <a:ext uri="{FF2B5EF4-FFF2-40B4-BE49-F238E27FC236}">
                      <a16:creationId xmlns:a16="http://schemas.microsoft.com/office/drawing/2014/main" id="{E636CC42-EEEA-F109-25BC-719B8018808D}"/>
                    </a:ext>
                  </a:extLst>
                </p:cNvPr>
                <p:cNvSpPr/>
                <p:nvPr/>
              </p:nvSpPr>
              <p:spPr>
                <a:xfrm>
                  <a:off x="4818594" y="2835742"/>
                  <a:ext cx="1003302" cy="899816"/>
                </a:xfrm>
                <a:custGeom>
                  <a:avLst/>
                  <a:gdLst>
                    <a:gd name="connsiteX0" fmla="*/ 794904 w 1003302"/>
                    <a:gd name="connsiteY0" fmla="*/ 355832 h 899816"/>
                    <a:gd name="connsiteX1" fmla="*/ 244146 w 1003302"/>
                    <a:gd name="connsiteY1" fmla="*/ 775961 h 899816"/>
                    <a:gd name="connsiteX2" fmla="*/ 445384 w 1003302"/>
                    <a:gd name="connsiteY2" fmla="*/ 751248 h 899816"/>
                    <a:gd name="connsiteX3" fmla="*/ 4072 w 1003302"/>
                    <a:gd name="connsiteY3" fmla="*/ 804205 h 899816"/>
                    <a:gd name="connsiteX4" fmla="*/ 215902 w 1003302"/>
                    <a:gd name="connsiteY4" fmla="*/ 846572 h 899816"/>
                    <a:gd name="connsiteX5" fmla="*/ 42907 w 1003302"/>
                    <a:gd name="connsiteY5" fmla="*/ 899529 h 899816"/>
                    <a:gd name="connsiteX6" fmla="*/ 494811 w 1003302"/>
                    <a:gd name="connsiteY6" fmla="*/ 821858 h 899816"/>
                    <a:gd name="connsiteX7" fmla="*/ 314756 w 1003302"/>
                    <a:gd name="connsiteY7" fmla="*/ 864224 h 899816"/>
                    <a:gd name="connsiteX8" fmla="*/ 681928 w 1003302"/>
                    <a:gd name="connsiteY8" fmla="*/ 645333 h 899816"/>
                    <a:gd name="connsiteX9" fmla="*/ 558360 w 1003302"/>
                    <a:gd name="connsiteY9" fmla="*/ 708882 h 899816"/>
                    <a:gd name="connsiteX10" fmla="*/ 731355 w 1003302"/>
                    <a:gd name="connsiteY10" fmla="*/ 532357 h 899816"/>
                    <a:gd name="connsiteX11" fmla="*/ 628970 w 1003302"/>
                    <a:gd name="connsiteY11" fmla="*/ 557070 h 899816"/>
                    <a:gd name="connsiteX12" fmla="*/ 823148 w 1003302"/>
                    <a:gd name="connsiteY12" fmla="*/ 415850 h 899816"/>
                    <a:gd name="connsiteX13" fmla="*/ 1003204 w 1003302"/>
                    <a:gd name="connsiteY13" fmla="*/ 2782 h 899816"/>
                    <a:gd name="connsiteX14" fmla="*/ 847862 w 1003302"/>
                    <a:gd name="connsiteY14" fmla="*/ 239325 h 899816"/>
                    <a:gd name="connsiteX15" fmla="*/ 794904 w 1003302"/>
                    <a:gd name="connsiteY15" fmla="*/ 355832 h 899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3302" h="899816">
                      <a:moveTo>
                        <a:pt x="794904" y="355832"/>
                      </a:moveTo>
                      <a:cubicBezTo>
                        <a:pt x="694285" y="445271"/>
                        <a:pt x="302399" y="710058"/>
                        <a:pt x="244146" y="775961"/>
                      </a:cubicBezTo>
                      <a:cubicBezTo>
                        <a:pt x="185893" y="841864"/>
                        <a:pt x="445384" y="751248"/>
                        <a:pt x="445384" y="751248"/>
                      </a:cubicBezTo>
                      <a:cubicBezTo>
                        <a:pt x="405372" y="755955"/>
                        <a:pt x="42319" y="788318"/>
                        <a:pt x="4072" y="804205"/>
                      </a:cubicBezTo>
                      <a:cubicBezTo>
                        <a:pt x="-34175" y="820092"/>
                        <a:pt x="209429" y="830685"/>
                        <a:pt x="215902" y="846572"/>
                      </a:cubicBezTo>
                      <a:cubicBezTo>
                        <a:pt x="222374" y="862459"/>
                        <a:pt x="-3578" y="903648"/>
                        <a:pt x="42907" y="899529"/>
                      </a:cubicBezTo>
                      <a:cubicBezTo>
                        <a:pt x="89392" y="895410"/>
                        <a:pt x="449503" y="827742"/>
                        <a:pt x="494811" y="821858"/>
                      </a:cubicBezTo>
                      <a:cubicBezTo>
                        <a:pt x="540119" y="815974"/>
                        <a:pt x="283570" y="893645"/>
                        <a:pt x="314756" y="864224"/>
                      </a:cubicBezTo>
                      <a:cubicBezTo>
                        <a:pt x="345942" y="834803"/>
                        <a:pt x="641327" y="671223"/>
                        <a:pt x="681928" y="645333"/>
                      </a:cubicBezTo>
                      <a:cubicBezTo>
                        <a:pt x="722529" y="619443"/>
                        <a:pt x="550122" y="727711"/>
                        <a:pt x="558360" y="708882"/>
                      </a:cubicBezTo>
                      <a:cubicBezTo>
                        <a:pt x="566598" y="690053"/>
                        <a:pt x="719587" y="557659"/>
                        <a:pt x="731355" y="532357"/>
                      </a:cubicBezTo>
                      <a:cubicBezTo>
                        <a:pt x="743123" y="507055"/>
                        <a:pt x="613671" y="576488"/>
                        <a:pt x="628970" y="557070"/>
                      </a:cubicBezTo>
                      <a:cubicBezTo>
                        <a:pt x="644269" y="537652"/>
                        <a:pt x="760776" y="508231"/>
                        <a:pt x="823148" y="415850"/>
                      </a:cubicBezTo>
                      <a:cubicBezTo>
                        <a:pt x="885520" y="323469"/>
                        <a:pt x="999085" y="32203"/>
                        <a:pt x="1003204" y="2782"/>
                      </a:cubicBezTo>
                      <a:cubicBezTo>
                        <a:pt x="1007323" y="-26639"/>
                        <a:pt x="880813" y="185779"/>
                        <a:pt x="847862" y="239325"/>
                      </a:cubicBezTo>
                      <a:cubicBezTo>
                        <a:pt x="814911" y="292871"/>
                        <a:pt x="895523" y="266393"/>
                        <a:pt x="794904" y="35583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9" name="フリーフォーム 458">
                  <a:extLst>
                    <a:ext uri="{FF2B5EF4-FFF2-40B4-BE49-F238E27FC236}">
                      <a16:creationId xmlns:a16="http://schemas.microsoft.com/office/drawing/2014/main" id="{1ED5BE46-FD6C-6635-242A-04AF28EAFA0D}"/>
                    </a:ext>
                  </a:extLst>
                </p:cNvPr>
                <p:cNvSpPr/>
                <p:nvPr/>
              </p:nvSpPr>
              <p:spPr>
                <a:xfrm>
                  <a:off x="4586730" y="3218523"/>
                  <a:ext cx="268134" cy="377332"/>
                </a:xfrm>
                <a:custGeom>
                  <a:avLst/>
                  <a:gdLst>
                    <a:gd name="connsiteX0" fmla="*/ 2923 w 268134"/>
                    <a:gd name="connsiteY0" fmla="*/ 1295 h 377332"/>
                    <a:gd name="connsiteX1" fmla="*/ 232405 w 268134"/>
                    <a:gd name="connsiteY1" fmla="*/ 280204 h 377332"/>
                    <a:gd name="connsiteX2" fmla="*/ 158265 w 268134"/>
                    <a:gd name="connsiteY2" fmla="*/ 213125 h 377332"/>
                    <a:gd name="connsiteX3" fmla="*/ 264180 w 268134"/>
                    <a:gd name="connsiteY3" fmla="*/ 361406 h 377332"/>
                    <a:gd name="connsiteX4" fmla="*/ 242997 w 268134"/>
                    <a:gd name="connsiteY4" fmla="*/ 371997 h 377332"/>
                    <a:gd name="connsiteX5" fmla="*/ 218283 w 268134"/>
                    <a:gd name="connsiteY5" fmla="*/ 350814 h 377332"/>
                    <a:gd name="connsiteX6" fmla="*/ 70002 w 268134"/>
                    <a:gd name="connsiteY6" fmla="*/ 167228 h 377332"/>
                    <a:gd name="connsiteX7" fmla="*/ 112368 w 268134"/>
                    <a:gd name="connsiteY7" fmla="*/ 241369 h 377332"/>
                    <a:gd name="connsiteX8" fmla="*/ 101777 w 268134"/>
                    <a:gd name="connsiteY8" fmla="*/ 177820 h 377332"/>
                    <a:gd name="connsiteX9" fmla="*/ 2923 w 268134"/>
                    <a:gd name="connsiteY9" fmla="*/ 1295 h 37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8134" h="377332">
                      <a:moveTo>
                        <a:pt x="2923" y="1295"/>
                      </a:moveTo>
                      <a:cubicBezTo>
                        <a:pt x="24694" y="18359"/>
                        <a:pt x="206515" y="244899"/>
                        <a:pt x="232405" y="280204"/>
                      </a:cubicBezTo>
                      <a:cubicBezTo>
                        <a:pt x="258295" y="315509"/>
                        <a:pt x="152969" y="199591"/>
                        <a:pt x="158265" y="213125"/>
                      </a:cubicBezTo>
                      <a:cubicBezTo>
                        <a:pt x="163561" y="226659"/>
                        <a:pt x="250058" y="334927"/>
                        <a:pt x="264180" y="361406"/>
                      </a:cubicBezTo>
                      <a:cubicBezTo>
                        <a:pt x="278302" y="387885"/>
                        <a:pt x="250647" y="373762"/>
                        <a:pt x="242997" y="371997"/>
                      </a:cubicBezTo>
                      <a:cubicBezTo>
                        <a:pt x="235348" y="370232"/>
                        <a:pt x="247115" y="384942"/>
                        <a:pt x="218283" y="350814"/>
                      </a:cubicBezTo>
                      <a:cubicBezTo>
                        <a:pt x="189451" y="316686"/>
                        <a:pt x="87654" y="185469"/>
                        <a:pt x="70002" y="167228"/>
                      </a:cubicBezTo>
                      <a:cubicBezTo>
                        <a:pt x="52350" y="148987"/>
                        <a:pt x="107072" y="239604"/>
                        <a:pt x="112368" y="241369"/>
                      </a:cubicBezTo>
                      <a:cubicBezTo>
                        <a:pt x="117664" y="243134"/>
                        <a:pt x="115899" y="214890"/>
                        <a:pt x="101777" y="177820"/>
                      </a:cubicBezTo>
                      <a:cubicBezTo>
                        <a:pt x="87655" y="140750"/>
                        <a:pt x="-18848" y="-15769"/>
                        <a:pt x="2923" y="129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0" name="フリーフォーム 459">
                  <a:extLst>
                    <a:ext uri="{FF2B5EF4-FFF2-40B4-BE49-F238E27FC236}">
                      <a16:creationId xmlns:a16="http://schemas.microsoft.com/office/drawing/2014/main" id="{2AD3F210-1B89-8FBB-FC98-A44F76C187D3}"/>
                    </a:ext>
                  </a:extLst>
                </p:cNvPr>
                <p:cNvSpPr/>
                <p:nvPr/>
              </p:nvSpPr>
              <p:spPr>
                <a:xfrm>
                  <a:off x="4536836" y="2613763"/>
                  <a:ext cx="555051" cy="737829"/>
                </a:xfrm>
                <a:custGeom>
                  <a:avLst/>
                  <a:gdLst>
                    <a:gd name="connsiteX0" fmla="*/ 328196 w 555051"/>
                    <a:gd name="connsiteY0" fmla="*/ 185925 h 737829"/>
                    <a:gd name="connsiteX1" fmla="*/ 257586 w 555051"/>
                    <a:gd name="connsiteY1" fmla="*/ 344798 h 737829"/>
                    <a:gd name="connsiteX2" fmla="*/ 374092 w 555051"/>
                    <a:gd name="connsiteY2" fmla="*/ 418938 h 737829"/>
                    <a:gd name="connsiteX3" fmla="*/ 307013 w 555051"/>
                    <a:gd name="connsiteY3" fmla="*/ 447182 h 737829"/>
                    <a:gd name="connsiteX4" fmla="*/ 490599 w 555051"/>
                    <a:gd name="connsiteY4" fmla="*/ 443652 h 737829"/>
                    <a:gd name="connsiteX5" fmla="*/ 345848 w 555051"/>
                    <a:gd name="connsiteY5" fmla="*/ 482487 h 737829"/>
                    <a:gd name="connsiteX6" fmla="*/ 554148 w 555051"/>
                    <a:gd name="connsiteY6" fmla="*/ 503670 h 737829"/>
                    <a:gd name="connsiteX7" fmla="*/ 246994 w 555051"/>
                    <a:gd name="connsiteY7" fmla="*/ 553097 h 737829"/>
                    <a:gd name="connsiteX8" fmla="*/ 116366 w 555051"/>
                    <a:gd name="connsiteY8" fmla="*/ 595463 h 737829"/>
                    <a:gd name="connsiteX9" fmla="*/ 126957 w 555051"/>
                    <a:gd name="connsiteY9" fmla="*/ 733153 h 737829"/>
                    <a:gd name="connsiteX10" fmla="*/ 165793 w 555051"/>
                    <a:gd name="connsiteY10" fmla="*/ 404816 h 737829"/>
                    <a:gd name="connsiteX11" fmla="*/ 3389 w 555051"/>
                    <a:gd name="connsiteY11" fmla="*/ 648421 h 737829"/>
                    <a:gd name="connsiteX12" fmla="*/ 342318 w 555051"/>
                    <a:gd name="connsiteY12" fmla="*/ 16461 h 737829"/>
                    <a:gd name="connsiteX13" fmla="*/ 229342 w 555051"/>
                    <a:gd name="connsiteY13" fmla="*/ 178864 h 737829"/>
                    <a:gd name="connsiteX14" fmla="*/ 324665 w 555051"/>
                    <a:gd name="connsiteY14" fmla="*/ 108254 h 737829"/>
                    <a:gd name="connsiteX15" fmla="*/ 328196 w 555051"/>
                    <a:gd name="connsiteY15" fmla="*/ 185925 h 737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55051" h="737829">
                      <a:moveTo>
                        <a:pt x="328196" y="185925"/>
                      </a:moveTo>
                      <a:cubicBezTo>
                        <a:pt x="317016" y="225349"/>
                        <a:pt x="249937" y="305963"/>
                        <a:pt x="257586" y="344798"/>
                      </a:cubicBezTo>
                      <a:cubicBezTo>
                        <a:pt x="265235" y="383634"/>
                        <a:pt x="365854" y="401874"/>
                        <a:pt x="374092" y="418938"/>
                      </a:cubicBezTo>
                      <a:cubicBezTo>
                        <a:pt x="382330" y="436002"/>
                        <a:pt x="287595" y="443063"/>
                        <a:pt x="307013" y="447182"/>
                      </a:cubicBezTo>
                      <a:cubicBezTo>
                        <a:pt x="326431" y="451301"/>
                        <a:pt x="484127" y="437768"/>
                        <a:pt x="490599" y="443652"/>
                      </a:cubicBezTo>
                      <a:cubicBezTo>
                        <a:pt x="497071" y="449536"/>
                        <a:pt x="335257" y="472484"/>
                        <a:pt x="345848" y="482487"/>
                      </a:cubicBezTo>
                      <a:cubicBezTo>
                        <a:pt x="356439" y="492490"/>
                        <a:pt x="570624" y="491902"/>
                        <a:pt x="554148" y="503670"/>
                      </a:cubicBezTo>
                      <a:cubicBezTo>
                        <a:pt x="537672" y="515438"/>
                        <a:pt x="319958" y="537798"/>
                        <a:pt x="246994" y="553097"/>
                      </a:cubicBezTo>
                      <a:cubicBezTo>
                        <a:pt x="174030" y="568396"/>
                        <a:pt x="136372" y="565454"/>
                        <a:pt x="116366" y="595463"/>
                      </a:cubicBezTo>
                      <a:cubicBezTo>
                        <a:pt x="96360" y="625472"/>
                        <a:pt x="118719" y="764927"/>
                        <a:pt x="126957" y="733153"/>
                      </a:cubicBezTo>
                      <a:cubicBezTo>
                        <a:pt x="135195" y="701379"/>
                        <a:pt x="186388" y="418938"/>
                        <a:pt x="165793" y="404816"/>
                      </a:cubicBezTo>
                      <a:cubicBezTo>
                        <a:pt x="145198" y="390694"/>
                        <a:pt x="-26032" y="713147"/>
                        <a:pt x="3389" y="648421"/>
                      </a:cubicBezTo>
                      <a:cubicBezTo>
                        <a:pt x="32810" y="583695"/>
                        <a:pt x="304659" y="94720"/>
                        <a:pt x="342318" y="16461"/>
                      </a:cubicBezTo>
                      <a:cubicBezTo>
                        <a:pt x="379977" y="-61798"/>
                        <a:pt x="232284" y="163565"/>
                        <a:pt x="229342" y="178864"/>
                      </a:cubicBezTo>
                      <a:cubicBezTo>
                        <a:pt x="226400" y="194163"/>
                        <a:pt x="311720" y="104724"/>
                        <a:pt x="324665" y="108254"/>
                      </a:cubicBezTo>
                      <a:cubicBezTo>
                        <a:pt x="337610" y="111784"/>
                        <a:pt x="339376" y="146501"/>
                        <a:pt x="328196" y="18592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1" name="フリーフォーム 460">
                  <a:extLst>
                    <a:ext uri="{FF2B5EF4-FFF2-40B4-BE49-F238E27FC236}">
                      <a16:creationId xmlns:a16="http://schemas.microsoft.com/office/drawing/2014/main" id="{34C949EB-E05F-0488-2920-686C1C8D2578}"/>
                    </a:ext>
                  </a:extLst>
                </p:cNvPr>
                <p:cNvSpPr/>
                <p:nvPr/>
              </p:nvSpPr>
              <p:spPr>
                <a:xfrm>
                  <a:off x="5036932" y="2340479"/>
                  <a:ext cx="466766" cy="935345"/>
                </a:xfrm>
                <a:custGeom>
                  <a:avLst/>
                  <a:gdLst>
                    <a:gd name="connsiteX0" fmla="*/ 78765 w 466766"/>
                    <a:gd name="connsiteY0" fmla="*/ 201482 h 935345"/>
                    <a:gd name="connsiteX1" fmla="*/ 452999 w 466766"/>
                    <a:gd name="connsiteY1" fmla="*/ 780485 h 935345"/>
                    <a:gd name="connsiteX2" fmla="*/ 389449 w 466766"/>
                    <a:gd name="connsiteY2" fmla="*/ 720466 h 935345"/>
                    <a:gd name="connsiteX3" fmla="*/ 424754 w 466766"/>
                    <a:gd name="connsiteY3" fmla="*/ 932296 h 935345"/>
                    <a:gd name="connsiteX4" fmla="*/ 308248 w 466766"/>
                    <a:gd name="connsiteY4" fmla="*/ 533350 h 935345"/>
                    <a:gd name="connsiteX5" fmla="*/ 82296 w 466766"/>
                    <a:gd name="connsiteY5" fmla="*/ 526289 h 935345"/>
                    <a:gd name="connsiteX6" fmla="*/ 152906 w 466766"/>
                    <a:gd name="connsiteY6" fmla="*/ 526289 h 935345"/>
                    <a:gd name="connsiteX7" fmla="*/ 54052 w 466766"/>
                    <a:gd name="connsiteY7" fmla="*/ 310928 h 935345"/>
                    <a:gd name="connsiteX8" fmla="*/ 50521 w 466766"/>
                    <a:gd name="connsiteY8" fmla="*/ 268562 h 935345"/>
                    <a:gd name="connsiteX9" fmla="*/ 107009 w 466766"/>
                    <a:gd name="connsiteY9" fmla="*/ 515697 h 935345"/>
                    <a:gd name="connsiteX10" fmla="*/ 4625 w 466766"/>
                    <a:gd name="connsiteY10" fmla="*/ 106159 h 935345"/>
                    <a:gd name="connsiteX11" fmla="*/ 18747 w 466766"/>
                    <a:gd name="connsiteY11" fmla="*/ 244 h 935345"/>
                    <a:gd name="connsiteX12" fmla="*/ 29338 w 466766"/>
                    <a:gd name="connsiteY12" fmla="*/ 123811 h 935345"/>
                    <a:gd name="connsiteX13" fmla="*/ 78765 w 466766"/>
                    <a:gd name="connsiteY13" fmla="*/ 201482 h 935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6766" h="935345">
                      <a:moveTo>
                        <a:pt x="78765" y="201482"/>
                      </a:moveTo>
                      <a:cubicBezTo>
                        <a:pt x="149375" y="310928"/>
                        <a:pt x="401218" y="693988"/>
                        <a:pt x="452999" y="780485"/>
                      </a:cubicBezTo>
                      <a:cubicBezTo>
                        <a:pt x="504780" y="866982"/>
                        <a:pt x="394157" y="695164"/>
                        <a:pt x="389449" y="720466"/>
                      </a:cubicBezTo>
                      <a:cubicBezTo>
                        <a:pt x="384741" y="745768"/>
                        <a:pt x="438287" y="963482"/>
                        <a:pt x="424754" y="932296"/>
                      </a:cubicBezTo>
                      <a:cubicBezTo>
                        <a:pt x="411221" y="901110"/>
                        <a:pt x="365324" y="601018"/>
                        <a:pt x="308248" y="533350"/>
                      </a:cubicBezTo>
                      <a:cubicBezTo>
                        <a:pt x="251172" y="465682"/>
                        <a:pt x="108186" y="527466"/>
                        <a:pt x="82296" y="526289"/>
                      </a:cubicBezTo>
                      <a:cubicBezTo>
                        <a:pt x="56406" y="525112"/>
                        <a:pt x="157613" y="562183"/>
                        <a:pt x="152906" y="526289"/>
                      </a:cubicBezTo>
                      <a:cubicBezTo>
                        <a:pt x="148199" y="490396"/>
                        <a:pt x="71116" y="353882"/>
                        <a:pt x="54052" y="310928"/>
                      </a:cubicBezTo>
                      <a:cubicBezTo>
                        <a:pt x="36988" y="267974"/>
                        <a:pt x="41695" y="234434"/>
                        <a:pt x="50521" y="268562"/>
                      </a:cubicBezTo>
                      <a:cubicBezTo>
                        <a:pt x="59347" y="302690"/>
                        <a:pt x="114658" y="542764"/>
                        <a:pt x="107009" y="515697"/>
                      </a:cubicBezTo>
                      <a:cubicBezTo>
                        <a:pt x="99360" y="488630"/>
                        <a:pt x="19335" y="192068"/>
                        <a:pt x="4625" y="106159"/>
                      </a:cubicBezTo>
                      <a:cubicBezTo>
                        <a:pt x="-10085" y="20250"/>
                        <a:pt x="14628" y="-2698"/>
                        <a:pt x="18747" y="244"/>
                      </a:cubicBezTo>
                      <a:cubicBezTo>
                        <a:pt x="22866" y="3186"/>
                        <a:pt x="20512" y="92625"/>
                        <a:pt x="29338" y="123811"/>
                      </a:cubicBezTo>
                      <a:cubicBezTo>
                        <a:pt x="38164" y="154997"/>
                        <a:pt x="8155" y="92036"/>
                        <a:pt x="78765" y="20148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2" name="フリーフォーム 461">
                  <a:extLst>
                    <a:ext uri="{FF2B5EF4-FFF2-40B4-BE49-F238E27FC236}">
                      <a16:creationId xmlns:a16="http://schemas.microsoft.com/office/drawing/2014/main" id="{BF2FF531-85BD-4AA9-C599-7EAFE43EA557}"/>
                    </a:ext>
                  </a:extLst>
                </p:cNvPr>
                <p:cNvSpPr/>
                <p:nvPr/>
              </p:nvSpPr>
              <p:spPr>
                <a:xfrm>
                  <a:off x="4745770" y="1874419"/>
                  <a:ext cx="592051" cy="429708"/>
                </a:xfrm>
                <a:custGeom>
                  <a:avLst/>
                  <a:gdLst>
                    <a:gd name="connsiteX0" fmla="*/ 2755 w 592051"/>
                    <a:gd name="connsiteY0" fmla="*/ 56766 h 429708"/>
                    <a:gd name="connsiteX1" fmla="*/ 345214 w 592051"/>
                    <a:gd name="connsiteY1" fmla="*/ 95601 h 429708"/>
                    <a:gd name="connsiteX2" fmla="*/ 588818 w 592051"/>
                    <a:gd name="connsiteY2" fmla="*/ 278 h 429708"/>
                    <a:gd name="connsiteX3" fmla="*/ 482903 w 592051"/>
                    <a:gd name="connsiteY3" fmla="*/ 70888 h 429708"/>
                    <a:gd name="connsiteX4" fmla="*/ 451129 w 592051"/>
                    <a:gd name="connsiteY4" fmla="*/ 194455 h 429708"/>
                    <a:gd name="connsiteX5" fmla="*/ 341683 w 592051"/>
                    <a:gd name="connsiteY5" fmla="*/ 134437 h 429708"/>
                    <a:gd name="connsiteX6" fmla="*/ 352275 w 592051"/>
                    <a:gd name="connsiteY6" fmla="*/ 243882 h 429708"/>
                    <a:gd name="connsiteX7" fmla="*/ 225177 w 592051"/>
                    <a:gd name="connsiteY7" fmla="*/ 7339 h 429708"/>
                    <a:gd name="connsiteX8" fmla="*/ 225177 w 592051"/>
                    <a:gd name="connsiteY8" fmla="*/ 190925 h 429708"/>
                    <a:gd name="connsiteX9" fmla="*/ 327561 w 592051"/>
                    <a:gd name="connsiteY9" fmla="*/ 413346 h 429708"/>
                    <a:gd name="connsiteX10" fmla="*/ 292256 w 592051"/>
                    <a:gd name="connsiteY10" fmla="*/ 392163 h 429708"/>
                    <a:gd name="connsiteX11" fmla="*/ 175750 w 592051"/>
                    <a:gd name="connsiteY11" fmla="*/ 226230 h 429708"/>
                    <a:gd name="connsiteX12" fmla="*/ 193402 w 592051"/>
                    <a:gd name="connsiteY12" fmla="*/ 254474 h 429708"/>
                    <a:gd name="connsiteX13" fmla="*/ 186341 w 592051"/>
                    <a:gd name="connsiteY13" fmla="*/ 173272 h 429708"/>
                    <a:gd name="connsiteX14" fmla="*/ 182811 w 592051"/>
                    <a:gd name="connsiteY14" fmla="*/ 141498 h 429708"/>
                    <a:gd name="connsiteX15" fmla="*/ 2755 w 592051"/>
                    <a:gd name="connsiteY15" fmla="*/ 56766 h 429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92051" h="429708">
                      <a:moveTo>
                        <a:pt x="2755" y="56766"/>
                      </a:moveTo>
                      <a:cubicBezTo>
                        <a:pt x="29822" y="49117"/>
                        <a:pt x="247537" y="105016"/>
                        <a:pt x="345214" y="95601"/>
                      </a:cubicBezTo>
                      <a:cubicBezTo>
                        <a:pt x="442891" y="86186"/>
                        <a:pt x="565870" y="4397"/>
                        <a:pt x="588818" y="278"/>
                      </a:cubicBezTo>
                      <a:cubicBezTo>
                        <a:pt x="611766" y="-3841"/>
                        <a:pt x="505851" y="38525"/>
                        <a:pt x="482903" y="70888"/>
                      </a:cubicBezTo>
                      <a:cubicBezTo>
                        <a:pt x="459955" y="103251"/>
                        <a:pt x="474666" y="183864"/>
                        <a:pt x="451129" y="194455"/>
                      </a:cubicBezTo>
                      <a:cubicBezTo>
                        <a:pt x="427592" y="205047"/>
                        <a:pt x="358159" y="126199"/>
                        <a:pt x="341683" y="134437"/>
                      </a:cubicBezTo>
                      <a:cubicBezTo>
                        <a:pt x="325207" y="142675"/>
                        <a:pt x="371693" y="265065"/>
                        <a:pt x="352275" y="243882"/>
                      </a:cubicBezTo>
                      <a:cubicBezTo>
                        <a:pt x="332857" y="222699"/>
                        <a:pt x="246360" y="16165"/>
                        <a:pt x="225177" y="7339"/>
                      </a:cubicBezTo>
                      <a:cubicBezTo>
                        <a:pt x="203994" y="-1487"/>
                        <a:pt x="208113" y="123257"/>
                        <a:pt x="225177" y="190925"/>
                      </a:cubicBezTo>
                      <a:cubicBezTo>
                        <a:pt x="242241" y="258593"/>
                        <a:pt x="316381" y="379806"/>
                        <a:pt x="327561" y="413346"/>
                      </a:cubicBezTo>
                      <a:cubicBezTo>
                        <a:pt x="338741" y="446886"/>
                        <a:pt x="317558" y="423349"/>
                        <a:pt x="292256" y="392163"/>
                      </a:cubicBezTo>
                      <a:cubicBezTo>
                        <a:pt x="266954" y="360977"/>
                        <a:pt x="192226" y="249178"/>
                        <a:pt x="175750" y="226230"/>
                      </a:cubicBezTo>
                      <a:cubicBezTo>
                        <a:pt x="159274" y="203282"/>
                        <a:pt x="191637" y="263300"/>
                        <a:pt x="193402" y="254474"/>
                      </a:cubicBezTo>
                      <a:cubicBezTo>
                        <a:pt x="195167" y="245648"/>
                        <a:pt x="188106" y="192101"/>
                        <a:pt x="186341" y="173272"/>
                      </a:cubicBezTo>
                      <a:cubicBezTo>
                        <a:pt x="184576" y="154443"/>
                        <a:pt x="209290" y="159150"/>
                        <a:pt x="182811" y="141498"/>
                      </a:cubicBezTo>
                      <a:cubicBezTo>
                        <a:pt x="156332" y="123846"/>
                        <a:pt x="-24312" y="64415"/>
                        <a:pt x="2755" y="56766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3" name="フリーフォーム 462">
                  <a:extLst>
                    <a:ext uri="{FF2B5EF4-FFF2-40B4-BE49-F238E27FC236}">
                      <a16:creationId xmlns:a16="http://schemas.microsoft.com/office/drawing/2014/main" id="{A764A551-4AF5-007A-BE71-A5343C0461B7}"/>
                    </a:ext>
                  </a:extLst>
                </p:cNvPr>
                <p:cNvSpPr/>
                <p:nvPr/>
              </p:nvSpPr>
              <p:spPr>
                <a:xfrm>
                  <a:off x="5073286" y="2033083"/>
                  <a:ext cx="669331" cy="255267"/>
                </a:xfrm>
                <a:custGeom>
                  <a:avLst/>
                  <a:gdLst>
                    <a:gd name="connsiteX0" fmla="*/ 84777 w 669331"/>
                    <a:gd name="connsiteY0" fmla="*/ 152298 h 255267"/>
                    <a:gd name="connsiteX1" fmla="*/ 338973 w 669331"/>
                    <a:gd name="connsiteY1" fmla="*/ 113462 h 255267"/>
                    <a:gd name="connsiteX2" fmla="*/ 173040 w 669331"/>
                    <a:gd name="connsiteY2" fmla="*/ 138176 h 255267"/>
                    <a:gd name="connsiteX3" fmla="*/ 441358 w 669331"/>
                    <a:gd name="connsiteY3" fmla="*/ 42852 h 255267"/>
                    <a:gd name="connsiteX4" fmla="*/ 441358 w 669331"/>
                    <a:gd name="connsiteY4" fmla="*/ 7547 h 255267"/>
                    <a:gd name="connsiteX5" fmla="*/ 660249 w 669331"/>
                    <a:gd name="connsiteY5" fmla="*/ 184072 h 255267"/>
                    <a:gd name="connsiteX6" fmla="*/ 579048 w 669331"/>
                    <a:gd name="connsiteY6" fmla="*/ 162889 h 255267"/>
                    <a:gd name="connsiteX7" fmla="*/ 144796 w 669331"/>
                    <a:gd name="connsiteY7" fmla="*/ 229969 h 255267"/>
                    <a:gd name="connsiteX8" fmla="*/ 45 w 669331"/>
                    <a:gd name="connsiteY8" fmla="*/ 254682 h 255267"/>
                    <a:gd name="connsiteX9" fmla="*/ 155387 w 669331"/>
                    <a:gd name="connsiteY9" fmla="*/ 208786 h 255267"/>
                    <a:gd name="connsiteX10" fmla="*/ 88308 w 669331"/>
                    <a:gd name="connsiteY10" fmla="*/ 205255 h 255267"/>
                    <a:gd name="connsiteX11" fmla="*/ 84777 w 669331"/>
                    <a:gd name="connsiteY11" fmla="*/ 152298 h 2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9331" h="255267">
                      <a:moveTo>
                        <a:pt x="84777" y="152298"/>
                      </a:moveTo>
                      <a:cubicBezTo>
                        <a:pt x="126554" y="136999"/>
                        <a:pt x="324263" y="115816"/>
                        <a:pt x="338973" y="113462"/>
                      </a:cubicBezTo>
                      <a:cubicBezTo>
                        <a:pt x="353683" y="111108"/>
                        <a:pt x="155976" y="149944"/>
                        <a:pt x="173040" y="138176"/>
                      </a:cubicBezTo>
                      <a:cubicBezTo>
                        <a:pt x="190104" y="126408"/>
                        <a:pt x="396638" y="64623"/>
                        <a:pt x="441358" y="42852"/>
                      </a:cubicBezTo>
                      <a:cubicBezTo>
                        <a:pt x="486078" y="21081"/>
                        <a:pt x="404876" y="-15990"/>
                        <a:pt x="441358" y="7547"/>
                      </a:cubicBezTo>
                      <a:cubicBezTo>
                        <a:pt x="477840" y="31084"/>
                        <a:pt x="637301" y="158182"/>
                        <a:pt x="660249" y="184072"/>
                      </a:cubicBezTo>
                      <a:cubicBezTo>
                        <a:pt x="683197" y="209962"/>
                        <a:pt x="664957" y="155240"/>
                        <a:pt x="579048" y="162889"/>
                      </a:cubicBezTo>
                      <a:cubicBezTo>
                        <a:pt x="493139" y="170538"/>
                        <a:pt x="241297" y="214670"/>
                        <a:pt x="144796" y="229969"/>
                      </a:cubicBezTo>
                      <a:cubicBezTo>
                        <a:pt x="48295" y="245268"/>
                        <a:pt x="-1720" y="258212"/>
                        <a:pt x="45" y="254682"/>
                      </a:cubicBezTo>
                      <a:cubicBezTo>
                        <a:pt x="1810" y="251152"/>
                        <a:pt x="140677" y="217024"/>
                        <a:pt x="155387" y="208786"/>
                      </a:cubicBezTo>
                      <a:cubicBezTo>
                        <a:pt x="170098" y="200548"/>
                        <a:pt x="98900" y="210551"/>
                        <a:pt x="88308" y="205255"/>
                      </a:cubicBezTo>
                      <a:cubicBezTo>
                        <a:pt x="77716" y="199959"/>
                        <a:pt x="43000" y="167597"/>
                        <a:pt x="84777" y="152298"/>
                      </a:cubicBezTo>
                      <a:close/>
                    </a:path>
                  </a:pathLst>
                </a:custGeom>
                <a:solidFill>
                  <a:srgbClr val="FFC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4" name="フリーフォーム 463">
                  <a:extLst>
                    <a:ext uri="{FF2B5EF4-FFF2-40B4-BE49-F238E27FC236}">
                      <a16:creationId xmlns:a16="http://schemas.microsoft.com/office/drawing/2014/main" id="{7D4042B3-8B86-EBB7-4EF4-0EA8CFFDF164}"/>
                    </a:ext>
                  </a:extLst>
                </p:cNvPr>
                <p:cNvSpPr/>
                <p:nvPr/>
              </p:nvSpPr>
              <p:spPr>
                <a:xfrm>
                  <a:off x="4347974" y="2059914"/>
                  <a:ext cx="608882" cy="298478"/>
                </a:xfrm>
                <a:custGeom>
                  <a:avLst/>
                  <a:gdLst>
                    <a:gd name="connsiteX0" fmla="*/ 26318 w 608882"/>
                    <a:gd name="connsiteY0" fmla="*/ 61918 h 298478"/>
                    <a:gd name="connsiteX1" fmla="*/ 231087 w 608882"/>
                    <a:gd name="connsiteY1" fmla="*/ 8960 h 298478"/>
                    <a:gd name="connsiteX2" fmla="*/ 220495 w 608882"/>
                    <a:gd name="connsiteY2" fmla="*/ 8960 h 298478"/>
                    <a:gd name="connsiteX3" fmla="*/ 471161 w 608882"/>
                    <a:gd name="connsiteY3" fmla="*/ 97223 h 298478"/>
                    <a:gd name="connsiteX4" fmla="*/ 389960 w 608882"/>
                    <a:gd name="connsiteY4" fmla="*/ 104284 h 298478"/>
                    <a:gd name="connsiteX5" fmla="*/ 591198 w 608882"/>
                    <a:gd name="connsiteY5" fmla="*/ 79570 h 298478"/>
                    <a:gd name="connsiteX6" fmla="*/ 485283 w 608882"/>
                    <a:gd name="connsiteY6" fmla="*/ 121936 h 298478"/>
                    <a:gd name="connsiteX7" fmla="*/ 552363 w 608882"/>
                    <a:gd name="connsiteY7" fmla="*/ 128997 h 298478"/>
                    <a:gd name="connsiteX8" fmla="*/ 527649 w 608882"/>
                    <a:gd name="connsiteY8" fmla="*/ 157241 h 298478"/>
                    <a:gd name="connsiteX9" fmla="*/ 608851 w 608882"/>
                    <a:gd name="connsiteY9" fmla="*/ 192546 h 298478"/>
                    <a:gd name="connsiteX10" fmla="*/ 517058 w 608882"/>
                    <a:gd name="connsiteY10" fmla="*/ 196077 h 298478"/>
                    <a:gd name="connsiteX11" fmla="*/ 559424 w 608882"/>
                    <a:gd name="connsiteY11" fmla="*/ 220790 h 298478"/>
                    <a:gd name="connsiteX12" fmla="*/ 393490 w 608882"/>
                    <a:gd name="connsiteY12" fmla="*/ 132528 h 298478"/>
                    <a:gd name="connsiteX13" fmla="*/ 471161 w 608882"/>
                    <a:gd name="connsiteY13" fmla="*/ 210199 h 298478"/>
                    <a:gd name="connsiteX14" fmla="*/ 322880 w 608882"/>
                    <a:gd name="connsiteY14" fmla="*/ 139589 h 298478"/>
                    <a:gd name="connsiteX15" fmla="*/ 262862 w 608882"/>
                    <a:gd name="connsiteY15" fmla="*/ 157241 h 298478"/>
                    <a:gd name="connsiteX16" fmla="*/ 315819 w 608882"/>
                    <a:gd name="connsiteY16" fmla="*/ 164302 h 298478"/>
                    <a:gd name="connsiteX17" fmla="*/ 199312 w 608882"/>
                    <a:gd name="connsiteY17" fmla="*/ 132528 h 298478"/>
                    <a:gd name="connsiteX18" fmla="*/ 1604 w 608882"/>
                    <a:gd name="connsiteY18" fmla="*/ 298461 h 298478"/>
                    <a:gd name="connsiteX19" fmla="*/ 103989 w 608882"/>
                    <a:gd name="connsiteY19" fmla="*/ 143119 h 298478"/>
                    <a:gd name="connsiteX20" fmla="*/ 68684 w 608882"/>
                    <a:gd name="connsiteY20" fmla="*/ 160772 h 298478"/>
                    <a:gd name="connsiteX21" fmla="*/ 125172 w 608882"/>
                    <a:gd name="connsiteY21" fmla="*/ 111345 h 298478"/>
                    <a:gd name="connsiteX22" fmla="*/ 26318 w 608882"/>
                    <a:gd name="connsiteY22" fmla="*/ 61918 h 298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08882" h="298478">
                      <a:moveTo>
                        <a:pt x="26318" y="61918"/>
                      </a:moveTo>
                      <a:cubicBezTo>
                        <a:pt x="43971" y="44854"/>
                        <a:pt x="198724" y="17786"/>
                        <a:pt x="231087" y="8960"/>
                      </a:cubicBezTo>
                      <a:cubicBezTo>
                        <a:pt x="263450" y="134"/>
                        <a:pt x="180483" y="-5751"/>
                        <a:pt x="220495" y="8960"/>
                      </a:cubicBezTo>
                      <a:cubicBezTo>
                        <a:pt x="260507" y="23670"/>
                        <a:pt x="442917" y="81336"/>
                        <a:pt x="471161" y="97223"/>
                      </a:cubicBezTo>
                      <a:cubicBezTo>
                        <a:pt x="499405" y="113110"/>
                        <a:pt x="369954" y="107226"/>
                        <a:pt x="389960" y="104284"/>
                      </a:cubicBezTo>
                      <a:cubicBezTo>
                        <a:pt x="409966" y="101342"/>
                        <a:pt x="575311" y="76628"/>
                        <a:pt x="591198" y="79570"/>
                      </a:cubicBezTo>
                      <a:cubicBezTo>
                        <a:pt x="607085" y="82512"/>
                        <a:pt x="491756" y="113698"/>
                        <a:pt x="485283" y="121936"/>
                      </a:cubicBezTo>
                      <a:cubicBezTo>
                        <a:pt x="478811" y="130174"/>
                        <a:pt x="545302" y="123113"/>
                        <a:pt x="552363" y="128997"/>
                      </a:cubicBezTo>
                      <a:cubicBezTo>
                        <a:pt x="559424" y="134881"/>
                        <a:pt x="518234" y="146650"/>
                        <a:pt x="527649" y="157241"/>
                      </a:cubicBezTo>
                      <a:cubicBezTo>
                        <a:pt x="537064" y="167832"/>
                        <a:pt x="610616" y="186073"/>
                        <a:pt x="608851" y="192546"/>
                      </a:cubicBezTo>
                      <a:cubicBezTo>
                        <a:pt x="607086" y="199019"/>
                        <a:pt x="525296" y="191370"/>
                        <a:pt x="517058" y="196077"/>
                      </a:cubicBezTo>
                      <a:cubicBezTo>
                        <a:pt x="508820" y="200784"/>
                        <a:pt x="580019" y="231381"/>
                        <a:pt x="559424" y="220790"/>
                      </a:cubicBezTo>
                      <a:cubicBezTo>
                        <a:pt x="538829" y="210199"/>
                        <a:pt x="408201" y="134293"/>
                        <a:pt x="393490" y="132528"/>
                      </a:cubicBezTo>
                      <a:cubicBezTo>
                        <a:pt x="378780" y="130763"/>
                        <a:pt x="482929" y="209022"/>
                        <a:pt x="471161" y="210199"/>
                      </a:cubicBezTo>
                      <a:cubicBezTo>
                        <a:pt x="459393" y="211376"/>
                        <a:pt x="357596" y="148415"/>
                        <a:pt x="322880" y="139589"/>
                      </a:cubicBezTo>
                      <a:cubicBezTo>
                        <a:pt x="288164" y="130763"/>
                        <a:pt x="264039" y="153122"/>
                        <a:pt x="262862" y="157241"/>
                      </a:cubicBezTo>
                      <a:cubicBezTo>
                        <a:pt x="261685" y="161360"/>
                        <a:pt x="326411" y="168421"/>
                        <a:pt x="315819" y="164302"/>
                      </a:cubicBezTo>
                      <a:cubicBezTo>
                        <a:pt x="305227" y="160183"/>
                        <a:pt x="251681" y="110168"/>
                        <a:pt x="199312" y="132528"/>
                      </a:cubicBezTo>
                      <a:cubicBezTo>
                        <a:pt x="146943" y="154888"/>
                        <a:pt x="17491" y="296696"/>
                        <a:pt x="1604" y="298461"/>
                      </a:cubicBezTo>
                      <a:cubicBezTo>
                        <a:pt x="-14283" y="300226"/>
                        <a:pt x="92809" y="166067"/>
                        <a:pt x="103989" y="143119"/>
                      </a:cubicBezTo>
                      <a:cubicBezTo>
                        <a:pt x="115169" y="120171"/>
                        <a:pt x="65154" y="166068"/>
                        <a:pt x="68684" y="160772"/>
                      </a:cubicBezTo>
                      <a:cubicBezTo>
                        <a:pt x="72214" y="155476"/>
                        <a:pt x="127526" y="126644"/>
                        <a:pt x="125172" y="111345"/>
                      </a:cubicBezTo>
                      <a:cubicBezTo>
                        <a:pt x="122818" y="96046"/>
                        <a:pt x="8665" y="78982"/>
                        <a:pt x="26318" y="61918"/>
                      </a:cubicBezTo>
                      <a:close/>
                    </a:path>
                  </a:pathLst>
                </a:custGeom>
                <a:solidFill>
                  <a:srgbClr val="FFC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5" name="フリーフォーム 464">
                  <a:extLst>
                    <a:ext uri="{FF2B5EF4-FFF2-40B4-BE49-F238E27FC236}">
                      <a16:creationId xmlns:a16="http://schemas.microsoft.com/office/drawing/2014/main" id="{43FF8A2B-E59A-8DD6-56C3-9604FEF29525}"/>
                    </a:ext>
                  </a:extLst>
                </p:cNvPr>
                <p:cNvSpPr/>
                <p:nvPr/>
              </p:nvSpPr>
              <p:spPr>
                <a:xfrm>
                  <a:off x="4730448" y="3148916"/>
                  <a:ext cx="127556" cy="119966"/>
                </a:xfrm>
                <a:custGeom>
                  <a:avLst/>
                  <a:gdLst>
                    <a:gd name="connsiteX0" fmla="*/ 425 w 127556"/>
                    <a:gd name="connsiteY0" fmla="*/ 292 h 119966"/>
                    <a:gd name="connsiteX1" fmla="*/ 21608 w 127556"/>
                    <a:gd name="connsiteY1" fmla="*/ 116798 h 119966"/>
                    <a:gd name="connsiteX2" fmla="*/ 32199 w 127556"/>
                    <a:gd name="connsiteY2" fmla="*/ 88554 h 119966"/>
                    <a:gd name="connsiteX3" fmla="*/ 39260 w 127556"/>
                    <a:gd name="connsiteY3" fmla="*/ 106207 h 119966"/>
                    <a:gd name="connsiteX4" fmla="*/ 102809 w 127556"/>
                    <a:gd name="connsiteY4" fmla="*/ 70902 h 119966"/>
                    <a:gd name="connsiteX5" fmla="*/ 49852 w 127556"/>
                    <a:gd name="connsiteY5" fmla="*/ 88554 h 119966"/>
                    <a:gd name="connsiteX6" fmla="*/ 127523 w 127556"/>
                    <a:gd name="connsiteY6" fmla="*/ 56780 h 119966"/>
                    <a:gd name="connsiteX7" fmla="*/ 60443 w 127556"/>
                    <a:gd name="connsiteY7" fmla="*/ 56780 h 119966"/>
                    <a:gd name="connsiteX8" fmla="*/ 63974 w 127556"/>
                    <a:gd name="connsiteY8" fmla="*/ 39127 h 119966"/>
                    <a:gd name="connsiteX9" fmla="*/ 60443 w 127556"/>
                    <a:gd name="connsiteY9" fmla="*/ 77963 h 119966"/>
                    <a:gd name="connsiteX10" fmla="*/ 46321 w 127556"/>
                    <a:gd name="connsiteY10" fmla="*/ 56780 h 119966"/>
                    <a:gd name="connsiteX11" fmla="*/ 42791 w 127556"/>
                    <a:gd name="connsiteY11" fmla="*/ 81493 h 119966"/>
                    <a:gd name="connsiteX12" fmla="*/ 425 w 127556"/>
                    <a:gd name="connsiteY12" fmla="*/ 292 h 11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556" h="119966">
                      <a:moveTo>
                        <a:pt x="425" y="292"/>
                      </a:moveTo>
                      <a:cubicBezTo>
                        <a:pt x="-3105" y="6176"/>
                        <a:pt x="16312" y="102088"/>
                        <a:pt x="21608" y="116798"/>
                      </a:cubicBezTo>
                      <a:cubicBezTo>
                        <a:pt x="26904" y="131508"/>
                        <a:pt x="29257" y="90319"/>
                        <a:pt x="32199" y="88554"/>
                      </a:cubicBezTo>
                      <a:cubicBezTo>
                        <a:pt x="35141" y="86789"/>
                        <a:pt x="27492" y="109149"/>
                        <a:pt x="39260" y="106207"/>
                      </a:cubicBezTo>
                      <a:cubicBezTo>
                        <a:pt x="51028" y="103265"/>
                        <a:pt x="101044" y="73844"/>
                        <a:pt x="102809" y="70902"/>
                      </a:cubicBezTo>
                      <a:cubicBezTo>
                        <a:pt x="104574" y="67960"/>
                        <a:pt x="45733" y="90908"/>
                        <a:pt x="49852" y="88554"/>
                      </a:cubicBezTo>
                      <a:cubicBezTo>
                        <a:pt x="53971" y="86200"/>
                        <a:pt x="125758" y="62076"/>
                        <a:pt x="127523" y="56780"/>
                      </a:cubicBezTo>
                      <a:cubicBezTo>
                        <a:pt x="129288" y="51484"/>
                        <a:pt x="60443" y="56780"/>
                        <a:pt x="60443" y="56780"/>
                      </a:cubicBezTo>
                      <a:cubicBezTo>
                        <a:pt x="49852" y="53838"/>
                        <a:pt x="63974" y="35597"/>
                        <a:pt x="63974" y="39127"/>
                      </a:cubicBezTo>
                      <a:cubicBezTo>
                        <a:pt x="63974" y="42657"/>
                        <a:pt x="63385" y="75021"/>
                        <a:pt x="60443" y="77963"/>
                      </a:cubicBezTo>
                      <a:cubicBezTo>
                        <a:pt x="57501" y="80905"/>
                        <a:pt x="49263" y="56192"/>
                        <a:pt x="46321" y="56780"/>
                      </a:cubicBezTo>
                      <a:cubicBezTo>
                        <a:pt x="43379" y="57368"/>
                        <a:pt x="48675" y="83847"/>
                        <a:pt x="42791" y="81493"/>
                      </a:cubicBezTo>
                      <a:cubicBezTo>
                        <a:pt x="36907" y="79139"/>
                        <a:pt x="3955" y="-5592"/>
                        <a:pt x="425" y="2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6" name="フリーフォーム 465">
                  <a:extLst>
                    <a:ext uri="{FF2B5EF4-FFF2-40B4-BE49-F238E27FC236}">
                      <a16:creationId xmlns:a16="http://schemas.microsoft.com/office/drawing/2014/main" id="{032483C6-764A-0863-B8C5-A56AE261A435}"/>
                    </a:ext>
                  </a:extLst>
                </p:cNvPr>
                <p:cNvSpPr/>
                <p:nvPr/>
              </p:nvSpPr>
              <p:spPr>
                <a:xfrm>
                  <a:off x="4723706" y="3168260"/>
                  <a:ext cx="609740" cy="119467"/>
                </a:xfrm>
                <a:custGeom>
                  <a:avLst/>
                  <a:gdLst>
                    <a:gd name="connsiteX0" fmla="*/ 106 w 609740"/>
                    <a:gd name="connsiteY0" fmla="*/ 37436 h 119467"/>
                    <a:gd name="connsiteX1" fmla="*/ 247241 w 609740"/>
                    <a:gd name="connsiteY1" fmla="*/ 2131 h 119467"/>
                    <a:gd name="connsiteX2" fmla="*/ 240180 w 609740"/>
                    <a:gd name="connsiteY2" fmla="*/ 5661 h 119467"/>
                    <a:gd name="connsiteX3" fmla="*/ 448479 w 609740"/>
                    <a:gd name="connsiteY3" fmla="*/ 19783 h 119467"/>
                    <a:gd name="connsiteX4" fmla="*/ 469662 w 609740"/>
                    <a:gd name="connsiteY4" fmla="*/ 33905 h 119467"/>
                    <a:gd name="connsiteX5" fmla="*/ 603821 w 609740"/>
                    <a:gd name="connsiteY5" fmla="*/ 115107 h 119467"/>
                    <a:gd name="connsiteX6" fmla="*/ 557925 w 609740"/>
                    <a:gd name="connsiteY6" fmla="*/ 108046 h 119467"/>
                    <a:gd name="connsiteX7" fmla="*/ 310790 w 609740"/>
                    <a:gd name="connsiteY7" fmla="*/ 104515 h 119467"/>
                    <a:gd name="connsiteX8" fmla="*/ 448479 w 609740"/>
                    <a:gd name="connsiteY8" fmla="*/ 97454 h 119467"/>
                    <a:gd name="connsiteX9" fmla="*/ 187222 w 609740"/>
                    <a:gd name="connsiteY9" fmla="*/ 100985 h 119467"/>
                    <a:gd name="connsiteX10" fmla="*/ 215466 w 609740"/>
                    <a:gd name="connsiteY10" fmla="*/ 104515 h 119467"/>
                    <a:gd name="connsiteX11" fmla="*/ 106 w 609740"/>
                    <a:gd name="connsiteY11" fmla="*/ 37436 h 119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9740" h="119467">
                      <a:moveTo>
                        <a:pt x="106" y="37436"/>
                      </a:moveTo>
                      <a:cubicBezTo>
                        <a:pt x="5402" y="20372"/>
                        <a:pt x="247241" y="2131"/>
                        <a:pt x="247241" y="2131"/>
                      </a:cubicBezTo>
                      <a:cubicBezTo>
                        <a:pt x="287253" y="-3165"/>
                        <a:pt x="206640" y="2719"/>
                        <a:pt x="240180" y="5661"/>
                      </a:cubicBezTo>
                      <a:cubicBezTo>
                        <a:pt x="273720" y="8603"/>
                        <a:pt x="410232" y="15076"/>
                        <a:pt x="448479" y="19783"/>
                      </a:cubicBezTo>
                      <a:cubicBezTo>
                        <a:pt x="486726" y="24490"/>
                        <a:pt x="469662" y="33905"/>
                        <a:pt x="469662" y="33905"/>
                      </a:cubicBezTo>
                      <a:cubicBezTo>
                        <a:pt x="495552" y="49792"/>
                        <a:pt x="589111" y="102750"/>
                        <a:pt x="603821" y="115107"/>
                      </a:cubicBezTo>
                      <a:cubicBezTo>
                        <a:pt x="618531" y="127464"/>
                        <a:pt x="606763" y="109811"/>
                        <a:pt x="557925" y="108046"/>
                      </a:cubicBezTo>
                      <a:cubicBezTo>
                        <a:pt x="509087" y="106281"/>
                        <a:pt x="329031" y="106280"/>
                        <a:pt x="310790" y="104515"/>
                      </a:cubicBezTo>
                      <a:cubicBezTo>
                        <a:pt x="292549" y="102750"/>
                        <a:pt x="469074" y="98042"/>
                        <a:pt x="448479" y="97454"/>
                      </a:cubicBezTo>
                      <a:cubicBezTo>
                        <a:pt x="427884" y="96866"/>
                        <a:pt x="226057" y="99808"/>
                        <a:pt x="187222" y="100985"/>
                      </a:cubicBezTo>
                      <a:cubicBezTo>
                        <a:pt x="148387" y="102162"/>
                        <a:pt x="241945" y="111576"/>
                        <a:pt x="215466" y="104515"/>
                      </a:cubicBezTo>
                      <a:cubicBezTo>
                        <a:pt x="188987" y="97454"/>
                        <a:pt x="-5190" y="54500"/>
                        <a:pt x="106" y="37436"/>
                      </a:cubicBezTo>
                      <a:close/>
                    </a:path>
                  </a:pathLst>
                </a:custGeom>
                <a:solidFill>
                  <a:srgbClr val="FF0000">
                    <a:alpha val="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7" name="フリーフォーム 466">
                  <a:extLst>
                    <a:ext uri="{FF2B5EF4-FFF2-40B4-BE49-F238E27FC236}">
                      <a16:creationId xmlns:a16="http://schemas.microsoft.com/office/drawing/2014/main" id="{ECE2D742-E69F-60A5-E347-66CCE47EA7D4}"/>
                    </a:ext>
                  </a:extLst>
                </p:cNvPr>
                <p:cNvSpPr/>
                <p:nvPr/>
              </p:nvSpPr>
              <p:spPr>
                <a:xfrm>
                  <a:off x="4731125" y="3222128"/>
                  <a:ext cx="648597" cy="190616"/>
                </a:xfrm>
                <a:custGeom>
                  <a:avLst/>
                  <a:gdLst>
                    <a:gd name="connsiteX0" fmla="*/ 10339 w 648597"/>
                    <a:gd name="connsiteY0" fmla="*/ 1220 h 190616"/>
                    <a:gd name="connsiteX1" fmla="*/ 317493 w 648597"/>
                    <a:gd name="connsiteY1" fmla="*/ 47117 h 190616"/>
                    <a:gd name="connsiteX2" fmla="*/ 236291 w 648597"/>
                    <a:gd name="connsiteY2" fmla="*/ 8281 h 190616"/>
                    <a:gd name="connsiteX3" fmla="*/ 557567 w 648597"/>
                    <a:gd name="connsiteY3" fmla="*/ 54178 h 190616"/>
                    <a:gd name="connsiteX4" fmla="*/ 645829 w 648597"/>
                    <a:gd name="connsiteY4" fmla="*/ 40056 h 190616"/>
                    <a:gd name="connsiteX5" fmla="*/ 479896 w 648597"/>
                    <a:gd name="connsiteY5" fmla="*/ 85952 h 190616"/>
                    <a:gd name="connsiteX6" fmla="*/ 335145 w 648597"/>
                    <a:gd name="connsiteY6" fmla="*/ 184806 h 190616"/>
                    <a:gd name="connsiteX7" fmla="*/ 335145 w 648597"/>
                    <a:gd name="connsiteY7" fmla="*/ 177745 h 190616"/>
                    <a:gd name="connsiteX8" fmla="*/ 130376 w 648597"/>
                    <a:gd name="connsiteY8" fmla="*/ 167154 h 190616"/>
                    <a:gd name="connsiteX9" fmla="*/ 148029 w 648597"/>
                    <a:gd name="connsiteY9" fmla="*/ 170684 h 190616"/>
                    <a:gd name="connsiteX10" fmla="*/ 27992 w 648597"/>
                    <a:gd name="connsiteY10" fmla="*/ 68300 h 190616"/>
                    <a:gd name="connsiteX11" fmla="*/ 70358 w 648597"/>
                    <a:gd name="connsiteY11" fmla="*/ 107135 h 190616"/>
                    <a:gd name="connsiteX12" fmla="*/ 10339 w 648597"/>
                    <a:gd name="connsiteY12" fmla="*/ 1220 h 190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48597" h="190616">
                      <a:moveTo>
                        <a:pt x="10339" y="1220"/>
                      </a:moveTo>
                      <a:cubicBezTo>
                        <a:pt x="51528" y="-8783"/>
                        <a:pt x="279834" y="45940"/>
                        <a:pt x="317493" y="47117"/>
                      </a:cubicBezTo>
                      <a:cubicBezTo>
                        <a:pt x="355152" y="48294"/>
                        <a:pt x="196279" y="7104"/>
                        <a:pt x="236291" y="8281"/>
                      </a:cubicBezTo>
                      <a:cubicBezTo>
                        <a:pt x="276303" y="9458"/>
                        <a:pt x="489311" y="48882"/>
                        <a:pt x="557567" y="54178"/>
                      </a:cubicBezTo>
                      <a:cubicBezTo>
                        <a:pt x="625823" y="59474"/>
                        <a:pt x="658774" y="34760"/>
                        <a:pt x="645829" y="40056"/>
                      </a:cubicBezTo>
                      <a:cubicBezTo>
                        <a:pt x="632884" y="45352"/>
                        <a:pt x="531677" y="61827"/>
                        <a:pt x="479896" y="85952"/>
                      </a:cubicBezTo>
                      <a:cubicBezTo>
                        <a:pt x="428115" y="110077"/>
                        <a:pt x="359270" y="169507"/>
                        <a:pt x="335145" y="184806"/>
                      </a:cubicBezTo>
                      <a:cubicBezTo>
                        <a:pt x="311020" y="200105"/>
                        <a:pt x="369273" y="180687"/>
                        <a:pt x="335145" y="177745"/>
                      </a:cubicBezTo>
                      <a:cubicBezTo>
                        <a:pt x="301017" y="174803"/>
                        <a:pt x="130376" y="167154"/>
                        <a:pt x="130376" y="167154"/>
                      </a:cubicBezTo>
                      <a:cubicBezTo>
                        <a:pt x="99190" y="165977"/>
                        <a:pt x="165093" y="187160"/>
                        <a:pt x="148029" y="170684"/>
                      </a:cubicBezTo>
                      <a:cubicBezTo>
                        <a:pt x="130965" y="154208"/>
                        <a:pt x="40937" y="78891"/>
                        <a:pt x="27992" y="68300"/>
                      </a:cubicBezTo>
                      <a:cubicBezTo>
                        <a:pt x="15047" y="57709"/>
                        <a:pt x="76831" y="112431"/>
                        <a:pt x="70358" y="107135"/>
                      </a:cubicBezTo>
                      <a:cubicBezTo>
                        <a:pt x="63885" y="101839"/>
                        <a:pt x="-30850" y="11223"/>
                        <a:pt x="10339" y="1220"/>
                      </a:cubicBezTo>
                      <a:close/>
                    </a:path>
                  </a:pathLst>
                </a:custGeom>
                <a:solidFill>
                  <a:srgbClr val="FF0000">
                    <a:alpha val="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8" name="フリーフォーム 467">
                  <a:extLst>
                    <a:ext uri="{FF2B5EF4-FFF2-40B4-BE49-F238E27FC236}">
                      <a16:creationId xmlns:a16="http://schemas.microsoft.com/office/drawing/2014/main" id="{63C64693-143D-C01F-8AB8-66D9CAF82DB6}"/>
                    </a:ext>
                  </a:extLst>
                </p:cNvPr>
                <p:cNvSpPr/>
                <p:nvPr/>
              </p:nvSpPr>
              <p:spPr>
                <a:xfrm>
                  <a:off x="4877994" y="3262808"/>
                  <a:ext cx="241263" cy="91263"/>
                </a:xfrm>
                <a:custGeom>
                  <a:avLst/>
                  <a:gdLst>
                    <a:gd name="connsiteX0" fmla="*/ 1160 w 241263"/>
                    <a:gd name="connsiteY0" fmla="*/ 2906 h 91263"/>
                    <a:gd name="connsiteX1" fmla="*/ 64709 w 241263"/>
                    <a:gd name="connsiteY1" fmla="*/ 20559 h 91263"/>
                    <a:gd name="connsiteX2" fmla="*/ 241234 w 241263"/>
                    <a:gd name="connsiteY2" fmla="*/ 13498 h 91263"/>
                    <a:gd name="connsiteX3" fmla="*/ 50587 w 241263"/>
                    <a:gd name="connsiteY3" fmla="*/ 38211 h 91263"/>
                    <a:gd name="connsiteX4" fmla="*/ 110605 w 241263"/>
                    <a:gd name="connsiteY4" fmla="*/ 91169 h 91263"/>
                    <a:gd name="connsiteX5" fmla="*/ 1160 w 241263"/>
                    <a:gd name="connsiteY5" fmla="*/ 2906 h 91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263" h="91263">
                      <a:moveTo>
                        <a:pt x="1160" y="2906"/>
                      </a:moveTo>
                      <a:cubicBezTo>
                        <a:pt x="-6489" y="-8862"/>
                        <a:pt x="24697" y="18794"/>
                        <a:pt x="64709" y="20559"/>
                      </a:cubicBezTo>
                      <a:cubicBezTo>
                        <a:pt x="104721" y="22324"/>
                        <a:pt x="243588" y="10556"/>
                        <a:pt x="241234" y="13498"/>
                      </a:cubicBezTo>
                      <a:cubicBezTo>
                        <a:pt x="238880" y="16440"/>
                        <a:pt x="72358" y="25266"/>
                        <a:pt x="50587" y="38211"/>
                      </a:cubicBezTo>
                      <a:cubicBezTo>
                        <a:pt x="28816" y="51156"/>
                        <a:pt x="112959" y="93523"/>
                        <a:pt x="110605" y="91169"/>
                      </a:cubicBezTo>
                      <a:cubicBezTo>
                        <a:pt x="108251" y="88815"/>
                        <a:pt x="8809" y="14674"/>
                        <a:pt x="1160" y="290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9" name="フリーフォーム 468">
                  <a:extLst>
                    <a:ext uri="{FF2B5EF4-FFF2-40B4-BE49-F238E27FC236}">
                      <a16:creationId xmlns:a16="http://schemas.microsoft.com/office/drawing/2014/main" id="{32268EC8-97FC-2941-CB17-8D7107FD1F12}"/>
                    </a:ext>
                  </a:extLst>
                </p:cNvPr>
                <p:cNvSpPr/>
                <p:nvPr/>
              </p:nvSpPr>
              <p:spPr>
                <a:xfrm>
                  <a:off x="5638180" y="2259521"/>
                  <a:ext cx="101804" cy="282481"/>
                </a:xfrm>
                <a:custGeom>
                  <a:avLst/>
                  <a:gdLst>
                    <a:gd name="connsiteX0" fmla="*/ 35337 w 101804"/>
                    <a:gd name="connsiteY0" fmla="*/ 0 h 282481"/>
                    <a:gd name="connsiteX1" fmla="*/ 74172 w 101804"/>
                    <a:gd name="connsiteY1" fmla="*/ 172995 h 282481"/>
                    <a:gd name="connsiteX2" fmla="*/ 32 w 101804"/>
                    <a:gd name="connsiteY2" fmla="*/ 282440 h 282481"/>
                    <a:gd name="connsiteX3" fmla="*/ 84764 w 101804"/>
                    <a:gd name="connsiteY3" fmla="*/ 187117 h 282481"/>
                    <a:gd name="connsiteX4" fmla="*/ 98886 w 101804"/>
                    <a:gd name="connsiteY4" fmla="*/ 172995 h 282481"/>
                    <a:gd name="connsiteX5" fmla="*/ 35337 w 101804"/>
                    <a:gd name="connsiteY5" fmla="*/ 0 h 28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804" h="282481">
                      <a:moveTo>
                        <a:pt x="35337" y="0"/>
                      </a:moveTo>
                      <a:cubicBezTo>
                        <a:pt x="31218" y="0"/>
                        <a:pt x="80056" y="125922"/>
                        <a:pt x="74172" y="172995"/>
                      </a:cubicBezTo>
                      <a:cubicBezTo>
                        <a:pt x="68288" y="220068"/>
                        <a:pt x="-1733" y="280086"/>
                        <a:pt x="32" y="282440"/>
                      </a:cubicBezTo>
                      <a:cubicBezTo>
                        <a:pt x="1797" y="284794"/>
                        <a:pt x="84764" y="187117"/>
                        <a:pt x="84764" y="187117"/>
                      </a:cubicBezTo>
                      <a:cubicBezTo>
                        <a:pt x="101240" y="168876"/>
                        <a:pt x="105359" y="200651"/>
                        <a:pt x="98886" y="172995"/>
                      </a:cubicBezTo>
                      <a:cubicBezTo>
                        <a:pt x="92413" y="145339"/>
                        <a:pt x="39456" y="0"/>
                        <a:pt x="353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0" name="フリーフォーム 469">
                  <a:extLst>
                    <a:ext uri="{FF2B5EF4-FFF2-40B4-BE49-F238E27FC236}">
                      <a16:creationId xmlns:a16="http://schemas.microsoft.com/office/drawing/2014/main" id="{C24E371E-6111-978B-0AD4-7FF89BFFFE10}"/>
                    </a:ext>
                  </a:extLst>
                </p:cNvPr>
                <p:cNvSpPr/>
                <p:nvPr/>
              </p:nvSpPr>
              <p:spPr>
                <a:xfrm>
                  <a:off x="5503931" y="3042890"/>
                  <a:ext cx="127333" cy="194598"/>
                </a:xfrm>
                <a:custGeom>
                  <a:avLst/>
                  <a:gdLst>
                    <a:gd name="connsiteX0" fmla="*/ 127220 w 127333"/>
                    <a:gd name="connsiteY0" fmla="*/ 403 h 194598"/>
                    <a:gd name="connsiteX1" fmla="*/ 42488 w 127333"/>
                    <a:gd name="connsiteY1" fmla="*/ 74543 h 194598"/>
                    <a:gd name="connsiteX2" fmla="*/ 77793 w 127333"/>
                    <a:gd name="connsiteY2" fmla="*/ 120440 h 194598"/>
                    <a:gd name="connsiteX3" fmla="*/ 122 w 127333"/>
                    <a:gd name="connsiteY3" fmla="*/ 194580 h 194598"/>
                    <a:gd name="connsiteX4" fmla="*/ 98976 w 127333"/>
                    <a:gd name="connsiteY4" fmla="*/ 127501 h 194598"/>
                    <a:gd name="connsiteX5" fmla="*/ 21305 w 127333"/>
                    <a:gd name="connsiteY5" fmla="*/ 109848 h 194598"/>
                    <a:gd name="connsiteX6" fmla="*/ 127220 w 127333"/>
                    <a:gd name="connsiteY6" fmla="*/ 403 h 19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333" h="194598">
                      <a:moveTo>
                        <a:pt x="127220" y="403"/>
                      </a:moveTo>
                      <a:cubicBezTo>
                        <a:pt x="130750" y="-5481"/>
                        <a:pt x="50726" y="54537"/>
                        <a:pt x="42488" y="74543"/>
                      </a:cubicBezTo>
                      <a:cubicBezTo>
                        <a:pt x="34250" y="94549"/>
                        <a:pt x="84854" y="100434"/>
                        <a:pt x="77793" y="120440"/>
                      </a:cubicBezTo>
                      <a:cubicBezTo>
                        <a:pt x="70732" y="140446"/>
                        <a:pt x="-3408" y="193403"/>
                        <a:pt x="122" y="194580"/>
                      </a:cubicBezTo>
                      <a:cubicBezTo>
                        <a:pt x="3652" y="195757"/>
                        <a:pt x="95446" y="141623"/>
                        <a:pt x="98976" y="127501"/>
                      </a:cubicBezTo>
                      <a:cubicBezTo>
                        <a:pt x="102506" y="113379"/>
                        <a:pt x="13067" y="124559"/>
                        <a:pt x="21305" y="109848"/>
                      </a:cubicBezTo>
                      <a:cubicBezTo>
                        <a:pt x="29543" y="95138"/>
                        <a:pt x="123690" y="6287"/>
                        <a:pt x="127220" y="4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1" name="フリーフォーム 470">
                  <a:extLst>
                    <a:ext uri="{FF2B5EF4-FFF2-40B4-BE49-F238E27FC236}">
                      <a16:creationId xmlns:a16="http://schemas.microsoft.com/office/drawing/2014/main" id="{0DAC02AC-1DC7-D2F0-BA79-411D7DBE87C3}"/>
                    </a:ext>
                  </a:extLst>
                </p:cNvPr>
                <p:cNvSpPr/>
                <p:nvPr/>
              </p:nvSpPr>
              <p:spPr>
                <a:xfrm>
                  <a:off x="5171452" y="2610127"/>
                  <a:ext cx="319706" cy="482987"/>
                </a:xfrm>
                <a:custGeom>
                  <a:avLst/>
                  <a:gdLst>
                    <a:gd name="connsiteX0" fmla="*/ 733 w 319706"/>
                    <a:gd name="connsiteY0" fmla="*/ 2444 h 482987"/>
                    <a:gd name="connsiteX1" fmla="*/ 209033 w 319706"/>
                    <a:gd name="connsiteY1" fmla="*/ 422574 h 482987"/>
                    <a:gd name="connsiteX2" fmla="*/ 209033 w 319706"/>
                    <a:gd name="connsiteY2" fmla="*/ 309598 h 482987"/>
                    <a:gd name="connsiteX3" fmla="*/ 318479 w 319706"/>
                    <a:gd name="connsiteY3" fmla="*/ 479062 h 482987"/>
                    <a:gd name="connsiteX4" fmla="*/ 258460 w 319706"/>
                    <a:gd name="connsiteY4" fmla="*/ 408452 h 482987"/>
                    <a:gd name="connsiteX5" fmla="*/ 117240 w 319706"/>
                    <a:gd name="connsiteY5" fmla="*/ 182500 h 482987"/>
                    <a:gd name="connsiteX6" fmla="*/ 138423 w 319706"/>
                    <a:gd name="connsiteY6" fmla="*/ 246049 h 482987"/>
                    <a:gd name="connsiteX7" fmla="*/ 733 w 319706"/>
                    <a:gd name="connsiteY7" fmla="*/ 2444 h 48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9706" h="482987">
                      <a:moveTo>
                        <a:pt x="733" y="2444"/>
                      </a:moveTo>
                      <a:cubicBezTo>
                        <a:pt x="12501" y="31865"/>
                        <a:pt x="174316" y="371382"/>
                        <a:pt x="209033" y="422574"/>
                      </a:cubicBezTo>
                      <a:cubicBezTo>
                        <a:pt x="243750" y="473766"/>
                        <a:pt x="190792" y="300183"/>
                        <a:pt x="209033" y="309598"/>
                      </a:cubicBezTo>
                      <a:cubicBezTo>
                        <a:pt x="227274" y="319013"/>
                        <a:pt x="310241" y="462586"/>
                        <a:pt x="318479" y="479062"/>
                      </a:cubicBezTo>
                      <a:cubicBezTo>
                        <a:pt x="326717" y="495538"/>
                        <a:pt x="292000" y="457879"/>
                        <a:pt x="258460" y="408452"/>
                      </a:cubicBezTo>
                      <a:cubicBezTo>
                        <a:pt x="224920" y="359025"/>
                        <a:pt x="137246" y="209567"/>
                        <a:pt x="117240" y="182500"/>
                      </a:cubicBezTo>
                      <a:cubicBezTo>
                        <a:pt x="97234" y="155433"/>
                        <a:pt x="154310" y="273705"/>
                        <a:pt x="138423" y="246049"/>
                      </a:cubicBezTo>
                      <a:cubicBezTo>
                        <a:pt x="122536" y="218393"/>
                        <a:pt x="-11035" y="-26977"/>
                        <a:pt x="733" y="2444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2" name="フリーフォーム 471">
                  <a:extLst>
                    <a:ext uri="{FF2B5EF4-FFF2-40B4-BE49-F238E27FC236}">
                      <a16:creationId xmlns:a16="http://schemas.microsoft.com/office/drawing/2014/main" id="{8942B7F2-2269-F190-35F4-6DDCDB866ED1}"/>
                    </a:ext>
                  </a:extLst>
                </p:cNvPr>
                <p:cNvSpPr/>
                <p:nvPr/>
              </p:nvSpPr>
              <p:spPr>
                <a:xfrm>
                  <a:off x="4946649" y="3199690"/>
                  <a:ext cx="155136" cy="42204"/>
                </a:xfrm>
                <a:custGeom>
                  <a:avLst/>
                  <a:gdLst>
                    <a:gd name="connsiteX0" fmla="*/ 1 w 155136"/>
                    <a:gd name="connsiteY0" fmla="*/ 710 h 42204"/>
                    <a:gd name="connsiteX1" fmla="*/ 152401 w 155136"/>
                    <a:gd name="connsiteY1" fmla="*/ 16585 h 42204"/>
                    <a:gd name="connsiteX2" fmla="*/ 101601 w 155136"/>
                    <a:gd name="connsiteY2" fmla="*/ 26110 h 42204"/>
                    <a:gd name="connsiteX3" fmla="*/ 149226 w 155136"/>
                    <a:gd name="connsiteY3" fmla="*/ 41985 h 42204"/>
                    <a:gd name="connsiteX4" fmla="*/ 1 w 155136"/>
                    <a:gd name="connsiteY4" fmla="*/ 710 h 42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136" h="42204">
                      <a:moveTo>
                        <a:pt x="1" y="710"/>
                      </a:moveTo>
                      <a:cubicBezTo>
                        <a:pt x="530" y="-3523"/>
                        <a:pt x="135468" y="12352"/>
                        <a:pt x="152401" y="16585"/>
                      </a:cubicBezTo>
                      <a:cubicBezTo>
                        <a:pt x="169334" y="20818"/>
                        <a:pt x="102130" y="21877"/>
                        <a:pt x="101601" y="26110"/>
                      </a:cubicBezTo>
                      <a:cubicBezTo>
                        <a:pt x="101072" y="30343"/>
                        <a:pt x="158222" y="44102"/>
                        <a:pt x="149226" y="41985"/>
                      </a:cubicBezTo>
                      <a:cubicBezTo>
                        <a:pt x="140230" y="39868"/>
                        <a:pt x="-528" y="4943"/>
                        <a:pt x="1" y="7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3F57E5F7-1AA6-EF48-3D82-1ED48082F492}"/>
                </a:ext>
              </a:extLst>
            </p:cNvPr>
            <p:cNvSpPr/>
            <p:nvPr/>
          </p:nvSpPr>
          <p:spPr>
            <a:xfrm>
              <a:off x="3043037" y="3045903"/>
              <a:ext cx="1111582" cy="565459"/>
            </a:xfrm>
            <a:custGeom>
              <a:avLst/>
              <a:gdLst>
                <a:gd name="connsiteX0" fmla="*/ 1110582 w 1111582"/>
                <a:gd name="connsiteY0" fmla="*/ 12161 h 565459"/>
                <a:gd name="connsiteX1" fmla="*/ 752586 w 1111582"/>
                <a:gd name="connsiteY1" fmla="*/ 141557 h 565459"/>
                <a:gd name="connsiteX2" fmla="*/ 856103 w 1111582"/>
                <a:gd name="connsiteY2" fmla="*/ 141557 h 565459"/>
                <a:gd name="connsiteX3" fmla="*/ 782778 w 1111582"/>
                <a:gd name="connsiteY3" fmla="*/ 180376 h 565459"/>
                <a:gd name="connsiteX4" fmla="*/ 881982 w 1111582"/>
                <a:gd name="connsiteY4" fmla="*/ 555625 h 565459"/>
                <a:gd name="connsiteX5" fmla="*/ 834537 w 1111582"/>
                <a:gd name="connsiteY5" fmla="*/ 426229 h 565459"/>
                <a:gd name="connsiteX6" fmla="*/ 640442 w 1111582"/>
                <a:gd name="connsiteY6" fmla="*/ 107052 h 565459"/>
                <a:gd name="connsiteX7" fmla="*/ 838850 w 1111582"/>
                <a:gd name="connsiteY7" fmla="*/ 102739 h 565459"/>
                <a:gd name="connsiteX8" fmla="*/ 467914 w 1111582"/>
                <a:gd name="connsiteY8" fmla="*/ 107052 h 565459"/>
                <a:gd name="connsiteX9" fmla="*/ 6401 w 1111582"/>
                <a:gd name="connsiteY9" fmla="*/ 236448 h 565459"/>
                <a:gd name="connsiteX10" fmla="*/ 830223 w 1111582"/>
                <a:gd name="connsiteY10" fmla="*/ 29414 h 565459"/>
                <a:gd name="connsiteX11" fmla="*/ 1110582 w 1111582"/>
                <a:gd name="connsiteY11" fmla="*/ 12161 h 56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1582" h="565459">
                  <a:moveTo>
                    <a:pt x="1110582" y="12161"/>
                  </a:moveTo>
                  <a:cubicBezTo>
                    <a:pt x="1097643" y="30851"/>
                    <a:pt x="794999" y="119991"/>
                    <a:pt x="752586" y="141557"/>
                  </a:cubicBezTo>
                  <a:cubicBezTo>
                    <a:pt x="710173" y="163123"/>
                    <a:pt x="851071" y="135087"/>
                    <a:pt x="856103" y="141557"/>
                  </a:cubicBezTo>
                  <a:cubicBezTo>
                    <a:pt x="861135" y="148027"/>
                    <a:pt x="778465" y="111365"/>
                    <a:pt x="782778" y="180376"/>
                  </a:cubicBezTo>
                  <a:cubicBezTo>
                    <a:pt x="787091" y="249387"/>
                    <a:pt x="873355" y="514650"/>
                    <a:pt x="881982" y="555625"/>
                  </a:cubicBezTo>
                  <a:cubicBezTo>
                    <a:pt x="890608" y="596601"/>
                    <a:pt x="874794" y="500991"/>
                    <a:pt x="834537" y="426229"/>
                  </a:cubicBezTo>
                  <a:cubicBezTo>
                    <a:pt x="794280" y="351467"/>
                    <a:pt x="639723" y="160967"/>
                    <a:pt x="640442" y="107052"/>
                  </a:cubicBezTo>
                  <a:cubicBezTo>
                    <a:pt x="641161" y="53137"/>
                    <a:pt x="867605" y="102739"/>
                    <a:pt x="838850" y="102739"/>
                  </a:cubicBezTo>
                  <a:cubicBezTo>
                    <a:pt x="810095" y="102739"/>
                    <a:pt x="606655" y="84767"/>
                    <a:pt x="467914" y="107052"/>
                  </a:cubicBezTo>
                  <a:cubicBezTo>
                    <a:pt x="329173" y="129337"/>
                    <a:pt x="-53984" y="249388"/>
                    <a:pt x="6401" y="236448"/>
                  </a:cubicBezTo>
                  <a:cubicBezTo>
                    <a:pt x="66786" y="223508"/>
                    <a:pt x="650506" y="64638"/>
                    <a:pt x="830223" y="29414"/>
                  </a:cubicBezTo>
                  <a:cubicBezTo>
                    <a:pt x="1009940" y="-5810"/>
                    <a:pt x="1123521" y="-6529"/>
                    <a:pt x="1110582" y="12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08E8DF7C-3751-362F-A9D6-FEBBBE5D75D6}"/>
                </a:ext>
              </a:extLst>
            </p:cNvPr>
            <p:cNvSpPr/>
            <p:nvPr/>
          </p:nvSpPr>
          <p:spPr>
            <a:xfrm>
              <a:off x="3066545" y="6131071"/>
              <a:ext cx="139081" cy="489483"/>
            </a:xfrm>
            <a:custGeom>
              <a:avLst/>
              <a:gdLst>
                <a:gd name="connsiteX0" fmla="*/ 99349 w 139081"/>
                <a:gd name="connsiteY0" fmla="*/ 15250 h 489483"/>
                <a:gd name="connsiteX1" fmla="*/ 138168 w 139081"/>
                <a:gd name="connsiteY1" fmla="*/ 485389 h 489483"/>
                <a:gd name="connsiteX2" fmla="*/ 60530 w 139081"/>
                <a:gd name="connsiteY2" fmla="*/ 252476 h 489483"/>
                <a:gd name="connsiteX3" fmla="*/ 30338 w 139081"/>
                <a:gd name="connsiteY3" fmla="*/ 407752 h 489483"/>
                <a:gd name="connsiteX4" fmla="*/ 146 w 139081"/>
                <a:gd name="connsiteY4" fmla="*/ 45442 h 489483"/>
                <a:gd name="connsiteX5" fmla="*/ 43278 w 139081"/>
                <a:gd name="connsiteY5" fmla="*/ 110140 h 489483"/>
                <a:gd name="connsiteX6" fmla="*/ 99349 w 139081"/>
                <a:gd name="connsiteY6" fmla="*/ 15250 h 48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81" h="489483">
                  <a:moveTo>
                    <a:pt x="99349" y="15250"/>
                  </a:moveTo>
                  <a:cubicBezTo>
                    <a:pt x="115164" y="77792"/>
                    <a:pt x="144638" y="445851"/>
                    <a:pt x="138168" y="485389"/>
                  </a:cubicBezTo>
                  <a:cubicBezTo>
                    <a:pt x="131698" y="524927"/>
                    <a:pt x="78502" y="265415"/>
                    <a:pt x="60530" y="252476"/>
                  </a:cubicBezTo>
                  <a:cubicBezTo>
                    <a:pt x="42558" y="239537"/>
                    <a:pt x="40402" y="442258"/>
                    <a:pt x="30338" y="407752"/>
                  </a:cubicBezTo>
                  <a:cubicBezTo>
                    <a:pt x="20274" y="373246"/>
                    <a:pt x="-2011" y="95044"/>
                    <a:pt x="146" y="45442"/>
                  </a:cubicBezTo>
                  <a:cubicBezTo>
                    <a:pt x="2303" y="-4160"/>
                    <a:pt x="30339" y="118047"/>
                    <a:pt x="43278" y="110140"/>
                  </a:cubicBezTo>
                  <a:cubicBezTo>
                    <a:pt x="56217" y="102233"/>
                    <a:pt x="83534" y="-47292"/>
                    <a:pt x="99349" y="15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 472">
              <a:extLst>
                <a:ext uri="{FF2B5EF4-FFF2-40B4-BE49-F238E27FC236}">
                  <a16:creationId xmlns:a16="http://schemas.microsoft.com/office/drawing/2014/main" id="{802546D3-A713-A5BF-88A2-EB03E5B1ED06}"/>
                </a:ext>
              </a:extLst>
            </p:cNvPr>
            <p:cNvSpPr/>
            <p:nvPr/>
          </p:nvSpPr>
          <p:spPr>
            <a:xfrm>
              <a:off x="3044668" y="6883854"/>
              <a:ext cx="244522" cy="923203"/>
            </a:xfrm>
            <a:custGeom>
              <a:avLst/>
              <a:gdLst>
                <a:gd name="connsiteX0" fmla="*/ 56528 w 244522"/>
                <a:gd name="connsiteY0" fmla="*/ 56097 h 923203"/>
                <a:gd name="connsiteX1" fmla="*/ 241996 w 244522"/>
                <a:gd name="connsiteY1" fmla="*/ 358021 h 923203"/>
                <a:gd name="connsiteX2" fmla="*/ 164358 w 244522"/>
                <a:gd name="connsiteY2" fmla="*/ 858354 h 923203"/>
                <a:gd name="connsiteX3" fmla="*/ 168672 w 244522"/>
                <a:gd name="connsiteY3" fmla="*/ 616814 h 923203"/>
                <a:gd name="connsiteX4" fmla="*/ 116913 w 244522"/>
                <a:gd name="connsiteY4" fmla="*/ 923052 h 923203"/>
                <a:gd name="connsiteX5" fmla="*/ 147106 w 244522"/>
                <a:gd name="connsiteY5" fmla="*/ 569369 h 923203"/>
                <a:gd name="connsiteX6" fmla="*/ 457 w 244522"/>
                <a:gd name="connsiteY6" fmla="*/ 25 h 923203"/>
                <a:gd name="connsiteX7" fmla="*/ 203177 w 244522"/>
                <a:gd name="connsiteY7" fmla="*/ 543489 h 923203"/>
                <a:gd name="connsiteX8" fmla="*/ 56528 w 244522"/>
                <a:gd name="connsiteY8" fmla="*/ 56097 h 9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522" h="923203">
                  <a:moveTo>
                    <a:pt x="56528" y="56097"/>
                  </a:moveTo>
                  <a:cubicBezTo>
                    <a:pt x="62998" y="25186"/>
                    <a:pt x="224024" y="224311"/>
                    <a:pt x="241996" y="358021"/>
                  </a:cubicBezTo>
                  <a:cubicBezTo>
                    <a:pt x="259968" y="491731"/>
                    <a:pt x="176579" y="815222"/>
                    <a:pt x="164358" y="858354"/>
                  </a:cubicBezTo>
                  <a:cubicBezTo>
                    <a:pt x="152137" y="901486"/>
                    <a:pt x="176580" y="606031"/>
                    <a:pt x="168672" y="616814"/>
                  </a:cubicBezTo>
                  <a:cubicBezTo>
                    <a:pt x="160765" y="627597"/>
                    <a:pt x="120507" y="930959"/>
                    <a:pt x="116913" y="923052"/>
                  </a:cubicBezTo>
                  <a:cubicBezTo>
                    <a:pt x="113319" y="915145"/>
                    <a:pt x="166515" y="723207"/>
                    <a:pt x="147106" y="569369"/>
                  </a:cubicBezTo>
                  <a:cubicBezTo>
                    <a:pt x="127697" y="415531"/>
                    <a:pt x="-8888" y="4338"/>
                    <a:pt x="457" y="25"/>
                  </a:cubicBezTo>
                  <a:cubicBezTo>
                    <a:pt x="9802" y="-4288"/>
                    <a:pt x="190238" y="534863"/>
                    <a:pt x="203177" y="543489"/>
                  </a:cubicBezTo>
                  <a:cubicBezTo>
                    <a:pt x="216116" y="552115"/>
                    <a:pt x="50058" y="87008"/>
                    <a:pt x="56528" y="560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 473">
              <a:extLst>
                <a:ext uri="{FF2B5EF4-FFF2-40B4-BE49-F238E27FC236}">
                  <a16:creationId xmlns:a16="http://schemas.microsoft.com/office/drawing/2014/main" id="{5883E64F-FA5E-1B0B-00CE-FF9EE1AB5C5B}"/>
                </a:ext>
              </a:extLst>
            </p:cNvPr>
            <p:cNvSpPr/>
            <p:nvPr/>
          </p:nvSpPr>
          <p:spPr>
            <a:xfrm>
              <a:off x="5217998" y="5286965"/>
              <a:ext cx="218390" cy="264101"/>
            </a:xfrm>
            <a:custGeom>
              <a:avLst/>
              <a:gdLst>
                <a:gd name="connsiteX0" fmla="*/ 983 w 218390"/>
                <a:gd name="connsiteY0" fmla="*/ 1027 h 264101"/>
                <a:gd name="connsiteX1" fmla="*/ 212330 w 218390"/>
                <a:gd name="connsiteY1" fmla="*/ 100231 h 264101"/>
                <a:gd name="connsiteX2" fmla="*/ 160572 w 218390"/>
                <a:gd name="connsiteY2" fmla="*/ 259820 h 264101"/>
                <a:gd name="connsiteX3" fmla="*/ 156259 w 218390"/>
                <a:gd name="connsiteY3" fmla="*/ 212375 h 264101"/>
                <a:gd name="connsiteX4" fmla="*/ 91560 w 218390"/>
                <a:gd name="connsiteY4" fmla="*/ 147677 h 264101"/>
                <a:gd name="connsiteX5" fmla="*/ 130379 w 218390"/>
                <a:gd name="connsiteY5" fmla="*/ 160616 h 264101"/>
                <a:gd name="connsiteX6" fmla="*/ 983 w 218390"/>
                <a:gd name="connsiteY6" fmla="*/ 1027 h 2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90" h="264101">
                  <a:moveTo>
                    <a:pt x="983" y="1027"/>
                  </a:moveTo>
                  <a:cubicBezTo>
                    <a:pt x="14641" y="-9037"/>
                    <a:pt x="185732" y="57099"/>
                    <a:pt x="212330" y="100231"/>
                  </a:cubicBezTo>
                  <a:cubicBezTo>
                    <a:pt x="238928" y="143363"/>
                    <a:pt x="169917" y="241129"/>
                    <a:pt x="160572" y="259820"/>
                  </a:cubicBezTo>
                  <a:cubicBezTo>
                    <a:pt x="151227" y="278511"/>
                    <a:pt x="167761" y="231066"/>
                    <a:pt x="156259" y="212375"/>
                  </a:cubicBezTo>
                  <a:cubicBezTo>
                    <a:pt x="144757" y="193685"/>
                    <a:pt x="95873" y="156303"/>
                    <a:pt x="91560" y="147677"/>
                  </a:cubicBezTo>
                  <a:cubicBezTo>
                    <a:pt x="87247" y="139051"/>
                    <a:pt x="140443" y="181463"/>
                    <a:pt x="130379" y="160616"/>
                  </a:cubicBezTo>
                  <a:cubicBezTo>
                    <a:pt x="120315" y="139769"/>
                    <a:pt x="-12675" y="11091"/>
                    <a:pt x="983" y="1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 474">
              <a:extLst>
                <a:ext uri="{FF2B5EF4-FFF2-40B4-BE49-F238E27FC236}">
                  <a16:creationId xmlns:a16="http://schemas.microsoft.com/office/drawing/2014/main" id="{5EA666BE-8D7C-1B34-064E-1B3B95E2F88E}"/>
                </a:ext>
              </a:extLst>
            </p:cNvPr>
            <p:cNvSpPr/>
            <p:nvPr/>
          </p:nvSpPr>
          <p:spPr>
            <a:xfrm>
              <a:off x="4978749" y="6051215"/>
              <a:ext cx="128597" cy="756622"/>
            </a:xfrm>
            <a:custGeom>
              <a:avLst/>
              <a:gdLst>
                <a:gd name="connsiteX0" fmla="*/ 128089 w 128597"/>
                <a:gd name="connsiteY0" fmla="*/ 215 h 756622"/>
                <a:gd name="connsiteX1" fmla="*/ 46138 w 128597"/>
                <a:gd name="connsiteY1" fmla="*/ 375464 h 756622"/>
                <a:gd name="connsiteX2" fmla="*/ 20259 w 128597"/>
                <a:gd name="connsiteY2" fmla="*/ 755027 h 756622"/>
                <a:gd name="connsiteX3" fmla="*/ 33198 w 128597"/>
                <a:gd name="connsiteY3" fmla="*/ 224502 h 756622"/>
                <a:gd name="connsiteX4" fmla="*/ 3006 w 128597"/>
                <a:gd name="connsiteY4" fmla="*/ 319393 h 756622"/>
                <a:gd name="connsiteX5" fmla="*/ 128089 w 128597"/>
                <a:gd name="connsiteY5" fmla="*/ 215 h 75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97" h="756622">
                  <a:moveTo>
                    <a:pt x="128089" y="215"/>
                  </a:moveTo>
                  <a:cubicBezTo>
                    <a:pt x="135278" y="9560"/>
                    <a:pt x="64110" y="249662"/>
                    <a:pt x="46138" y="375464"/>
                  </a:cubicBezTo>
                  <a:cubicBezTo>
                    <a:pt x="28166" y="501266"/>
                    <a:pt x="22416" y="780187"/>
                    <a:pt x="20259" y="755027"/>
                  </a:cubicBezTo>
                  <a:cubicBezTo>
                    <a:pt x="18102" y="729867"/>
                    <a:pt x="36073" y="297107"/>
                    <a:pt x="33198" y="224502"/>
                  </a:cubicBezTo>
                  <a:cubicBezTo>
                    <a:pt x="30323" y="151897"/>
                    <a:pt x="-11371" y="350304"/>
                    <a:pt x="3006" y="319393"/>
                  </a:cubicBezTo>
                  <a:cubicBezTo>
                    <a:pt x="17383" y="288482"/>
                    <a:pt x="120900" y="-9130"/>
                    <a:pt x="128089" y="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 475">
              <a:extLst>
                <a:ext uri="{FF2B5EF4-FFF2-40B4-BE49-F238E27FC236}">
                  <a16:creationId xmlns:a16="http://schemas.microsoft.com/office/drawing/2014/main" id="{35B65A59-A8DE-1908-50D8-11D6B68A15FD}"/>
                </a:ext>
              </a:extLst>
            </p:cNvPr>
            <p:cNvSpPr/>
            <p:nvPr/>
          </p:nvSpPr>
          <p:spPr>
            <a:xfrm>
              <a:off x="4970702" y="6669117"/>
              <a:ext cx="329337" cy="1098021"/>
            </a:xfrm>
            <a:custGeom>
              <a:avLst/>
              <a:gdLst>
                <a:gd name="connsiteX0" fmla="*/ 19679 w 329337"/>
                <a:gd name="connsiteY0" fmla="*/ 63800 h 1098021"/>
                <a:gd name="connsiteX1" fmla="*/ 304351 w 329337"/>
                <a:gd name="connsiteY1" fmla="*/ 1047211 h 1098021"/>
                <a:gd name="connsiteX2" fmla="*/ 287098 w 329337"/>
                <a:gd name="connsiteY2" fmla="*/ 913502 h 1098021"/>
                <a:gd name="connsiteX3" fmla="*/ 58498 w 329337"/>
                <a:gd name="connsiteY3" fmla="*/ 538253 h 1098021"/>
                <a:gd name="connsiteX4" fmla="*/ 140449 w 329337"/>
                <a:gd name="connsiteY4" fmla="*/ 797045 h 1098021"/>
                <a:gd name="connsiteX5" fmla="*/ 110256 w 329337"/>
                <a:gd name="connsiteY5" fmla="*/ 568445 h 1098021"/>
                <a:gd name="connsiteX6" fmla="*/ 32619 w 329337"/>
                <a:gd name="connsiteY6" fmla="*/ 145751 h 1098021"/>
                <a:gd name="connsiteX7" fmla="*/ 19679 w 329337"/>
                <a:gd name="connsiteY7" fmla="*/ 63800 h 109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337" h="1098021">
                  <a:moveTo>
                    <a:pt x="19679" y="63800"/>
                  </a:moveTo>
                  <a:cubicBezTo>
                    <a:pt x="64968" y="214043"/>
                    <a:pt x="259781" y="905594"/>
                    <a:pt x="304351" y="1047211"/>
                  </a:cubicBezTo>
                  <a:cubicBezTo>
                    <a:pt x="348921" y="1188828"/>
                    <a:pt x="328074" y="998328"/>
                    <a:pt x="287098" y="913502"/>
                  </a:cubicBezTo>
                  <a:cubicBezTo>
                    <a:pt x="246122" y="828676"/>
                    <a:pt x="82939" y="557662"/>
                    <a:pt x="58498" y="538253"/>
                  </a:cubicBezTo>
                  <a:cubicBezTo>
                    <a:pt x="34057" y="518844"/>
                    <a:pt x="131823" y="792013"/>
                    <a:pt x="140449" y="797045"/>
                  </a:cubicBezTo>
                  <a:cubicBezTo>
                    <a:pt x="149075" y="802077"/>
                    <a:pt x="128228" y="676994"/>
                    <a:pt x="110256" y="568445"/>
                  </a:cubicBezTo>
                  <a:cubicBezTo>
                    <a:pt x="92284" y="459896"/>
                    <a:pt x="45558" y="226264"/>
                    <a:pt x="32619" y="145751"/>
                  </a:cubicBezTo>
                  <a:cubicBezTo>
                    <a:pt x="19680" y="65238"/>
                    <a:pt x="-25610" y="-86443"/>
                    <a:pt x="19679" y="63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 476">
              <a:extLst>
                <a:ext uri="{FF2B5EF4-FFF2-40B4-BE49-F238E27FC236}">
                  <a16:creationId xmlns:a16="http://schemas.microsoft.com/office/drawing/2014/main" id="{A81F4BA7-AD7E-101D-5728-9315BD0803C3}"/>
                </a:ext>
              </a:extLst>
            </p:cNvPr>
            <p:cNvSpPr/>
            <p:nvPr/>
          </p:nvSpPr>
          <p:spPr>
            <a:xfrm>
              <a:off x="5010100" y="7254081"/>
              <a:ext cx="529064" cy="1213754"/>
            </a:xfrm>
            <a:custGeom>
              <a:avLst/>
              <a:gdLst>
                <a:gd name="connsiteX0" fmla="*/ 165749 w 529064"/>
                <a:gd name="connsiteY0" fmla="*/ 186202 h 1213754"/>
                <a:gd name="connsiteX1" fmla="*/ 329651 w 529064"/>
                <a:gd name="connsiteY1" fmla="*/ 785738 h 1213754"/>
                <a:gd name="connsiteX2" fmla="*/ 528058 w 529064"/>
                <a:gd name="connsiteY2" fmla="*/ 1212745 h 1213754"/>
                <a:gd name="connsiteX3" fmla="*/ 398662 w 529064"/>
                <a:gd name="connsiteY3" fmla="*/ 884942 h 1213754"/>
                <a:gd name="connsiteX4" fmla="*/ 221821 w 529064"/>
                <a:gd name="connsiteY4" fmla="*/ 285406 h 1213754"/>
                <a:gd name="connsiteX5" fmla="*/ 277892 w 529064"/>
                <a:gd name="connsiteY5" fmla="*/ 548511 h 1213754"/>
                <a:gd name="connsiteX6" fmla="*/ 1847 w 529064"/>
                <a:gd name="connsiteY6" fmla="*/ 17987 h 1213754"/>
                <a:gd name="connsiteX7" fmla="*/ 165749 w 529064"/>
                <a:gd name="connsiteY7" fmla="*/ 186202 h 121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064" h="1213754">
                  <a:moveTo>
                    <a:pt x="165749" y="186202"/>
                  </a:moveTo>
                  <a:cubicBezTo>
                    <a:pt x="220383" y="314161"/>
                    <a:pt x="269266" y="614648"/>
                    <a:pt x="329651" y="785738"/>
                  </a:cubicBezTo>
                  <a:cubicBezTo>
                    <a:pt x="390036" y="956829"/>
                    <a:pt x="516556" y="1196211"/>
                    <a:pt x="528058" y="1212745"/>
                  </a:cubicBezTo>
                  <a:cubicBezTo>
                    <a:pt x="539560" y="1229279"/>
                    <a:pt x="449702" y="1039499"/>
                    <a:pt x="398662" y="884942"/>
                  </a:cubicBezTo>
                  <a:cubicBezTo>
                    <a:pt x="347623" y="730386"/>
                    <a:pt x="241949" y="341478"/>
                    <a:pt x="221821" y="285406"/>
                  </a:cubicBezTo>
                  <a:cubicBezTo>
                    <a:pt x="201693" y="229334"/>
                    <a:pt x="314554" y="593081"/>
                    <a:pt x="277892" y="548511"/>
                  </a:cubicBezTo>
                  <a:cubicBezTo>
                    <a:pt x="241230" y="503941"/>
                    <a:pt x="20537" y="78372"/>
                    <a:pt x="1847" y="17987"/>
                  </a:cubicBezTo>
                  <a:cubicBezTo>
                    <a:pt x="-16843" y="-42398"/>
                    <a:pt x="111115" y="58243"/>
                    <a:pt x="165749" y="186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 477">
              <a:extLst>
                <a:ext uri="{FF2B5EF4-FFF2-40B4-BE49-F238E27FC236}">
                  <a16:creationId xmlns:a16="http://schemas.microsoft.com/office/drawing/2014/main" id="{11567EDF-7450-356B-FB6F-20701D411243}"/>
                </a:ext>
              </a:extLst>
            </p:cNvPr>
            <p:cNvSpPr/>
            <p:nvPr/>
          </p:nvSpPr>
          <p:spPr>
            <a:xfrm>
              <a:off x="5779690" y="3186380"/>
              <a:ext cx="640814" cy="307355"/>
            </a:xfrm>
            <a:custGeom>
              <a:avLst/>
              <a:gdLst>
                <a:gd name="connsiteX0" fmla="*/ 8635 w 640814"/>
                <a:gd name="connsiteY0" fmla="*/ 1080 h 307355"/>
                <a:gd name="connsiteX1" fmla="*/ 634050 w 640814"/>
                <a:gd name="connsiteY1" fmla="*/ 255560 h 307355"/>
                <a:gd name="connsiteX2" fmla="*/ 353691 w 640814"/>
                <a:gd name="connsiteY2" fmla="*/ 156356 h 307355"/>
                <a:gd name="connsiteX3" fmla="*/ 573665 w 640814"/>
                <a:gd name="connsiteY3" fmla="*/ 307318 h 307355"/>
                <a:gd name="connsiteX4" fmla="*/ 288993 w 640814"/>
                <a:gd name="connsiteY4" fmla="*/ 169295 h 307355"/>
                <a:gd name="connsiteX5" fmla="*/ 8635 w 640814"/>
                <a:gd name="connsiteY5" fmla="*/ 1080 h 30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14" h="307355">
                  <a:moveTo>
                    <a:pt x="8635" y="1080"/>
                  </a:moveTo>
                  <a:cubicBezTo>
                    <a:pt x="66144" y="15457"/>
                    <a:pt x="576541" y="229681"/>
                    <a:pt x="634050" y="255560"/>
                  </a:cubicBezTo>
                  <a:cubicBezTo>
                    <a:pt x="691559" y="281439"/>
                    <a:pt x="363755" y="147730"/>
                    <a:pt x="353691" y="156356"/>
                  </a:cubicBezTo>
                  <a:cubicBezTo>
                    <a:pt x="343627" y="164982"/>
                    <a:pt x="584448" y="305162"/>
                    <a:pt x="573665" y="307318"/>
                  </a:cubicBezTo>
                  <a:cubicBezTo>
                    <a:pt x="562882" y="309474"/>
                    <a:pt x="381727" y="218897"/>
                    <a:pt x="288993" y="169295"/>
                  </a:cubicBezTo>
                  <a:cubicBezTo>
                    <a:pt x="196259" y="119693"/>
                    <a:pt x="-48874" y="-13297"/>
                    <a:pt x="8635" y="10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 478">
              <a:extLst>
                <a:ext uri="{FF2B5EF4-FFF2-40B4-BE49-F238E27FC236}">
                  <a16:creationId xmlns:a16="http://schemas.microsoft.com/office/drawing/2014/main" id="{A135C56D-BB33-A7A3-C0DC-AB6BA9FEEAA4}"/>
                </a:ext>
              </a:extLst>
            </p:cNvPr>
            <p:cNvSpPr/>
            <p:nvPr/>
          </p:nvSpPr>
          <p:spPr>
            <a:xfrm>
              <a:off x="6401759" y="4834887"/>
              <a:ext cx="652441" cy="68219"/>
            </a:xfrm>
            <a:custGeom>
              <a:avLst/>
              <a:gdLst>
                <a:gd name="connsiteX0" fmla="*/ 7667 w 652441"/>
                <a:gd name="connsiteY0" fmla="*/ 64917 h 68219"/>
                <a:gd name="connsiteX1" fmla="*/ 555445 w 652441"/>
                <a:gd name="connsiteY1" fmla="*/ 219 h 68219"/>
                <a:gd name="connsiteX2" fmla="*/ 650335 w 652441"/>
                <a:gd name="connsiteY2" fmla="*/ 43351 h 68219"/>
                <a:gd name="connsiteX3" fmla="*/ 529566 w 652441"/>
                <a:gd name="connsiteY3" fmla="*/ 30411 h 68219"/>
                <a:gd name="connsiteX4" fmla="*/ 253520 w 652441"/>
                <a:gd name="connsiteY4" fmla="*/ 56290 h 68219"/>
                <a:gd name="connsiteX5" fmla="*/ 7667 w 652441"/>
                <a:gd name="connsiteY5" fmla="*/ 64917 h 6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441" h="68219">
                  <a:moveTo>
                    <a:pt x="7667" y="64917"/>
                  </a:moveTo>
                  <a:cubicBezTo>
                    <a:pt x="57988" y="55572"/>
                    <a:pt x="448334" y="3813"/>
                    <a:pt x="555445" y="219"/>
                  </a:cubicBezTo>
                  <a:cubicBezTo>
                    <a:pt x="662556" y="-3375"/>
                    <a:pt x="654648" y="38319"/>
                    <a:pt x="650335" y="43351"/>
                  </a:cubicBezTo>
                  <a:cubicBezTo>
                    <a:pt x="646022" y="48383"/>
                    <a:pt x="595702" y="28255"/>
                    <a:pt x="529566" y="30411"/>
                  </a:cubicBezTo>
                  <a:cubicBezTo>
                    <a:pt x="463430" y="32567"/>
                    <a:pt x="339065" y="51258"/>
                    <a:pt x="253520" y="56290"/>
                  </a:cubicBezTo>
                  <a:cubicBezTo>
                    <a:pt x="167975" y="61322"/>
                    <a:pt x="-42654" y="74262"/>
                    <a:pt x="7667" y="649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 479">
              <a:extLst>
                <a:ext uri="{FF2B5EF4-FFF2-40B4-BE49-F238E27FC236}">
                  <a16:creationId xmlns:a16="http://schemas.microsoft.com/office/drawing/2014/main" id="{8488968C-6757-F30D-EF7B-66CEEA59505D}"/>
                </a:ext>
              </a:extLst>
            </p:cNvPr>
            <p:cNvSpPr/>
            <p:nvPr/>
          </p:nvSpPr>
          <p:spPr>
            <a:xfrm>
              <a:off x="5268993" y="5531877"/>
              <a:ext cx="2257967" cy="1350442"/>
            </a:xfrm>
            <a:custGeom>
              <a:avLst/>
              <a:gdLst>
                <a:gd name="connsiteX0" fmla="*/ 2257554 w 2257967"/>
                <a:gd name="connsiteY0" fmla="*/ 894802 h 1350442"/>
                <a:gd name="connsiteX1" fmla="*/ 2059147 w 2257967"/>
                <a:gd name="connsiteY1" fmla="*/ 1334749 h 1350442"/>
                <a:gd name="connsiteX2" fmla="*/ 2067773 w 2257967"/>
                <a:gd name="connsiteY2" fmla="*/ 1257112 h 1350442"/>
                <a:gd name="connsiteX3" fmla="*/ 1929750 w 2257967"/>
                <a:gd name="connsiteY3" fmla="*/ 1304557 h 1350442"/>
                <a:gd name="connsiteX4" fmla="*/ 1783101 w 2257967"/>
                <a:gd name="connsiteY4" fmla="*/ 1287304 h 1350442"/>
                <a:gd name="connsiteX5" fmla="*/ 877328 w 2257967"/>
                <a:gd name="connsiteY5" fmla="*/ 670515 h 1350442"/>
                <a:gd name="connsiteX6" fmla="*/ 10373 w 2257967"/>
                <a:gd name="connsiteY6" fmla="*/ 286640 h 1350442"/>
                <a:gd name="connsiteX7" fmla="*/ 398562 w 2257967"/>
                <a:gd name="connsiteY7" fmla="*/ 428976 h 1350442"/>
                <a:gd name="connsiteX8" fmla="*/ 389935 w 2257967"/>
                <a:gd name="connsiteY8" fmla="*/ 148617 h 1350442"/>
                <a:gd name="connsiteX9" fmla="*/ 661667 w 2257967"/>
                <a:gd name="connsiteY9" fmla="*/ 221942 h 1350442"/>
                <a:gd name="connsiteX10" fmla="*/ 420128 w 2257967"/>
                <a:gd name="connsiteY10" fmla="*/ 23534 h 1350442"/>
                <a:gd name="connsiteX11" fmla="*/ 1494116 w 2257967"/>
                <a:gd name="connsiteY11" fmla="*/ 855983 h 1350442"/>
                <a:gd name="connsiteX12" fmla="*/ 1373347 w 2257967"/>
                <a:gd name="connsiteY12" fmla="*/ 808538 h 1350442"/>
                <a:gd name="connsiteX13" fmla="*/ 1778788 w 2257967"/>
                <a:gd name="connsiteY13" fmla="*/ 1080270 h 1350442"/>
                <a:gd name="connsiteX14" fmla="*/ 1774475 w 2257967"/>
                <a:gd name="connsiteY14" fmla="*/ 687768 h 1350442"/>
                <a:gd name="connsiteX15" fmla="*/ 1998762 w 2257967"/>
                <a:gd name="connsiteY15" fmla="*/ 1075957 h 1350442"/>
                <a:gd name="connsiteX16" fmla="*/ 2257554 w 2257967"/>
                <a:gd name="connsiteY16" fmla="*/ 894802 h 13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7967" h="1350442">
                  <a:moveTo>
                    <a:pt x="2257554" y="894802"/>
                  </a:moveTo>
                  <a:cubicBezTo>
                    <a:pt x="2267618" y="937934"/>
                    <a:pt x="2090777" y="1274364"/>
                    <a:pt x="2059147" y="1334749"/>
                  </a:cubicBezTo>
                  <a:cubicBezTo>
                    <a:pt x="2027517" y="1395134"/>
                    <a:pt x="2089339" y="1262144"/>
                    <a:pt x="2067773" y="1257112"/>
                  </a:cubicBezTo>
                  <a:cubicBezTo>
                    <a:pt x="2046207" y="1252080"/>
                    <a:pt x="1977195" y="1299525"/>
                    <a:pt x="1929750" y="1304557"/>
                  </a:cubicBezTo>
                  <a:cubicBezTo>
                    <a:pt x="1882305" y="1309589"/>
                    <a:pt x="1958505" y="1392978"/>
                    <a:pt x="1783101" y="1287304"/>
                  </a:cubicBezTo>
                  <a:cubicBezTo>
                    <a:pt x="1607697" y="1181630"/>
                    <a:pt x="1172783" y="837292"/>
                    <a:pt x="877328" y="670515"/>
                  </a:cubicBezTo>
                  <a:cubicBezTo>
                    <a:pt x="581873" y="503738"/>
                    <a:pt x="90167" y="326896"/>
                    <a:pt x="10373" y="286640"/>
                  </a:cubicBezTo>
                  <a:cubicBezTo>
                    <a:pt x="-69421" y="246383"/>
                    <a:pt x="335302" y="451980"/>
                    <a:pt x="398562" y="428976"/>
                  </a:cubicBezTo>
                  <a:cubicBezTo>
                    <a:pt x="461822" y="405972"/>
                    <a:pt x="346084" y="183123"/>
                    <a:pt x="389935" y="148617"/>
                  </a:cubicBezTo>
                  <a:cubicBezTo>
                    <a:pt x="433786" y="114111"/>
                    <a:pt x="656635" y="242789"/>
                    <a:pt x="661667" y="221942"/>
                  </a:cubicBezTo>
                  <a:cubicBezTo>
                    <a:pt x="666699" y="201095"/>
                    <a:pt x="281387" y="-82139"/>
                    <a:pt x="420128" y="23534"/>
                  </a:cubicBezTo>
                  <a:cubicBezTo>
                    <a:pt x="558869" y="129207"/>
                    <a:pt x="1335246" y="725149"/>
                    <a:pt x="1494116" y="855983"/>
                  </a:cubicBezTo>
                  <a:cubicBezTo>
                    <a:pt x="1652986" y="986817"/>
                    <a:pt x="1325902" y="771157"/>
                    <a:pt x="1373347" y="808538"/>
                  </a:cubicBezTo>
                  <a:cubicBezTo>
                    <a:pt x="1420792" y="845919"/>
                    <a:pt x="1711933" y="1100398"/>
                    <a:pt x="1778788" y="1080270"/>
                  </a:cubicBezTo>
                  <a:cubicBezTo>
                    <a:pt x="1845643" y="1060142"/>
                    <a:pt x="1737813" y="688487"/>
                    <a:pt x="1774475" y="687768"/>
                  </a:cubicBezTo>
                  <a:cubicBezTo>
                    <a:pt x="1811137" y="687049"/>
                    <a:pt x="1919687" y="1035700"/>
                    <a:pt x="1998762" y="1075957"/>
                  </a:cubicBezTo>
                  <a:cubicBezTo>
                    <a:pt x="2077837" y="1116214"/>
                    <a:pt x="2247490" y="851670"/>
                    <a:pt x="2257554" y="8948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 480">
              <a:extLst>
                <a:ext uri="{FF2B5EF4-FFF2-40B4-BE49-F238E27FC236}">
                  <a16:creationId xmlns:a16="http://schemas.microsoft.com/office/drawing/2014/main" id="{A1D64C59-AB3F-ED5C-AF9D-B4E36F0639CB}"/>
                </a:ext>
              </a:extLst>
            </p:cNvPr>
            <p:cNvSpPr/>
            <p:nvPr/>
          </p:nvSpPr>
          <p:spPr>
            <a:xfrm>
              <a:off x="5105436" y="5982307"/>
              <a:ext cx="543941" cy="389283"/>
            </a:xfrm>
            <a:custGeom>
              <a:avLst/>
              <a:gdLst>
                <a:gd name="connsiteX0" fmla="*/ 10028 w 543941"/>
                <a:gd name="connsiteY0" fmla="*/ 8738 h 389283"/>
                <a:gd name="connsiteX1" fmla="*/ 540553 w 543941"/>
                <a:gd name="connsiteY1" fmla="*/ 38931 h 389283"/>
                <a:gd name="connsiteX2" fmla="*/ 242941 w 543941"/>
                <a:gd name="connsiteY2" fmla="*/ 73436 h 389283"/>
                <a:gd name="connsiteX3" fmla="*/ 363711 w 543941"/>
                <a:gd name="connsiteY3" fmla="*/ 95002 h 389283"/>
                <a:gd name="connsiteX4" fmla="*/ 273134 w 543941"/>
                <a:gd name="connsiteY4" fmla="*/ 125195 h 389283"/>
                <a:gd name="connsiteX5" fmla="*/ 242941 w 543941"/>
                <a:gd name="connsiteY5" fmla="*/ 388301 h 389283"/>
                <a:gd name="connsiteX6" fmla="*/ 195496 w 543941"/>
                <a:gd name="connsiteY6" fmla="*/ 207146 h 389283"/>
                <a:gd name="connsiteX7" fmla="*/ 10028 w 543941"/>
                <a:gd name="connsiteY7" fmla="*/ 8738 h 38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941" h="389283">
                  <a:moveTo>
                    <a:pt x="10028" y="8738"/>
                  </a:moveTo>
                  <a:cubicBezTo>
                    <a:pt x="67537" y="-19298"/>
                    <a:pt x="501734" y="28148"/>
                    <a:pt x="540553" y="38931"/>
                  </a:cubicBezTo>
                  <a:cubicBezTo>
                    <a:pt x="579372" y="49714"/>
                    <a:pt x="272415" y="64091"/>
                    <a:pt x="242941" y="73436"/>
                  </a:cubicBezTo>
                  <a:cubicBezTo>
                    <a:pt x="213467" y="82781"/>
                    <a:pt x="358679" y="86376"/>
                    <a:pt x="363711" y="95002"/>
                  </a:cubicBezTo>
                  <a:cubicBezTo>
                    <a:pt x="368743" y="103629"/>
                    <a:pt x="293262" y="76312"/>
                    <a:pt x="273134" y="125195"/>
                  </a:cubicBezTo>
                  <a:cubicBezTo>
                    <a:pt x="253006" y="174078"/>
                    <a:pt x="255881" y="374643"/>
                    <a:pt x="242941" y="388301"/>
                  </a:cubicBezTo>
                  <a:cubicBezTo>
                    <a:pt x="230001" y="401959"/>
                    <a:pt x="231439" y="269688"/>
                    <a:pt x="195496" y="207146"/>
                  </a:cubicBezTo>
                  <a:cubicBezTo>
                    <a:pt x="159553" y="144604"/>
                    <a:pt x="-47481" y="36774"/>
                    <a:pt x="10028" y="8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 481">
              <a:extLst>
                <a:ext uri="{FF2B5EF4-FFF2-40B4-BE49-F238E27FC236}">
                  <a16:creationId xmlns:a16="http://schemas.microsoft.com/office/drawing/2014/main" id="{4A837D34-A951-E31C-2480-FABB12AC3AF6}"/>
                </a:ext>
              </a:extLst>
            </p:cNvPr>
            <p:cNvSpPr/>
            <p:nvPr/>
          </p:nvSpPr>
          <p:spPr>
            <a:xfrm>
              <a:off x="4050940" y="1563935"/>
              <a:ext cx="823924" cy="1080864"/>
            </a:xfrm>
            <a:custGeom>
              <a:avLst/>
              <a:gdLst>
                <a:gd name="connsiteX0" fmla="*/ 822396 w 823924"/>
                <a:gd name="connsiteY0" fmla="*/ 22410 h 1080864"/>
                <a:gd name="connsiteX1" fmla="*/ 337487 w 823924"/>
                <a:gd name="connsiteY1" fmla="*/ 157492 h 1080864"/>
                <a:gd name="connsiteX2" fmla="*/ 559160 w 823924"/>
                <a:gd name="connsiteY2" fmla="*/ 455365 h 1080864"/>
                <a:gd name="connsiteX3" fmla="*/ 424078 w 823924"/>
                <a:gd name="connsiteY3" fmla="*/ 438047 h 1080864"/>
                <a:gd name="connsiteX4" fmla="*/ 264751 w 823924"/>
                <a:gd name="connsiteY4" fmla="*/ 607765 h 1080864"/>
                <a:gd name="connsiteX5" fmla="*/ 285533 w 823924"/>
                <a:gd name="connsiteY5" fmla="*/ 725529 h 1080864"/>
                <a:gd name="connsiteX6" fmla="*/ 264751 w 823924"/>
                <a:gd name="connsiteY6" fmla="*/ 1051110 h 1080864"/>
                <a:gd name="connsiteX7" fmla="*/ 250896 w 823924"/>
                <a:gd name="connsiteY7" fmla="*/ 950665 h 1080864"/>
                <a:gd name="connsiteX8" fmla="*/ 8442 w 823924"/>
                <a:gd name="connsiteY8" fmla="*/ 32801 h 1080864"/>
                <a:gd name="connsiteX9" fmla="*/ 63860 w 823924"/>
                <a:gd name="connsiteY9" fmla="*/ 195592 h 1080864"/>
                <a:gd name="connsiteX10" fmla="*/ 146987 w 823924"/>
                <a:gd name="connsiteY10" fmla="*/ 109001 h 1080864"/>
                <a:gd name="connsiteX11" fmla="*/ 822396 w 823924"/>
                <a:gd name="connsiteY11" fmla="*/ 22410 h 108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3924" h="1080864">
                  <a:moveTo>
                    <a:pt x="822396" y="22410"/>
                  </a:moveTo>
                  <a:cubicBezTo>
                    <a:pt x="854146" y="30492"/>
                    <a:pt x="381360" y="85333"/>
                    <a:pt x="337487" y="157492"/>
                  </a:cubicBezTo>
                  <a:cubicBezTo>
                    <a:pt x="293614" y="229651"/>
                    <a:pt x="544728" y="408606"/>
                    <a:pt x="559160" y="455365"/>
                  </a:cubicBezTo>
                  <a:cubicBezTo>
                    <a:pt x="573592" y="502124"/>
                    <a:pt x="473146" y="412647"/>
                    <a:pt x="424078" y="438047"/>
                  </a:cubicBezTo>
                  <a:cubicBezTo>
                    <a:pt x="375010" y="463447"/>
                    <a:pt x="287842" y="559851"/>
                    <a:pt x="264751" y="607765"/>
                  </a:cubicBezTo>
                  <a:cubicBezTo>
                    <a:pt x="241660" y="655679"/>
                    <a:pt x="285533" y="651638"/>
                    <a:pt x="285533" y="725529"/>
                  </a:cubicBezTo>
                  <a:cubicBezTo>
                    <a:pt x="285533" y="799420"/>
                    <a:pt x="270524" y="1013587"/>
                    <a:pt x="264751" y="1051110"/>
                  </a:cubicBezTo>
                  <a:cubicBezTo>
                    <a:pt x="258978" y="1088633"/>
                    <a:pt x="293614" y="1120383"/>
                    <a:pt x="250896" y="950665"/>
                  </a:cubicBezTo>
                  <a:cubicBezTo>
                    <a:pt x="208178" y="780947"/>
                    <a:pt x="39615" y="158646"/>
                    <a:pt x="8442" y="32801"/>
                  </a:cubicBezTo>
                  <a:cubicBezTo>
                    <a:pt x="-22731" y="-93044"/>
                    <a:pt x="40769" y="182892"/>
                    <a:pt x="63860" y="195592"/>
                  </a:cubicBezTo>
                  <a:cubicBezTo>
                    <a:pt x="86951" y="208292"/>
                    <a:pt x="25182" y="136133"/>
                    <a:pt x="146987" y="109001"/>
                  </a:cubicBezTo>
                  <a:cubicBezTo>
                    <a:pt x="268792" y="81869"/>
                    <a:pt x="790646" y="14328"/>
                    <a:pt x="822396" y="2241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 482">
              <a:extLst>
                <a:ext uri="{FF2B5EF4-FFF2-40B4-BE49-F238E27FC236}">
                  <a16:creationId xmlns:a16="http://schemas.microsoft.com/office/drawing/2014/main" id="{D5B78C8F-5A2D-AA1B-DC6D-0682D91EAD99}"/>
                </a:ext>
              </a:extLst>
            </p:cNvPr>
            <p:cNvSpPr/>
            <p:nvPr/>
          </p:nvSpPr>
          <p:spPr>
            <a:xfrm>
              <a:off x="4192565" y="2450922"/>
              <a:ext cx="951155" cy="1130591"/>
            </a:xfrm>
            <a:custGeom>
              <a:avLst/>
              <a:gdLst>
                <a:gd name="connsiteX0" fmla="*/ 102344 w 951155"/>
                <a:gd name="connsiteY0" fmla="*/ 1333 h 1130591"/>
                <a:gd name="connsiteX1" fmla="*/ 362117 w 951155"/>
                <a:gd name="connsiteY1" fmla="*/ 493169 h 1130591"/>
                <a:gd name="connsiteX2" fmla="*/ 327480 w 951155"/>
                <a:gd name="connsiteY2" fmla="*/ 541660 h 1130591"/>
                <a:gd name="connsiteX3" fmla="*/ 511053 w 951155"/>
                <a:gd name="connsiteY3" fmla="*/ 943442 h 1130591"/>
                <a:gd name="connsiteX4" fmla="*/ 466026 w 951155"/>
                <a:gd name="connsiteY4" fmla="*/ 929587 h 1130591"/>
                <a:gd name="connsiteX5" fmla="*/ 718871 w 951155"/>
                <a:gd name="connsiteY5" fmla="*/ 1040423 h 1130591"/>
                <a:gd name="connsiteX6" fmla="*/ 573399 w 951155"/>
                <a:gd name="connsiteY6" fmla="*/ 894951 h 1130591"/>
                <a:gd name="connsiteX7" fmla="*/ 950935 w 951155"/>
                <a:gd name="connsiteY7" fmla="*/ 1009251 h 1130591"/>
                <a:gd name="connsiteX8" fmla="*/ 628817 w 951155"/>
                <a:gd name="connsiteY8" fmla="*/ 1009251 h 1130591"/>
                <a:gd name="connsiteX9" fmla="*/ 663453 w 951155"/>
                <a:gd name="connsiteY9" fmla="*/ 1130478 h 1130591"/>
                <a:gd name="connsiteX10" fmla="*/ 431390 w 951155"/>
                <a:gd name="connsiteY10" fmla="*/ 985005 h 1130591"/>
                <a:gd name="connsiteX11" fmla="*/ 12290 w 951155"/>
                <a:gd name="connsiteY11" fmla="*/ 590151 h 1130591"/>
                <a:gd name="connsiteX12" fmla="*/ 112735 w 951155"/>
                <a:gd name="connsiteY12" fmla="*/ 662887 h 1130591"/>
                <a:gd name="connsiteX13" fmla="*/ 102344 w 951155"/>
                <a:gd name="connsiteY13" fmla="*/ 1333 h 113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1155" h="1130591">
                  <a:moveTo>
                    <a:pt x="102344" y="1333"/>
                  </a:moveTo>
                  <a:cubicBezTo>
                    <a:pt x="143908" y="-26953"/>
                    <a:pt x="324594" y="403115"/>
                    <a:pt x="362117" y="493169"/>
                  </a:cubicBezTo>
                  <a:cubicBezTo>
                    <a:pt x="399640" y="583223"/>
                    <a:pt x="302657" y="466615"/>
                    <a:pt x="327480" y="541660"/>
                  </a:cubicBezTo>
                  <a:cubicBezTo>
                    <a:pt x="352303" y="616705"/>
                    <a:pt x="487962" y="878788"/>
                    <a:pt x="511053" y="943442"/>
                  </a:cubicBezTo>
                  <a:cubicBezTo>
                    <a:pt x="534144" y="1008096"/>
                    <a:pt x="431390" y="913423"/>
                    <a:pt x="466026" y="929587"/>
                  </a:cubicBezTo>
                  <a:cubicBezTo>
                    <a:pt x="500662" y="945751"/>
                    <a:pt x="700976" y="1046196"/>
                    <a:pt x="718871" y="1040423"/>
                  </a:cubicBezTo>
                  <a:cubicBezTo>
                    <a:pt x="736767" y="1034650"/>
                    <a:pt x="534722" y="900146"/>
                    <a:pt x="573399" y="894951"/>
                  </a:cubicBezTo>
                  <a:cubicBezTo>
                    <a:pt x="612076" y="889756"/>
                    <a:pt x="941699" y="990201"/>
                    <a:pt x="950935" y="1009251"/>
                  </a:cubicBezTo>
                  <a:cubicBezTo>
                    <a:pt x="960171" y="1028301"/>
                    <a:pt x="676731" y="989047"/>
                    <a:pt x="628817" y="1009251"/>
                  </a:cubicBezTo>
                  <a:cubicBezTo>
                    <a:pt x="580903" y="1029456"/>
                    <a:pt x="696357" y="1134519"/>
                    <a:pt x="663453" y="1130478"/>
                  </a:cubicBezTo>
                  <a:cubicBezTo>
                    <a:pt x="630549" y="1126437"/>
                    <a:pt x="539917" y="1075059"/>
                    <a:pt x="431390" y="985005"/>
                  </a:cubicBezTo>
                  <a:cubicBezTo>
                    <a:pt x="322863" y="894951"/>
                    <a:pt x="65399" y="643837"/>
                    <a:pt x="12290" y="590151"/>
                  </a:cubicBezTo>
                  <a:cubicBezTo>
                    <a:pt x="-40819" y="536465"/>
                    <a:pt x="94262" y="755251"/>
                    <a:pt x="112735" y="662887"/>
                  </a:cubicBezTo>
                  <a:cubicBezTo>
                    <a:pt x="131208" y="570523"/>
                    <a:pt x="60780" y="29619"/>
                    <a:pt x="102344" y="133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 483">
              <a:extLst>
                <a:ext uri="{FF2B5EF4-FFF2-40B4-BE49-F238E27FC236}">
                  <a16:creationId xmlns:a16="http://schemas.microsoft.com/office/drawing/2014/main" id="{D896CA40-2DF3-121C-9F88-1374FA0E0F0D}"/>
                </a:ext>
              </a:extLst>
            </p:cNvPr>
            <p:cNvSpPr/>
            <p:nvPr/>
          </p:nvSpPr>
          <p:spPr>
            <a:xfrm>
              <a:off x="4430258" y="3534017"/>
              <a:ext cx="364226" cy="469962"/>
            </a:xfrm>
            <a:custGeom>
              <a:avLst/>
              <a:gdLst>
                <a:gd name="connsiteX0" fmla="*/ 522 w 364226"/>
                <a:gd name="connsiteY0" fmla="*/ 15 h 469962"/>
                <a:gd name="connsiteX1" fmla="*/ 212352 w 364226"/>
                <a:gd name="connsiteY1" fmla="*/ 317761 h 469962"/>
                <a:gd name="connsiteX2" fmla="*/ 364164 w 364226"/>
                <a:gd name="connsiteY2" fmla="*/ 469572 h 469962"/>
                <a:gd name="connsiteX3" fmla="*/ 230005 w 364226"/>
                <a:gd name="connsiteY3" fmla="*/ 360127 h 469962"/>
                <a:gd name="connsiteX4" fmla="*/ 155864 w 364226"/>
                <a:gd name="connsiteY4" fmla="*/ 314230 h 469962"/>
                <a:gd name="connsiteX5" fmla="*/ 152334 w 364226"/>
                <a:gd name="connsiteY5" fmla="*/ 303639 h 469962"/>
                <a:gd name="connsiteX6" fmla="*/ 522 w 364226"/>
                <a:gd name="connsiteY6" fmla="*/ 15 h 46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226" h="469962">
                  <a:moveTo>
                    <a:pt x="522" y="15"/>
                  </a:moveTo>
                  <a:cubicBezTo>
                    <a:pt x="10525" y="2369"/>
                    <a:pt x="151745" y="239502"/>
                    <a:pt x="212352" y="317761"/>
                  </a:cubicBezTo>
                  <a:cubicBezTo>
                    <a:pt x="272959" y="396021"/>
                    <a:pt x="361222" y="462511"/>
                    <a:pt x="364164" y="469572"/>
                  </a:cubicBezTo>
                  <a:cubicBezTo>
                    <a:pt x="367106" y="476633"/>
                    <a:pt x="264722" y="386017"/>
                    <a:pt x="230005" y="360127"/>
                  </a:cubicBezTo>
                  <a:cubicBezTo>
                    <a:pt x="195288" y="334237"/>
                    <a:pt x="155864" y="314230"/>
                    <a:pt x="155864" y="314230"/>
                  </a:cubicBezTo>
                  <a:cubicBezTo>
                    <a:pt x="142919" y="304815"/>
                    <a:pt x="177636" y="351301"/>
                    <a:pt x="152334" y="303639"/>
                  </a:cubicBezTo>
                  <a:cubicBezTo>
                    <a:pt x="127032" y="255977"/>
                    <a:pt x="-9481" y="-2339"/>
                    <a:pt x="522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 484">
              <a:extLst>
                <a:ext uri="{FF2B5EF4-FFF2-40B4-BE49-F238E27FC236}">
                  <a16:creationId xmlns:a16="http://schemas.microsoft.com/office/drawing/2014/main" id="{63FFD111-CDCA-36D8-4068-C24561D88A69}"/>
                </a:ext>
              </a:extLst>
            </p:cNvPr>
            <p:cNvSpPr/>
            <p:nvPr/>
          </p:nvSpPr>
          <p:spPr>
            <a:xfrm>
              <a:off x="4377218" y="3366224"/>
              <a:ext cx="1201666" cy="651373"/>
            </a:xfrm>
            <a:custGeom>
              <a:avLst/>
              <a:gdLst>
                <a:gd name="connsiteX0" fmla="*/ 4135 w 1201666"/>
                <a:gd name="connsiteY0" fmla="*/ 1875 h 651373"/>
                <a:gd name="connsiteX1" fmla="*/ 350124 w 1201666"/>
                <a:gd name="connsiteY1" fmla="*/ 287845 h 651373"/>
                <a:gd name="connsiteX2" fmla="*/ 357185 w 1201666"/>
                <a:gd name="connsiteY2" fmla="*/ 234888 h 651373"/>
                <a:gd name="connsiteX3" fmla="*/ 791437 w 1201666"/>
                <a:gd name="connsiteY3" fmla="*/ 337273 h 651373"/>
                <a:gd name="connsiteX4" fmla="*/ 713766 w 1201666"/>
                <a:gd name="connsiteY4" fmla="*/ 326681 h 651373"/>
                <a:gd name="connsiteX5" fmla="*/ 1200975 w 1201666"/>
                <a:gd name="connsiteY5" fmla="*/ 65424 h 651373"/>
                <a:gd name="connsiteX6" fmla="*/ 816150 w 1201666"/>
                <a:gd name="connsiteY6" fmla="*/ 429066 h 651373"/>
                <a:gd name="connsiteX7" fmla="*/ 611381 w 1201666"/>
                <a:gd name="connsiteY7" fmla="*/ 644426 h 651373"/>
                <a:gd name="connsiteX8" fmla="*/ 629034 w 1201666"/>
                <a:gd name="connsiteY8" fmla="*/ 598530 h 651373"/>
                <a:gd name="connsiteX9" fmla="*/ 530180 w 1201666"/>
                <a:gd name="connsiteY9" fmla="*/ 598530 h 651373"/>
                <a:gd name="connsiteX10" fmla="*/ 258331 w 1201666"/>
                <a:gd name="connsiteY10" fmla="*/ 414944 h 651373"/>
                <a:gd name="connsiteX11" fmla="*/ 258331 w 1201666"/>
                <a:gd name="connsiteY11" fmla="*/ 429066 h 651373"/>
                <a:gd name="connsiteX12" fmla="*/ 106519 w 1201666"/>
                <a:gd name="connsiteY12" fmla="*/ 301968 h 651373"/>
                <a:gd name="connsiteX13" fmla="*/ 155946 w 1201666"/>
                <a:gd name="connsiteY13" fmla="*/ 450249 h 651373"/>
                <a:gd name="connsiteX14" fmla="*/ 4135 w 1201666"/>
                <a:gd name="connsiteY14" fmla="*/ 1875 h 65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1666" h="651373">
                  <a:moveTo>
                    <a:pt x="4135" y="1875"/>
                  </a:moveTo>
                  <a:cubicBezTo>
                    <a:pt x="36498" y="-25192"/>
                    <a:pt x="291282" y="249010"/>
                    <a:pt x="350124" y="287845"/>
                  </a:cubicBezTo>
                  <a:cubicBezTo>
                    <a:pt x="408966" y="326681"/>
                    <a:pt x="283633" y="226650"/>
                    <a:pt x="357185" y="234888"/>
                  </a:cubicBezTo>
                  <a:cubicBezTo>
                    <a:pt x="430737" y="243126"/>
                    <a:pt x="732007" y="321974"/>
                    <a:pt x="791437" y="337273"/>
                  </a:cubicBezTo>
                  <a:cubicBezTo>
                    <a:pt x="850867" y="352572"/>
                    <a:pt x="645510" y="371989"/>
                    <a:pt x="713766" y="326681"/>
                  </a:cubicBezTo>
                  <a:cubicBezTo>
                    <a:pt x="782022" y="281373"/>
                    <a:pt x="1183911" y="48360"/>
                    <a:pt x="1200975" y="65424"/>
                  </a:cubicBezTo>
                  <a:cubicBezTo>
                    <a:pt x="1218039" y="82488"/>
                    <a:pt x="914416" y="332566"/>
                    <a:pt x="816150" y="429066"/>
                  </a:cubicBezTo>
                  <a:cubicBezTo>
                    <a:pt x="717884" y="525566"/>
                    <a:pt x="642567" y="616182"/>
                    <a:pt x="611381" y="644426"/>
                  </a:cubicBezTo>
                  <a:cubicBezTo>
                    <a:pt x="580195" y="672670"/>
                    <a:pt x="642568" y="606179"/>
                    <a:pt x="629034" y="598530"/>
                  </a:cubicBezTo>
                  <a:cubicBezTo>
                    <a:pt x="615501" y="590881"/>
                    <a:pt x="591964" y="629128"/>
                    <a:pt x="530180" y="598530"/>
                  </a:cubicBezTo>
                  <a:cubicBezTo>
                    <a:pt x="468396" y="567932"/>
                    <a:pt x="303639" y="443188"/>
                    <a:pt x="258331" y="414944"/>
                  </a:cubicBezTo>
                  <a:cubicBezTo>
                    <a:pt x="213023" y="386700"/>
                    <a:pt x="283633" y="447895"/>
                    <a:pt x="258331" y="429066"/>
                  </a:cubicBezTo>
                  <a:cubicBezTo>
                    <a:pt x="233029" y="410237"/>
                    <a:pt x="123583" y="298438"/>
                    <a:pt x="106519" y="301968"/>
                  </a:cubicBezTo>
                  <a:cubicBezTo>
                    <a:pt x="89455" y="305498"/>
                    <a:pt x="172422" y="495557"/>
                    <a:pt x="155946" y="450249"/>
                  </a:cubicBezTo>
                  <a:cubicBezTo>
                    <a:pt x="139470" y="404941"/>
                    <a:pt x="-28228" y="28942"/>
                    <a:pt x="4135" y="187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 485">
              <a:extLst>
                <a:ext uri="{FF2B5EF4-FFF2-40B4-BE49-F238E27FC236}">
                  <a16:creationId xmlns:a16="http://schemas.microsoft.com/office/drawing/2014/main" id="{90933A62-302D-B47D-CCFA-88DD44C62AA0}"/>
                </a:ext>
              </a:extLst>
            </p:cNvPr>
            <p:cNvSpPr/>
            <p:nvPr/>
          </p:nvSpPr>
          <p:spPr>
            <a:xfrm>
              <a:off x="4361895" y="3291259"/>
              <a:ext cx="531392" cy="827013"/>
            </a:xfrm>
            <a:custGeom>
              <a:avLst/>
              <a:gdLst>
                <a:gd name="connsiteX0" fmla="*/ 1805 w 531392"/>
                <a:gd name="connsiteY0" fmla="*/ 2699 h 827013"/>
                <a:gd name="connsiteX1" fmla="*/ 294837 w 531392"/>
                <a:gd name="connsiteY1" fmla="*/ 334566 h 827013"/>
                <a:gd name="connsiteX2" fmla="*/ 195983 w 531392"/>
                <a:gd name="connsiteY2" fmla="*/ 274548 h 827013"/>
                <a:gd name="connsiteX3" fmla="*/ 280715 w 531392"/>
                <a:gd name="connsiteY3" fmla="*/ 482848 h 827013"/>
                <a:gd name="connsiteX4" fmla="*/ 531381 w 531392"/>
                <a:gd name="connsiteY4" fmla="*/ 825306 h 827013"/>
                <a:gd name="connsiteX5" fmla="*/ 270124 w 531392"/>
                <a:gd name="connsiteY5" fmla="*/ 617007 h 827013"/>
                <a:gd name="connsiteX6" fmla="*/ 174800 w 531392"/>
                <a:gd name="connsiteY6" fmla="*/ 666434 h 827013"/>
                <a:gd name="connsiteX7" fmla="*/ 171269 w 531392"/>
                <a:gd name="connsiteY7" fmla="*/ 546397 h 827013"/>
                <a:gd name="connsiteX8" fmla="*/ 1805 w 531392"/>
                <a:gd name="connsiteY8" fmla="*/ 2699 h 82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392" h="827013">
                  <a:moveTo>
                    <a:pt x="1805" y="2699"/>
                  </a:moveTo>
                  <a:cubicBezTo>
                    <a:pt x="22400" y="-32606"/>
                    <a:pt x="262474" y="289258"/>
                    <a:pt x="294837" y="334566"/>
                  </a:cubicBezTo>
                  <a:cubicBezTo>
                    <a:pt x="327200" y="379874"/>
                    <a:pt x="198337" y="249834"/>
                    <a:pt x="195983" y="274548"/>
                  </a:cubicBezTo>
                  <a:cubicBezTo>
                    <a:pt x="193629" y="299262"/>
                    <a:pt x="224815" y="391055"/>
                    <a:pt x="280715" y="482848"/>
                  </a:cubicBezTo>
                  <a:cubicBezTo>
                    <a:pt x="336615" y="574641"/>
                    <a:pt x="533146" y="802946"/>
                    <a:pt x="531381" y="825306"/>
                  </a:cubicBezTo>
                  <a:cubicBezTo>
                    <a:pt x="529616" y="847666"/>
                    <a:pt x="329554" y="643486"/>
                    <a:pt x="270124" y="617007"/>
                  </a:cubicBezTo>
                  <a:cubicBezTo>
                    <a:pt x="210694" y="590528"/>
                    <a:pt x="191276" y="678202"/>
                    <a:pt x="174800" y="666434"/>
                  </a:cubicBezTo>
                  <a:cubicBezTo>
                    <a:pt x="158324" y="654666"/>
                    <a:pt x="199513" y="653489"/>
                    <a:pt x="171269" y="546397"/>
                  </a:cubicBezTo>
                  <a:cubicBezTo>
                    <a:pt x="143025" y="439305"/>
                    <a:pt x="-18790" y="38004"/>
                    <a:pt x="1805" y="269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 486">
              <a:extLst>
                <a:ext uri="{FF2B5EF4-FFF2-40B4-BE49-F238E27FC236}">
                  <a16:creationId xmlns:a16="http://schemas.microsoft.com/office/drawing/2014/main" id="{3AE79CF3-0A4F-CF7D-115B-72A48A8EB40B}"/>
                </a:ext>
              </a:extLst>
            </p:cNvPr>
            <p:cNvSpPr/>
            <p:nvPr/>
          </p:nvSpPr>
          <p:spPr>
            <a:xfrm>
              <a:off x="4151652" y="3272619"/>
              <a:ext cx="445147" cy="1456472"/>
            </a:xfrm>
            <a:custGeom>
              <a:avLst/>
              <a:gdLst>
                <a:gd name="connsiteX0" fmla="*/ 201457 w 445147"/>
                <a:gd name="connsiteY0" fmla="*/ 156 h 1456472"/>
                <a:gd name="connsiteX1" fmla="*/ 261475 w 445147"/>
                <a:gd name="connsiteY1" fmla="*/ 448530 h 1456472"/>
                <a:gd name="connsiteX2" fmla="*/ 438001 w 445147"/>
                <a:gd name="connsiteY2" fmla="*/ 812172 h 1456472"/>
                <a:gd name="connsiteX3" fmla="*/ 413287 w 445147"/>
                <a:gd name="connsiteY3" fmla="*/ 748623 h 1456472"/>
                <a:gd name="connsiteX4" fmla="*/ 438001 w 445147"/>
                <a:gd name="connsiteY4" fmla="*/ 882782 h 1456472"/>
                <a:gd name="connsiteX5" fmla="*/ 363860 w 445147"/>
                <a:gd name="connsiteY5" fmla="*/ 1016941 h 1456472"/>
                <a:gd name="connsiteX6" fmla="*/ 265006 w 445147"/>
                <a:gd name="connsiteY6" fmla="*/ 1422949 h 1456472"/>
                <a:gd name="connsiteX7" fmla="*/ 282658 w 445147"/>
                <a:gd name="connsiteY7" fmla="*/ 1412357 h 1456472"/>
                <a:gd name="connsiteX8" fmla="*/ 303841 w 445147"/>
                <a:gd name="connsiteY8" fmla="*/ 1242893 h 1456472"/>
                <a:gd name="connsiteX9" fmla="*/ 218 w 445147"/>
                <a:gd name="connsiteY9" fmla="*/ 730970 h 1456472"/>
                <a:gd name="connsiteX10" fmla="*/ 254414 w 445147"/>
                <a:gd name="connsiteY10" fmla="*/ 1041654 h 1456472"/>
                <a:gd name="connsiteX11" fmla="*/ 212048 w 445147"/>
                <a:gd name="connsiteY11" fmla="*/ 692135 h 1456472"/>
                <a:gd name="connsiteX12" fmla="*/ 10810 w 445147"/>
                <a:gd name="connsiteY12" fmla="*/ 257883 h 1456472"/>
                <a:gd name="connsiteX13" fmla="*/ 53176 w 445147"/>
                <a:gd name="connsiteY13" fmla="*/ 395573 h 1456472"/>
                <a:gd name="connsiteX14" fmla="*/ 201457 w 445147"/>
                <a:gd name="connsiteY14" fmla="*/ 156 h 145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47" h="1456472">
                  <a:moveTo>
                    <a:pt x="201457" y="156"/>
                  </a:moveTo>
                  <a:cubicBezTo>
                    <a:pt x="236174" y="8982"/>
                    <a:pt x="222051" y="313194"/>
                    <a:pt x="261475" y="448530"/>
                  </a:cubicBezTo>
                  <a:cubicBezTo>
                    <a:pt x="300899" y="583866"/>
                    <a:pt x="412699" y="762157"/>
                    <a:pt x="438001" y="812172"/>
                  </a:cubicBezTo>
                  <a:cubicBezTo>
                    <a:pt x="463303" y="862187"/>
                    <a:pt x="413287" y="736855"/>
                    <a:pt x="413287" y="748623"/>
                  </a:cubicBezTo>
                  <a:cubicBezTo>
                    <a:pt x="413287" y="760391"/>
                    <a:pt x="446239" y="838062"/>
                    <a:pt x="438001" y="882782"/>
                  </a:cubicBezTo>
                  <a:cubicBezTo>
                    <a:pt x="429763" y="927502"/>
                    <a:pt x="392692" y="926913"/>
                    <a:pt x="363860" y="1016941"/>
                  </a:cubicBezTo>
                  <a:cubicBezTo>
                    <a:pt x="335028" y="1106969"/>
                    <a:pt x="278540" y="1357046"/>
                    <a:pt x="265006" y="1422949"/>
                  </a:cubicBezTo>
                  <a:cubicBezTo>
                    <a:pt x="251472" y="1488852"/>
                    <a:pt x="276186" y="1442366"/>
                    <a:pt x="282658" y="1412357"/>
                  </a:cubicBezTo>
                  <a:cubicBezTo>
                    <a:pt x="289131" y="1382348"/>
                    <a:pt x="350914" y="1356458"/>
                    <a:pt x="303841" y="1242893"/>
                  </a:cubicBezTo>
                  <a:cubicBezTo>
                    <a:pt x="256768" y="1129328"/>
                    <a:pt x="8456" y="764510"/>
                    <a:pt x="218" y="730970"/>
                  </a:cubicBezTo>
                  <a:cubicBezTo>
                    <a:pt x="-8020" y="697430"/>
                    <a:pt x="219109" y="1048127"/>
                    <a:pt x="254414" y="1041654"/>
                  </a:cubicBezTo>
                  <a:cubicBezTo>
                    <a:pt x="289719" y="1035182"/>
                    <a:pt x="252649" y="822763"/>
                    <a:pt x="212048" y="692135"/>
                  </a:cubicBezTo>
                  <a:cubicBezTo>
                    <a:pt x="171447" y="561507"/>
                    <a:pt x="37289" y="307310"/>
                    <a:pt x="10810" y="257883"/>
                  </a:cubicBezTo>
                  <a:cubicBezTo>
                    <a:pt x="-15669" y="208456"/>
                    <a:pt x="17283" y="432643"/>
                    <a:pt x="53176" y="395573"/>
                  </a:cubicBezTo>
                  <a:cubicBezTo>
                    <a:pt x="89069" y="358503"/>
                    <a:pt x="166740" y="-8670"/>
                    <a:pt x="201457" y="15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 487">
              <a:extLst>
                <a:ext uri="{FF2B5EF4-FFF2-40B4-BE49-F238E27FC236}">
                  <a16:creationId xmlns:a16="http://schemas.microsoft.com/office/drawing/2014/main" id="{3000CEAC-A117-3F8F-72ED-CABB547EC5ED}"/>
                </a:ext>
              </a:extLst>
            </p:cNvPr>
            <p:cNvSpPr/>
            <p:nvPr/>
          </p:nvSpPr>
          <p:spPr>
            <a:xfrm>
              <a:off x="4030823" y="3048577"/>
              <a:ext cx="201601" cy="904734"/>
            </a:xfrm>
            <a:custGeom>
              <a:avLst/>
              <a:gdLst>
                <a:gd name="connsiteX0" fmla="*/ 193034 w 201601"/>
                <a:gd name="connsiteY0" fmla="*/ 821 h 904734"/>
                <a:gd name="connsiteX1" fmla="*/ 163672 w 201601"/>
                <a:gd name="connsiteY1" fmla="*/ 411882 h 904734"/>
                <a:gd name="connsiteX2" fmla="*/ 197228 w 201601"/>
                <a:gd name="connsiteY2" fmla="*/ 269269 h 904734"/>
                <a:gd name="connsiteX3" fmla="*/ 46227 w 201601"/>
                <a:gd name="connsiteY3" fmla="*/ 890054 h 904734"/>
                <a:gd name="connsiteX4" fmla="*/ 42032 w 201601"/>
                <a:gd name="connsiteY4" fmla="*/ 688718 h 904734"/>
                <a:gd name="connsiteX5" fmla="*/ 87 w 201601"/>
                <a:gd name="connsiteY5" fmla="*/ 453827 h 904734"/>
                <a:gd name="connsiteX6" fmla="*/ 54616 w 201601"/>
                <a:gd name="connsiteY6" fmla="*/ 537717 h 904734"/>
                <a:gd name="connsiteX7" fmla="*/ 193034 w 201601"/>
                <a:gd name="connsiteY7" fmla="*/ 821 h 90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601" h="904734">
                  <a:moveTo>
                    <a:pt x="193034" y="821"/>
                  </a:moveTo>
                  <a:cubicBezTo>
                    <a:pt x="211210" y="-20151"/>
                    <a:pt x="162973" y="367141"/>
                    <a:pt x="163672" y="411882"/>
                  </a:cubicBezTo>
                  <a:cubicBezTo>
                    <a:pt x="164371" y="456623"/>
                    <a:pt x="216802" y="189574"/>
                    <a:pt x="197228" y="269269"/>
                  </a:cubicBezTo>
                  <a:cubicBezTo>
                    <a:pt x="177654" y="348964"/>
                    <a:pt x="72093" y="820146"/>
                    <a:pt x="46227" y="890054"/>
                  </a:cubicBezTo>
                  <a:cubicBezTo>
                    <a:pt x="20361" y="959962"/>
                    <a:pt x="49722" y="761423"/>
                    <a:pt x="42032" y="688718"/>
                  </a:cubicBezTo>
                  <a:cubicBezTo>
                    <a:pt x="34342" y="616014"/>
                    <a:pt x="-2010" y="478994"/>
                    <a:pt x="87" y="453827"/>
                  </a:cubicBezTo>
                  <a:cubicBezTo>
                    <a:pt x="2184" y="428660"/>
                    <a:pt x="23856" y="605528"/>
                    <a:pt x="54616" y="537717"/>
                  </a:cubicBezTo>
                  <a:cubicBezTo>
                    <a:pt x="85376" y="469906"/>
                    <a:pt x="174858" y="21793"/>
                    <a:pt x="193034" y="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 488">
              <a:extLst>
                <a:ext uri="{FF2B5EF4-FFF2-40B4-BE49-F238E27FC236}">
                  <a16:creationId xmlns:a16="http://schemas.microsoft.com/office/drawing/2014/main" id="{EEA036ED-ABC6-E33F-53BC-54B83876BBD1}"/>
                </a:ext>
              </a:extLst>
            </p:cNvPr>
            <p:cNvSpPr/>
            <p:nvPr/>
          </p:nvSpPr>
          <p:spPr>
            <a:xfrm>
              <a:off x="4926747" y="5641570"/>
              <a:ext cx="215043" cy="367330"/>
            </a:xfrm>
            <a:custGeom>
              <a:avLst/>
              <a:gdLst>
                <a:gd name="connsiteX0" fmla="*/ 161176 w 215043"/>
                <a:gd name="connsiteY0" fmla="*/ 26 h 367330"/>
                <a:gd name="connsiteX1" fmla="*/ 14369 w 215043"/>
                <a:gd name="connsiteY1" fmla="*/ 268474 h 367330"/>
                <a:gd name="connsiteX2" fmla="*/ 94064 w 215043"/>
                <a:gd name="connsiteY2" fmla="*/ 230724 h 367330"/>
                <a:gd name="connsiteX3" fmla="*/ 1785 w 215043"/>
                <a:gd name="connsiteY3" fmla="*/ 318808 h 367330"/>
                <a:gd name="connsiteX4" fmla="*/ 194732 w 215043"/>
                <a:gd name="connsiteY4" fmla="*/ 360753 h 367330"/>
                <a:gd name="connsiteX5" fmla="*/ 203121 w 215043"/>
                <a:gd name="connsiteY5" fmla="*/ 180390 h 367330"/>
                <a:gd name="connsiteX6" fmla="*/ 140203 w 215043"/>
                <a:gd name="connsiteY6" fmla="*/ 251696 h 367330"/>
                <a:gd name="connsiteX7" fmla="*/ 161176 w 215043"/>
                <a:gd name="connsiteY7" fmla="*/ 26 h 36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043" h="367330">
                  <a:moveTo>
                    <a:pt x="161176" y="26"/>
                  </a:moveTo>
                  <a:cubicBezTo>
                    <a:pt x="140204" y="2822"/>
                    <a:pt x="25554" y="230025"/>
                    <a:pt x="14369" y="268474"/>
                  </a:cubicBezTo>
                  <a:cubicBezTo>
                    <a:pt x="3184" y="306923"/>
                    <a:pt x="96161" y="222335"/>
                    <a:pt x="94064" y="230724"/>
                  </a:cubicBezTo>
                  <a:cubicBezTo>
                    <a:pt x="91967" y="239113"/>
                    <a:pt x="-14993" y="297137"/>
                    <a:pt x="1785" y="318808"/>
                  </a:cubicBezTo>
                  <a:cubicBezTo>
                    <a:pt x="18563" y="340480"/>
                    <a:pt x="161176" y="383823"/>
                    <a:pt x="194732" y="360753"/>
                  </a:cubicBezTo>
                  <a:cubicBezTo>
                    <a:pt x="228288" y="337683"/>
                    <a:pt x="212209" y="198566"/>
                    <a:pt x="203121" y="180390"/>
                  </a:cubicBezTo>
                  <a:cubicBezTo>
                    <a:pt x="194033" y="162214"/>
                    <a:pt x="144397" y="283155"/>
                    <a:pt x="140203" y="251696"/>
                  </a:cubicBezTo>
                  <a:cubicBezTo>
                    <a:pt x="136008" y="220237"/>
                    <a:pt x="182148" y="-2770"/>
                    <a:pt x="161176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 489">
              <a:extLst>
                <a:ext uri="{FF2B5EF4-FFF2-40B4-BE49-F238E27FC236}">
                  <a16:creationId xmlns:a16="http://schemas.microsoft.com/office/drawing/2014/main" id="{58D54B10-B0B4-FC4F-C711-16416F0734A7}"/>
                </a:ext>
              </a:extLst>
            </p:cNvPr>
            <p:cNvSpPr/>
            <p:nvPr/>
          </p:nvSpPr>
          <p:spPr>
            <a:xfrm>
              <a:off x="4230686" y="6952756"/>
              <a:ext cx="174702" cy="770224"/>
            </a:xfrm>
            <a:custGeom>
              <a:avLst/>
              <a:gdLst>
                <a:gd name="connsiteX0" fmla="*/ 173534 w 174702"/>
                <a:gd name="connsiteY0" fmla="*/ 98191 h 770224"/>
                <a:gd name="connsiteX1" fmla="*/ 5754 w 174702"/>
                <a:gd name="connsiteY1" fmla="*/ 769310 h 770224"/>
                <a:gd name="connsiteX2" fmla="*/ 39310 w 174702"/>
                <a:gd name="connsiteY2" fmla="*/ 244998 h 770224"/>
                <a:gd name="connsiteX3" fmla="*/ 43505 w 174702"/>
                <a:gd name="connsiteY3" fmla="*/ 320499 h 770224"/>
                <a:gd name="connsiteX4" fmla="*/ 68672 w 174702"/>
                <a:gd name="connsiteY4" fmla="*/ 1717 h 770224"/>
                <a:gd name="connsiteX5" fmla="*/ 81255 w 174702"/>
                <a:gd name="connsiteY5" fmla="*/ 190470 h 770224"/>
                <a:gd name="connsiteX6" fmla="*/ 173534 w 174702"/>
                <a:gd name="connsiteY6" fmla="*/ 98191 h 7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702" h="770224">
                  <a:moveTo>
                    <a:pt x="173534" y="98191"/>
                  </a:moveTo>
                  <a:cubicBezTo>
                    <a:pt x="160950" y="194664"/>
                    <a:pt x="28125" y="744842"/>
                    <a:pt x="5754" y="769310"/>
                  </a:cubicBezTo>
                  <a:cubicBezTo>
                    <a:pt x="-16617" y="793778"/>
                    <a:pt x="33018" y="319800"/>
                    <a:pt x="39310" y="244998"/>
                  </a:cubicBezTo>
                  <a:cubicBezTo>
                    <a:pt x="45602" y="170196"/>
                    <a:pt x="38611" y="361046"/>
                    <a:pt x="43505" y="320499"/>
                  </a:cubicBezTo>
                  <a:cubicBezTo>
                    <a:pt x="48399" y="279952"/>
                    <a:pt x="62380" y="23389"/>
                    <a:pt x="68672" y="1717"/>
                  </a:cubicBezTo>
                  <a:cubicBezTo>
                    <a:pt x="74964" y="-19955"/>
                    <a:pt x="69371" y="170197"/>
                    <a:pt x="81255" y="190470"/>
                  </a:cubicBezTo>
                  <a:cubicBezTo>
                    <a:pt x="93139" y="210743"/>
                    <a:pt x="186118" y="1718"/>
                    <a:pt x="173534" y="98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 490">
              <a:extLst>
                <a:ext uri="{FF2B5EF4-FFF2-40B4-BE49-F238E27FC236}">
                  <a16:creationId xmlns:a16="http://schemas.microsoft.com/office/drawing/2014/main" id="{A5006CBC-8FAC-5917-F0E5-96B69ABDECC8}"/>
                </a:ext>
              </a:extLst>
            </p:cNvPr>
            <p:cNvSpPr/>
            <p:nvPr/>
          </p:nvSpPr>
          <p:spPr>
            <a:xfrm>
              <a:off x="2426637" y="4214546"/>
              <a:ext cx="204320" cy="235722"/>
            </a:xfrm>
            <a:custGeom>
              <a:avLst/>
              <a:gdLst>
                <a:gd name="connsiteX0" fmla="*/ 153277 w 204320"/>
                <a:gd name="connsiteY0" fmla="*/ 1854 h 235722"/>
                <a:gd name="connsiteX1" fmla="*/ 204077 w 204320"/>
                <a:gd name="connsiteY1" fmla="*/ 230454 h 235722"/>
                <a:gd name="connsiteX2" fmla="*/ 164163 w 204320"/>
                <a:gd name="connsiteY2" fmla="*/ 154254 h 235722"/>
                <a:gd name="connsiteX3" fmla="*/ 877 w 204320"/>
                <a:gd name="connsiteY3" fmla="*/ 59911 h 235722"/>
                <a:gd name="connsiteX4" fmla="*/ 102477 w 204320"/>
                <a:gd name="connsiteY4" fmla="*/ 117968 h 235722"/>
                <a:gd name="connsiteX5" fmla="*/ 153277 w 204320"/>
                <a:gd name="connsiteY5" fmla="*/ 1854 h 23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20" h="235722">
                  <a:moveTo>
                    <a:pt x="153277" y="1854"/>
                  </a:moveTo>
                  <a:cubicBezTo>
                    <a:pt x="170210" y="20602"/>
                    <a:pt x="202263" y="205054"/>
                    <a:pt x="204077" y="230454"/>
                  </a:cubicBezTo>
                  <a:cubicBezTo>
                    <a:pt x="205891" y="255854"/>
                    <a:pt x="198030" y="182678"/>
                    <a:pt x="164163" y="154254"/>
                  </a:cubicBezTo>
                  <a:cubicBezTo>
                    <a:pt x="130296" y="125830"/>
                    <a:pt x="11158" y="65959"/>
                    <a:pt x="877" y="59911"/>
                  </a:cubicBezTo>
                  <a:cubicBezTo>
                    <a:pt x="-9404" y="53863"/>
                    <a:pt x="73448" y="123411"/>
                    <a:pt x="102477" y="117968"/>
                  </a:cubicBezTo>
                  <a:cubicBezTo>
                    <a:pt x="131506" y="112525"/>
                    <a:pt x="136344" y="-16894"/>
                    <a:pt x="153277" y="1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 491">
              <a:extLst>
                <a:ext uri="{FF2B5EF4-FFF2-40B4-BE49-F238E27FC236}">
                  <a16:creationId xmlns:a16="http://schemas.microsoft.com/office/drawing/2014/main" id="{D03A5CD0-BE48-04F0-2C10-31F048F30146}"/>
                </a:ext>
              </a:extLst>
            </p:cNvPr>
            <p:cNvSpPr/>
            <p:nvPr/>
          </p:nvSpPr>
          <p:spPr>
            <a:xfrm>
              <a:off x="2021105" y="4357819"/>
              <a:ext cx="399201" cy="751232"/>
            </a:xfrm>
            <a:custGeom>
              <a:avLst/>
              <a:gdLst>
                <a:gd name="connsiteX0" fmla="*/ 399152 w 399201"/>
                <a:gd name="connsiteY0" fmla="*/ 163381 h 751232"/>
                <a:gd name="connsiteX1" fmla="*/ 243124 w 399201"/>
                <a:gd name="connsiteY1" fmla="*/ 341181 h 751232"/>
                <a:gd name="connsiteX2" fmla="*/ 319324 w 399201"/>
                <a:gd name="connsiteY2" fmla="*/ 410124 h 751232"/>
                <a:gd name="connsiteX3" fmla="*/ 166924 w 399201"/>
                <a:gd name="connsiteY3" fmla="*/ 500838 h 751232"/>
                <a:gd name="connsiteX4" fmla="*/ 9 w 399201"/>
                <a:gd name="connsiteY4" fmla="*/ 751210 h 751232"/>
                <a:gd name="connsiteX5" fmla="*/ 174181 w 399201"/>
                <a:gd name="connsiteY5" fmla="*/ 486324 h 751232"/>
                <a:gd name="connsiteX6" fmla="*/ 348352 w 399201"/>
                <a:gd name="connsiteY6" fmla="*/ 7352 h 751232"/>
                <a:gd name="connsiteX7" fmla="*/ 261266 w 399201"/>
                <a:gd name="connsiteY7" fmla="*/ 196038 h 751232"/>
                <a:gd name="connsiteX8" fmla="*/ 399152 w 399201"/>
                <a:gd name="connsiteY8" fmla="*/ 163381 h 7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201" h="751232">
                  <a:moveTo>
                    <a:pt x="399152" y="163381"/>
                  </a:moveTo>
                  <a:cubicBezTo>
                    <a:pt x="396128" y="187572"/>
                    <a:pt x="256429" y="300057"/>
                    <a:pt x="243124" y="341181"/>
                  </a:cubicBezTo>
                  <a:cubicBezTo>
                    <a:pt x="229819" y="382305"/>
                    <a:pt x="332024" y="383515"/>
                    <a:pt x="319324" y="410124"/>
                  </a:cubicBezTo>
                  <a:cubicBezTo>
                    <a:pt x="306624" y="436734"/>
                    <a:pt x="220143" y="443990"/>
                    <a:pt x="166924" y="500838"/>
                  </a:cubicBezTo>
                  <a:cubicBezTo>
                    <a:pt x="113705" y="557686"/>
                    <a:pt x="-1201" y="753629"/>
                    <a:pt x="9" y="751210"/>
                  </a:cubicBezTo>
                  <a:cubicBezTo>
                    <a:pt x="1218" y="748791"/>
                    <a:pt x="116124" y="610300"/>
                    <a:pt x="174181" y="486324"/>
                  </a:cubicBezTo>
                  <a:cubicBezTo>
                    <a:pt x="232238" y="362348"/>
                    <a:pt x="333838" y="55733"/>
                    <a:pt x="348352" y="7352"/>
                  </a:cubicBezTo>
                  <a:cubicBezTo>
                    <a:pt x="362866" y="-41029"/>
                    <a:pt x="255823" y="163986"/>
                    <a:pt x="261266" y="196038"/>
                  </a:cubicBezTo>
                  <a:cubicBezTo>
                    <a:pt x="266709" y="228090"/>
                    <a:pt x="402176" y="139190"/>
                    <a:pt x="399152" y="163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 492">
              <a:extLst>
                <a:ext uri="{FF2B5EF4-FFF2-40B4-BE49-F238E27FC236}">
                  <a16:creationId xmlns:a16="http://schemas.microsoft.com/office/drawing/2014/main" id="{2BE47CF9-A053-4C16-EA9B-5B625DB0642A}"/>
                </a:ext>
              </a:extLst>
            </p:cNvPr>
            <p:cNvSpPr/>
            <p:nvPr/>
          </p:nvSpPr>
          <p:spPr>
            <a:xfrm>
              <a:off x="1893811" y="5413829"/>
              <a:ext cx="817661" cy="563529"/>
            </a:xfrm>
            <a:custGeom>
              <a:avLst/>
              <a:gdLst>
                <a:gd name="connsiteX0" fmla="*/ 11189 w 817661"/>
                <a:gd name="connsiteY0" fmla="*/ 177800 h 563529"/>
                <a:gd name="connsiteX1" fmla="*/ 83760 w 817661"/>
                <a:gd name="connsiteY1" fmla="*/ 170542 h 563529"/>
                <a:gd name="connsiteX2" fmla="*/ 334132 w 817661"/>
                <a:gd name="connsiteY2" fmla="*/ 0 h 563529"/>
                <a:gd name="connsiteX3" fmla="*/ 167218 w 817661"/>
                <a:gd name="connsiteY3" fmla="*/ 170542 h 563529"/>
                <a:gd name="connsiteX4" fmla="*/ 210760 w 817661"/>
                <a:gd name="connsiteY4" fmla="*/ 243114 h 563529"/>
                <a:gd name="connsiteX5" fmla="*/ 370418 w 817661"/>
                <a:gd name="connsiteY5" fmla="*/ 156028 h 563529"/>
                <a:gd name="connsiteX6" fmla="*/ 334132 w 817661"/>
                <a:gd name="connsiteY6" fmla="*/ 275771 h 563529"/>
                <a:gd name="connsiteX7" fmla="*/ 591760 w 817661"/>
                <a:gd name="connsiteY7" fmla="*/ 141514 h 563529"/>
                <a:gd name="connsiteX8" fmla="*/ 519189 w 817661"/>
                <a:gd name="connsiteY8" fmla="*/ 402771 h 563529"/>
                <a:gd name="connsiteX9" fmla="*/ 816732 w 817661"/>
                <a:gd name="connsiteY9" fmla="*/ 36285 h 563529"/>
                <a:gd name="connsiteX10" fmla="*/ 609903 w 817661"/>
                <a:gd name="connsiteY10" fmla="*/ 540657 h 563529"/>
                <a:gd name="connsiteX11" fmla="*/ 526446 w 817661"/>
                <a:gd name="connsiteY11" fmla="*/ 464457 h 563529"/>
                <a:gd name="connsiteX12" fmla="*/ 265189 w 817661"/>
                <a:gd name="connsiteY12" fmla="*/ 348342 h 563529"/>
                <a:gd name="connsiteX13" fmla="*/ 294218 w 817661"/>
                <a:gd name="connsiteY13" fmla="*/ 489857 h 563529"/>
                <a:gd name="connsiteX14" fmla="*/ 11189 w 817661"/>
                <a:gd name="connsiteY14" fmla="*/ 177800 h 56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7661" h="563529">
                  <a:moveTo>
                    <a:pt x="11189" y="177800"/>
                  </a:moveTo>
                  <a:cubicBezTo>
                    <a:pt x="-23887" y="124581"/>
                    <a:pt x="29936" y="200175"/>
                    <a:pt x="83760" y="170542"/>
                  </a:cubicBezTo>
                  <a:cubicBezTo>
                    <a:pt x="137584" y="140909"/>
                    <a:pt x="320222" y="0"/>
                    <a:pt x="334132" y="0"/>
                  </a:cubicBezTo>
                  <a:cubicBezTo>
                    <a:pt x="348042" y="0"/>
                    <a:pt x="187780" y="130023"/>
                    <a:pt x="167218" y="170542"/>
                  </a:cubicBezTo>
                  <a:cubicBezTo>
                    <a:pt x="146656" y="211061"/>
                    <a:pt x="176893" y="245533"/>
                    <a:pt x="210760" y="243114"/>
                  </a:cubicBezTo>
                  <a:cubicBezTo>
                    <a:pt x="244627" y="240695"/>
                    <a:pt x="349856" y="150585"/>
                    <a:pt x="370418" y="156028"/>
                  </a:cubicBezTo>
                  <a:cubicBezTo>
                    <a:pt x="390980" y="161471"/>
                    <a:pt x="297242" y="278190"/>
                    <a:pt x="334132" y="275771"/>
                  </a:cubicBezTo>
                  <a:cubicBezTo>
                    <a:pt x="371022" y="273352"/>
                    <a:pt x="560917" y="120347"/>
                    <a:pt x="591760" y="141514"/>
                  </a:cubicBezTo>
                  <a:cubicBezTo>
                    <a:pt x="622603" y="162681"/>
                    <a:pt x="481694" y="420309"/>
                    <a:pt x="519189" y="402771"/>
                  </a:cubicBezTo>
                  <a:cubicBezTo>
                    <a:pt x="556684" y="385233"/>
                    <a:pt x="801613" y="13304"/>
                    <a:pt x="816732" y="36285"/>
                  </a:cubicBezTo>
                  <a:cubicBezTo>
                    <a:pt x="831851" y="59266"/>
                    <a:pt x="658284" y="469295"/>
                    <a:pt x="609903" y="540657"/>
                  </a:cubicBezTo>
                  <a:cubicBezTo>
                    <a:pt x="561522" y="612019"/>
                    <a:pt x="583898" y="496509"/>
                    <a:pt x="526446" y="464457"/>
                  </a:cubicBezTo>
                  <a:cubicBezTo>
                    <a:pt x="468994" y="432405"/>
                    <a:pt x="303894" y="344109"/>
                    <a:pt x="265189" y="348342"/>
                  </a:cubicBezTo>
                  <a:cubicBezTo>
                    <a:pt x="226484" y="352575"/>
                    <a:pt x="337156" y="518281"/>
                    <a:pt x="294218" y="489857"/>
                  </a:cubicBezTo>
                  <a:cubicBezTo>
                    <a:pt x="251280" y="461433"/>
                    <a:pt x="46265" y="231019"/>
                    <a:pt x="11189" y="177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 493">
              <a:extLst>
                <a:ext uri="{FF2B5EF4-FFF2-40B4-BE49-F238E27FC236}">
                  <a16:creationId xmlns:a16="http://schemas.microsoft.com/office/drawing/2014/main" id="{A6C38EC5-BC1D-C6C9-99ED-3CCC6AA71F0F}"/>
                </a:ext>
              </a:extLst>
            </p:cNvPr>
            <p:cNvSpPr/>
            <p:nvPr/>
          </p:nvSpPr>
          <p:spPr>
            <a:xfrm>
              <a:off x="2553035" y="5603345"/>
              <a:ext cx="331062" cy="404945"/>
            </a:xfrm>
            <a:custGeom>
              <a:avLst/>
              <a:gdLst>
                <a:gd name="connsiteX0" fmla="*/ 81308 w 331062"/>
                <a:gd name="connsiteY0" fmla="*/ 2798 h 404945"/>
                <a:gd name="connsiteX1" fmla="*/ 328051 w 331062"/>
                <a:gd name="connsiteY1" fmla="*/ 383798 h 404945"/>
                <a:gd name="connsiteX2" fmla="*/ 204679 w 331062"/>
                <a:gd name="connsiteY2" fmla="*/ 358398 h 404945"/>
                <a:gd name="connsiteX3" fmla="*/ 1479 w 331062"/>
                <a:gd name="connsiteY3" fmla="*/ 380169 h 404945"/>
                <a:gd name="connsiteX4" fmla="*/ 113965 w 331062"/>
                <a:gd name="connsiteY4" fmla="*/ 365655 h 404945"/>
                <a:gd name="connsiteX5" fmla="*/ 135736 w 331062"/>
                <a:gd name="connsiteY5" fmla="*/ 216884 h 404945"/>
                <a:gd name="connsiteX6" fmla="*/ 81308 w 331062"/>
                <a:gd name="connsiteY6" fmla="*/ 2798 h 40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62" h="404945">
                  <a:moveTo>
                    <a:pt x="81308" y="2798"/>
                  </a:moveTo>
                  <a:cubicBezTo>
                    <a:pt x="113360" y="30617"/>
                    <a:pt x="307489" y="324531"/>
                    <a:pt x="328051" y="383798"/>
                  </a:cubicBezTo>
                  <a:cubicBezTo>
                    <a:pt x="348613" y="443065"/>
                    <a:pt x="259108" y="359003"/>
                    <a:pt x="204679" y="358398"/>
                  </a:cubicBezTo>
                  <a:cubicBezTo>
                    <a:pt x="150250" y="357793"/>
                    <a:pt x="16598" y="378960"/>
                    <a:pt x="1479" y="380169"/>
                  </a:cubicBezTo>
                  <a:cubicBezTo>
                    <a:pt x="-13640" y="381378"/>
                    <a:pt x="91589" y="392869"/>
                    <a:pt x="113965" y="365655"/>
                  </a:cubicBezTo>
                  <a:cubicBezTo>
                    <a:pt x="136341" y="338441"/>
                    <a:pt x="137550" y="271312"/>
                    <a:pt x="135736" y="216884"/>
                  </a:cubicBezTo>
                  <a:cubicBezTo>
                    <a:pt x="133922" y="162456"/>
                    <a:pt x="49256" y="-25021"/>
                    <a:pt x="81308" y="2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 494">
              <a:extLst>
                <a:ext uri="{FF2B5EF4-FFF2-40B4-BE49-F238E27FC236}">
                  <a16:creationId xmlns:a16="http://schemas.microsoft.com/office/drawing/2014/main" id="{B2A84F56-5165-E2F6-E473-B54178EBFFDF}"/>
                </a:ext>
              </a:extLst>
            </p:cNvPr>
            <p:cNvSpPr/>
            <p:nvPr/>
          </p:nvSpPr>
          <p:spPr>
            <a:xfrm>
              <a:off x="2906440" y="5329227"/>
              <a:ext cx="410097" cy="712753"/>
            </a:xfrm>
            <a:custGeom>
              <a:avLst/>
              <a:gdLst>
                <a:gd name="connsiteX0" fmla="*/ 293960 w 410097"/>
                <a:gd name="connsiteY0" fmla="*/ 1144 h 712753"/>
                <a:gd name="connsiteX1" fmla="*/ 330246 w 410097"/>
                <a:gd name="connsiteY1" fmla="*/ 360373 h 712753"/>
                <a:gd name="connsiteX2" fmla="*/ 46 w 410097"/>
                <a:gd name="connsiteY2" fmla="*/ 708716 h 712753"/>
                <a:gd name="connsiteX3" fmla="*/ 355646 w 410097"/>
                <a:gd name="connsiteY3" fmla="*/ 552687 h 712753"/>
                <a:gd name="connsiteX4" fmla="*/ 301217 w 410097"/>
                <a:gd name="connsiteY4" fmla="*/ 592602 h 712753"/>
                <a:gd name="connsiteX5" fmla="*/ 410074 w 410097"/>
                <a:gd name="connsiteY5" fmla="*/ 483744 h 712753"/>
                <a:gd name="connsiteX6" fmla="*/ 293960 w 410097"/>
                <a:gd name="connsiteY6" fmla="*/ 1144 h 71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097" h="712753">
                  <a:moveTo>
                    <a:pt x="293960" y="1144"/>
                  </a:moveTo>
                  <a:cubicBezTo>
                    <a:pt x="280655" y="-19418"/>
                    <a:pt x="379232" y="242444"/>
                    <a:pt x="330246" y="360373"/>
                  </a:cubicBezTo>
                  <a:cubicBezTo>
                    <a:pt x="281260" y="478302"/>
                    <a:pt x="-4187" y="676664"/>
                    <a:pt x="46" y="708716"/>
                  </a:cubicBezTo>
                  <a:cubicBezTo>
                    <a:pt x="4279" y="740768"/>
                    <a:pt x="305451" y="572039"/>
                    <a:pt x="355646" y="552687"/>
                  </a:cubicBezTo>
                  <a:cubicBezTo>
                    <a:pt x="405841" y="533335"/>
                    <a:pt x="292146" y="604093"/>
                    <a:pt x="301217" y="592602"/>
                  </a:cubicBezTo>
                  <a:cubicBezTo>
                    <a:pt x="310288" y="581112"/>
                    <a:pt x="408260" y="581716"/>
                    <a:pt x="410074" y="483744"/>
                  </a:cubicBezTo>
                  <a:cubicBezTo>
                    <a:pt x="411888" y="385773"/>
                    <a:pt x="307265" y="21706"/>
                    <a:pt x="293960" y="1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 495">
              <a:extLst>
                <a:ext uri="{FF2B5EF4-FFF2-40B4-BE49-F238E27FC236}">
                  <a16:creationId xmlns:a16="http://schemas.microsoft.com/office/drawing/2014/main" id="{9F600F31-02F3-3F0F-056A-9A09EDFDCC51}"/>
                </a:ext>
              </a:extLst>
            </p:cNvPr>
            <p:cNvSpPr/>
            <p:nvPr/>
          </p:nvSpPr>
          <p:spPr>
            <a:xfrm>
              <a:off x="2989163" y="5595244"/>
              <a:ext cx="1156567" cy="436666"/>
            </a:xfrm>
            <a:custGeom>
              <a:avLst/>
              <a:gdLst>
                <a:gd name="connsiteX0" fmla="*/ 370894 w 1156567"/>
                <a:gd name="connsiteY0" fmla="*/ 13 h 436666"/>
                <a:gd name="connsiteX1" fmla="*/ 526923 w 1156567"/>
                <a:gd name="connsiteY1" fmla="*/ 239499 h 436666"/>
                <a:gd name="connsiteX2" fmla="*/ 965980 w 1156567"/>
                <a:gd name="connsiteY2" fmla="*/ 373756 h 436666"/>
                <a:gd name="connsiteX3" fmla="*/ 813580 w 1156567"/>
                <a:gd name="connsiteY3" fmla="*/ 337470 h 436666"/>
                <a:gd name="connsiteX4" fmla="*/ 1154666 w 1156567"/>
                <a:gd name="connsiteY4" fmla="*/ 417299 h 436666"/>
                <a:gd name="connsiteX5" fmla="*/ 632151 w 1156567"/>
                <a:gd name="connsiteY5" fmla="*/ 402785 h 436666"/>
                <a:gd name="connsiteX6" fmla="*/ 4408 w 1156567"/>
                <a:gd name="connsiteY6" fmla="*/ 435442 h 436666"/>
                <a:gd name="connsiteX7" fmla="*/ 349123 w 1156567"/>
                <a:gd name="connsiteY7" fmla="*/ 351985 h 436666"/>
                <a:gd name="connsiteX8" fmla="*/ 280180 w 1156567"/>
                <a:gd name="connsiteY8" fmla="*/ 290299 h 436666"/>
                <a:gd name="connsiteX9" fmla="*/ 381780 w 1156567"/>
                <a:gd name="connsiteY9" fmla="*/ 250385 h 436666"/>
                <a:gd name="connsiteX10" fmla="*/ 370894 w 1156567"/>
                <a:gd name="connsiteY10" fmla="*/ 13 h 43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6567" h="436666">
                  <a:moveTo>
                    <a:pt x="370894" y="13"/>
                  </a:moveTo>
                  <a:cubicBezTo>
                    <a:pt x="395084" y="-1801"/>
                    <a:pt x="427742" y="177209"/>
                    <a:pt x="526923" y="239499"/>
                  </a:cubicBezTo>
                  <a:cubicBezTo>
                    <a:pt x="626104" y="301790"/>
                    <a:pt x="918204" y="357427"/>
                    <a:pt x="965980" y="373756"/>
                  </a:cubicBezTo>
                  <a:cubicBezTo>
                    <a:pt x="1013756" y="390085"/>
                    <a:pt x="813580" y="337470"/>
                    <a:pt x="813580" y="337470"/>
                  </a:cubicBezTo>
                  <a:cubicBezTo>
                    <a:pt x="845028" y="344727"/>
                    <a:pt x="1184904" y="406413"/>
                    <a:pt x="1154666" y="417299"/>
                  </a:cubicBezTo>
                  <a:cubicBezTo>
                    <a:pt x="1124428" y="428185"/>
                    <a:pt x="823861" y="399761"/>
                    <a:pt x="632151" y="402785"/>
                  </a:cubicBezTo>
                  <a:cubicBezTo>
                    <a:pt x="440441" y="405809"/>
                    <a:pt x="51579" y="443909"/>
                    <a:pt x="4408" y="435442"/>
                  </a:cubicBezTo>
                  <a:cubicBezTo>
                    <a:pt x="-42763" y="426975"/>
                    <a:pt x="303161" y="376176"/>
                    <a:pt x="349123" y="351985"/>
                  </a:cubicBezTo>
                  <a:cubicBezTo>
                    <a:pt x="395085" y="327794"/>
                    <a:pt x="274737" y="307232"/>
                    <a:pt x="280180" y="290299"/>
                  </a:cubicBezTo>
                  <a:cubicBezTo>
                    <a:pt x="285623" y="273366"/>
                    <a:pt x="364847" y="295137"/>
                    <a:pt x="381780" y="250385"/>
                  </a:cubicBezTo>
                  <a:cubicBezTo>
                    <a:pt x="398713" y="205633"/>
                    <a:pt x="346704" y="1827"/>
                    <a:pt x="37089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 496">
              <a:extLst>
                <a:ext uri="{FF2B5EF4-FFF2-40B4-BE49-F238E27FC236}">
                  <a16:creationId xmlns:a16="http://schemas.microsoft.com/office/drawing/2014/main" id="{7B471C05-0913-B453-8F4F-ED4E3DC722DB}"/>
                </a:ext>
              </a:extLst>
            </p:cNvPr>
            <p:cNvSpPr/>
            <p:nvPr/>
          </p:nvSpPr>
          <p:spPr>
            <a:xfrm>
              <a:off x="3536801" y="6059264"/>
              <a:ext cx="593189" cy="329718"/>
            </a:xfrm>
            <a:custGeom>
              <a:avLst/>
              <a:gdLst>
                <a:gd name="connsiteX0" fmla="*/ 128820 w 593189"/>
                <a:gd name="connsiteY0" fmla="*/ 641 h 329718"/>
                <a:gd name="connsiteX1" fmla="*/ 590031 w 593189"/>
                <a:gd name="connsiteY1" fmla="*/ 76841 h 329718"/>
                <a:gd name="connsiteX2" fmla="*/ 341378 w 593189"/>
                <a:gd name="connsiteY2" fmla="*/ 88873 h 329718"/>
                <a:gd name="connsiteX3" fmla="*/ 529873 w 593189"/>
                <a:gd name="connsiteY3" fmla="*/ 173094 h 329718"/>
                <a:gd name="connsiteX4" fmla="*/ 553936 w 593189"/>
                <a:gd name="connsiteY4" fmla="*/ 329504 h 329718"/>
                <a:gd name="connsiteX5" fmla="*/ 361431 w 593189"/>
                <a:gd name="connsiteY5" fmla="*/ 136999 h 329718"/>
                <a:gd name="connsiteX6" fmla="*/ 483 w 593189"/>
                <a:gd name="connsiteY6" fmla="*/ 189136 h 329718"/>
                <a:gd name="connsiteX7" fmla="*/ 281220 w 593189"/>
                <a:gd name="connsiteY7" fmla="*/ 124968 h 329718"/>
                <a:gd name="connsiteX8" fmla="*/ 128820 w 593189"/>
                <a:gd name="connsiteY8" fmla="*/ 641 h 3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189" h="329718">
                  <a:moveTo>
                    <a:pt x="128820" y="641"/>
                  </a:moveTo>
                  <a:cubicBezTo>
                    <a:pt x="180288" y="-7380"/>
                    <a:pt x="554605" y="62136"/>
                    <a:pt x="590031" y="76841"/>
                  </a:cubicBezTo>
                  <a:cubicBezTo>
                    <a:pt x="625457" y="91546"/>
                    <a:pt x="351404" y="72831"/>
                    <a:pt x="341378" y="88873"/>
                  </a:cubicBezTo>
                  <a:cubicBezTo>
                    <a:pt x="331352" y="104915"/>
                    <a:pt x="494447" y="132989"/>
                    <a:pt x="529873" y="173094"/>
                  </a:cubicBezTo>
                  <a:cubicBezTo>
                    <a:pt x="565299" y="213199"/>
                    <a:pt x="582010" y="335520"/>
                    <a:pt x="553936" y="329504"/>
                  </a:cubicBezTo>
                  <a:cubicBezTo>
                    <a:pt x="525862" y="323488"/>
                    <a:pt x="453673" y="160394"/>
                    <a:pt x="361431" y="136999"/>
                  </a:cubicBezTo>
                  <a:cubicBezTo>
                    <a:pt x="269189" y="113604"/>
                    <a:pt x="13851" y="191141"/>
                    <a:pt x="483" y="189136"/>
                  </a:cubicBezTo>
                  <a:cubicBezTo>
                    <a:pt x="-12886" y="187131"/>
                    <a:pt x="255152" y="150368"/>
                    <a:pt x="281220" y="124968"/>
                  </a:cubicBezTo>
                  <a:cubicBezTo>
                    <a:pt x="307288" y="99568"/>
                    <a:pt x="77352" y="8662"/>
                    <a:pt x="128820" y="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 497">
              <a:extLst>
                <a:ext uri="{FF2B5EF4-FFF2-40B4-BE49-F238E27FC236}">
                  <a16:creationId xmlns:a16="http://schemas.microsoft.com/office/drawing/2014/main" id="{5CAC87B7-36A8-588A-6DC8-49690F8A405A}"/>
                </a:ext>
              </a:extLst>
            </p:cNvPr>
            <p:cNvSpPr/>
            <p:nvPr/>
          </p:nvSpPr>
          <p:spPr>
            <a:xfrm>
              <a:off x="5217694" y="5905630"/>
              <a:ext cx="990377" cy="440038"/>
            </a:xfrm>
            <a:custGeom>
              <a:avLst/>
              <a:gdLst>
                <a:gd name="connsiteX0" fmla="*/ 1 w 990377"/>
                <a:gd name="connsiteY0" fmla="*/ 1875 h 440038"/>
                <a:gd name="connsiteX1" fmla="*/ 421106 w 990377"/>
                <a:gd name="connsiteY1" fmla="*/ 94117 h 440038"/>
                <a:gd name="connsiteX2" fmla="*/ 982580 w 990377"/>
                <a:gd name="connsiteY2" fmla="*/ 435012 h 440038"/>
                <a:gd name="connsiteX3" fmla="*/ 721895 w 990377"/>
                <a:gd name="connsiteY3" fmla="*/ 294644 h 440038"/>
                <a:gd name="connsiteX4" fmla="*/ 340895 w 990377"/>
                <a:gd name="connsiteY4" fmla="*/ 250528 h 440038"/>
                <a:gd name="connsiteX5" fmla="*/ 533401 w 990377"/>
                <a:gd name="connsiteY5" fmla="*/ 286623 h 440038"/>
                <a:gd name="connsiteX6" fmla="*/ 232611 w 990377"/>
                <a:gd name="connsiteY6" fmla="*/ 130212 h 440038"/>
                <a:gd name="connsiteX7" fmla="*/ 425117 w 990377"/>
                <a:gd name="connsiteY7" fmla="*/ 154275 h 440038"/>
                <a:gd name="connsiteX8" fmla="*/ 1 w 990377"/>
                <a:gd name="connsiteY8" fmla="*/ 1875 h 44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377" h="440038">
                  <a:moveTo>
                    <a:pt x="1" y="1875"/>
                  </a:moveTo>
                  <a:cubicBezTo>
                    <a:pt x="-667" y="-8151"/>
                    <a:pt x="257343" y="21928"/>
                    <a:pt x="421106" y="94117"/>
                  </a:cubicBezTo>
                  <a:cubicBezTo>
                    <a:pt x="584869" y="166306"/>
                    <a:pt x="932449" y="401591"/>
                    <a:pt x="982580" y="435012"/>
                  </a:cubicBezTo>
                  <a:cubicBezTo>
                    <a:pt x="1032711" y="468433"/>
                    <a:pt x="828842" y="325391"/>
                    <a:pt x="721895" y="294644"/>
                  </a:cubicBezTo>
                  <a:cubicBezTo>
                    <a:pt x="614948" y="263897"/>
                    <a:pt x="372311" y="251865"/>
                    <a:pt x="340895" y="250528"/>
                  </a:cubicBezTo>
                  <a:cubicBezTo>
                    <a:pt x="309479" y="249191"/>
                    <a:pt x="551448" y="306676"/>
                    <a:pt x="533401" y="286623"/>
                  </a:cubicBezTo>
                  <a:cubicBezTo>
                    <a:pt x="515354" y="266570"/>
                    <a:pt x="250658" y="152270"/>
                    <a:pt x="232611" y="130212"/>
                  </a:cubicBezTo>
                  <a:cubicBezTo>
                    <a:pt x="214564" y="108154"/>
                    <a:pt x="460543" y="172322"/>
                    <a:pt x="425117" y="154275"/>
                  </a:cubicBezTo>
                  <a:cubicBezTo>
                    <a:pt x="389691" y="136228"/>
                    <a:pt x="669" y="11901"/>
                    <a:pt x="1" y="1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 498">
              <a:extLst>
                <a:ext uri="{FF2B5EF4-FFF2-40B4-BE49-F238E27FC236}">
                  <a16:creationId xmlns:a16="http://schemas.microsoft.com/office/drawing/2014/main" id="{9AE1559E-4669-EAD0-51CD-3F14CE758EBA}"/>
                </a:ext>
              </a:extLst>
            </p:cNvPr>
            <p:cNvSpPr/>
            <p:nvPr/>
          </p:nvSpPr>
          <p:spPr>
            <a:xfrm>
              <a:off x="2215263" y="3201869"/>
              <a:ext cx="1725892" cy="1429015"/>
            </a:xfrm>
            <a:custGeom>
              <a:avLst/>
              <a:gdLst>
                <a:gd name="connsiteX0" fmla="*/ 1633723 w 1725892"/>
                <a:gd name="connsiteY0" fmla="*/ 25112 h 1429015"/>
                <a:gd name="connsiteX1" fmla="*/ 756537 w 1725892"/>
                <a:gd name="connsiteY1" fmla="*/ 184601 h 1429015"/>
                <a:gd name="connsiteX2" fmla="*/ 772486 w 1725892"/>
                <a:gd name="connsiteY2" fmla="*/ 200550 h 1429015"/>
                <a:gd name="connsiteX3" fmla="*/ 597049 w 1725892"/>
                <a:gd name="connsiteY3" fmla="*/ 397252 h 1429015"/>
                <a:gd name="connsiteX4" fmla="*/ 458825 w 1725892"/>
                <a:gd name="connsiteY4" fmla="*/ 1077736 h 1429015"/>
                <a:gd name="connsiteX5" fmla="*/ 458825 w 1725892"/>
                <a:gd name="connsiteY5" fmla="*/ 854452 h 1429015"/>
                <a:gd name="connsiteX6" fmla="*/ 336551 w 1725892"/>
                <a:gd name="connsiteY6" fmla="*/ 1072419 h 1429015"/>
                <a:gd name="connsiteX7" fmla="*/ 1625 w 1725892"/>
                <a:gd name="connsiteY7" fmla="*/ 1428610 h 1429015"/>
                <a:gd name="connsiteX8" fmla="*/ 224909 w 1725892"/>
                <a:gd name="connsiteY8" fmla="*/ 1120266 h 1429015"/>
                <a:gd name="connsiteX9" fmla="*/ 581100 w 1725892"/>
                <a:gd name="connsiteY9" fmla="*/ 189917 h 1429015"/>
                <a:gd name="connsiteX10" fmla="*/ 1144625 w 1725892"/>
                <a:gd name="connsiteY10" fmla="*/ 3847 h 1429015"/>
                <a:gd name="connsiteX11" fmla="*/ 969188 w 1725892"/>
                <a:gd name="connsiteY11" fmla="*/ 62326 h 1429015"/>
                <a:gd name="connsiteX12" fmla="*/ 1697518 w 1725892"/>
                <a:gd name="connsiteY12" fmla="*/ 41061 h 1429015"/>
                <a:gd name="connsiteX13" fmla="*/ 1585877 w 1725892"/>
                <a:gd name="connsiteY13" fmla="*/ 51694 h 1429015"/>
                <a:gd name="connsiteX14" fmla="*/ 1633723 w 1725892"/>
                <a:gd name="connsiteY14" fmla="*/ 25112 h 142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5892" h="1429015">
                  <a:moveTo>
                    <a:pt x="1633723" y="25112"/>
                  </a:moveTo>
                  <a:cubicBezTo>
                    <a:pt x="1495500" y="47263"/>
                    <a:pt x="900076" y="155361"/>
                    <a:pt x="756537" y="184601"/>
                  </a:cubicBezTo>
                  <a:cubicBezTo>
                    <a:pt x="612998" y="213841"/>
                    <a:pt x="799067" y="165108"/>
                    <a:pt x="772486" y="200550"/>
                  </a:cubicBezTo>
                  <a:cubicBezTo>
                    <a:pt x="745905" y="235992"/>
                    <a:pt x="649326" y="251054"/>
                    <a:pt x="597049" y="397252"/>
                  </a:cubicBezTo>
                  <a:cubicBezTo>
                    <a:pt x="544772" y="543450"/>
                    <a:pt x="481862" y="1001536"/>
                    <a:pt x="458825" y="1077736"/>
                  </a:cubicBezTo>
                  <a:cubicBezTo>
                    <a:pt x="435788" y="1153936"/>
                    <a:pt x="479204" y="855338"/>
                    <a:pt x="458825" y="854452"/>
                  </a:cubicBezTo>
                  <a:cubicBezTo>
                    <a:pt x="438446" y="853566"/>
                    <a:pt x="412751" y="976726"/>
                    <a:pt x="336551" y="1072419"/>
                  </a:cubicBezTo>
                  <a:cubicBezTo>
                    <a:pt x="260351" y="1168112"/>
                    <a:pt x="20232" y="1420636"/>
                    <a:pt x="1625" y="1428610"/>
                  </a:cubicBezTo>
                  <a:cubicBezTo>
                    <a:pt x="-16982" y="1436584"/>
                    <a:pt x="128330" y="1326715"/>
                    <a:pt x="224909" y="1120266"/>
                  </a:cubicBezTo>
                  <a:cubicBezTo>
                    <a:pt x="321488" y="913817"/>
                    <a:pt x="427814" y="375987"/>
                    <a:pt x="581100" y="189917"/>
                  </a:cubicBezTo>
                  <a:cubicBezTo>
                    <a:pt x="734386" y="3847"/>
                    <a:pt x="1144625" y="3847"/>
                    <a:pt x="1144625" y="3847"/>
                  </a:cubicBezTo>
                  <a:cubicBezTo>
                    <a:pt x="1209306" y="-17418"/>
                    <a:pt x="877039" y="56124"/>
                    <a:pt x="969188" y="62326"/>
                  </a:cubicBezTo>
                  <a:cubicBezTo>
                    <a:pt x="1061337" y="68528"/>
                    <a:pt x="1594737" y="42833"/>
                    <a:pt x="1697518" y="41061"/>
                  </a:cubicBezTo>
                  <a:cubicBezTo>
                    <a:pt x="1800299" y="39289"/>
                    <a:pt x="1591193" y="49036"/>
                    <a:pt x="1585877" y="51694"/>
                  </a:cubicBezTo>
                  <a:cubicBezTo>
                    <a:pt x="1580561" y="54352"/>
                    <a:pt x="1771946" y="2961"/>
                    <a:pt x="1633723" y="25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 500">
              <a:extLst>
                <a:ext uri="{FF2B5EF4-FFF2-40B4-BE49-F238E27FC236}">
                  <a16:creationId xmlns:a16="http://schemas.microsoft.com/office/drawing/2014/main" id="{A5AB64BE-666B-0C6E-4FAB-3531C0203B05}"/>
                </a:ext>
              </a:extLst>
            </p:cNvPr>
            <p:cNvSpPr/>
            <p:nvPr/>
          </p:nvSpPr>
          <p:spPr>
            <a:xfrm>
              <a:off x="5267178" y="7742488"/>
              <a:ext cx="565914" cy="1115542"/>
            </a:xfrm>
            <a:custGeom>
              <a:avLst/>
              <a:gdLst>
                <a:gd name="connsiteX0" fmla="*/ 1304 w 565914"/>
                <a:gd name="connsiteY0" fmla="*/ 2 h 1115542"/>
                <a:gd name="connsiteX1" fmla="*/ 266224 w 565914"/>
                <a:gd name="connsiteY1" fmla="*/ 769123 h 1115542"/>
                <a:gd name="connsiteX2" fmla="*/ 236314 w 565914"/>
                <a:gd name="connsiteY2" fmla="*/ 734940 h 1115542"/>
                <a:gd name="connsiteX3" fmla="*/ 398684 w 565914"/>
                <a:gd name="connsiteY3" fmla="*/ 995587 h 1115542"/>
                <a:gd name="connsiteX4" fmla="*/ 565327 w 565914"/>
                <a:gd name="connsiteY4" fmla="*/ 1115228 h 1115542"/>
                <a:gd name="connsiteX5" fmla="*/ 437140 w 565914"/>
                <a:gd name="connsiteY5" fmla="*/ 1016951 h 1115542"/>
                <a:gd name="connsiteX6" fmla="*/ 35487 w 565914"/>
                <a:gd name="connsiteY6" fmla="*/ 662301 h 1115542"/>
                <a:gd name="connsiteX7" fmla="*/ 159401 w 565914"/>
                <a:gd name="connsiteY7" fmla="*/ 777669 h 1115542"/>
                <a:gd name="connsiteX8" fmla="*/ 1304 w 565914"/>
                <a:gd name="connsiteY8" fmla="*/ 2 h 111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14" h="1115542">
                  <a:moveTo>
                    <a:pt x="1304" y="2"/>
                  </a:moveTo>
                  <a:cubicBezTo>
                    <a:pt x="19108" y="-1422"/>
                    <a:pt x="227056" y="646633"/>
                    <a:pt x="266224" y="769123"/>
                  </a:cubicBezTo>
                  <a:cubicBezTo>
                    <a:pt x="305392" y="891613"/>
                    <a:pt x="214237" y="697196"/>
                    <a:pt x="236314" y="734940"/>
                  </a:cubicBezTo>
                  <a:cubicBezTo>
                    <a:pt x="258391" y="772684"/>
                    <a:pt x="343849" y="932206"/>
                    <a:pt x="398684" y="995587"/>
                  </a:cubicBezTo>
                  <a:cubicBezTo>
                    <a:pt x="453520" y="1058968"/>
                    <a:pt x="558918" y="1111667"/>
                    <a:pt x="565327" y="1115228"/>
                  </a:cubicBezTo>
                  <a:cubicBezTo>
                    <a:pt x="571736" y="1118789"/>
                    <a:pt x="525447" y="1092439"/>
                    <a:pt x="437140" y="1016951"/>
                  </a:cubicBezTo>
                  <a:cubicBezTo>
                    <a:pt x="348833" y="941463"/>
                    <a:pt x="81777" y="702181"/>
                    <a:pt x="35487" y="662301"/>
                  </a:cubicBezTo>
                  <a:cubicBezTo>
                    <a:pt x="-10803" y="622421"/>
                    <a:pt x="165098" y="881643"/>
                    <a:pt x="159401" y="777669"/>
                  </a:cubicBezTo>
                  <a:cubicBezTo>
                    <a:pt x="153704" y="673695"/>
                    <a:pt x="-16500" y="1426"/>
                    <a:pt x="130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 501">
              <a:extLst>
                <a:ext uri="{FF2B5EF4-FFF2-40B4-BE49-F238E27FC236}">
                  <a16:creationId xmlns:a16="http://schemas.microsoft.com/office/drawing/2014/main" id="{D249B69F-FB29-CDE1-C108-8037882B734A}"/>
                </a:ext>
              </a:extLst>
            </p:cNvPr>
            <p:cNvSpPr/>
            <p:nvPr/>
          </p:nvSpPr>
          <p:spPr>
            <a:xfrm>
              <a:off x="3431921" y="8942819"/>
              <a:ext cx="317350" cy="497390"/>
            </a:xfrm>
            <a:custGeom>
              <a:avLst/>
              <a:gdLst>
                <a:gd name="connsiteX0" fmla="*/ 7761 w 317350"/>
                <a:gd name="connsiteY0" fmla="*/ 355 h 497390"/>
                <a:gd name="connsiteX1" fmla="*/ 315410 w 317350"/>
                <a:gd name="connsiteY1" fmla="*/ 410553 h 497390"/>
                <a:gd name="connsiteX2" fmla="*/ 140221 w 317350"/>
                <a:gd name="connsiteY2" fmla="*/ 282366 h 497390"/>
                <a:gd name="connsiteX3" fmla="*/ 170131 w 317350"/>
                <a:gd name="connsiteY3" fmla="*/ 444736 h 497390"/>
                <a:gd name="connsiteX4" fmla="*/ 46217 w 317350"/>
                <a:gd name="connsiteY4" fmla="*/ 269547 h 497390"/>
                <a:gd name="connsiteX5" fmla="*/ 88946 w 317350"/>
                <a:gd name="connsiteY5" fmla="*/ 491738 h 497390"/>
                <a:gd name="connsiteX6" fmla="*/ 7761 w 317350"/>
                <a:gd name="connsiteY6" fmla="*/ 355 h 49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350" h="497390">
                  <a:moveTo>
                    <a:pt x="7761" y="355"/>
                  </a:moveTo>
                  <a:cubicBezTo>
                    <a:pt x="45505" y="-13176"/>
                    <a:pt x="293333" y="363551"/>
                    <a:pt x="315410" y="410553"/>
                  </a:cubicBezTo>
                  <a:cubicBezTo>
                    <a:pt x="337487" y="457555"/>
                    <a:pt x="164434" y="276669"/>
                    <a:pt x="140221" y="282366"/>
                  </a:cubicBezTo>
                  <a:cubicBezTo>
                    <a:pt x="116008" y="288063"/>
                    <a:pt x="185798" y="446873"/>
                    <a:pt x="170131" y="444736"/>
                  </a:cubicBezTo>
                  <a:cubicBezTo>
                    <a:pt x="154464" y="442600"/>
                    <a:pt x="59748" y="261713"/>
                    <a:pt x="46217" y="269547"/>
                  </a:cubicBezTo>
                  <a:cubicBezTo>
                    <a:pt x="32686" y="277381"/>
                    <a:pt x="96068" y="538740"/>
                    <a:pt x="88946" y="491738"/>
                  </a:cubicBezTo>
                  <a:cubicBezTo>
                    <a:pt x="81825" y="444736"/>
                    <a:pt x="-29983" y="13886"/>
                    <a:pt x="7761" y="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 502">
              <a:extLst>
                <a:ext uri="{FF2B5EF4-FFF2-40B4-BE49-F238E27FC236}">
                  <a16:creationId xmlns:a16="http://schemas.microsoft.com/office/drawing/2014/main" id="{5E88C155-F181-3A1F-3F22-4288634B83B1}"/>
                </a:ext>
              </a:extLst>
            </p:cNvPr>
            <p:cNvSpPr/>
            <p:nvPr/>
          </p:nvSpPr>
          <p:spPr>
            <a:xfrm>
              <a:off x="3404411" y="9558288"/>
              <a:ext cx="321555" cy="378131"/>
            </a:xfrm>
            <a:custGeom>
              <a:avLst/>
              <a:gdLst>
                <a:gd name="connsiteX0" fmla="*/ 1088 w 321555"/>
                <a:gd name="connsiteY0" fmla="*/ 183 h 378131"/>
                <a:gd name="connsiteX1" fmla="*/ 304464 w 321555"/>
                <a:gd name="connsiteY1" fmla="*/ 226647 h 378131"/>
                <a:gd name="connsiteX2" fmla="*/ 206187 w 321555"/>
                <a:gd name="connsiteY2" fmla="*/ 188191 h 378131"/>
                <a:gd name="connsiteX3" fmla="*/ 321555 w 321555"/>
                <a:gd name="connsiteY3" fmla="*/ 376198 h 378131"/>
                <a:gd name="connsiteX4" fmla="*/ 206187 w 321555"/>
                <a:gd name="connsiteY4" fmla="*/ 269376 h 378131"/>
                <a:gd name="connsiteX5" fmla="*/ 1088 w 321555"/>
                <a:gd name="connsiteY5" fmla="*/ 183 h 37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555" h="378131">
                  <a:moveTo>
                    <a:pt x="1088" y="183"/>
                  </a:moveTo>
                  <a:cubicBezTo>
                    <a:pt x="17467" y="-6938"/>
                    <a:pt x="270281" y="195312"/>
                    <a:pt x="304464" y="226647"/>
                  </a:cubicBezTo>
                  <a:cubicBezTo>
                    <a:pt x="338647" y="257982"/>
                    <a:pt x="203339" y="163266"/>
                    <a:pt x="206187" y="188191"/>
                  </a:cubicBezTo>
                  <a:cubicBezTo>
                    <a:pt x="209036" y="213116"/>
                    <a:pt x="321555" y="362667"/>
                    <a:pt x="321555" y="376198"/>
                  </a:cubicBezTo>
                  <a:cubicBezTo>
                    <a:pt x="321555" y="389729"/>
                    <a:pt x="254613" y="329909"/>
                    <a:pt x="206187" y="269376"/>
                  </a:cubicBezTo>
                  <a:cubicBezTo>
                    <a:pt x="157761" y="208843"/>
                    <a:pt x="-15291" y="7304"/>
                    <a:pt x="1088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 503">
              <a:extLst>
                <a:ext uri="{FF2B5EF4-FFF2-40B4-BE49-F238E27FC236}">
                  <a16:creationId xmlns:a16="http://schemas.microsoft.com/office/drawing/2014/main" id="{5F227B76-3A31-3FDF-F451-7A03E86EEA61}"/>
                </a:ext>
              </a:extLst>
            </p:cNvPr>
            <p:cNvSpPr/>
            <p:nvPr/>
          </p:nvSpPr>
          <p:spPr>
            <a:xfrm>
              <a:off x="5560057" y="10208965"/>
              <a:ext cx="584614" cy="175661"/>
            </a:xfrm>
            <a:custGeom>
              <a:avLst/>
              <a:gdLst>
                <a:gd name="connsiteX0" fmla="*/ 7528 w 584614"/>
                <a:gd name="connsiteY0" fmla="*/ 3259 h 175661"/>
                <a:gd name="connsiteX1" fmla="*/ 242537 w 584614"/>
                <a:gd name="connsiteY1" fmla="*/ 144265 h 175661"/>
                <a:gd name="connsiteX2" fmla="*/ 584369 w 584614"/>
                <a:gd name="connsiteY2" fmla="*/ 122900 h 175661"/>
                <a:gd name="connsiteX3" fmla="*/ 186990 w 584614"/>
                <a:gd name="connsiteY3" fmla="*/ 174175 h 175661"/>
                <a:gd name="connsiteX4" fmla="*/ 67349 w 584614"/>
                <a:gd name="connsiteY4" fmla="*/ 54534 h 175661"/>
                <a:gd name="connsiteX5" fmla="*/ 7528 w 584614"/>
                <a:gd name="connsiteY5" fmla="*/ 3259 h 17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614" h="175661">
                  <a:moveTo>
                    <a:pt x="7528" y="3259"/>
                  </a:moveTo>
                  <a:cubicBezTo>
                    <a:pt x="36726" y="18214"/>
                    <a:pt x="146397" y="124325"/>
                    <a:pt x="242537" y="144265"/>
                  </a:cubicBezTo>
                  <a:cubicBezTo>
                    <a:pt x="338677" y="164205"/>
                    <a:pt x="593627" y="117915"/>
                    <a:pt x="584369" y="122900"/>
                  </a:cubicBezTo>
                  <a:cubicBezTo>
                    <a:pt x="575111" y="127885"/>
                    <a:pt x="273160" y="185569"/>
                    <a:pt x="186990" y="174175"/>
                  </a:cubicBezTo>
                  <a:cubicBezTo>
                    <a:pt x="100820" y="162781"/>
                    <a:pt x="92986" y="80883"/>
                    <a:pt x="67349" y="54534"/>
                  </a:cubicBezTo>
                  <a:cubicBezTo>
                    <a:pt x="41712" y="28185"/>
                    <a:pt x="-21670" y="-11696"/>
                    <a:pt x="7528" y="3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 504">
              <a:extLst>
                <a:ext uri="{FF2B5EF4-FFF2-40B4-BE49-F238E27FC236}">
                  <a16:creationId xmlns:a16="http://schemas.microsoft.com/office/drawing/2014/main" id="{B8BDB3A4-6ED3-0D0E-E0BB-73F69AC5BC09}"/>
                </a:ext>
              </a:extLst>
            </p:cNvPr>
            <p:cNvSpPr/>
            <p:nvPr/>
          </p:nvSpPr>
          <p:spPr>
            <a:xfrm>
              <a:off x="4940287" y="8455200"/>
              <a:ext cx="614549" cy="1540503"/>
            </a:xfrm>
            <a:custGeom>
              <a:avLst/>
              <a:gdLst>
                <a:gd name="connsiteX0" fmla="*/ 12001 w 614549"/>
                <a:gd name="connsiteY0" fmla="*/ 26501 h 1540503"/>
                <a:gd name="connsiteX1" fmla="*/ 576023 w 614549"/>
                <a:gd name="connsiteY1" fmla="*/ 1235731 h 1540503"/>
                <a:gd name="connsiteX2" fmla="*/ 511930 w 614549"/>
                <a:gd name="connsiteY2" fmla="*/ 1116090 h 1540503"/>
                <a:gd name="connsiteX3" fmla="*/ 614479 w 614549"/>
                <a:gd name="connsiteY3" fmla="*/ 1534834 h 1540503"/>
                <a:gd name="connsiteX4" fmla="*/ 516203 w 614549"/>
                <a:gd name="connsiteY4" fmla="*/ 1274187 h 1540503"/>
                <a:gd name="connsiteX5" fmla="*/ 37638 w 614549"/>
                <a:gd name="connsiteY5" fmla="*/ 184598 h 1540503"/>
                <a:gd name="connsiteX6" fmla="*/ 178644 w 614549"/>
                <a:gd name="connsiteY6" fmla="*/ 381151 h 1540503"/>
                <a:gd name="connsiteX7" fmla="*/ 12001 w 614549"/>
                <a:gd name="connsiteY7" fmla="*/ 26501 h 154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4549" h="1540503">
                  <a:moveTo>
                    <a:pt x="12001" y="26501"/>
                  </a:moveTo>
                  <a:lnTo>
                    <a:pt x="576023" y="1235731"/>
                  </a:lnTo>
                  <a:cubicBezTo>
                    <a:pt x="659344" y="1417329"/>
                    <a:pt x="505521" y="1066240"/>
                    <a:pt x="511930" y="1116090"/>
                  </a:cubicBezTo>
                  <a:cubicBezTo>
                    <a:pt x="518339" y="1165941"/>
                    <a:pt x="613767" y="1508485"/>
                    <a:pt x="614479" y="1534834"/>
                  </a:cubicBezTo>
                  <a:cubicBezTo>
                    <a:pt x="615191" y="1561183"/>
                    <a:pt x="612343" y="1499226"/>
                    <a:pt x="516203" y="1274187"/>
                  </a:cubicBezTo>
                  <a:cubicBezTo>
                    <a:pt x="420063" y="1049148"/>
                    <a:pt x="93898" y="333437"/>
                    <a:pt x="37638" y="184598"/>
                  </a:cubicBezTo>
                  <a:cubicBezTo>
                    <a:pt x="-18622" y="35759"/>
                    <a:pt x="182205" y="401091"/>
                    <a:pt x="178644" y="381151"/>
                  </a:cubicBezTo>
                  <a:cubicBezTo>
                    <a:pt x="175083" y="361211"/>
                    <a:pt x="-54229" y="-115929"/>
                    <a:pt x="12001" y="26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0" name="グループ化 509">
            <a:extLst>
              <a:ext uri="{FF2B5EF4-FFF2-40B4-BE49-F238E27FC236}">
                <a16:creationId xmlns:a16="http://schemas.microsoft.com/office/drawing/2014/main" id="{1C5524FD-6B5E-E22A-7607-DCA86D6F8018}"/>
              </a:ext>
            </a:extLst>
          </p:cNvPr>
          <p:cNvGrpSpPr/>
          <p:nvPr/>
        </p:nvGrpSpPr>
        <p:grpSpPr>
          <a:xfrm>
            <a:off x="123165" y="528429"/>
            <a:ext cx="3784777" cy="2362658"/>
            <a:chOff x="-51481" y="3727432"/>
            <a:chExt cx="9633260" cy="6013591"/>
          </a:xfrm>
        </p:grpSpPr>
        <p:grpSp>
          <p:nvGrpSpPr>
            <p:cNvPr id="511" name="はな">
              <a:extLst>
                <a:ext uri="{FF2B5EF4-FFF2-40B4-BE49-F238E27FC236}">
                  <a16:creationId xmlns:a16="http://schemas.microsoft.com/office/drawing/2014/main" id="{BE6351BE-79DE-1E63-AFAF-0229C922B833}"/>
                </a:ext>
              </a:extLst>
            </p:cNvPr>
            <p:cNvGrpSpPr/>
            <p:nvPr/>
          </p:nvGrpSpPr>
          <p:grpSpPr>
            <a:xfrm>
              <a:off x="509264" y="3727432"/>
              <a:ext cx="5266118" cy="4540282"/>
              <a:chOff x="509264" y="3727432"/>
              <a:chExt cx="5266118" cy="4540282"/>
            </a:xfrm>
            <a:solidFill>
              <a:srgbClr val="7030A0"/>
            </a:solidFill>
          </p:grpSpPr>
          <p:sp>
            <p:nvSpPr>
              <p:cNvPr id="581" name="フリーフォーム 580">
                <a:extLst>
                  <a:ext uri="{FF2B5EF4-FFF2-40B4-BE49-F238E27FC236}">
                    <a16:creationId xmlns:a16="http://schemas.microsoft.com/office/drawing/2014/main" id="{726F3092-6DB6-A44A-F5D2-D5B819003646}"/>
                  </a:ext>
                </a:extLst>
              </p:cNvPr>
              <p:cNvSpPr/>
              <p:nvPr/>
            </p:nvSpPr>
            <p:spPr>
              <a:xfrm>
                <a:off x="1949080" y="3975071"/>
                <a:ext cx="133743" cy="146081"/>
              </a:xfrm>
              <a:custGeom>
                <a:avLst/>
                <a:gdLst>
                  <a:gd name="connsiteX0" fmla="*/ 370 w 133743"/>
                  <a:gd name="connsiteY0" fmla="*/ 29 h 146081"/>
                  <a:gd name="connsiteX1" fmla="*/ 92445 w 133743"/>
                  <a:gd name="connsiteY1" fmla="*/ 31779 h 146081"/>
                  <a:gd name="connsiteX2" fmla="*/ 47995 w 133743"/>
                  <a:gd name="connsiteY2" fmla="*/ 146079 h 146081"/>
                  <a:gd name="connsiteX3" fmla="*/ 133720 w 133743"/>
                  <a:gd name="connsiteY3" fmla="*/ 28604 h 146081"/>
                  <a:gd name="connsiteX4" fmla="*/ 370 w 133743"/>
                  <a:gd name="connsiteY4" fmla="*/ 29 h 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43" h="146081">
                    <a:moveTo>
                      <a:pt x="370" y="29"/>
                    </a:moveTo>
                    <a:cubicBezTo>
                      <a:pt x="-6509" y="558"/>
                      <a:pt x="84508" y="7437"/>
                      <a:pt x="92445" y="31779"/>
                    </a:cubicBezTo>
                    <a:cubicBezTo>
                      <a:pt x="100382" y="56121"/>
                      <a:pt x="41116" y="146608"/>
                      <a:pt x="47995" y="146079"/>
                    </a:cubicBezTo>
                    <a:cubicBezTo>
                      <a:pt x="54874" y="145550"/>
                      <a:pt x="135307" y="51358"/>
                      <a:pt x="133720" y="28604"/>
                    </a:cubicBezTo>
                    <a:cubicBezTo>
                      <a:pt x="132133" y="5850"/>
                      <a:pt x="7249" y="-500"/>
                      <a:pt x="370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2" name="フリーフォーム 581">
                <a:extLst>
                  <a:ext uri="{FF2B5EF4-FFF2-40B4-BE49-F238E27FC236}">
                    <a16:creationId xmlns:a16="http://schemas.microsoft.com/office/drawing/2014/main" id="{D5DA78E1-1293-780F-AE9E-5E92C11EED53}"/>
                  </a:ext>
                </a:extLst>
              </p:cNvPr>
              <p:cNvSpPr/>
              <p:nvPr/>
            </p:nvSpPr>
            <p:spPr>
              <a:xfrm>
                <a:off x="1974800" y="3954519"/>
                <a:ext cx="154981" cy="182506"/>
              </a:xfrm>
              <a:custGeom>
                <a:avLst/>
                <a:gdLst>
                  <a:gd name="connsiteX0" fmla="*/ 50 w 154981"/>
                  <a:gd name="connsiteY0" fmla="*/ 1531 h 182506"/>
                  <a:gd name="connsiteX1" fmla="*/ 114350 w 154981"/>
                  <a:gd name="connsiteY1" fmla="*/ 36456 h 182506"/>
                  <a:gd name="connsiteX2" fmla="*/ 82600 w 154981"/>
                  <a:gd name="connsiteY2" fmla="*/ 182506 h 182506"/>
                  <a:gd name="connsiteX3" fmla="*/ 152450 w 154981"/>
                  <a:gd name="connsiteY3" fmla="*/ 36456 h 182506"/>
                  <a:gd name="connsiteX4" fmla="*/ 130225 w 154981"/>
                  <a:gd name="connsiteY4" fmla="*/ 71381 h 182506"/>
                  <a:gd name="connsiteX5" fmla="*/ 50 w 154981"/>
                  <a:gd name="connsiteY5" fmla="*/ 1531 h 18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981" h="182506">
                    <a:moveTo>
                      <a:pt x="50" y="1531"/>
                    </a:moveTo>
                    <a:cubicBezTo>
                      <a:pt x="-2596" y="-4290"/>
                      <a:pt x="100592" y="6294"/>
                      <a:pt x="114350" y="36456"/>
                    </a:cubicBezTo>
                    <a:cubicBezTo>
                      <a:pt x="128108" y="66618"/>
                      <a:pt x="76250" y="182506"/>
                      <a:pt x="82600" y="182506"/>
                    </a:cubicBezTo>
                    <a:cubicBezTo>
                      <a:pt x="88950" y="182506"/>
                      <a:pt x="144513" y="54977"/>
                      <a:pt x="152450" y="36456"/>
                    </a:cubicBezTo>
                    <a:cubicBezTo>
                      <a:pt x="160387" y="17935"/>
                      <a:pt x="148746" y="77731"/>
                      <a:pt x="130225" y="71381"/>
                    </a:cubicBezTo>
                    <a:cubicBezTo>
                      <a:pt x="111704" y="65031"/>
                      <a:pt x="2696" y="7352"/>
                      <a:pt x="50" y="15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フリーフォーム 582">
                <a:extLst>
                  <a:ext uri="{FF2B5EF4-FFF2-40B4-BE49-F238E27FC236}">
                    <a16:creationId xmlns:a16="http://schemas.microsoft.com/office/drawing/2014/main" id="{75CC2DF2-B39F-7F7F-80E5-E003C3F8C8D6}"/>
                  </a:ext>
                </a:extLst>
              </p:cNvPr>
              <p:cNvSpPr/>
              <p:nvPr/>
            </p:nvSpPr>
            <p:spPr>
              <a:xfrm>
                <a:off x="2075456" y="3806813"/>
                <a:ext cx="731369" cy="336609"/>
              </a:xfrm>
              <a:custGeom>
                <a:avLst/>
                <a:gdLst>
                  <a:gd name="connsiteX0" fmla="*/ 994 w 731369"/>
                  <a:gd name="connsiteY0" fmla="*/ 336562 h 336609"/>
                  <a:gd name="connsiteX1" fmla="*/ 274044 w 731369"/>
                  <a:gd name="connsiteY1" fmla="*/ 120662 h 336609"/>
                  <a:gd name="connsiteX2" fmla="*/ 731244 w 731369"/>
                  <a:gd name="connsiteY2" fmla="*/ 12 h 336609"/>
                  <a:gd name="connsiteX3" fmla="*/ 321669 w 731369"/>
                  <a:gd name="connsiteY3" fmla="*/ 127012 h 336609"/>
                  <a:gd name="connsiteX4" fmla="*/ 451844 w 731369"/>
                  <a:gd name="connsiteY4" fmla="*/ 57162 h 336609"/>
                  <a:gd name="connsiteX5" fmla="*/ 191494 w 731369"/>
                  <a:gd name="connsiteY5" fmla="*/ 139712 h 336609"/>
                  <a:gd name="connsiteX6" fmla="*/ 994 w 731369"/>
                  <a:gd name="connsiteY6" fmla="*/ 336562 h 33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369" h="336609">
                    <a:moveTo>
                      <a:pt x="994" y="336562"/>
                    </a:moveTo>
                    <a:cubicBezTo>
                      <a:pt x="14752" y="333387"/>
                      <a:pt x="152336" y="176754"/>
                      <a:pt x="274044" y="120662"/>
                    </a:cubicBezTo>
                    <a:cubicBezTo>
                      <a:pt x="395752" y="64570"/>
                      <a:pt x="723307" y="-1046"/>
                      <a:pt x="731244" y="12"/>
                    </a:cubicBezTo>
                    <a:cubicBezTo>
                      <a:pt x="739181" y="1070"/>
                      <a:pt x="368236" y="117487"/>
                      <a:pt x="321669" y="127012"/>
                    </a:cubicBezTo>
                    <a:cubicBezTo>
                      <a:pt x="275102" y="136537"/>
                      <a:pt x="473540" y="55045"/>
                      <a:pt x="451844" y="57162"/>
                    </a:cubicBezTo>
                    <a:cubicBezTo>
                      <a:pt x="430148" y="59279"/>
                      <a:pt x="263461" y="96320"/>
                      <a:pt x="191494" y="139712"/>
                    </a:cubicBezTo>
                    <a:cubicBezTo>
                      <a:pt x="119527" y="183104"/>
                      <a:pt x="-12764" y="339737"/>
                      <a:pt x="994" y="3365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フリーフォーム 583">
                <a:extLst>
                  <a:ext uri="{FF2B5EF4-FFF2-40B4-BE49-F238E27FC236}">
                    <a16:creationId xmlns:a16="http://schemas.microsoft.com/office/drawing/2014/main" id="{35A066AA-2A58-010F-9684-35070FE64874}"/>
                  </a:ext>
                </a:extLst>
              </p:cNvPr>
              <p:cNvSpPr/>
              <p:nvPr/>
            </p:nvSpPr>
            <p:spPr>
              <a:xfrm>
                <a:off x="2670165" y="3727432"/>
                <a:ext cx="610274" cy="146206"/>
              </a:xfrm>
              <a:custGeom>
                <a:avLst/>
                <a:gdLst>
                  <a:gd name="connsiteX0" fmla="*/ 10 w 610274"/>
                  <a:gd name="connsiteY0" fmla="*/ 98443 h 146206"/>
                  <a:gd name="connsiteX1" fmla="*/ 368310 w 610274"/>
                  <a:gd name="connsiteY1" fmla="*/ 19068 h 146206"/>
                  <a:gd name="connsiteX2" fmla="*/ 520710 w 610274"/>
                  <a:gd name="connsiteY2" fmla="*/ 57168 h 146206"/>
                  <a:gd name="connsiteX3" fmla="*/ 609610 w 610274"/>
                  <a:gd name="connsiteY3" fmla="*/ 146068 h 146206"/>
                  <a:gd name="connsiteX4" fmla="*/ 476260 w 610274"/>
                  <a:gd name="connsiteY4" fmla="*/ 34943 h 146206"/>
                  <a:gd name="connsiteX5" fmla="*/ 434985 w 610274"/>
                  <a:gd name="connsiteY5" fmla="*/ 18 h 146206"/>
                  <a:gd name="connsiteX6" fmla="*/ 422285 w 610274"/>
                  <a:gd name="connsiteY6" fmla="*/ 38118 h 146206"/>
                  <a:gd name="connsiteX7" fmla="*/ 234960 w 610274"/>
                  <a:gd name="connsiteY7" fmla="*/ 66693 h 146206"/>
                  <a:gd name="connsiteX8" fmla="*/ 355610 w 610274"/>
                  <a:gd name="connsiteY8" fmla="*/ 25418 h 146206"/>
                  <a:gd name="connsiteX9" fmla="*/ 10 w 610274"/>
                  <a:gd name="connsiteY9" fmla="*/ 98443 h 14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0274" h="146206">
                    <a:moveTo>
                      <a:pt x="10" y="98443"/>
                    </a:moveTo>
                    <a:cubicBezTo>
                      <a:pt x="2127" y="97385"/>
                      <a:pt x="281527" y="25947"/>
                      <a:pt x="368310" y="19068"/>
                    </a:cubicBezTo>
                    <a:cubicBezTo>
                      <a:pt x="455093" y="12189"/>
                      <a:pt x="480493" y="36001"/>
                      <a:pt x="520710" y="57168"/>
                    </a:cubicBezTo>
                    <a:cubicBezTo>
                      <a:pt x="560927" y="78335"/>
                      <a:pt x="617018" y="149772"/>
                      <a:pt x="609610" y="146068"/>
                    </a:cubicBezTo>
                    <a:cubicBezTo>
                      <a:pt x="602202" y="142364"/>
                      <a:pt x="476260" y="34943"/>
                      <a:pt x="476260" y="34943"/>
                    </a:cubicBezTo>
                    <a:cubicBezTo>
                      <a:pt x="447156" y="10601"/>
                      <a:pt x="443981" y="-511"/>
                      <a:pt x="434985" y="18"/>
                    </a:cubicBezTo>
                    <a:cubicBezTo>
                      <a:pt x="425989" y="547"/>
                      <a:pt x="455622" y="27006"/>
                      <a:pt x="422285" y="38118"/>
                    </a:cubicBezTo>
                    <a:cubicBezTo>
                      <a:pt x="388948" y="49230"/>
                      <a:pt x="246072" y="68810"/>
                      <a:pt x="234960" y="66693"/>
                    </a:cubicBezTo>
                    <a:cubicBezTo>
                      <a:pt x="223848" y="64576"/>
                      <a:pt x="388418" y="20655"/>
                      <a:pt x="355610" y="25418"/>
                    </a:cubicBezTo>
                    <a:cubicBezTo>
                      <a:pt x="322802" y="30181"/>
                      <a:pt x="-2107" y="99501"/>
                      <a:pt x="10" y="984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フリーフォーム 584">
                <a:extLst>
                  <a:ext uri="{FF2B5EF4-FFF2-40B4-BE49-F238E27FC236}">
                    <a16:creationId xmlns:a16="http://schemas.microsoft.com/office/drawing/2014/main" id="{164B7354-FA12-C1E5-8B19-C66E20F9FA68}"/>
                  </a:ext>
                </a:extLst>
              </p:cNvPr>
              <p:cNvSpPr/>
              <p:nvPr/>
            </p:nvSpPr>
            <p:spPr>
              <a:xfrm>
                <a:off x="751335" y="4187092"/>
                <a:ext cx="315518" cy="299595"/>
              </a:xfrm>
              <a:custGeom>
                <a:avLst/>
                <a:gdLst>
                  <a:gd name="connsiteX0" fmla="*/ 7490 w 315518"/>
                  <a:gd name="connsiteY0" fmla="*/ 296008 h 299595"/>
                  <a:gd name="connsiteX1" fmla="*/ 312290 w 315518"/>
                  <a:gd name="connsiteY1" fmla="*/ 3908 h 299595"/>
                  <a:gd name="connsiteX2" fmla="*/ 172590 w 315518"/>
                  <a:gd name="connsiteY2" fmla="*/ 121383 h 299595"/>
                  <a:gd name="connsiteX3" fmla="*/ 251965 w 315518"/>
                  <a:gd name="connsiteY3" fmla="*/ 26133 h 299595"/>
                  <a:gd name="connsiteX4" fmla="*/ 134490 w 315518"/>
                  <a:gd name="connsiteY4" fmla="*/ 130908 h 299595"/>
                  <a:gd name="connsiteX5" fmla="*/ 96390 w 315518"/>
                  <a:gd name="connsiteY5" fmla="*/ 165833 h 299595"/>
                  <a:gd name="connsiteX6" fmla="*/ 7490 w 315518"/>
                  <a:gd name="connsiteY6" fmla="*/ 296008 h 2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518" h="299595">
                    <a:moveTo>
                      <a:pt x="7490" y="296008"/>
                    </a:moveTo>
                    <a:cubicBezTo>
                      <a:pt x="43473" y="269021"/>
                      <a:pt x="284773" y="33012"/>
                      <a:pt x="312290" y="3908"/>
                    </a:cubicBezTo>
                    <a:cubicBezTo>
                      <a:pt x="339807" y="-25196"/>
                      <a:pt x="182644" y="117679"/>
                      <a:pt x="172590" y="121383"/>
                    </a:cubicBezTo>
                    <a:cubicBezTo>
                      <a:pt x="162536" y="125087"/>
                      <a:pt x="258315" y="24545"/>
                      <a:pt x="251965" y="26133"/>
                    </a:cubicBezTo>
                    <a:cubicBezTo>
                      <a:pt x="245615" y="27720"/>
                      <a:pt x="160419" y="107625"/>
                      <a:pt x="134490" y="130908"/>
                    </a:cubicBezTo>
                    <a:cubicBezTo>
                      <a:pt x="108561" y="154191"/>
                      <a:pt x="117027" y="142021"/>
                      <a:pt x="96390" y="165833"/>
                    </a:cubicBezTo>
                    <a:cubicBezTo>
                      <a:pt x="75753" y="189645"/>
                      <a:pt x="-28493" y="322995"/>
                      <a:pt x="7490" y="2960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フリーフォーム 585">
                <a:extLst>
                  <a:ext uri="{FF2B5EF4-FFF2-40B4-BE49-F238E27FC236}">
                    <a16:creationId xmlns:a16="http://schemas.microsoft.com/office/drawing/2014/main" id="{8AFCE561-7CCD-B4A0-4A13-F2D3C0A8B249}"/>
                  </a:ext>
                </a:extLst>
              </p:cNvPr>
              <p:cNvSpPr/>
              <p:nvPr/>
            </p:nvSpPr>
            <p:spPr>
              <a:xfrm>
                <a:off x="1060361" y="4076345"/>
                <a:ext cx="464928" cy="124180"/>
              </a:xfrm>
              <a:custGeom>
                <a:avLst/>
                <a:gdLst>
                  <a:gd name="connsiteX0" fmla="*/ 89 w 464928"/>
                  <a:gd name="connsiteY0" fmla="*/ 124180 h 124180"/>
                  <a:gd name="connsiteX1" fmla="*/ 219164 w 464928"/>
                  <a:gd name="connsiteY1" fmla="*/ 54330 h 124180"/>
                  <a:gd name="connsiteX2" fmla="*/ 320764 w 464928"/>
                  <a:gd name="connsiteY2" fmla="*/ 19405 h 124180"/>
                  <a:gd name="connsiteX3" fmla="*/ 463639 w 464928"/>
                  <a:gd name="connsiteY3" fmla="*/ 25755 h 124180"/>
                  <a:gd name="connsiteX4" fmla="*/ 231864 w 464928"/>
                  <a:gd name="connsiteY4" fmla="*/ 6705 h 124180"/>
                  <a:gd name="connsiteX5" fmla="*/ 327114 w 464928"/>
                  <a:gd name="connsiteY5" fmla="*/ 3530 h 124180"/>
                  <a:gd name="connsiteX6" fmla="*/ 193764 w 464928"/>
                  <a:gd name="connsiteY6" fmla="*/ 54330 h 124180"/>
                  <a:gd name="connsiteX7" fmla="*/ 89 w 464928"/>
                  <a:gd name="connsiteY7" fmla="*/ 124180 h 12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4928" h="124180">
                    <a:moveTo>
                      <a:pt x="89" y="124180"/>
                    </a:moveTo>
                    <a:cubicBezTo>
                      <a:pt x="4322" y="124180"/>
                      <a:pt x="165718" y="71792"/>
                      <a:pt x="219164" y="54330"/>
                    </a:cubicBezTo>
                    <a:cubicBezTo>
                      <a:pt x="272610" y="36868"/>
                      <a:pt x="280018" y="24167"/>
                      <a:pt x="320764" y="19405"/>
                    </a:cubicBezTo>
                    <a:cubicBezTo>
                      <a:pt x="361510" y="14643"/>
                      <a:pt x="478456" y="27872"/>
                      <a:pt x="463639" y="25755"/>
                    </a:cubicBezTo>
                    <a:cubicBezTo>
                      <a:pt x="448822" y="23638"/>
                      <a:pt x="254618" y="10409"/>
                      <a:pt x="231864" y="6705"/>
                    </a:cubicBezTo>
                    <a:cubicBezTo>
                      <a:pt x="209110" y="3001"/>
                      <a:pt x="333464" y="-4407"/>
                      <a:pt x="327114" y="3530"/>
                    </a:cubicBezTo>
                    <a:cubicBezTo>
                      <a:pt x="320764" y="11467"/>
                      <a:pt x="244035" y="37397"/>
                      <a:pt x="193764" y="54330"/>
                    </a:cubicBezTo>
                    <a:cubicBezTo>
                      <a:pt x="143493" y="71263"/>
                      <a:pt x="-4144" y="124180"/>
                      <a:pt x="89" y="124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フリーフォーム 586">
                <a:extLst>
                  <a:ext uri="{FF2B5EF4-FFF2-40B4-BE49-F238E27FC236}">
                    <a16:creationId xmlns:a16="http://schemas.microsoft.com/office/drawing/2014/main" id="{1801FCFA-167A-CB5B-C0BB-235EE6D53664}"/>
                  </a:ext>
                </a:extLst>
              </p:cNvPr>
              <p:cNvSpPr/>
              <p:nvPr/>
            </p:nvSpPr>
            <p:spPr>
              <a:xfrm>
                <a:off x="1382553" y="3974266"/>
                <a:ext cx="650489" cy="128116"/>
              </a:xfrm>
              <a:custGeom>
                <a:avLst/>
                <a:gdLst>
                  <a:gd name="connsiteX0" fmla="*/ 1747 w 650489"/>
                  <a:gd name="connsiteY0" fmla="*/ 127834 h 128116"/>
                  <a:gd name="connsiteX1" fmla="*/ 290672 w 650489"/>
                  <a:gd name="connsiteY1" fmla="*/ 92909 h 128116"/>
                  <a:gd name="connsiteX2" fmla="*/ 131922 w 650489"/>
                  <a:gd name="connsiteY2" fmla="*/ 99259 h 128116"/>
                  <a:gd name="connsiteX3" fmla="*/ 462122 w 650489"/>
                  <a:gd name="connsiteY3" fmla="*/ 42109 h 128116"/>
                  <a:gd name="connsiteX4" fmla="*/ 347822 w 650489"/>
                  <a:gd name="connsiteY4" fmla="*/ 70684 h 128116"/>
                  <a:gd name="connsiteX5" fmla="*/ 598647 w 650489"/>
                  <a:gd name="connsiteY5" fmla="*/ 7184 h 128116"/>
                  <a:gd name="connsiteX6" fmla="*/ 620872 w 650489"/>
                  <a:gd name="connsiteY6" fmla="*/ 10359 h 128116"/>
                  <a:gd name="connsiteX7" fmla="*/ 262097 w 650489"/>
                  <a:gd name="connsiteY7" fmla="*/ 86559 h 128116"/>
                  <a:gd name="connsiteX8" fmla="*/ 452597 w 650489"/>
                  <a:gd name="connsiteY8" fmla="*/ 70684 h 128116"/>
                  <a:gd name="connsiteX9" fmla="*/ 1747 w 650489"/>
                  <a:gd name="connsiteY9" fmla="*/ 127834 h 12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489" h="128116">
                    <a:moveTo>
                      <a:pt x="1747" y="127834"/>
                    </a:moveTo>
                    <a:cubicBezTo>
                      <a:pt x="-25240" y="131538"/>
                      <a:pt x="268976" y="97671"/>
                      <a:pt x="290672" y="92909"/>
                    </a:cubicBezTo>
                    <a:cubicBezTo>
                      <a:pt x="312368" y="88147"/>
                      <a:pt x="103347" y="107726"/>
                      <a:pt x="131922" y="99259"/>
                    </a:cubicBezTo>
                    <a:cubicBezTo>
                      <a:pt x="160497" y="90792"/>
                      <a:pt x="426139" y="46871"/>
                      <a:pt x="462122" y="42109"/>
                    </a:cubicBezTo>
                    <a:cubicBezTo>
                      <a:pt x="498105" y="37347"/>
                      <a:pt x="347822" y="70684"/>
                      <a:pt x="347822" y="70684"/>
                    </a:cubicBezTo>
                    <a:lnTo>
                      <a:pt x="598647" y="7184"/>
                    </a:lnTo>
                    <a:cubicBezTo>
                      <a:pt x="644155" y="-2870"/>
                      <a:pt x="676964" y="-2870"/>
                      <a:pt x="620872" y="10359"/>
                    </a:cubicBezTo>
                    <a:cubicBezTo>
                      <a:pt x="564780" y="23588"/>
                      <a:pt x="290143" y="76505"/>
                      <a:pt x="262097" y="86559"/>
                    </a:cubicBezTo>
                    <a:cubicBezTo>
                      <a:pt x="234051" y="96613"/>
                      <a:pt x="490168" y="62217"/>
                      <a:pt x="452597" y="70684"/>
                    </a:cubicBezTo>
                    <a:cubicBezTo>
                      <a:pt x="415026" y="79151"/>
                      <a:pt x="28734" y="124130"/>
                      <a:pt x="1747" y="1278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フリーフォーム 587">
                <a:extLst>
                  <a:ext uri="{FF2B5EF4-FFF2-40B4-BE49-F238E27FC236}">
                    <a16:creationId xmlns:a16="http://schemas.microsoft.com/office/drawing/2014/main" id="{FF81DC66-8E85-C8B4-AAB8-5BF0BBB3C44C}"/>
                  </a:ext>
                </a:extLst>
              </p:cNvPr>
              <p:cNvSpPr/>
              <p:nvPr/>
            </p:nvSpPr>
            <p:spPr>
              <a:xfrm>
                <a:off x="768665" y="4514575"/>
                <a:ext cx="771506" cy="531230"/>
              </a:xfrm>
              <a:custGeom>
                <a:avLst/>
                <a:gdLst>
                  <a:gd name="connsiteX0" fmla="*/ 2860 w 771506"/>
                  <a:gd name="connsiteY0" fmla="*/ 275 h 531230"/>
                  <a:gd name="connsiteX1" fmla="*/ 206060 w 771506"/>
                  <a:gd name="connsiteY1" fmla="*/ 165375 h 531230"/>
                  <a:gd name="connsiteX2" fmla="*/ 771210 w 771506"/>
                  <a:gd name="connsiteY2" fmla="*/ 530500 h 531230"/>
                  <a:gd name="connsiteX3" fmla="*/ 285435 w 771506"/>
                  <a:gd name="connsiteY3" fmla="*/ 260625 h 531230"/>
                  <a:gd name="connsiteX4" fmla="*/ 374335 w 771506"/>
                  <a:gd name="connsiteY4" fmla="*/ 301900 h 531230"/>
                  <a:gd name="connsiteX5" fmla="*/ 104460 w 771506"/>
                  <a:gd name="connsiteY5" fmla="*/ 130450 h 531230"/>
                  <a:gd name="connsiteX6" fmla="*/ 2860 w 771506"/>
                  <a:gd name="connsiteY6" fmla="*/ 275 h 531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506" h="531230">
                    <a:moveTo>
                      <a:pt x="2860" y="275"/>
                    </a:moveTo>
                    <a:cubicBezTo>
                      <a:pt x="19793" y="6096"/>
                      <a:pt x="78002" y="77004"/>
                      <a:pt x="206060" y="165375"/>
                    </a:cubicBezTo>
                    <a:cubicBezTo>
                      <a:pt x="334118" y="253746"/>
                      <a:pt x="757981" y="514625"/>
                      <a:pt x="771210" y="530500"/>
                    </a:cubicBezTo>
                    <a:cubicBezTo>
                      <a:pt x="784439" y="546375"/>
                      <a:pt x="351581" y="298725"/>
                      <a:pt x="285435" y="260625"/>
                    </a:cubicBezTo>
                    <a:cubicBezTo>
                      <a:pt x="219289" y="222525"/>
                      <a:pt x="404497" y="323596"/>
                      <a:pt x="374335" y="301900"/>
                    </a:cubicBezTo>
                    <a:cubicBezTo>
                      <a:pt x="344173" y="280204"/>
                      <a:pt x="161610" y="178604"/>
                      <a:pt x="104460" y="130450"/>
                    </a:cubicBezTo>
                    <a:cubicBezTo>
                      <a:pt x="47310" y="82296"/>
                      <a:pt x="-14073" y="-5546"/>
                      <a:pt x="2860" y="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フリーフォーム 588">
                <a:extLst>
                  <a:ext uri="{FF2B5EF4-FFF2-40B4-BE49-F238E27FC236}">
                    <a16:creationId xmlns:a16="http://schemas.microsoft.com/office/drawing/2014/main" id="{AE2A1812-093B-12F1-000F-0A958EE8C7D8}"/>
                  </a:ext>
                </a:extLst>
              </p:cNvPr>
              <p:cNvSpPr/>
              <p:nvPr/>
            </p:nvSpPr>
            <p:spPr>
              <a:xfrm>
                <a:off x="509264" y="4582248"/>
                <a:ext cx="336898" cy="1265225"/>
              </a:xfrm>
              <a:custGeom>
                <a:avLst/>
                <a:gdLst>
                  <a:gd name="connsiteX0" fmla="*/ 335286 w 336898"/>
                  <a:gd name="connsiteY0" fmla="*/ 2452 h 1265225"/>
                  <a:gd name="connsiteX1" fmla="*/ 176536 w 336898"/>
                  <a:gd name="connsiteY1" fmla="*/ 196127 h 1265225"/>
                  <a:gd name="connsiteX2" fmla="*/ 52711 w 336898"/>
                  <a:gd name="connsiteY2" fmla="*/ 532677 h 1265225"/>
                  <a:gd name="connsiteX3" fmla="*/ 113036 w 336898"/>
                  <a:gd name="connsiteY3" fmla="*/ 307252 h 1265225"/>
                  <a:gd name="connsiteX4" fmla="*/ 55886 w 336898"/>
                  <a:gd name="connsiteY4" fmla="*/ 478702 h 1265225"/>
                  <a:gd name="connsiteX5" fmla="*/ 52711 w 336898"/>
                  <a:gd name="connsiteY5" fmla="*/ 602527 h 1265225"/>
                  <a:gd name="connsiteX6" fmla="*/ 93986 w 336898"/>
                  <a:gd name="connsiteY6" fmla="*/ 1228002 h 1265225"/>
                  <a:gd name="connsiteX7" fmla="*/ 93986 w 336898"/>
                  <a:gd name="connsiteY7" fmla="*/ 1120052 h 1265225"/>
                  <a:gd name="connsiteX8" fmla="*/ 14611 w 336898"/>
                  <a:gd name="connsiteY8" fmla="*/ 513627 h 1265225"/>
                  <a:gd name="connsiteX9" fmla="*/ 5086 w 336898"/>
                  <a:gd name="connsiteY9" fmla="*/ 532677 h 1265225"/>
                  <a:gd name="connsiteX10" fmla="*/ 71761 w 336898"/>
                  <a:gd name="connsiteY10" fmla="*/ 326302 h 1265225"/>
                  <a:gd name="connsiteX11" fmla="*/ 335286 w 336898"/>
                  <a:gd name="connsiteY11" fmla="*/ 2452 h 126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898" h="1265225">
                    <a:moveTo>
                      <a:pt x="335286" y="2452"/>
                    </a:moveTo>
                    <a:cubicBezTo>
                      <a:pt x="352748" y="-19244"/>
                      <a:pt x="223632" y="107756"/>
                      <a:pt x="176536" y="196127"/>
                    </a:cubicBezTo>
                    <a:cubicBezTo>
                      <a:pt x="129440" y="284498"/>
                      <a:pt x="63294" y="514156"/>
                      <a:pt x="52711" y="532677"/>
                    </a:cubicBezTo>
                    <a:cubicBezTo>
                      <a:pt x="42128" y="551198"/>
                      <a:pt x="112507" y="316248"/>
                      <a:pt x="113036" y="307252"/>
                    </a:cubicBezTo>
                    <a:cubicBezTo>
                      <a:pt x="113565" y="298256"/>
                      <a:pt x="65940" y="429490"/>
                      <a:pt x="55886" y="478702"/>
                    </a:cubicBezTo>
                    <a:cubicBezTo>
                      <a:pt x="45832" y="527915"/>
                      <a:pt x="46361" y="477644"/>
                      <a:pt x="52711" y="602527"/>
                    </a:cubicBezTo>
                    <a:cubicBezTo>
                      <a:pt x="59061" y="727410"/>
                      <a:pt x="87107" y="1141748"/>
                      <a:pt x="93986" y="1228002"/>
                    </a:cubicBezTo>
                    <a:cubicBezTo>
                      <a:pt x="100865" y="1314256"/>
                      <a:pt x="107215" y="1239114"/>
                      <a:pt x="93986" y="1120052"/>
                    </a:cubicBezTo>
                    <a:cubicBezTo>
                      <a:pt x="80757" y="1000990"/>
                      <a:pt x="29428" y="611523"/>
                      <a:pt x="14611" y="513627"/>
                    </a:cubicBezTo>
                    <a:cubicBezTo>
                      <a:pt x="-206" y="415731"/>
                      <a:pt x="-4439" y="563898"/>
                      <a:pt x="5086" y="532677"/>
                    </a:cubicBezTo>
                    <a:cubicBezTo>
                      <a:pt x="14611" y="501456"/>
                      <a:pt x="22548" y="411498"/>
                      <a:pt x="71761" y="326302"/>
                    </a:cubicBezTo>
                    <a:cubicBezTo>
                      <a:pt x="120973" y="241106"/>
                      <a:pt x="317824" y="24148"/>
                      <a:pt x="335286" y="24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フリーフォーム 589">
                <a:extLst>
                  <a:ext uri="{FF2B5EF4-FFF2-40B4-BE49-F238E27FC236}">
                    <a16:creationId xmlns:a16="http://schemas.microsoft.com/office/drawing/2014/main" id="{3F6C2380-F780-3A63-5378-764ECF2161B9}"/>
                  </a:ext>
                </a:extLst>
              </p:cNvPr>
              <p:cNvSpPr/>
              <p:nvPr/>
            </p:nvSpPr>
            <p:spPr>
              <a:xfrm>
                <a:off x="570019" y="5913501"/>
                <a:ext cx="163549" cy="535648"/>
              </a:xfrm>
              <a:custGeom>
                <a:avLst/>
                <a:gdLst>
                  <a:gd name="connsiteX0" fmla="*/ 84031 w 163549"/>
                  <a:gd name="connsiteY0" fmla="*/ 4699 h 535648"/>
                  <a:gd name="connsiteX1" fmla="*/ 20531 w 163549"/>
                  <a:gd name="connsiteY1" fmla="*/ 52324 h 535648"/>
                  <a:gd name="connsiteX2" fmla="*/ 30056 w 163549"/>
                  <a:gd name="connsiteY2" fmla="*/ 226949 h 535648"/>
                  <a:gd name="connsiteX3" fmla="*/ 26881 w 163549"/>
                  <a:gd name="connsiteY3" fmla="*/ 68199 h 535648"/>
                  <a:gd name="connsiteX4" fmla="*/ 30056 w 163549"/>
                  <a:gd name="connsiteY4" fmla="*/ 239649 h 535648"/>
                  <a:gd name="connsiteX5" fmla="*/ 163406 w 163549"/>
                  <a:gd name="connsiteY5" fmla="*/ 534924 h 535648"/>
                  <a:gd name="connsiteX6" fmla="*/ 1481 w 163549"/>
                  <a:gd name="connsiteY6" fmla="*/ 147574 h 535648"/>
                  <a:gd name="connsiteX7" fmla="*/ 84031 w 163549"/>
                  <a:gd name="connsiteY7" fmla="*/ 4699 h 535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549" h="535648">
                    <a:moveTo>
                      <a:pt x="84031" y="4699"/>
                    </a:moveTo>
                    <a:cubicBezTo>
                      <a:pt x="87206" y="-11176"/>
                      <a:pt x="29527" y="15282"/>
                      <a:pt x="20531" y="52324"/>
                    </a:cubicBezTo>
                    <a:cubicBezTo>
                      <a:pt x="11535" y="89366"/>
                      <a:pt x="28998" y="224303"/>
                      <a:pt x="30056" y="226949"/>
                    </a:cubicBezTo>
                    <a:cubicBezTo>
                      <a:pt x="31114" y="229595"/>
                      <a:pt x="26881" y="66082"/>
                      <a:pt x="26881" y="68199"/>
                    </a:cubicBezTo>
                    <a:cubicBezTo>
                      <a:pt x="26881" y="70316"/>
                      <a:pt x="7302" y="161862"/>
                      <a:pt x="30056" y="239649"/>
                    </a:cubicBezTo>
                    <a:cubicBezTo>
                      <a:pt x="52810" y="317436"/>
                      <a:pt x="168169" y="550270"/>
                      <a:pt x="163406" y="534924"/>
                    </a:cubicBezTo>
                    <a:cubicBezTo>
                      <a:pt x="158643" y="519578"/>
                      <a:pt x="15768" y="232770"/>
                      <a:pt x="1481" y="147574"/>
                    </a:cubicBezTo>
                    <a:cubicBezTo>
                      <a:pt x="-12807" y="62378"/>
                      <a:pt x="80856" y="20574"/>
                      <a:pt x="84031" y="46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フリーフォーム 590">
                <a:extLst>
                  <a:ext uri="{FF2B5EF4-FFF2-40B4-BE49-F238E27FC236}">
                    <a16:creationId xmlns:a16="http://schemas.microsoft.com/office/drawing/2014/main" id="{3240FF17-6211-42C1-4564-0A1F42E42613}"/>
                  </a:ext>
                </a:extLst>
              </p:cNvPr>
              <p:cNvSpPr/>
              <p:nvPr/>
            </p:nvSpPr>
            <p:spPr>
              <a:xfrm>
                <a:off x="545733" y="5893622"/>
                <a:ext cx="338212" cy="941806"/>
              </a:xfrm>
              <a:custGeom>
                <a:avLst/>
                <a:gdLst>
                  <a:gd name="connsiteX0" fmla="*/ 25767 w 338212"/>
                  <a:gd name="connsiteY0" fmla="*/ 5528 h 941806"/>
                  <a:gd name="connsiteX1" fmla="*/ 367 w 338212"/>
                  <a:gd name="connsiteY1" fmla="*/ 138878 h 941806"/>
                  <a:gd name="connsiteX2" fmla="*/ 47992 w 338212"/>
                  <a:gd name="connsiteY2" fmla="*/ 510353 h 941806"/>
                  <a:gd name="connsiteX3" fmla="*/ 54342 w 338212"/>
                  <a:gd name="connsiteY3" fmla="*/ 370653 h 941806"/>
                  <a:gd name="connsiteX4" fmla="*/ 200392 w 338212"/>
                  <a:gd name="connsiteY4" fmla="*/ 675453 h 941806"/>
                  <a:gd name="connsiteX5" fmla="*/ 298817 w 338212"/>
                  <a:gd name="connsiteY5" fmla="*/ 862778 h 941806"/>
                  <a:gd name="connsiteX6" fmla="*/ 327392 w 338212"/>
                  <a:gd name="connsiteY6" fmla="*/ 923103 h 941806"/>
                  <a:gd name="connsiteX7" fmla="*/ 124192 w 338212"/>
                  <a:gd name="connsiteY7" fmla="*/ 545278 h 941806"/>
                  <a:gd name="connsiteX8" fmla="*/ 22592 w 338212"/>
                  <a:gd name="connsiteY8" fmla="*/ 300803 h 941806"/>
                  <a:gd name="connsiteX9" fmla="*/ 25767 w 338212"/>
                  <a:gd name="connsiteY9" fmla="*/ 5528 h 9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212" h="941806">
                    <a:moveTo>
                      <a:pt x="25767" y="5528"/>
                    </a:moveTo>
                    <a:cubicBezTo>
                      <a:pt x="22063" y="-21459"/>
                      <a:pt x="-3337" y="54741"/>
                      <a:pt x="367" y="138878"/>
                    </a:cubicBezTo>
                    <a:cubicBezTo>
                      <a:pt x="4071" y="223015"/>
                      <a:pt x="38996" y="471724"/>
                      <a:pt x="47992" y="510353"/>
                    </a:cubicBezTo>
                    <a:cubicBezTo>
                      <a:pt x="56988" y="548982"/>
                      <a:pt x="28942" y="343136"/>
                      <a:pt x="54342" y="370653"/>
                    </a:cubicBezTo>
                    <a:cubicBezTo>
                      <a:pt x="79742" y="398170"/>
                      <a:pt x="159646" y="593432"/>
                      <a:pt x="200392" y="675453"/>
                    </a:cubicBezTo>
                    <a:cubicBezTo>
                      <a:pt x="241138" y="757474"/>
                      <a:pt x="277650" y="821503"/>
                      <a:pt x="298817" y="862778"/>
                    </a:cubicBezTo>
                    <a:cubicBezTo>
                      <a:pt x="319984" y="904053"/>
                      <a:pt x="356496" y="976020"/>
                      <a:pt x="327392" y="923103"/>
                    </a:cubicBezTo>
                    <a:cubicBezTo>
                      <a:pt x="298288" y="870186"/>
                      <a:pt x="174992" y="648995"/>
                      <a:pt x="124192" y="545278"/>
                    </a:cubicBezTo>
                    <a:cubicBezTo>
                      <a:pt x="73392" y="441561"/>
                      <a:pt x="38467" y="384940"/>
                      <a:pt x="22592" y="300803"/>
                    </a:cubicBezTo>
                    <a:cubicBezTo>
                      <a:pt x="6717" y="216666"/>
                      <a:pt x="29471" y="32515"/>
                      <a:pt x="25767" y="55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2" name="フリーフォーム 591">
                <a:extLst>
                  <a:ext uri="{FF2B5EF4-FFF2-40B4-BE49-F238E27FC236}">
                    <a16:creationId xmlns:a16="http://schemas.microsoft.com/office/drawing/2014/main" id="{8943760C-123B-A63D-99BD-0AC81D1C70BE}"/>
                  </a:ext>
                </a:extLst>
              </p:cNvPr>
              <p:cNvSpPr/>
              <p:nvPr/>
            </p:nvSpPr>
            <p:spPr>
              <a:xfrm>
                <a:off x="840947" y="6771552"/>
                <a:ext cx="345576" cy="610334"/>
              </a:xfrm>
              <a:custGeom>
                <a:avLst/>
                <a:gdLst>
                  <a:gd name="connsiteX0" fmla="*/ 428 w 345576"/>
                  <a:gd name="connsiteY0" fmla="*/ 7073 h 610334"/>
                  <a:gd name="connsiteX1" fmla="*/ 203628 w 345576"/>
                  <a:gd name="connsiteY1" fmla="*/ 29298 h 610334"/>
                  <a:gd name="connsiteX2" fmla="*/ 260778 w 345576"/>
                  <a:gd name="connsiteY2" fmla="*/ 146773 h 610334"/>
                  <a:gd name="connsiteX3" fmla="*/ 308403 w 345576"/>
                  <a:gd name="connsiteY3" fmla="*/ 213448 h 610334"/>
                  <a:gd name="connsiteX4" fmla="*/ 305228 w 345576"/>
                  <a:gd name="connsiteY4" fmla="*/ 610323 h 610334"/>
                  <a:gd name="connsiteX5" fmla="*/ 343328 w 345576"/>
                  <a:gd name="connsiteY5" fmla="*/ 226148 h 610334"/>
                  <a:gd name="connsiteX6" fmla="*/ 229028 w 345576"/>
                  <a:gd name="connsiteY6" fmla="*/ 67398 h 610334"/>
                  <a:gd name="connsiteX7" fmla="*/ 263953 w 345576"/>
                  <a:gd name="connsiteY7" fmla="*/ 130898 h 610334"/>
                  <a:gd name="connsiteX8" fmla="*/ 428 w 345576"/>
                  <a:gd name="connsiteY8" fmla="*/ 7073 h 610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5576" h="610334">
                    <a:moveTo>
                      <a:pt x="428" y="7073"/>
                    </a:moveTo>
                    <a:cubicBezTo>
                      <a:pt x="-9626" y="-9860"/>
                      <a:pt x="160236" y="6015"/>
                      <a:pt x="203628" y="29298"/>
                    </a:cubicBezTo>
                    <a:cubicBezTo>
                      <a:pt x="247020" y="52581"/>
                      <a:pt x="243316" y="116081"/>
                      <a:pt x="260778" y="146773"/>
                    </a:cubicBezTo>
                    <a:cubicBezTo>
                      <a:pt x="278241" y="177465"/>
                      <a:pt x="300995" y="136190"/>
                      <a:pt x="308403" y="213448"/>
                    </a:cubicBezTo>
                    <a:cubicBezTo>
                      <a:pt x="315811" y="290706"/>
                      <a:pt x="299407" y="608206"/>
                      <a:pt x="305228" y="610323"/>
                    </a:cubicBezTo>
                    <a:cubicBezTo>
                      <a:pt x="311049" y="612440"/>
                      <a:pt x="356028" y="316635"/>
                      <a:pt x="343328" y="226148"/>
                    </a:cubicBezTo>
                    <a:cubicBezTo>
                      <a:pt x="330628" y="135661"/>
                      <a:pt x="242257" y="83273"/>
                      <a:pt x="229028" y="67398"/>
                    </a:cubicBezTo>
                    <a:cubicBezTo>
                      <a:pt x="215799" y="51523"/>
                      <a:pt x="296232" y="140423"/>
                      <a:pt x="263953" y="130898"/>
                    </a:cubicBezTo>
                    <a:cubicBezTo>
                      <a:pt x="231674" y="121373"/>
                      <a:pt x="10482" y="24006"/>
                      <a:pt x="428" y="70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3" name="フリーフォーム 592">
                <a:extLst>
                  <a:ext uri="{FF2B5EF4-FFF2-40B4-BE49-F238E27FC236}">
                    <a16:creationId xmlns:a16="http://schemas.microsoft.com/office/drawing/2014/main" id="{5B4AE103-0BFA-278B-9276-42317F887511}"/>
                  </a:ext>
                </a:extLst>
              </p:cNvPr>
              <p:cNvSpPr/>
              <p:nvPr/>
            </p:nvSpPr>
            <p:spPr>
              <a:xfrm>
                <a:off x="1201591" y="7322689"/>
                <a:ext cx="1188430" cy="629405"/>
              </a:xfrm>
              <a:custGeom>
                <a:avLst/>
                <a:gdLst>
                  <a:gd name="connsiteX0" fmla="*/ 1734 w 1188430"/>
                  <a:gd name="connsiteY0" fmla="*/ 2036 h 629405"/>
                  <a:gd name="connsiteX1" fmla="*/ 119209 w 1188430"/>
                  <a:gd name="connsiteY1" fmla="*/ 71886 h 629405"/>
                  <a:gd name="connsiteX2" fmla="*/ 293834 w 1188430"/>
                  <a:gd name="connsiteY2" fmla="*/ 294136 h 629405"/>
                  <a:gd name="connsiteX3" fmla="*/ 204934 w 1188430"/>
                  <a:gd name="connsiteY3" fmla="*/ 221111 h 629405"/>
                  <a:gd name="connsiteX4" fmla="*/ 493859 w 1188430"/>
                  <a:gd name="connsiteY4" fmla="*/ 500511 h 629405"/>
                  <a:gd name="connsiteX5" fmla="*/ 687534 w 1188430"/>
                  <a:gd name="connsiteY5" fmla="*/ 541786 h 629405"/>
                  <a:gd name="connsiteX6" fmla="*/ 493859 w 1188430"/>
                  <a:gd name="connsiteY6" fmla="*/ 497336 h 629405"/>
                  <a:gd name="connsiteX7" fmla="*/ 1014559 w 1188430"/>
                  <a:gd name="connsiteY7" fmla="*/ 617986 h 629405"/>
                  <a:gd name="connsiteX8" fmla="*/ 1179659 w 1188430"/>
                  <a:gd name="connsiteY8" fmla="*/ 621161 h 629405"/>
                  <a:gd name="connsiteX9" fmla="*/ 789134 w 1188430"/>
                  <a:gd name="connsiteY9" fmla="*/ 589411 h 629405"/>
                  <a:gd name="connsiteX10" fmla="*/ 817709 w 1188430"/>
                  <a:gd name="connsiteY10" fmla="*/ 589411 h 629405"/>
                  <a:gd name="connsiteX11" fmla="*/ 363684 w 1188430"/>
                  <a:gd name="connsiteY11" fmla="*/ 357636 h 629405"/>
                  <a:gd name="connsiteX12" fmla="*/ 208109 w 1188430"/>
                  <a:gd name="connsiteY12" fmla="*/ 135386 h 629405"/>
                  <a:gd name="connsiteX13" fmla="*/ 1734 w 1188430"/>
                  <a:gd name="connsiteY13" fmla="*/ 2036 h 62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8430" h="629405">
                    <a:moveTo>
                      <a:pt x="1734" y="2036"/>
                    </a:moveTo>
                    <a:cubicBezTo>
                      <a:pt x="-13083" y="-8547"/>
                      <a:pt x="70526" y="23203"/>
                      <a:pt x="119209" y="71886"/>
                    </a:cubicBezTo>
                    <a:cubicBezTo>
                      <a:pt x="167892" y="120569"/>
                      <a:pt x="279547" y="269265"/>
                      <a:pt x="293834" y="294136"/>
                    </a:cubicBezTo>
                    <a:cubicBezTo>
                      <a:pt x="308122" y="319007"/>
                      <a:pt x="171597" y="186715"/>
                      <a:pt x="204934" y="221111"/>
                    </a:cubicBezTo>
                    <a:cubicBezTo>
                      <a:pt x="238272" y="255507"/>
                      <a:pt x="413426" y="447065"/>
                      <a:pt x="493859" y="500511"/>
                    </a:cubicBezTo>
                    <a:cubicBezTo>
                      <a:pt x="574292" y="553957"/>
                      <a:pt x="687534" y="542315"/>
                      <a:pt x="687534" y="541786"/>
                    </a:cubicBezTo>
                    <a:cubicBezTo>
                      <a:pt x="687534" y="541257"/>
                      <a:pt x="493859" y="497336"/>
                      <a:pt x="493859" y="497336"/>
                    </a:cubicBezTo>
                    <a:cubicBezTo>
                      <a:pt x="548363" y="510036"/>
                      <a:pt x="900259" y="597349"/>
                      <a:pt x="1014559" y="617986"/>
                    </a:cubicBezTo>
                    <a:cubicBezTo>
                      <a:pt x="1128859" y="638623"/>
                      <a:pt x="1217230" y="625923"/>
                      <a:pt x="1179659" y="621161"/>
                    </a:cubicBezTo>
                    <a:cubicBezTo>
                      <a:pt x="1142088" y="616399"/>
                      <a:pt x="849459" y="594703"/>
                      <a:pt x="789134" y="589411"/>
                    </a:cubicBezTo>
                    <a:cubicBezTo>
                      <a:pt x="728809" y="584119"/>
                      <a:pt x="888617" y="628040"/>
                      <a:pt x="817709" y="589411"/>
                    </a:cubicBezTo>
                    <a:cubicBezTo>
                      <a:pt x="746801" y="550782"/>
                      <a:pt x="465284" y="433307"/>
                      <a:pt x="363684" y="357636"/>
                    </a:cubicBezTo>
                    <a:cubicBezTo>
                      <a:pt x="262084" y="281965"/>
                      <a:pt x="261555" y="192007"/>
                      <a:pt x="208109" y="135386"/>
                    </a:cubicBezTo>
                    <a:cubicBezTo>
                      <a:pt x="154663" y="78765"/>
                      <a:pt x="16551" y="12619"/>
                      <a:pt x="1734" y="20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4" name="フリーフォーム 593">
                <a:extLst>
                  <a:ext uri="{FF2B5EF4-FFF2-40B4-BE49-F238E27FC236}">
                    <a16:creationId xmlns:a16="http://schemas.microsoft.com/office/drawing/2014/main" id="{3EC518AA-84C0-2FBD-7F7E-37517B4A5E2C}"/>
                  </a:ext>
                </a:extLst>
              </p:cNvPr>
              <p:cNvSpPr/>
              <p:nvPr/>
            </p:nvSpPr>
            <p:spPr>
              <a:xfrm>
                <a:off x="2374410" y="7943850"/>
                <a:ext cx="515368" cy="136795"/>
              </a:xfrm>
              <a:custGeom>
                <a:avLst/>
                <a:gdLst>
                  <a:gd name="connsiteX0" fmla="*/ 490 w 515368"/>
                  <a:gd name="connsiteY0" fmla="*/ 0 h 136795"/>
                  <a:gd name="connsiteX1" fmla="*/ 124315 w 515368"/>
                  <a:gd name="connsiteY1" fmla="*/ 63500 h 136795"/>
                  <a:gd name="connsiteX2" fmla="*/ 444990 w 515368"/>
                  <a:gd name="connsiteY2" fmla="*/ 76200 h 136795"/>
                  <a:gd name="connsiteX3" fmla="*/ 257665 w 515368"/>
                  <a:gd name="connsiteY3" fmla="*/ 98425 h 136795"/>
                  <a:gd name="connsiteX4" fmla="*/ 514840 w 515368"/>
                  <a:gd name="connsiteY4" fmla="*/ 136525 h 136795"/>
                  <a:gd name="connsiteX5" fmla="*/ 175115 w 515368"/>
                  <a:gd name="connsiteY5" fmla="*/ 114300 h 136795"/>
                  <a:gd name="connsiteX6" fmla="*/ 283065 w 515368"/>
                  <a:gd name="connsiteY6" fmla="*/ 92075 h 136795"/>
                  <a:gd name="connsiteX7" fmla="*/ 162415 w 515368"/>
                  <a:gd name="connsiteY7" fmla="*/ 63500 h 136795"/>
                  <a:gd name="connsiteX8" fmla="*/ 490 w 515368"/>
                  <a:gd name="connsiteY8" fmla="*/ 0 h 13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5368" h="136795">
                    <a:moveTo>
                      <a:pt x="490" y="0"/>
                    </a:moveTo>
                    <a:cubicBezTo>
                      <a:pt x="-5860" y="0"/>
                      <a:pt x="50232" y="50800"/>
                      <a:pt x="124315" y="63500"/>
                    </a:cubicBezTo>
                    <a:cubicBezTo>
                      <a:pt x="198398" y="76200"/>
                      <a:pt x="422765" y="70379"/>
                      <a:pt x="444990" y="76200"/>
                    </a:cubicBezTo>
                    <a:cubicBezTo>
                      <a:pt x="467215" y="82021"/>
                      <a:pt x="246023" y="88371"/>
                      <a:pt x="257665" y="98425"/>
                    </a:cubicBezTo>
                    <a:cubicBezTo>
                      <a:pt x="269307" y="108479"/>
                      <a:pt x="528598" y="133879"/>
                      <a:pt x="514840" y="136525"/>
                    </a:cubicBezTo>
                    <a:cubicBezTo>
                      <a:pt x="501082" y="139171"/>
                      <a:pt x="213744" y="121708"/>
                      <a:pt x="175115" y="114300"/>
                    </a:cubicBezTo>
                    <a:cubicBezTo>
                      <a:pt x="136486" y="106892"/>
                      <a:pt x="285182" y="100542"/>
                      <a:pt x="283065" y="92075"/>
                    </a:cubicBezTo>
                    <a:cubicBezTo>
                      <a:pt x="280948" y="83608"/>
                      <a:pt x="202632" y="76729"/>
                      <a:pt x="162415" y="63500"/>
                    </a:cubicBezTo>
                    <a:cubicBezTo>
                      <a:pt x="122198" y="50271"/>
                      <a:pt x="6840" y="0"/>
                      <a:pt x="4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 594">
                <a:extLst>
                  <a:ext uri="{FF2B5EF4-FFF2-40B4-BE49-F238E27FC236}">
                    <a16:creationId xmlns:a16="http://schemas.microsoft.com/office/drawing/2014/main" id="{D840E9A2-6878-9960-A137-D72922B05CAC}"/>
                  </a:ext>
                </a:extLst>
              </p:cNvPr>
              <p:cNvSpPr/>
              <p:nvPr/>
            </p:nvSpPr>
            <p:spPr>
              <a:xfrm>
                <a:off x="2908229" y="7753328"/>
                <a:ext cx="1031948" cy="460372"/>
              </a:xfrm>
              <a:custGeom>
                <a:avLst/>
                <a:gdLst>
                  <a:gd name="connsiteX0" fmla="*/ 1031946 w 1031948"/>
                  <a:gd name="connsiteY0" fmla="*/ 22 h 460372"/>
                  <a:gd name="connsiteX1" fmla="*/ 825571 w 1031948"/>
                  <a:gd name="connsiteY1" fmla="*/ 193697 h 460372"/>
                  <a:gd name="connsiteX2" fmla="*/ 701746 w 1031948"/>
                  <a:gd name="connsiteY2" fmla="*/ 304822 h 460372"/>
                  <a:gd name="connsiteX3" fmla="*/ 327096 w 1031948"/>
                  <a:gd name="connsiteY3" fmla="*/ 447697 h 460372"/>
                  <a:gd name="connsiteX4" fmla="*/ 736671 w 1031948"/>
                  <a:gd name="connsiteY4" fmla="*/ 320697 h 460372"/>
                  <a:gd name="connsiteX5" fmla="*/ 295346 w 1031948"/>
                  <a:gd name="connsiteY5" fmla="*/ 454047 h 460372"/>
                  <a:gd name="connsiteX6" fmla="*/ 92146 w 1031948"/>
                  <a:gd name="connsiteY6" fmla="*/ 425472 h 460372"/>
                  <a:gd name="connsiteX7" fmla="*/ 71 w 1031948"/>
                  <a:gd name="connsiteY7" fmla="*/ 307997 h 460372"/>
                  <a:gd name="connsiteX8" fmla="*/ 104846 w 1031948"/>
                  <a:gd name="connsiteY8" fmla="*/ 406422 h 460372"/>
                  <a:gd name="connsiteX9" fmla="*/ 498546 w 1031948"/>
                  <a:gd name="connsiteY9" fmla="*/ 368322 h 460372"/>
                  <a:gd name="connsiteX10" fmla="*/ 292171 w 1031948"/>
                  <a:gd name="connsiteY10" fmla="*/ 412772 h 460372"/>
                  <a:gd name="connsiteX11" fmla="*/ 828746 w 1031948"/>
                  <a:gd name="connsiteY11" fmla="*/ 206397 h 460372"/>
                  <a:gd name="connsiteX12" fmla="*/ 1031946 w 1031948"/>
                  <a:gd name="connsiteY12" fmla="*/ 22 h 46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31948" h="460372">
                    <a:moveTo>
                      <a:pt x="1031946" y="22"/>
                    </a:moveTo>
                    <a:cubicBezTo>
                      <a:pt x="1031417" y="-2095"/>
                      <a:pt x="880604" y="142897"/>
                      <a:pt x="825571" y="193697"/>
                    </a:cubicBezTo>
                    <a:cubicBezTo>
                      <a:pt x="770538" y="244497"/>
                      <a:pt x="784825" y="262489"/>
                      <a:pt x="701746" y="304822"/>
                    </a:cubicBezTo>
                    <a:cubicBezTo>
                      <a:pt x="618667" y="347155"/>
                      <a:pt x="321275" y="445051"/>
                      <a:pt x="327096" y="447697"/>
                    </a:cubicBezTo>
                    <a:cubicBezTo>
                      <a:pt x="332917" y="450343"/>
                      <a:pt x="741962" y="319639"/>
                      <a:pt x="736671" y="320697"/>
                    </a:cubicBezTo>
                    <a:cubicBezTo>
                      <a:pt x="731380" y="321755"/>
                      <a:pt x="402767" y="436585"/>
                      <a:pt x="295346" y="454047"/>
                    </a:cubicBezTo>
                    <a:cubicBezTo>
                      <a:pt x="187925" y="471509"/>
                      <a:pt x="141358" y="449814"/>
                      <a:pt x="92146" y="425472"/>
                    </a:cubicBezTo>
                    <a:cubicBezTo>
                      <a:pt x="42934" y="401130"/>
                      <a:pt x="-2046" y="311172"/>
                      <a:pt x="71" y="307997"/>
                    </a:cubicBezTo>
                    <a:cubicBezTo>
                      <a:pt x="2188" y="304822"/>
                      <a:pt x="21767" y="396368"/>
                      <a:pt x="104846" y="406422"/>
                    </a:cubicBezTo>
                    <a:cubicBezTo>
                      <a:pt x="187925" y="416476"/>
                      <a:pt x="467325" y="367264"/>
                      <a:pt x="498546" y="368322"/>
                    </a:cubicBezTo>
                    <a:cubicBezTo>
                      <a:pt x="529767" y="369380"/>
                      <a:pt x="237138" y="439759"/>
                      <a:pt x="292171" y="412772"/>
                    </a:cubicBezTo>
                    <a:cubicBezTo>
                      <a:pt x="347204" y="385785"/>
                      <a:pt x="711800" y="272014"/>
                      <a:pt x="828746" y="206397"/>
                    </a:cubicBezTo>
                    <a:cubicBezTo>
                      <a:pt x="945692" y="140780"/>
                      <a:pt x="1032475" y="2139"/>
                      <a:pt x="1031946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 595">
                <a:extLst>
                  <a:ext uri="{FF2B5EF4-FFF2-40B4-BE49-F238E27FC236}">
                    <a16:creationId xmlns:a16="http://schemas.microsoft.com/office/drawing/2014/main" id="{4FAEF380-9282-04FA-FA4E-B60FA6440F26}"/>
                  </a:ext>
                </a:extLst>
              </p:cNvPr>
              <p:cNvSpPr/>
              <p:nvPr/>
            </p:nvSpPr>
            <p:spPr>
              <a:xfrm>
                <a:off x="2893019" y="7861300"/>
                <a:ext cx="1021756" cy="406414"/>
              </a:xfrm>
              <a:custGeom>
                <a:avLst/>
                <a:gdLst>
                  <a:gd name="connsiteX0" fmla="*/ 1021756 w 1021756"/>
                  <a:gd name="connsiteY0" fmla="*/ 0 h 406414"/>
                  <a:gd name="connsiteX1" fmla="*/ 745531 w 1021756"/>
                  <a:gd name="connsiteY1" fmla="*/ 231775 h 406414"/>
                  <a:gd name="connsiteX2" fmla="*/ 497881 w 1021756"/>
                  <a:gd name="connsiteY2" fmla="*/ 371475 h 406414"/>
                  <a:gd name="connsiteX3" fmla="*/ 729656 w 1021756"/>
                  <a:gd name="connsiteY3" fmla="*/ 222250 h 406414"/>
                  <a:gd name="connsiteX4" fmla="*/ 504231 w 1021756"/>
                  <a:gd name="connsiteY4" fmla="*/ 352425 h 406414"/>
                  <a:gd name="connsiteX5" fmla="*/ 275631 w 1021756"/>
                  <a:gd name="connsiteY5" fmla="*/ 393700 h 406414"/>
                  <a:gd name="connsiteX6" fmla="*/ 8931 w 1021756"/>
                  <a:gd name="connsiteY6" fmla="*/ 285750 h 406414"/>
                  <a:gd name="connsiteX7" fmla="*/ 66081 w 1021756"/>
                  <a:gd name="connsiteY7" fmla="*/ 330200 h 406414"/>
                  <a:gd name="connsiteX8" fmla="*/ 94656 w 1021756"/>
                  <a:gd name="connsiteY8" fmla="*/ 406400 h 406414"/>
                  <a:gd name="connsiteX9" fmla="*/ 94656 w 1021756"/>
                  <a:gd name="connsiteY9" fmla="*/ 323850 h 406414"/>
                  <a:gd name="connsiteX10" fmla="*/ 183556 w 1021756"/>
                  <a:gd name="connsiteY10" fmla="*/ 387350 h 406414"/>
                  <a:gd name="connsiteX11" fmla="*/ 177206 w 1021756"/>
                  <a:gd name="connsiteY11" fmla="*/ 381000 h 406414"/>
                  <a:gd name="connsiteX12" fmla="*/ 520106 w 1021756"/>
                  <a:gd name="connsiteY12" fmla="*/ 327025 h 406414"/>
                  <a:gd name="connsiteX13" fmla="*/ 482006 w 1021756"/>
                  <a:gd name="connsiteY13" fmla="*/ 349250 h 406414"/>
                  <a:gd name="connsiteX14" fmla="*/ 1021756 w 1021756"/>
                  <a:gd name="connsiteY14" fmla="*/ 0 h 40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1756" h="406414">
                    <a:moveTo>
                      <a:pt x="1021756" y="0"/>
                    </a:moveTo>
                    <a:cubicBezTo>
                      <a:pt x="927299" y="84931"/>
                      <a:pt x="832843" y="169863"/>
                      <a:pt x="745531" y="231775"/>
                    </a:cubicBezTo>
                    <a:cubicBezTo>
                      <a:pt x="658219" y="293687"/>
                      <a:pt x="500527" y="373063"/>
                      <a:pt x="497881" y="371475"/>
                    </a:cubicBezTo>
                    <a:cubicBezTo>
                      <a:pt x="495235" y="369888"/>
                      <a:pt x="728598" y="225425"/>
                      <a:pt x="729656" y="222250"/>
                    </a:cubicBezTo>
                    <a:cubicBezTo>
                      <a:pt x="730714" y="219075"/>
                      <a:pt x="579902" y="323850"/>
                      <a:pt x="504231" y="352425"/>
                    </a:cubicBezTo>
                    <a:cubicBezTo>
                      <a:pt x="428560" y="381000"/>
                      <a:pt x="358181" y="404812"/>
                      <a:pt x="275631" y="393700"/>
                    </a:cubicBezTo>
                    <a:cubicBezTo>
                      <a:pt x="193081" y="382588"/>
                      <a:pt x="43856" y="296333"/>
                      <a:pt x="8931" y="285750"/>
                    </a:cubicBezTo>
                    <a:cubicBezTo>
                      <a:pt x="-25994" y="275167"/>
                      <a:pt x="51794" y="310092"/>
                      <a:pt x="66081" y="330200"/>
                    </a:cubicBezTo>
                    <a:cubicBezTo>
                      <a:pt x="80368" y="350308"/>
                      <a:pt x="89894" y="407458"/>
                      <a:pt x="94656" y="406400"/>
                    </a:cubicBezTo>
                    <a:cubicBezTo>
                      <a:pt x="99418" y="405342"/>
                      <a:pt x="79839" y="327025"/>
                      <a:pt x="94656" y="323850"/>
                    </a:cubicBezTo>
                    <a:cubicBezTo>
                      <a:pt x="109473" y="320675"/>
                      <a:pt x="183556" y="387350"/>
                      <a:pt x="183556" y="387350"/>
                    </a:cubicBezTo>
                    <a:cubicBezTo>
                      <a:pt x="197314" y="396875"/>
                      <a:pt x="121114" y="391054"/>
                      <a:pt x="177206" y="381000"/>
                    </a:cubicBezTo>
                    <a:cubicBezTo>
                      <a:pt x="233298" y="370946"/>
                      <a:pt x="469306" y="332317"/>
                      <a:pt x="520106" y="327025"/>
                    </a:cubicBezTo>
                    <a:cubicBezTo>
                      <a:pt x="570906" y="321733"/>
                      <a:pt x="482006" y="349250"/>
                      <a:pt x="482006" y="349250"/>
                    </a:cubicBezTo>
                    <a:lnTo>
                      <a:pt x="102175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 596">
                <a:extLst>
                  <a:ext uri="{FF2B5EF4-FFF2-40B4-BE49-F238E27FC236}">
                    <a16:creationId xmlns:a16="http://schemas.microsoft.com/office/drawing/2014/main" id="{00BC705A-3CBF-6FF7-C8D7-3F2B5290AFE6}"/>
                  </a:ext>
                </a:extLst>
              </p:cNvPr>
              <p:cNvSpPr/>
              <p:nvPr/>
            </p:nvSpPr>
            <p:spPr>
              <a:xfrm>
                <a:off x="3867105" y="7696300"/>
                <a:ext cx="585647" cy="274778"/>
              </a:xfrm>
              <a:custGeom>
                <a:avLst/>
                <a:gdLst>
                  <a:gd name="connsiteX0" fmla="*/ 45 w 585647"/>
                  <a:gd name="connsiteY0" fmla="*/ 85625 h 274778"/>
                  <a:gd name="connsiteX1" fmla="*/ 320720 w 585647"/>
                  <a:gd name="connsiteY1" fmla="*/ 6250 h 274778"/>
                  <a:gd name="connsiteX2" fmla="*/ 193720 w 585647"/>
                  <a:gd name="connsiteY2" fmla="*/ 12600 h 274778"/>
                  <a:gd name="connsiteX3" fmla="*/ 403270 w 585647"/>
                  <a:gd name="connsiteY3" fmla="*/ 15775 h 274778"/>
                  <a:gd name="connsiteX4" fmla="*/ 555670 w 585647"/>
                  <a:gd name="connsiteY4" fmla="*/ 218975 h 274778"/>
                  <a:gd name="connsiteX5" fmla="*/ 520745 w 585647"/>
                  <a:gd name="connsiteY5" fmla="*/ 139600 h 274778"/>
                  <a:gd name="connsiteX6" fmla="*/ 584245 w 585647"/>
                  <a:gd name="connsiteY6" fmla="*/ 272950 h 274778"/>
                  <a:gd name="connsiteX7" fmla="*/ 447720 w 585647"/>
                  <a:gd name="connsiteY7" fmla="*/ 22125 h 274778"/>
                  <a:gd name="connsiteX8" fmla="*/ 454070 w 585647"/>
                  <a:gd name="connsiteY8" fmla="*/ 41175 h 274778"/>
                  <a:gd name="connsiteX9" fmla="*/ 346120 w 585647"/>
                  <a:gd name="connsiteY9" fmla="*/ 34825 h 274778"/>
                  <a:gd name="connsiteX10" fmla="*/ 45 w 585647"/>
                  <a:gd name="connsiteY10" fmla="*/ 85625 h 274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5647" h="274778">
                    <a:moveTo>
                      <a:pt x="45" y="85625"/>
                    </a:moveTo>
                    <a:cubicBezTo>
                      <a:pt x="-4188" y="80863"/>
                      <a:pt x="288441" y="18421"/>
                      <a:pt x="320720" y="6250"/>
                    </a:cubicBezTo>
                    <a:cubicBezTo>
                      <a:pt x="352999" y="-5921"/>
                      <a:pt x="179962" y="11013"/>
                      <a:pt x="193720" y="12600"/>
                    </a:cubicBezTo>
                    <a:cubicBezTo>
                      <a:pt x="207478" y="14187"/>
                      <a:pt x="342945" y="-18621"/>
                      <a:pt x="403270" y="15775"/>
                    </a:cubicBezTo>
                    <a:cubicBezTo>
                      <a:pt x="463595" y="50171"/>
                      <a:pt x="536091" y="198338"/>
                      <a:pt x="555670" y="218975"/>
                    </a:cubicBezTo>
                    <a:cubicBezTo>
                      <a:pt x="575249" y="239612"/>
                      <a:pt x="515983" y="130604"/>
                      <a:pt x="520745" y="139600"/>
                    </a:cubicBezTo>
                    <a:cubicBezTo>
                      <a:pt x="525507" y="148596"/>
                      <a:pt x="596416" y="292529"/>
                      <a:pt x="584245" y="272950"/>
                    </a:cubicBezTo>
                    <a:cubicBezTo>
                      <a:pt x="572074" y="253371"/>
                      <a:pt x="447720" y="22125"/>
                      <a:pt x="447720" y="22125"/>
                    </a:cubicBezTo>
                    <a:cubicBezTo>
                      <a:pt x="426024" y="-16504"/>
                      <a:pt x="471003" y="39058"/>
                      <a:pt x="454070" y="41175"/>
                    </a:cubicBezTo>
                    <a:cubicBezTo>
                      <a:pt x="437137" y="43292"/>
                      <a:pt x="415970" y="29004"/>
                      <a:pt x="346120" y="34825"/>
                    </a:cubicBezTo>
                    <a:cubicBezTo>
                      <a:pt x="276270" y="40646"/>
                      <a:pt x="4278" y="90387"/>
                      <a:pt x="45" y="856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 597">
                <a:extLst>
                  <a:ext uri="{FF2B5EF4-FFF2-40B4-BE49-F238E27FC236}">
                    <a16:creationId xmlns:a16="http://schemas.microsoft.com/office/drawing/2014/main" id="{D6E009A6-9FBF-E0F7-A0CA-D07ADCC9CC16}"/>
                  </a:ext>
                </a:extLst>
              </p:cNvPr>
              <p:cNvSpPr/>
              <p:nvPr/>
            </p:nvSpPr>
            <p:spPr>
              <a:xfrm>
                <a:off x="3790668" y="7756386"/>
                <a:ext cx="626873" cy="232080"/>
              </a:xfrm>
              <a:custGeom>
                <a:avLst/>
                <a:gdLst>
                  <a:gd name="connsiteX0" fmla="*/ 282 w 626873"/>
                  <a:gd name="connsiteY0" fmla="*/ 162064 h 232080"/>
                  <a:gd name="connsiteX1" fmla="*/ 314607 w 626873"/>
                  <a:gd name="connsiteY1" fmla="*/ 9664 h 232080"/>
                  <a:gd name="connsiteX2" fmla="*/ 187607 w 626873"/>
                  <a:gd name="connsiteY2" fmla="*/ 35064 h 232080"/>
                  <a:gd name="connsiteX3" fmla="*/ 432082 w 626873"/>
                  <a:gd name="connsiteY3" fmla="*/ 139 h 232080"/>
                  <a:gd name="connsiteX4" fmla="*/ 543207 w 626873"/>
                  <a:gd name="connsiteY4" fmla="*/ 50939 h 232080"/>
                  <a:gd name="connsiteX5" fmla="*/ 625757 w 626873"/>
                  <a:gd name="connsiteY5" fmla="*/ 231914 h 232080"/>
                  <a:gd name="connsiteX6" fmla="*/ 482882 w 626873"/>
                  <a:gd name="connsiteY6" fmla="*/ 16014 h 232080"/>
                  <a:gd name="connsiteX7" fmla="*/ 498757 w 626873"/>
                  <a:gd name="connsiteY7" fmla="*/ 19189 h 232080"/>
                  <a:gd name="connsiteX8" fmla="*/ 200307 w 626873"/>
                  <a:gd name="connsiteY8" fmla="*/ 35064 h 232080"/>
                  <a:gd name="connsiteX9" fmla="*/ 257457 w 626873"/>
                  <a:gd name="connsiteY9" fmla="*/ 19189 h 232080"/>
                  <a:gd name="connsiteX10" fmla="*/ 282 w 626873"/>
                  <a:gd name="connsiteY10" fmla="*/ 162064 h 2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6873" h="232080">
                    <a:moveTo>
                      <a:pt x="282" y="162064"/>
                    </a:moveTo>
                    <a:cubicBezTo>
                      <a:pt x="9807" y="160476"/>
                      <a:pt x="283386" y="30831"/>
                      <a:pt x="314607" y="9664"/>
                    </a:cubicBezTo>
                    <a:cubicBezTo>
                      <a:pt x="345828" y="-11503"/>
                      <a:pt x="168028" y="36651"/>
                      <a:pt x="187607" y="35064"/>
                    </a:cubicBezTo>
                    <a:cubicBezTo>
                      <a:pt x="207186" y="33477"/>
                      <a:pt x="372815" y="-2507"/>
                      <a:pt x="432082" y="139"/>
                    </a:cubicBezTo>
                    <a:cubicBezTo>
                      <a:pt x="491349" y="2785"/>
                      <a:pt x="510928" y="12310"/>
                      <a:pt x="543207" y="50939"/>
                    </a:cubicBezTo>
                    <a:cubicBezTo>
                      <a:pt x="575486" y="89568"/>
                      <a:pt x="635811" y="237735"/>
                      <a:pt x="625757" y="231914"/>
                    </a:cubicBezTo>
                    <a:cubicBezTo>
                      <a:pt x="615703" y="226093"/>
                      <a:pt x="482882" y="16014"/>
                      <a:pt x="482882" y="16014"/>
                    </a:cubicBezTo>
                    <a:cubicBezTo>
                      <a:pt x="461715" y="-19440"/>
                      <a:pt x="545853" y="16014"/>
                      <a:pt x="498757" y="19189"/>
                    </a:cubicBezTo>
                    <a:cubicBezTo>
                      <a:pt x="451661" y="22364"/>
                      <a:pt x="240524" y="35064"/>
                      <a:pt x="200307" y="35064"/>
                    </a:cubicBezTo>
                    <a:cubicBezTo>
                      <a:pt x="160090" y="35064"/>
                      <a:pt x="289736" y="-2507"/>
                      <a:pt x="257457" y="19189"/>
                    </a:cubicBezTo>
                    <a:cubicBezTo>
                      <a:pt x="225178" y="40885"/>
                      <a:pt x="-9243" y="163652"/>
                      <a:pt x="282" y="1620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 598">
                <a:extLst>
                  <a:ext uri="{FF2B5EF4-FFF2-40B4-BE49-F238E27FC236}">
                    <a16:creationId xmlns:a16="http://schemas.microsoft.com/office/drawing/2014/main" id="{1C17EAF2-CEC1-166C-27DE-7B6847E5BD81}"/>
                  </a:ext>
                </a:extLst>
              </p:cNvPr>
              <p:cNvSpPr/>
              <p:nvPr/>
            </p:nvSpPr>
            <p:spPr>
              <a:xfrm>
                <a:off x="4418506" y="7828425"/>
                <a:ext cx="426665" cy="121782"/>
              </a:xfrm>
              <a:custGeom>
                <a:avLst/>
                <a:gdLst>
                  <a:gd name="connsiteX0" fmla="*/ 1094 w 426665"/>
                  <a:gd name="connsiteY0" fmla="*/ 121775 h 121782"/>
                  <a:gd name="connsiteX1" fmla="*/ 55069 w 426665"/>
                  <a:gd name="connsiteY1" fmla="*/ 7475 h 121782"/>
                  <a:gd name="connsiteX2" fmla="*/ 232869 w 426665"/>
                  <a:gd name="connsiteY2" fmla="*/ 70975 h 121782"/>
                  <a:gd name="connsiteX3" fmla="*/ 426544 w 426665"/>
                  <a:gd name="connsiteY3" fmla="*/ 70975 h 121782"/>
                  <a:gd name="connsiteX4" fmla="*/ 204294 w 426665"/>
                  <a:gd name="connsiteY4" fmla="*/ 48750 h 121782"/>
                  <a:gd name="connsiteX5" fmla="*/ 267794 w 426665"/>
                  <a:gd name="connsiteY5" fmla="*/ 42400 h 121782"/>
                  <a:gd name="connsiteX6" fmla="*/ 93169 w 426665"/>
                  <a:gd name="connsiteY6" fmla="*/ 1125 h 121782"/>
                  <a:gd name="connsiteX7" fmla="*/ 1094 w 426665"/>
                  <a:gd name="connsiteY7" fmla="*/ 121775 h 12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6665" h="121782">
                    <a:moveTo>
                      <a:pt x="1094" y="121775"/>
                    </a:moveTo>
                    <a:cubicBezTo>
                      <a:pt x="-5256" y="122833"/>
                      <a:pt x="16440" y="15942"/>
                      <a:pt x="55069" y="7475"/>
                    </a:cubicBezTo>
                    <a:cubicBezTo>
                      <a:pt x="93698" y="-992"/>
                      <a:pt x="170957" y="60392"/>
                      <a:pt x="232869" y="70975"/>
                    </a:cubicBezTo>
                    <a:cubicBezTo>
                      <a:pt x="294781" y="81558"/>
                      <a:pt x="431306" y="74679"/>
                      <a:pt x="426544" y="70975"/>
                    </a:cubicBezTo>
                    <a:cubicBezTo>
                      <a:pt x="421782" y="67271"/>
                      <a:pt x="230752" y="53512"/>
                      <a:pt x="204294" y="48750"/>
                    </a:cubicBezTo>
                    <a:cubicBezTo>
                      <a:pt x="177836" y="43988"/>
                      <a:pt x="286315" y="50337"/>
                      <a:pt x="267794" y="42400"/>
                    </a:cubicBezTo>
                    <a:cubicBezTo>
                      <a:pt x="249273" y="34463"/>
                      <a:pt x="136031" y="-7342"/>
                      <a:pt x="93169" y="1125"/>
                    </a:cubicBezTo>
                    <a:cubicBezTo>
                      <a:pt x="50307" y="9592"/>
                      <a:pt x="7444" y="120717"/>
                      <a:pt x="1094" y="1217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フリーフォーム 599">
                <a:extLst>
                  <a:ext uri="{FF2B5EF4-FFF2-40B4-BE49-F238E27FC236}">
                    <a16:creationId xmlns:a16="http://schemas.microsoft.com/office/drawing/2014/main" id="{6292966B-D321-CBA4-98A1-C592B27C48FF}"/>
                  </a:ext>
                </a:extLst>
              </p:cNvPr>
              <p:cNvSpPr/>
              <p:nvPr/>
            </p:nvSpPr>
            <p:spPr>
              <a:xfrm>
                <a:off x="4793107" y="7397699"/>
                <a:ext cx="300922" cy="519140"/>
              </a:xfrm>
              <a:custGeom>
                <a:avLst/>
                <a:gdLst>
                  <a:gd name="connsiteX0" fmla="*/ 293243 w 300922"/>
                  <a:gd name="connsiteY0" fmla="*/ 51 h 519140"/>
                  <a:gd name="connsiteX1" fmla="*/ 277368 w 300922"/>
                  <a:gd name="connsiteY1" fmla="*/ 222301 h 519140"/>
                  <a:gd name="connsiteX2" fmla="*/ 286893 w 300922"/>
                  <a:gd name="connsiteY2" fmla="*/ 171501 h 519140"/>
                  <a:gd name="connsiteX3" fmla="*/ 194818 w 300922"/>
                  <a:gd name="connsiteY3" fmla="*/ 336601 h 519140"/>
                  <a:gd name="connsiteX4" fmla="*/ 239268 w 300922"/>
                  <a:gd name="connsiteY4" fmla="*/ 203251 h 519140"/>
                  <a:gd name="connsiteX5" fmla="*/ 178943 w 300922"/>
                  <a:gd name="connsiteY5" fmla="*/ 349301 h 519140"/>
                  <a:gd name="connsiteX6" fmla="*/ 1143 w 300922"/>
                  <a:gd name="connsiteY6" fmla="*/ 517576 h 519140"/>
                  <a:gd name="connsiteX7" fmla="*/ 274193 w 300922"/>
                  <a:gd name="connsiteY7" fmla="*/ 244526 h 519140"/>
                  <a:gd name="connsiteX8" fmla="*/ 293243 w 300922"/>
                  <a:gd name="connsiteY8" fmla="*/ 51 h 51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922" h="519140">
                    <a:moveTo>
                      <a:pt x="293243" y="51"/>
                    </a:moveTo>
                    <a:cubicBezTo>
                      <a:pt x="293772" y="-3653"/>
                      <a:pt x="278426" y="193726"/>
                      <a:pt x="277368" y="222301"/>
                    </a:cubicBezTo>
                    <a:cubicBezTo>
                      <a:pt x="276310" y="250876"/>
                      <a:pt x="300651" y="152451"/>
                      <a:pt x="286893" y="171501"/>
                    </a:cubicBezTo>
                    <a:cubicBezTo>
                      <a:pt x="273135" y="190551"/>
                      <a:pt x="202755" y="331309"/>
                      <a:pt x="194818" y="336601"/>
                    </a:cubicBezTo>
                    <a:cubicBezTo>
                      <a:pt x="186881" y="341893"/>
                      <a:pt x="241914" y="201134"/>
                      <a:pt x="239268" y="203251"/>
                    </a:cubicBezTo>
                    <a:cubicBezTo>
                      <a:pt x="236622" y="205368"/>
                      <a:pt x="218630" y="296914"/>
                      <a:pt x="178943" y="349301"/>
                    </a:cubicBezTo>
                    <a:cubicBezTo>
                      <a:pt x="139255" y="401689"/>
                      <a:pt x="-14732" y="535038"/>
                      <a:pt x="1143" y="517576"/>
                    </a:cubicBezTo>
                    <a:cubicBezTo>
                      <a:pt x="17018" y="500114"/>
                      <a:pt x="228156" y="330251"/>
                      <a:pt x="274193" y="244526"/>
                    </a:cubicBezTo>
                    <a:cubicBezTo>
                      <a:pt x="320230" y="158801"/>
                      <a:pt x="292714" y="3755"/>
                      <a:pt x="293243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フリーフォーム 600">
                <a:extLst>
                  <a:ext uri="{FF2B5EF4-FFF2-40B4-BE49-F238E27FC236}">
                    <a16:creationId xmlns:a16="http://schemas.microsoft.com/office/drawing/2014/main" id="{568C09A0-C2A9-2F43-7808-064F8FDCC45F}"/>
                  </a:ext>
                </a:extLst>
              </p:cNvPr>
              <p:cNvSpPr/>
              <p:nvPr/>
            </p:nvSpPr>
            <p:spPr>
              <a:xfrm>
                <a:off x="4816236" y="7146614"/>
                <a:ext cx="516270" cy="788752"/>
              </a:xfrm>
              <a:custGeom>
                <a:avLst/>
                <a:gdLst>
                  <a:gd name="connsiteX0" fmla="*/ 505064 w 516270"/>
                  <a:gd name="connsiteY0" fmla="*/ 311 h 788752"/>
                  <a:gd name="connsiteX1" fmla="*/ 492364 w 516270"/>
                  <a:gd name="connsiteY1" fmla="*/ 232086 h 788752"/>
                  <a:gd name="connsiteX2" fmla="*/ 505064 w 516270"/>
                  <a:gd name="connsiteY2" fmla="*/ 206686 h 788752"/>
                  <a:gd name="connsiteX3" fmla="*/ 305039 w 516270"/>
                  <a:gd name="connsiteY3" fmla="*/ 349561 h 788752"/>
                  <a:gd name="connsiteX4" fmla="*/ 317739 w 516270"/>
                  <a:gd name="connsiteY4" fmla="*/ 317811 h 788752"/>
                  <a:gd name="connsiteX5" fmla="*/ 305039 w 516270"/>
                  <a:gd name="connsiteY5" fmla="*/ 447986 h 788752"/>
                  <a:gd name="connsiteX6" fmla="*/ 235189 w 516270"/>
                  <a:gd name="connsiteY6" fmla="*/ 565461 h 788752"/>
                  <a:gd name="connsiteX7" fmla="*/ 239 w 516270"/>
                  <a:gd name="connsiteY7" fmla="*/ 787711 h 788752"/>
                  <a:gd name="connsiteX8" fmla="*/ 282814 w 516270"/>
                  <a:gd name="connsiteY8" fmla="*/ 467036 h 788752"/>
                  <a:gd name="connsiteX9" fmla="*/ 374889 w 516270"/>
                  <a:gd name="connsiteY9" fmla="*/ 317811 h 788752"/>
                  <a:gd name="connsiteX10" fmla="*/ 486014 w 516270"/>
                  <a:gd name="connsiteY10" fmla="*/ 184461 h 788752"/>
                  <a:gd name="connsiteX11" fmla="*/ 505064 w 516270"/>
                  <a:gd name="connsiteY11" fmla="*/ 311 h 78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6270" h="788752">
                    <a:moveTo>
                      <a:pt x="505064" y="311"/>
                    </a:moveTo>
                    <a:cubicBezTo>
                      <a:pt x="506122" y="8248"/>
                      <a:pt x="492364" y="197690"/>
                      <a:pt x="492364" y="232086"/>
                    </a:cubicBezTo>
                    <a:cubicBezTo>
                      <a:pt x="492364" y="266482"/>
                      <a:pt x="536285" y="187107"/>
                      <a:pt x="505064" y="206686"/>
                    </a:cubicBezTo>
                    <a:cubicBezTo>
                      <a:pt x="473843" y="226265"/>
                      <a:pt x="336260" y="331040"/>
                      <a:pt x="305039" y="349561"/>
                    </a:cubicBezTo>
                    <a:cubicBezTo>
                      <a:pt x="273818" y="368082"/>
                      <a:pt x="317739" y="301407"/>
                      <a:pt x="317739" y="317811"/>
                    </a:cubicBezTo>
                    <a:cubicBezTo>
                      <a:pt x="317739" y="334215"/>
                      <a:pt x="318797" y="406711"/>
                      <a:pt x="305039" y="447986"/>
                    </a:cubicBezTo>
                    <a:cubicBezTo>
                      <a:pt x="291281" y="489261"/>
                      <a:pt x="285989" y="508840"/>
                      <a:pt x="235189" y="565461"/>
                    </a:cubicBezTo>
                    <a:cubicBezTo>
                      <a:pt x="184389" y="622082"/>
                      <a:pt x="-7699" y="804115"/>
                      <a:pt x="239" y="787711"/>
                    </a:cubicBezTo>
                    <a:cubicBezTo>
                      <a:pt x="8176" y="771307"/>
                      <a:pt x="220372" y="545353"/>
                      <a:pt x="282814" y="467036"/>
                    </a:cubicBezTo>
                    <a:cubicBezTo>
                      <a:pt x="345256" y="388719"/>
                      <a:pt x="341022" y="364907"/>
                      <a:pt x="374889" y="317811"/>
                    </a:cubicBezTo>
                    <a:cubicBezTo>
                      <a:pt x="408756" y="270715"/>
                      <a:pt x="465906" y="230498"/>
                      <a:pt x="486014" y="184461"/>
                    </a:cubicBezTo>
                    <a:cubicBezTo>
                      <a:pt x="506122" y="138424"/>
                      <a:pt x="504006" y="-7626"/>
                      <a:pt x="505064" y="3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フリーフォーム 601">
                <a:extLst>
                  <a:ext uri="{FF2B5EF4-FFF2-40B4-BE49-F238E27FC236}">
                    <a16:creationId xmlns:a16="http://schemas.microsoft.com/office/drawing/2014/main" id="{E270F78A-7309-98ED-82EB-51140BFD77AF}"/>
                  </a:ext>
                </a:extLst>
              </p:cNvPr>
              <p:cNvSpPr/>
              <p:nvPr/>
            </p:nvSpPr>
            <p:spPr>
              <a:xfrm>
                <a:off x="5143092" y="7064369"/>
                <a:ext cx="227514" cy="467873"/>
              </a:xfrm>
              <a:custGeom>
                <a:avLst/>
                <a:gdLst>
                  <a:gd name="connsiteX0" fmla="*/ 197258 w 227514"/>
                  <a:gd name="connsiteY0" fmla="*/ 6 h 467873"/>
                  <a:gd name="connsiteX1" fmla="*/ 225833 w 227514"/>
                  <a:gd name="connsiteY1" fmla="*/ 187331 h 467873"/>
                  <a:gd name="connsiteX2" fmla="*/ 140108 w 227514"/>
                  <a:gd name="connsiteY2" fmla="*/ 358781 h 467873"/>
                  <a:gd name="connsiteX3" fmla="*/ 408 w 227514"/>
                  <a:gd name="connsiteY3" fmla="*/ 466731 h 467873"/>
                  <a:gd name="connsiteX4" fmla="*/ 187733 w 227514"/>
                  <a:gd name="connsiteY4" fmla="*/ 292106 h 467873"/>
                  <a:gd name="connsiteX5" fmla="*/ 200433 w 227514"/>
                  <a:gd name="connsiteY5" fmla="*/ 193681 h 467873"/>
                  <a:gd name="connsiteX6" fmla="*/ 197258 w 227514"/>
                  <a:gd name="connsiteY6" fmla="*/ 6 h 46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514" h="467873">
                    <a:moveTo>
                      <a:pt x="197258" y="6"/>
                    </a:moveTo>
                    <a:cubicBezTo>
                      <a:pt x="201491" y="-1052"/>
                      <a:pt x="235358" y="127535"/>
                      <a:pt x="225833" y="187331"/>
                    </a:cubicBezTo>
                    <a:cubicBezTo>
                      <a:pt x="216308" y="247127"/>
                      <a:pt x="177679" y="312214"/>
                      <a:pt x="140108" y="358781"/>
                    </a:cubicBezTo>
                    <a:cubicBezTo>
                      <a:pt x="102537" y="405348"/>
                      <a:pt x="-7530" y="477844"/>
                      <a:pt x="408" y="466731"/>
                    </a:cubicBezTo>
                    <a:cubicBezTo>
                      <a:pt x="8345" y="455619"/>
                      <a:pt x="154396" y="337614"/>
                      <a:pt x="187733" y="292106"/>
                    </a:cubicBezTo>
                    <a:cubicBezTo>
                      <a:pt x="221070" y="246598"/>
                      <a:pt x="197258" y="236014"/>
                      <a:pt x="200433" y="193681"/>
                    </a:cubicBezTo>
                    <a:cubicBezTo>
                      <a:pt x="203608" y="151348"/>
                      <a:pt x="193025" y="1064"/>
                      <a:pt x="197258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3" name="フリーフォーム 602">
                <a:extLst>
                  <a:ext uri="{FF2B5EF4-FFF2-40B4-BE49-F238E27FC236}">
                    <a16:creationId xmlns:a16="http://schemas.microsoft.com/office/drawing/2014/main" id="{C352D7AB-8ECA-5AE2-B0EF-DF7FB833184E}"/>
                  </a:ext>
                </a:extLst>
              </p:cNvPr>
              <p:cNvSpPr/>
              <p:nvPr/>
            </p:nvSpPr>
            <p:spPr>
              <a:xfrm>
                <a:off x="5527674" y="6044778"/>
                <a:ext cx="247708" cy="496262"/>
              </a:xfrm>
              <a:custGeom>
                <a:avLst/>
                <a:gdLst>
                  <a:gd name="connsiteX0" fmla="*/ 1 w 247708"/>
                  <a:gd name="connsiteY0" fmla="*/ 422 h 496262"/>
                  <a:gd name="connsiteX1" fmla="*/ 174626 w 247708"/>
                  <a:gd name="connsiteY1" fmla="*/ 60747 h 496262"/>
                  <a:gd name="connsiteX2" fmla="*/ 247651 w 247708"/>
                  <a:gd name="connsiteY2" fmla="*/ 60747 h 496262"/>
                  <a:gd name="connsiteX3" fmla="*/ 187326 w 247708"/>
                  <a:gd name="connsiteY3" fmla="*/ 79797 h 496262"/>
                  <a:gd name="connsiteX4" fmla="*/ 212726 w 247708"/>
                  <a:gd name="connsiteY4" fmla="*/ 203622 h 496262"/>
                  <a:gd name="connsiteX5" fmla="*/ 187326 w 247708"/>
                  <a:gd name="connsiteY5" fmla="*/ 159172 h 496262"/>
                  <a:gd name="connsiteX6" fmla="*/ 190501 w 247708"/>
                  <a:gd name="connsiteY6" fmla="*/ 251247 h 496262"/>
                  <a:gd name="connsiteX7" fmla="*/ 152401 w 247708"/>
                  <a:gd name="connsiteY7" fmla="*/ 314747 h 496262"/>
                  <a:gd name="connsiteX8" fmla="*/ 127001 w 247708"/>
                  <a:gd name="connsiteY8" fmla="*/ 368722 h 496262"/>
                  <a:gd name="connsiteX9" fmla="*/ 117476 w 247708"/>
                  <a:gd name="connsiteY9" fmla="*/ 495722 h 496262"/>
                  <a:gd name="connsiteX10" fmla="*/ 123826 w 247708"/>
                  <a:gd name="connsiteY10" fmla="*/ 314747 h 496262"/>
                  <a:gd name="connsiteX11" fmla="*/ 130176 w 247708"/>
                  <a:gd name="connsiteY11" fmla="*/ 346497 h 496262"/>
                  <a:gd name="connsiteX12" fmla="*/ 184151 w 247708"/>
                  <a:gd name="connsiteY12" fmla="*/ 241722 h 496262"/>
                  <a:gd name="connsiteX13" fmla="*/ 177801 w 247708"/>
                  <a:gd name="connsiteY13" fmla="*/ 95672 h 496262"/>
                  <a:gd name="connsiteX14" fmla="*/ 1 w 247708"/>
                  <a:gd name="connsiteY14" fmla="*/ 422 h 49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708" h="496262">
                    <a:moveTo>
                      <a:pt x="1" y="422"/>
                    </a:moveTo>
                    <a:cubicBezTo>
                      <a:pt x="-528" y="-5399"/>
                      <a:pt x="133351" y="50693"/>
                      <a:pt x="174626" y="60747"/>
                    </a:cubicBezTo>
                    <a:cubicBezTo>
                      <a:pt x="215901" y="70801"/>
                      <a:pt x="245534" y="57572"/>
                      <a:pt x="247651" y="60747"/>
                    </a:cubicBezTo>
                    <a:cubicBezTo>
                      <a:pt x="249768" y="63922"/>
                      <a:pt x="193147" y="55984"/>
                      <a:pt x="187326" y="79797"/>
                    </a:cubicBezTo>
                    <a:cubicBezTo>
                      <a:pt x="181505" y="103610"/>
                      <a:pt x="212726" y="190393"/>
                      <a:pt x="212726" y="203622"/>
                    </a:cubicBezTo>
                    <a:cubicBezTo>
                      <a:pt x="212726" y="216851"/>
                      <a:pt x="191030" y="151235"/>
                      <a:pt x="187326" y="159172"/>
                    </a:cubicBezTo>
                    <a:cubicBezTo>
                      <a:pt x="183622" y="167109"/>
                      <a:pt x="196322" y="225318"/>
                      <a:pt x="190501" y="251247"/>
                    </a:cubicBezTo>
                    <a:cubicBezTo>
                      <a:pt x="184680" y="277176"/>
                      <a:pt x="162984" y="295168"/>
                      <a:pt x="152401" y="314747"/>
                    </a:cubicBezTo>
                    <a:cubicBezTo>
                      <a:pt x="141818" y="334326"/>
                      <a:pt x="132822" y="338559"/>
                      <a:pt x="127001" y="368722"/>
                    </a:cubicBezTo>
                    <a:cubicBezTo>
                      <a:pt x="121180" y="398885"/>
                      <a:pt x="118005" y="504718"/>
                      <a:pt x="117476" y="495722"/>
                    </a:cubicBezTo>
                    <a:cubicBezTo>
                      <a:pt x="116947" y="486726"/>
                      <a:pt x="121709" y="339618"/>
                      <a:pt x="123826" y="314747"/>
                    </a:cubicBezTo>
                    <a:cubicBezTo>
                      <a:pt x="125943" y="289876"/>
                      <a:pt x="120122" y="358668"/>
                      <a:pt x="130176" y="346497"/>
                    </a:cubicBezTo>
                    <a:cubicBezTo>
                      <a:pt x="140230" y="334326"/>
                      <a:pt x="176214" y="283526"/>
                      <a:pt x="184151" y="241722"/>
                    </a:cubicBezTo>
                    <a:cubicBezTo>
                      <a:pt x="192088" y="199918"/>
                      <a:pt x="203730" y="131655"/>
                      <a:pt x="177801" y="95672"/>
                    </a:cubicBezTo>
                    <a:cubicBezTo>
                      <a:pt x="151872" y="59689"/>
                      <a:pt x="530" y="6243"/>
                      <a:pt x="1" y="4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フリーフォーム 603">
                <a:extLst>
                  <a:ext uri="{FF2B5EF4-FFF2-40B4-BE49-F238E27FC236}">
                    <a16:creationId xmlns:a16="http://schemas.microsoft.com/office/drawing/2014/main" id="{C4703935-DE86-69FE-B835-F6C293CD94DC}"/>
                  </a:ext>
                </a:extLst>
              </p:cNvPr>
              <p:cNvSpPr/>
              <p:nvPr/>
            </p:nvSpPr>
            <p:spPr>
              <a:xfrm>
                <a:off x="5476802" y="6429446"/>
                <a:ext cx="171789" cy="743637"/>
              </a:xfrm>
              <a:custGeom>
                <a:avLst/>
                <a:gdLst>
                  <a:gd name="connsiteX0" fmla="*/ 171523 w 171789"/>
                  <a:gd name="connsiteY0" fmla="*/ 6279 h 743637"/>
                  <a:gd name="connsiteX1" fmla="*/ 133423 w 171789"/>
                  <a:gd name="connsiteY1" fmla="*/ 101529 h 743637"/>
                  <a:gd name="connsiteX2" fmla="*/ 136598 w 171789"/>
                  <a:gd name="connsiteY2" fmla="*/ 260279 h 743637"/>
                  <a:gd name="connsiteX3" fmla="*/ 130248 w 171789"/>
                  <a:gd name="connsiteY3" fmla="*/ 368229 h 743637"/>
                  <a:gd name="connsiteX4" fmla="*/ 142948 w 171789"/>
                  <a:gd name="connsiteY4" fmla="*/ 272979 h 743637"/>
                  <a:gd name="connsiteX5" fmla="*/ 114373 w 171789"/>
                  <a:gd name="connsiteY5" fmla="*/ 412679 h 743637"/>
                  <a:gd name="connsiteX6" fmla="*/ 111198 w 171789"/>
                  <a:gd name="connsiteY6" fmla="*/ 590479 h 743637"/>
                  <a:gd name="connsiteX7" fmla="*/ 85798 w 171789"/>
                  <a:gd name="connsiteY7" fmla="*/ 676204 h 743637"/>
                  <a:gd name="connsiteX8" fmla="*/ 73 w 171789"/>
                  <a:gd name="connsiteY8" fmla="*/ 742879 h 743637"/>
                  <a:gd name="connsiteX9" fmla="*/ 101673 w 171789"/>
                  <a:gd name="connsiteY9" fmla="*/ 631754 h 743637"/>
                  <a:gd name="connsiteX10" fmla="*/ 108023 w 171789"/>
                  <a:gd name="connsiteY10" fmla="*/ 203129 h 743637"/>
                  <a:gd name="connsiteX11" fmla="*/ 111198 w 171789"/>
                  <a:gd name="connsiteY11" fmla="*/ 279329 h 743637"/>
                  <a:gd name="connsiteX12" fmla="*/ 171523 w 171789"/>
                  <a:gd name="connsiteY12" fmla="*/ 6279 h 74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1789" h="743637">
                    <a:moveTo>
                      <a:pt x="171523" y="6279"/>
                    </a:moveTo>
                    <a:cubicBezTo>
                      <a:pt x="175227" y="-23354"/>
                      <a:pt x="139244" y="59196"/>
                      <a:pt x="133423" y="101529"/>
                    </a:cubicBezTo>
                    <a:cubicBezTo>
                      <a:pt x="127602" y="143862"/>
                      <a:pt x="137127" y="215829"/>
                      <a:pt x="136598" y="260279"/>
                    </a:cubicBezTo>
                    <a:cubicBezTo>
                      <a:pt x="136069" y="304729"/>
                      <a:pt x="129190" y="366112"/>
                      <a:pt x="130248" y="368229"/>
                    </a:cubicBezTo>
                    <a:cubicBezTo>
                      <a:pt x="131306" y="370346"/>
                      <a:pt x="145594" y="265571"/>
                      <a:pt x="142948" y="272979"/>
                    </a:cubicBezTo>
                    <a:cubicBezTo>
                      <a:pt x="140302" y="280387"/>
                      <a:pt x="119665" y="359762"/>
                      <a:pt x="114373" y="412679"/>
                    </a:cubicBezTo>
                    <a:cubicBezTo>
                      <a:pt x="109081" y="465596"/>
                      <a:pt x="115960" y="546558"/>
                      <a:pt x="111198" y="590479"/>
                    </a:cubicBezTo>
                    <a:cubicBezTo>
                      <a:pt x="106436" y="634400"/>
                      <a:pt x="104319" y="650804"/>
                      <a:pt x="85798" y="676204"/>
                    </a:cubicBezTo>
                    <a:cubicBezTo>
                      <a:pt x="67277" y="701604"/>
                      <a:pt x="-2573" y="750287"/>
                      <a:pt x="73" y="742879"/>
                    </a:cubicBezTo>
                    <a:cubicBezTo>
                      <a:pt x="2719" y="735471"/>
                      <a:pt x="83681" y="721712"/>
                      <a:pt x="101673" y="631754"/>
                    </a:cubicBezTo>
                    <a:cubicBezTo>
                      <a:pt x="119665" y="541796"/>
                      <a:pt x="106436" y="261866"/>
                      <a:pt x="108023" y="203129"/>
                    </a:cubicBezTo>
                    <a:cubicBezTo>
                      <a:pt x="109610" y="144392"/>
                      <a:pt x="103260" y="305787"/>
                      <a:pt x="111198" y="279329"/>
                    </a:cubicBezTo>
                    <a:cubicBezTo>
                      <a:pt x="119136" y="252871"/>
                      <a:pt x="167819" y="35912"/>
                      <a:pt x="171523" y="62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5" name="フリーフォーム 604">
                <a:extLst>
                  <a:ext uri="{FF2B5EF4-FFF2-40B4-BE49-F238E27FC236}">
                    <a16:creationId xmlns:a16="http://schemas.microsoft.com/office/drawing/2014/main" id="{86EE94E6-0E97-4FE9-ACA1-D461581682B1}"/>
                  </a:ext>
                </a:extLst>
              </p:cNvPr>
              <p:cNvSpPr/>
              <p:nvPr/>
            </p:nvSpPr>
            <p:spPr>
              <a:xfrm>
                <a:off x="5131893" y="5461714"/>
                <a:ext cx="452800" cy="640638"/>
              </a:xfrm>
              <a:custGeom>
                <a:avLst/>
                <a:gdLst>
                  <a:gd name="connsiteX0" fmla="*/ 11607 w 452800"/>
                  <a:gd name="connsiteY0" fmla="*/ 18336 h 640638"/>
                  <a:gd name="connsiteX1" fmla="*/ 351332 w 452800"/>
                  <a:gd name="connsiteY1" fmla="*/ 462836 h 640638"/>
                  <a:gd name="connsiteX2" fmla="*/ 268782 w 452800"/>
                  <a:gd name="connsiteY2" fmla="*/ 351711 h 640638"/>
                  <a:gd name="connsiteX3" fmla="*/ 411657 w 452800"/>
                  <a:gd name="connsiteY3" fmla="*/ 507286 h 640638"/>
                  <a:gd name="connsiteX4" fmla="*/ 402132 w 452800"/>
                  <a:gd name="connsiteY4" fmla="*/ 640636 h 640638"/>
                  <a:gd name="connsiteX5" fmla="*/ 437057 w 452800"/>
                  <a:gd name="connsiteY5" fmla="*/ 504111 h 640638"/>
                  <a:gd name="connsiteX6" fmla="*/ 110032 w 452800"/>
                  <a:gd name="connsiteY6" fmla="*/ 123111 h 640638"/>
                  <a:gd name="connsiteX7" fmla="*/ 11607 w 452800"/>
                  <a:gd name="connsiteY7" fmla="*/ 18336 h 64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2800" h="640638">
                    <a:moveTo>
                      <a:pt x="11607" y="18336"/>
                    </a:moveTo>
                    <a:cubicBezTo>
                      <a:pt x="51824" y="74957"/>
                      <a:pt x="308470" y="407274"/>
                      <a:pt x="351332" y="462836"/>
                    </a:cubicBezTo>
                    <a:cubicBezTo>
                      <a:pt x="394195" y="518399"/>
                      <a:pt x="258728" y="344303"/>
                      <a:pt x="268782" y="351711"/>
                    </a:cubicBezTo>
                    <a:cubicBezTo>
                      <a:pt x="278836" y="359119"/>
                      <a:pt x="389432" y="459132"/>
                      <a:pt x="411657" y="507286"/>
                    </a:cubicBezTo>
                    <a:cubicBezTo>
                      <a:pt x="433882" y="555440"/>
                      <a:pt x="397899" y="641165"/>
                      <a:pt x="402132" y="640636"/>
                    </a:cubicBezTo>
                    <a:cubicBezTo>
                      <a:pt x="406365" y="640107"/>
                      <a:pt x="485740" y="590365"/>
                      <a:pt x="437057" y="504111"/>
                    </a:cubicBezTo>
                    <a:cubicBezTo>
                      <a:pt x="388374" y="417857"/>
                      <a:pt x="176707" y="198782"/>
                      <a:pt x="110032" y="123111"/>
                    </a:cubicBezTo>
                    <a:cubicBezTo>
                      <a:pt x="43357" y="47440"/>
                      <a:pt x="-28610" y="-38285"/>
                      <a:pt x="11607" y="183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6" name="フリーフォーム 605">
                <a:extLst>
                  <a:ext uri="{FF2B5EF4-FFF2-40B4-BE49-F238E27FC236}">
                    <a16:creationId xmlns:a16="http://schemas.microsoft.com/office/drawing/2014/main" id="{742AFB06-B888-C144-C8F3-E4F3DFAD2CED}"/>
                  </a:ext>
                </a:extLst>
              </p:cNvPr>
              <p:cNvSpPr/>
              <p:nvPr/>
            </p:nvSpPr>
            <p:spPr>
              <a:xfrm>
                <a:off x="4688138" y="4785746"/>
                <a:ext cx="572942" cy="818129"/>
              </a:xfrm>
              <a:custGeom>
                <a:avLst/>
                <a:gdLst>
                  <a:gd name="connsiteX0" fmla="*/ 1337 w 572942"/>
                  <a:gd name="connsiteY0" fmla="*/ 2154 h 818129"/>
                  <a:gd name="connsiteX1" fmla="*/ 198187 w 572942"/>
                  <a:gd name="connsiteY1" fmla="*/ 306954 h 818129"/>
                  <a:gd name="connsiteX2" fmla="*/ 90237 w 572942"/>
                  <a:gd name="connsiteY2" fmla="*/ 173604 h 818129"/>
                  <a:gd name="connsiteX3" fmla="*/ 261687 w 572942"/>
                  <a:gd name="connsiteY3" fmla="*/ 402204 h 818129"/>
                  <a:gd name="connsiteX4" fmla="*/ 572837 w 572942"/>
                  <a:gd name="connsiteY4" fmla="*/ 818129 h 818129"/>
                  <a:gd name="connsiteX5" fmla="*/ 226762 w 572942"/>
                  <a:gd name="connsiteY5" fmla="*/ 399029 h 818129"/>
                  <a:gd name="connsiteX6" fmla="*/ 315662 w 572942"/>
                  <a:gd name="connsiteY6" fmla="*/ 491104 h 818129"/>
                  <a:gd name="connsiteX7" fmla="*/ 1337 w 572942"/>
                  <a:gd name="connsiteY7" fmla="*/ 2154 h 81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2942" h="818129">
                    <a:moveTo>
                      <a:pt x="1337" y="2154"/>
                    </a:moveTo>
                    <a:cubicBezTo>
                      <a:pt x="-18242" y="-28538"/>
                      <a:pt x="183370" y="278379"/>
                      <a:pt x="198187" y="306954"/>
                    </a:cubicBezTo>
                    <a:cubicBezTo>
                      <a:pt x="213004" y="335529"/>
                      <a:pt x="79654" y="157729"/>
                      <a:pt x="90237" y="173604"/>
                    </a:cubicBezTo>
                    <a:cubicBezTo>
                      <a:pt x="100820" y="189479"/>
                      <a:pt x="261687" y="402204"/>
                      <a:pt x="261687" y="402204"/>
                    </a:cubicBezTo>
                    <a:cubicBezTo>
                      <a:pt x="342120" y="509625"/>
                      <a:pt x="578658" y="818658"/>
                      <a:pt x="572837" y="818129"/>
                    </a:cubicBezTo>
                    <a:cubicBezTo>
                      <a:pt x="567016" y="817600"/>
                      <a:pt x="269625" y="453533"/>
                      <a:pt x="226762" y="399029"/>
                    </a:cubicBezTo>
                    <a:cubicBezTo>
                      <a:pt x="183900" y="344525"/>
                      <a:pt x="351116" y="551429"/>
                      <a:pt x="315662" y="491104"/>
                    </a:cubicBezTo>
                    <a:cubicBezTo>
                      <a:pt x="280208" y="430779"/>
                      <a:pt x="20916" y="32846"/>
                      <a:pt x="1337" y="2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フリーフォーム 606">
                <a:extLst>
                  <a:ext uri="{FF2B5EF4-FFF2-40B4-BE49-F238E27FC236}">
                    <a16:creationId xmlns:a16="http://schemas.microsoft.com/office/drawing/2014/main" id="{A02F3F31-67A8-E268-D74A-C83B2FA1538C}"/>
                  </a:ext>
                </a:extLst>
              </p:cNvPr>
              <p:cNvSpPr/>
              <p:nvPr/>
            </p:nvSpPr>
            <p:spPr>
              <a:xfrm>
                <a:off x="4752838" y="4949246"/>
                <a:ext cx="578080" cy="707191"/>
              </a:xfrm>
              <a:custGeom>
                <a:avLst/>
                <a:gdLst>
                  <a:gd name="connsiteX0" fmla="*/ 137 w 578080"/>
                  <a:gd name="connsiteY0" fmla="*/ 579 h 707191"/>
                  <a:gd name="connsiteX1" fmla="*/ 203337 w 578080"/>
                  <a:gd name="connsiteY1" fmla="*/ 146629 h 707191"/>
                  <a:gd name="connsiteX2" fmla="*/ 374787 w 578080"/>
                  <a:gd name="connsiteY2" fmla="*/ 460954 h 707191"/>
                  <a:gd name="connsiteX3" fmla="*/ 365262 w 578080"/>
                  <a:gd name="connsiteY3" fmla="*/ 413329 h 707191"/>
                  <a:gd name="connsiteX4" fmla="*/ 574812 w 578080"/>
                  <a:gd name="connsiteY4" fmla="*/ 705429 h 707191"/>
                  <a:gd name="connsiteX5" fmla="*/ 470037 w 578080"/>
                  <a:gd name="connsiteY5" fmla="*/ 518104 h 707191"/>
                  <a:gd name="connsiteX6" fmla="*/ 171587 w 578080"/>
                  <a:gd name="connsiteY6" fmla="*/ 172029 h 707191"/>
                  <a:gd name="connsiteX7" fmla="*/ 193812 w 578080"/>
                  <a:gd name="connsiteY7" fmla="*/ 200604 h 707191"/>
                  <a:gd name="connsiteX8" fmla="*/ 171587 w 578080"/>
                  <a:gd name="connsiteY8" fmla="*/ 99004 h 707191"/>
                  <a:gd name="connsiteX9" fmla="*/ 137 w 578080"/>
                  <a:gd name="connsiteY9" fmla="*/ 579 h 70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080" h="707191">
                    <a:moveTo>
                      <a:pt x="137" y="579"/>
                    </a:moveTo>
                    <a:cubicBezTo>
                      <a:pt x="5429" y="8516"/>
                      <a:pt x="140895" y="69900"/>
                      <a:pt x="203337" y="146629"/>
                    </a:cubicBezTo>
                    <a:cubicBezTo>
                      <a:pt x="265779" y="223358"/>
                      <a:pt x="347799" y="416504"/>
                      <a:pt x="374787" y="460954"/>
                    </a:cubicBezTo>
                    <a:cubicBezTo>
                      <a:pt x="401775" y="505404"/>
                      <a:pt x="331925" y="372583"/>
                      <a:pt x="365262" y="413329"/>
                    </a:cubicBezTo>
                    <a:cubicBezTo>
                      <a:pt x="398600" y="454075"/>
                      <a:pt x="557350" y="687967"/>
                      <a:pt x="574812" y="705429"/>
                    </a:cubicBezTo>
                    <a:cubicBezTo>
                      <a:pt x="592274" y="722891"/>
                      <a:pt x="537241" y="607004"/>
                      <a:pt x="470037" y="518104"/>
                    </a:cubicBezTo>
                    <a:cubicBezTo>
                      <a:pt x="402833" y="429204"/>
                      <a:pt x="217625" y="224946"/>
                      <a:pt x="171587" y="172029"/>
                    </a:cubicBezTo>
                    <a:cubicBezTo>
                      <a:pt x="125550" y="119112"/>
                      <a:pt x="193812" y="212775"/>
                      <a:pt x="193812" y="200604"/>
                    </a:cubicBezTo>
                    <a:cubicBezTo>
                      <a:pt x="193812" y="188433"/>
                      <a:pt x="199633" y="129696"/>
                      <a:pt x="171587" y="99004"/>
                    </a:cubicBezTo>
                    <a:cubicBezTo>
                      <a:pt x="143541" y="68312"/>
                      <a:pt x="-5155" y="-7358"/>
                      <a:pt x="137" y="5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8" name="フリーフォーム 607">
                <a:extLst>
                  <a:ext uri="{FF2B5EF4-FFF2-40B4-BE49-F238E27FC236}">
                    <a16:creationId xmlns:a16="http://schemas.microsoft.com/office/drawing/2014/main" id="{03F74D31-C861-AB70-85B4-AEA74FDA69DF}"/>
                  </a:ext>
                </a:extLst>
              </p:cNvPr>
              <p:cNvSpPr/>
              <p:nvPr/>
            </p:nvSpPr>
            <p:spPr>
              <a:xfrm>
                <a:off x="4524284" y="4596296"/>
                <a:ext cx="304954" cy="397980"/>
              </a:xfrm>
              <a:custGeom>
                <a:avLst/>
                <a:gdLst>
                  <a:gd name="connsiteX0" fmla="*/ 91 w 304954"/>
                  <a:gd name="connsiteY0" fmla="*/ 1104 h 397980"/>
                  <a:gd name="connsiteX1" fmla="*/ 123916 w 304954"/>
                  <a:gd name="connsiteY1" fmla="*/ 96354 h 397980"/>
                  <a:gd name="connsiteX2" fmla="*/ 104866 w 304954"/>
                  <a:gd name="connsiteY2" fmla="*/ 185254 h 397980"/>
                  <a:gd name="connsiteX3" fmla="*/ 127091 w 304954"/>
                  <a:gd name="connsiteY3" fmla="*/ 166204 h 397980"/>
                  <a:gd name="connsiteX4" fmla="*/ 304891 w 304954"/>
                  <a:gd name="connsiteY4" fmla="*/ 397979 h 397980"/>
                  <a:gd name="connsiteX5" fmla="*/ 146141 w 304954"/>
                  <a:gd name="connsiteY5" fmla="*/ 163029 h 397980"/>
                  <a:gd name="connsiteX6" fmla="*/ 91 w 304954"/>
                  <a:gd name="connsiteY6" fmla="*/ 1104 h 39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954" h="397980">
                    <a:moveTo>
                      <a:pt x="91" y="1104"/>
                    </a:moveTo>
                    <a:cubicBezTo>
                      <a:pt x="-3613" y="-10008"/>
                      <a:pt x="106454" y="65662"/>
                      <a:pt x="123916" y="96354"/>
                    </a:cubicBezTo>
                    <a:cubicBezTo>
                      <a:pt x="141379" y="127046"/>
                      <a:pt x="104337" y="173612"/>
                      <a:pt x="104866" y="185254"/>
                    </a:cubicBezTo>
                    <a:cubicBezTo>
                      <a:pt x="105395" y="196896"/>
                      <a:pt x="93754" y="130750"/>
                      <a:pt x="127091" y="166204"/>
                    </a:cubicBezTo>
                    <a:cubicBezTo>
                      <a:pt x="160428" y="201658"/>
                      <a:pt x="301716" y="398508"/>
                      <a:pt x="304891" y="397979"/>
                    </a:cubicBezTo>
                    <a:cubicBezTo>
                      <a:pt x="308066" y="397450"/>
                      <a:pt x="190591" y="227058"/>
                      <a:pt x="146141" y="163029"/>
                    </a:cubicBezTo>
                    <a:cubicBezTo>
                      <a:pt x="101691" y="99000"/>
                      <a:pt x="3795" y="12216"/>
                      <a:pt x="91" y="1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9" name="フリーフォーム 608">
                <a:extLst>
                  <a:ext uri="{FF2B5EF4-FFF2-40B4-BE49-F238E27FC236}">
                    <a16:creationId xmlns:a16="http://schemas.microsoft.com/office/drawing/2014/main" id="{3EDB1777-0C2D-BE58-BDD5-D25C7954B89F}"/>
                  </a:ext>
                </a:extLst>
              </p:cNvPr>
              <p:cNvSpPr/>
              <p:nvPr/>
            </p:nvSpPr>
            <p:spPr>
              <a:xfrm>
                <a:off x="3984282" y="4158325"/>
                <a:ext cx="635370" cy="531335"/>
              </a:xfrm>
              <a:custGeom>
                <a:avLst/>
                <a:gdLst>
                  <a:gd name="connsiteX0" fmla="*/ 343 w 635370"/>
                  <a:gd name="connsiteY0" fmla="*/ 925 h 531335"/>
                  <a:gd name="connsiteX1" fmla="*/ 209893 w 635370"/>
                  <a:gd name="connsiteY1" fmla="*/ 283500 h 531335"/>
                  <a:gd name="connsiteX2" fmla="*/ 152743 w 635370"/>
                  <a:gd name="connsiteY2" fmla="*/ 216825 h 531335"/>
                  <a:gd name="connsiteX3" fmla="*/ 298793 w 635370"/>
                  <a:gd name="connsiteY3" fmla="*/ 318425 h 531335"/>
                  <a:gd name="connsiteX4" fmla="*/ 394043 w 635370"/>
                  <a:gd name="connsiteY4" fmla="*/ 391450 h 531335"/>
                  <a:gd name="connsiteX5" fmla="*/ 635343 w 635370"/>
                  <a:gd name="connsiteY5" fmla="*/ 531150 h 531335"/>
                  <a:gd name="connsiteX6" fmla="*/ 378168 w 635370"/>
                  <a:gd name="connsiteY6" fmla="*/ 359700 h 531335"/>
                  <a:gd name="connsiteX7" fmla="*/ 165443 w 635370"/>
                  <a:gd name="connsiteY7" fmla="*/ 197775 h 531335"/>
                  <a:gd name="connsiteX8" fmla="*/ 343 w 635370"/>
                  <a:gd name="connsiteY8" fmla="*/ 925 h 5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5370" h="531335">
                    <a:moveTo>
                      <a:pt x="343" y="925"/>
                    </a:moveTo>
                    <a:cubicBezTo>
                      <a:pt x="7751" y="15212"/>
                      <a:pt x="184493" y="247517"/>
                      <a:pt x="209893" y="283500"/>
                    </a:cubicBezTo>
                    <a:cubicBezTo>
                      <a:pt x="235293" y="319483"/>
                      <a:pt x="137926" y="211004"/>
                      <a:pt x="152743" y="216825"/>
                    </a:cubicBezTo>
                    <a:cubicBezTo>
                      <a:pt x="167560" y="222646"/>
                      <a:pt x="258576" y="289321"/>
                      <a:pt x="298793" y="318425"/>
                    </a:cubicBezTo>
                    <a:cubicBezTo>
                      <a:pt x="339010" y="347529"/>
                      <a:pt x="337951" y="355996"/>
                      <a:pt x="394043" y="391450"/>
                    </a:cubicBezTo>
                    <a:cubicBezTo>
                      <a:pt x="450135" y="426904"/>
                      <a:pt x="637989" y="536442"/>
                      <a:pt x="635343" y="531150"/>
                    </a:cubicBezTo>
                    <a:cubicBezTo>
                      <a:pt x="632697" y="525858"/>
                      <a:pt x="456485" y="415263"/>
                      <a:pt x="378168" y="359700"/>
                    </a:cubicBezTo>
                    <a:cubicBezTo>
                      <a:pt x="299851" y="304138"/>
                      <a:pt x="223651" y="253867"/>
                      <a:pt x="165443" y="197775"/>
                    </a:cubicBezTo>
                    <a:cubicBezTo>
                      <a:pt x="107235" y="141683"/>
                      <a:pt x="-7065" y="-13362"/>
                      <a:pt x="343" y="9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0" name="フリーフォーム 609">
                <a:extLst>
                  <a:ext uri="{FF2B5EF4-FFF2-40B4-BE49-F238E27FC236}">
                    <a16:creationId xmlns:a16="http://schemas.microsoft.com/office/drawing/2014/main" id="{FC4DB9E2-A36B-448D-6AED-4C7C8F5380AA}"/>
                  </a:ext>
                </a:extLst>
              </p:cNvPr>
              <p:cNvSpPr/>
              <p:nvPr/>
            </p:nvSpPr>
            <p:spPr>
              <a:xfrm>
                <a:off x="3198209" y="3753644"/>
                <a:ext cx="934501" cy="584731"/>
              </a:xfrm>
              <a:custGeom>
                <a:avLst/>
                <a:gdLst>
                  <a:gd name="connsiteX0" fmla="*/ 2191 w 934501"/>
                  <a:gd name="connsiteY0" fmla="*/ 40481 h 584731"/>
                  <a:gd name="connsiteX1" fmla="*/ 230791 w 934501"/>
                  <a:gd name="connsiteY1" fmla="*/ 2381 h 584731"/>
                  <a:gd name="connsiteX2" fmla="*/ 551466 w 934501"/>
                  <a:gd name="connsiteY2" fmla="*/ 123031 h 584731"/>
                  <a:gd name="connsiteX3" fmla="*/ 481616 w 934501"/>
                  <a:gd name="connsiteY3" fmla="*/ 65881 h 584731"/>
                  <a:gd name="connsiteX4" fmla="*/ 605441 w 934501"/>
                  <a:gd name="connsiteY4" fmla="*/ 189706 h 584731"/>
                  <a:gd name="connsiteX5" fmla="*/ 932466 w 934501"/>
                  <a:gd name="connsiteY5" fmla="*/ 583406 h 584731"/>
                  <a:gd name="connsiteX6" fmla="*/ 433991 w 934501"/>
                  <a:gd name="connsiteY6" fmla="*/ 40481 h 584731"/>
                  <a:gd name="connsiteX7" fmla="*/ 503841 w 934501"/>
                  <a:gd name="connsiteY7" fmla="*/ 88106 h 584731"/>
                  <a:gd name="connsiteX8" fmla="*/ 367316 w 934501"/>
                  <a:gd name="connsiteY8" fmla="*/ 11906 h 584731"/>
                  <a:gd name="connsiteX9" fmla="*/ 2191 w 934501"/>
                  <a:gd name="connsiteY9" fmla="*/ 40481 h 58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01" h="584731">
                    <a:moveTo>
                      <a:pt x="2191" y="40481"/>
                    </a:moveTo>
                    <a:cubicBezTo>
                      <a:pt x="-20563" y="38894"/>
                      <a:pt x="139245" y="-11377"/>
                      <a:pt x="230791" y="2381"/>
                    </a:cubicBezTo>
                    <a:cubicBezTo>
                      <a:pt x="322337" y="16139"/>
                      <a:pt x="509662" y="112448"/>
                      <a:pt x="551466" y="123031"/>
                    </a:cubicBezTo>
                    <a:cubicBezTo>
                      <a:pt x="593270" y="133614"/>
                      <a:pt x="472620" y="54769"/>
                      <a:pt x="481616" y="65881"/>
                    </a:cubicBezTo>
                    <a:cubicBezTo>
                      <a:pt x="490612" y="76993"/>
                      <a:pt x="530299" y="103452"/>
                      <a:pt x="605441" y="189706"/>
                    </a:cubicBezTo>
                    <a:cubicBezTo>
                      <a:pt x="680583" y="275960"/>
                      <a:pt x="961041" y="608277"/>
                      <a:pt x="932466" y="583406"/>
                    </a:cubicBezTo>
                    <a:cubicBezTo>
                      <a:pt x="903891" y="558535"/>
                      <a:pt x="505429" y="123031"/>
                      <a:pt x="433991" y="40481"/>
                    </a:cubicBezTo>
                    <a:cubicBezTo>
                      <a:pt x="362554" y="-42069"/>
                      <a:pt x="514953" y="92868"/>
                      <a:pt x="503841" y="88106"/>
                    </a:cubicBezTo>
                    <a:cubicBezTo>
                      <a:pt x="492729" y="83344"/>
                      <a:pt x="445633" y="21960"/>
                      <a:pt x="367316" y="11906"/>
                    </a:cubicBezTo>
                    <a:cubicBezTo>
                      <a:pt x="288999" y="1852"/>
                      <a:pt x="24945" y="42068"/>
                      <a:pt x="2191" y="404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1" name="フリーフォーム 610">
                <a:extLst>
                  <a:ext uri="{FF2B5EF4-FFF2-40B4-BE49-F238E27FC236}">
                    <a16:creationId xmlns:a16="http://schemas.microsoft.com/office/drawing/2014/main" id="{340F9784-6632-942A-556B-20202A673E6C}"/>
                  </a:ext>
                </a:extLst>
              </p:cNvPr>
              <p:cNvSpPr/>
              <p:nvPr/>
            </p:nvSpPr>
            <p:spPr>
              <a:xfrm>
                <a:off x="3107708" y="3819503"/>
                <a:ext cx="166154" cy="1100073"/>
              </a:xfrm>
              <a:custGeom>
                <a:avLst/>
                <a:gdLst>
                  <a:gd name="connsiteX0" fmla="*/ 165717 w 166154"/>
                  <a:gd name="connsiteY0" fmla="*/ 22 h 1100073"/>
                  <a:gd name="connsiteX1" fmla="*/ 124442 w 166154"/>
                  <a:gd name="connsiteY1" fmla="*/ 504847 h 1100073"/>
                  <a:gd name="connsiteX2" fmla="*/ 153017 w 166154"/>
                  <a:gd name="connsiteY2" fmla="*/ 304822 h 1100073"/>
                  <a:gd name="connsiteX3" fmla="*/ 617 w 166154"/>
                  <a:gd name="connsiteY3" fmla="*/ 1098572 h 1100073"/>
                  <a:gd name="connsiteX4" fmla="*/ 99042 w 166154"/>
                  <a:gd name="connsiteY4" fmla="*/ 504847 h 1100073"/>
                  <a:gd name="connsiteX5" fmla="*/ 92692 w 166154"/>
                  <a:gd name="connsiteY5" fmla="*/ 527072 h 1100073"/>
                  <a:gd name="connsiteX6" fmla="*/ 165717 w 166154"/>
                  <a:gd name="connsiteY6" fmla="*/ 22 h 110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154" h="1100073">
                    <a:moveTo>
                      <a:pt x="165717" y="22"/>
                    </a:moveTo>
                    <a:cubicBezTo>
                      <a:pt x="171009" y="-3682"/>
                      <a:pt x="126559" y="454047"/>
                      <a:pt x="124442" y="504847"/>
                    </a:cubicBezTo>
                    <a:cubicBezTo>
                      <a:pt x="122325" y="555647"/>
                      <a:pt x="173654" y="205868"/>
                      <a:pt x="153017" y="304822"/>
                    </a:cubicBezTo>
                    <a:cubicBezTo>
                      <a:pt x="132380" y="403776"/>
                      <a:pt x="9613" y="1065235"/>
                      <a:pt x="617" y="1098572"/>
                    </a:cubicBezTo>
                    <a:cubicBezTo>
                      <a:pt x="-8379" y="1131909"/>
                      <a:pt x="83696" y="600097"/>
                      <a:pt x="99042" y="504847"/>
                    </a:cubicBezTo>
                    <a:cubicBezTo>
                      <a:pt x="114388" y="409597"/>
                      <a:pt x="79463" y="605389"/>
                      <a:pt x="92692" y="527072"/>
                    </a:cubicBezTo>
                    <a:cubicBezTo>
                      <a:pt x="105921" y="448755"/>
                      <a:pt x="160425" y="3726"/>
                      <a:pt x="165717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2" name="フリーフォーム 611">
                <a:extLst>
                  <a:ext uri="{FF2B5EF4-FFF2-40B4-BE49-F238E27FC236}">
                    <a16:creationId xmlns:a16="http://schemas.microsoft.com/office/drawing/2014/main" id="{4C2972AA-E339-E180-CF5D-95AE50871A36}"/>
                  </a:ext>
                </a:extLst>
              </p:cNvPr>
              <p:cNvSpPr/>
              <p:nvPr/>
            </p:nvSpPr>
            <p:spPr>
              <a:xfrm>
                <a:off x="2659541" y="4902200"/>
                <a:ext cx="524984" cy="1034478"/>
              </a:xfrm>
              <a:custGeom>
                <a:avLst/>
                <a:gdLst>
                  <a:gd name="connsiteX0" fmla="*/ 524984 w 524984"/>
                  <a:gd name="connsiteY0" fmla="*/ 0 h 1034478"/>
                  <a:gd name="connsiteX1" fmla="*/ 270984 w 524984"/>
                  <a:gd name="connsiteY1" fmla="*/ 403225 h 1034478"/>
                  <a:gd name="connsiteX2" fmla="*/ 197959 w 524984"/>
                  <a:gd name="connsiteY2" fmla="*/ 501650 h 1034478"/>
                  <a:gd name="connsiteX3" fmla="*/ 347184 w 524984"/>
                  <a:gd name="connsiteY3" fmla="*/ 247650 h 1034478"/>
                  <a:gd name="connsiteX4" fmla="*/ 115409 w 524984"/>
                  <a:gd name="connsiteY4" fmla="*/ 692150 h 1034478"/>
                  <a:gd name="connsiteX5" fmla="*/ 1109 w 524984"/>
                  <a:gd name="connsiteY5" fmla="*/ 1031875 h 1034478"/>
                  <a:gd name="connsiteX6" fmla="*/ 178909 w 524984"/>
                  <a:gd name="connsiteY6" fmla="*/ 511175 h 1034478"/>
                  <a:gd name="connsiteX7" fmla="*/ 156684 w 524984"/>
                  <a:gd name="connsiteY7" fmla="*/ 546100 h 1034478"/>
                  <a:gd name="connsiteX8" fmla="*/ 524984 w 524984"/>
                  <a:gd name="connsiteY8" fmla="*/ 0 h 103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4984" h="1034478">
                    <a:moveTo>
                      <a:pt x="524984" y="0"/>
                    </a:moveTo>
                    <a:cubicBezTo>
                      <a:pt x="425236" y="159808"/>
                      <a:pt x="325488" y="319617"/>
                      <a:pt x="270984" y="403225"/>
                    </a:cubicBezTo>
                    <a:cubicBezTo>
                      <a:pt x="216480" y="486833"/>
                      <a:pt x="185259" y="527579"/>
                      <a:pt x="197959" y="501650"/>
                    </a:cubicBezTo>
                    <a:cubicBezTo>
                      <a:pt x="210659" y="475721"/>
                      <a:pt x="360942" y="215900"/>
                      <a:pt x="347184" y="247650"/>
                    </a:cubicBezTo>
                    <a:cubicBezTo>
                      <a:pt x="333426" y="279400"/>
                      <a:pt x="173088" y="561446"/>
                      <a:pt x="115409" y="692150"/>
                    </a:cubicBezTo>
                    <a:cubicBezTo>
                      <a:pt x="57730" y="822854"/>
                      <a:pt x="-9474" y="1062038"/>
                      <a:pt x="1109" y="1031875"/>
                    </a:cubicBezTo>
                    <a:cubicBezTo>
                      <a:pt x="11692" y="1001713"/>
                      <a:pt x="152980" y="592137"/>
                      <a:pt x="178909" y="511175"/>
                    </a:cubicBezTo>
                    <a:cubicBezTo>
                      <a:pt x="204838" y="430213"/>
                      <a:pt x="156684" y="546100"/>
                      <a:pt x="156684" y="546100"/>
                    </a:cubicBezTo>
                    <a:lnTo>
                      <a:pt x="5249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3" name="フリーフォーム 612">
                <a:extLst>
                  <a:ext uri="{FF2B5EF4-FFF2-40B4-BE49-F238E27FC236}">
                    <a16:creationId xmlns:a16="http://schemas.microsoft.com/office/drawing/2014/main" id="{CF93C8CA-D36B-05E1-6634-C5F8CCC99C06}"/>
                  </a:ext>
                </a:extLst>
              </p:cNvPr>
              <p:cNvSpPr/>
              <p:nvPr/>
            </p:nvSpPr>
            <p:spPr>
              <a:xfrm>
                <a:off x="2898775" y="5406716"/>
                <a:ext cx="225425" cy="584968"/>
              </a:xfrm>
              <a:custGeom>
                <a:avLst/>
                <a:gdLst>
                  <a:gd name="connsiteX0" fmla="*/ 225425 w 225425"/>
                  <a:gd name="connsiteY0" fmla="*/ 309 h 584968"/>
                  <a:gd name="connsiteX1" fmla="*/ 63500 w 225425"/>
                  <a:gd name="connsiteY1" fmla="*/ 355909 h 584968"/>
                  <a:gd name="connsiteX2" fmla="*/ 0 w 225425"/>
                  <a:gd name="connsiteY2" fmla="*/ 584509 h 584968"/>
                  <a:gd name="connsiteX3" fmla="*/ 63500 w 225425"/>
                  <a:gd name="connsiteY3" fmla="*/ 298759 h 584968"/>
                  <a:gd name="connsiteX4" fmla="*/ 225425 w 225425"/>
                  <a:gd name="connsiteY4" fmla="*/ 309 h 58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25" h="584968">
                    <a:moveTo>
                      <a:pt x="225425" y="309"/>
                    </a:moveTo>
                    <a:cubicBezTo>
                      <a:pt x="225425" y="9834"/>
                      <a:pt x="101071" y="258542"/>
                      <a:pt x="63500" y="355909"/>
                    </a:cubicBezTo>
                    <a:cubicBezTo>
                      <a:pt x="25929" y="453276"/>
                      <a:pt x="0" y="594034"/>
                      <a:pt x="0" y="584509"/>
                    </a:cubicBezTo>
                    <a:cubicBezTo>
                      <a:pt x="0" y="574984"/>
                      <a:pt x="25929" y="394009"/>
                      <a:pt x="63500" y="298759"/>
                    </a:cubicBezTo>
                    <a:cubicBezTo>
                      <a:pt x="101071" y="203509"/>
                      <a:pt x="225425" y="-9216"/>
                      <a:pt x="225425" y="3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" name="フリーフォーム 613">
                <a:extLst>
                  <a:ext uri="{FF2B5EF4-FFF2-40B4-BE49-F238E27FC236}">
                    <a16:creationId xmlns:a16="http://schemas.microsoft.com/office/drawing/2014/main" id="{67014B06-B76E-2D34-62DD-58E8F5115D26}"/>
                  </a:ext>
                </a:extLst>
              </p:cNvPr>
              <p:cNvSpPr/>
              <p:nvPr/>
            </p:nvSpPr>
            <p:spPr>
              <a:xfrm>
                <a:off x="2988056" y="6158613"/>
                <a:ext cx="962071" cy="344890"/>
              </a:xfrm>
              <a:custGeom>
                <a:avLst/>
                <a:gdLst>
                  <a:gd name="connsiteX0" fmla="*/ 2794 w 962071"/>
                  <a:gd name="connsiteY0" fmla="*/ 343787 h 344890"/>
                  <a:gd name="connsiteX1" fmla="*/ 336169 w 962071"/>
                  <a:gd name="connsiteY1" fmla="*/ 191387 h 344890"/>
                  <a:gd name="connsiteX2" fmla="*/ 952119 w 962071"/>
                  <a:gd name="connsiteY2" fmla="*/ 4062 h 344890"/>
                  <a:gd name="connsiteX3" fmla="*/ 733044 w 962071"/>
                  <a:gd name="connsiteY3" fmla="*/ 58037 h 344890"/>
                  <a:gd name="connsiteX4" fmla="*/ 510794 w 962071"/>
                  <a:gd name="connsiteY4" fmla="*/ 112012 h 344890"/>
                  <a:gd name="connsiteX5" fmla="*/ 2794 w 962071"/>
                  <a:gd name="connsiteY5" fmla="*/ 343787 h 34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071" h="344890">
                    <a:moveTo>
                      <a:pt x="2794" y="343787"/>
                    </a:moveTo>
                    <a:cubicBezTo>
                      <a:pt x="-26310" y="357016"/>
                      <a:pt x="177948" y="248008"/>
                      <a:pt x="336169" y="191387"/>
                    </a:cubicBezTo>
                    <a:cubicBezTo>
                      <a:pt x="494390" y="134766"/>
                      <a:pt x="885973" y="26287"/>
                      <a:pt x="952119" y="4062"/>
                    </a:cubicBezTo>
                    <a:cubicBezTo>
                      <a:pt x="1018265" y="-18163"/>
                      <a:pt x="733044" y="58037"/>
                      <a:pt x="733044" y="58037"/>
                    </a:cubicBezTo>
                    <a:cubicBezTo>
                      <a:pt x="659490" y="76029"/>
                      <a:pt x="632502" y="64916"/>
                      <a:pt x="510794" y="112012"/>
                    </a:cubicBezTo>
                    <a:cubicBezTo>
                      <a:pt x="389086" y="159108"/>
                      <a:pt x="31898" y="330558"/>
                      <a:pt x="2794" y="3437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" name="フリーフォーム 614">
                <a:extLst>
                  <a:ext uri="{FF2B5EF4-FFF2-40B4-BE49-F238E27FC236}">
                    <a16:creationId xmlns:a16="http://schemas.microsoft.com/office/drawing/2014/main" id="{32B9D0AE-F251-C3C1-2F02-C248606221C8}"/>
                  </a:ext>
                </a:extLst>
              </p:cNvPr>
              <p:cNvSpPr/>
              <p:nvPr/>
            </p:nvSpPr>
            <p:spPr>
              <a:xfrm>
                <a:off x="3187697" y="5359392"/>
                <a:ext cx="730256" cy="692165"/>
              </a:xfrm>
              <a:custGeom>
                <a:avLst/>
                <a:gdLst>
                  <a:gd name="connsiteX0" fmla="*/ 730253 w 730256"/>
                  <a:gd name="connsiteY0" fmla="*/ 8 h 692165"/>
                  <a:gd name="connsiteX1" fmla="*/ 342903 w 730256"/>
                  <a:gd name="connsiteY1" fmla="*/ 330208 h 692165"/>
                  <a:gd name="connsiteX2" fmla="*/ 3 w 730256"/>
                  <a:gd name="connsiteY2" fmla="*/ 692158 h 692165"/>
                  <a:gd name="connsiteX3" fmla="*/ 349253 w 730256"/>
                  <a:gd name="connsiteY3" fmla="*/ 339733 h 692165"/>
                  <a:gd name="connsiteX4" fmla="*/ 730253 w 730256"/>
                  <a:gd name="connsiteY4" fmla="*/ 8 h 692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256" h="692165">
                    <a:moveTo>
                      <a:pt x="730253" y="8"/>
                    </a:moveTo>
                    <a:cubicBezTo>
                      <a:pt x="729195" y="-1580"/>
                      <a:pt x="464611" y="214850"/>
                      <a:pt x="342903" y="330208"/>
                    </a:cubicBezTo>
                    <a:cubicBezTo>
                      <a:pt x="221195" y="445566"/>
                      <a:pt x="-1055" y="690570"/>
                      <a:pt x="3" y="692158"/>
                    </a:cubicBezTo>
                    <a:cubicBezTo>
                      <a:pt x="1061" y="693746"/>
                      <a:pt x="229661" y="450329"/>
                      <a:pt x="349253" y="339733"/>
                    </a:cubicBezTo>
                    <a:cubicBezTo>
                      <a:pt x="468845" y="229137"/>
                      <a:pt x="731311" y="1596"/>
                      <a:pt x="73025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" name="フリーフォーム 615">
                <a:extLst>
                  <a:ext uri="{FF2B5EF4-FFF2-40B4-BE49-F238E27FC236}">
                    <a16:creationId xmlns:a16="http://schemas.microsoft.com/office/drawing/2014/main" id="{F0F46328-B59A-54CE-3801-37B1A2197C5D}"/>
                  </a:ext>
                </a:extLst>
              </p:cNvPr>
              <p:cNvSpPr/>
              <p:nvPr/>
            </p:nvSpPr>
            <p:spPr>
              <a:xfrm>
                <a:off x="3249928" y="5305182"/>
                <a:ext cx="811071" cy="761984"/>
              </a:xfrm>
              <a:custGeom>
                <a:avLst/>
                <a:gdLst>
                  <a:gd name="connsiteX0" fmla="*/ 810897 w 811071"/>
                  <a:gd name="connsiteY0" fmla="*/ 243 h 761984"/>
                  <a:gd name="connsiteX1" fmla="*/ 331472 w 811071"/>
                  <a:gd name="connsiteY1" fmla="*/ 374893 h 761984"/>
                  <a:gd name="connsiteX2" fmla="*/ 442597 w 811071"/>
                  <a:gd name="connsiteY2" fmla="*/ 289168 h 761984"/>
                  <a:gd name="connsiteX3" fmla="*/ 217172 w 811071"/>
                  <a:gd name="connsiteY3" fmla="*/ 527293 h 761984"/>
                  <a:gd name="connsiteX4" fmla="*/ 4447 w 811071"/>
                  <a:gd name="connsiteY4" fmla="*/ 759068 h 761984"/>
                  <a:gd name="connsiteX5" fmla="*/ 423547 w 811071"/>
                  <a:gd name="connsiteY5" fmla="*/ 359018 h 761984"/>
                  <a:gd name="connsiteX6" fmla="*/ 271147 w 811071"/>
                  <a:gd name="connsiteY6" fmla="*/ 438393 h 761984"/>
                  <a:gd name="connsiteX7" fmla="*/ 810897 w 811071"/>
                  <a:gd name="connsiteY7" fmla="*/ 243 h 76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071" h="761984">
                    <a:moveTo>
                      <a:pt x="810897" y="243"/>
                    </a:moveTo>
                    <a:cubicBezTo>
                      <a:pt x="820951" y="-10340"/>
                      <a:pt x="392855" y="326739"/>
                      <a:pt x="331472" y="374893"/>
                    </a:cubicBezTo>
                    <a:cubicBezTo>
                      <a:pt x="270089" y="423047"/>
                      <a:pt x="461647" y="263768"/>
                      <a:pt x="442597" y="289168"/>
                    </a:cubicBezTo>
                    <a:cubicBezTo>
                      <a:pt x="423547" y="314568"/>
                      <a:pt x="290197" y="448976"/>
                      <a:pt x="217172" y="527293"/>
                    </a:cubicBezTo>
                    <a:cubicBezTo>
                      <a:pt x="144147" y="605610"/>
                      <a:pt x="-29949" y="787114"/>
                      <a:pt x="4447" y="759068"/>
                    </a:cubicBezTo>
                    <a:cubicBezTo>
                      <a:pt x="38843" y="731022"/>
                      <a:pt x="379097" y="412464"/>
                      <a:pt x="423547" y="359018"/>
                    </a:cubicBezTo>
                    <a:cubicBezTo>
                      <a:pt x="467997" y="305572"/>
                      <a:pt x="210293" y="491310"/>
                      <a:pt x="271147" y="438393"/>
                    </a:cubicBezTo>
                    <a:cubicBezTo>
                      <a:pt x="332001" y="385476"/>
                      <a:pt x="800843" y="10826"/>
                      <a:pt x="810897" y="2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" name="フリーフォーム 616">
                <a:extLst>
                  <a:ext uri="{FF2B5EF4-FFF2-40B4-BE49-F238E27FC236}">
                    <a16:creationId xmlns:a16="http://schemas.microsoft.com/office/drawing/2014/main" id="{F9F0DAA3-68E2-BE00-CA8E-8350C52EC89E}"/>
                  </a:ext>
                </a:extLst>
              </p:cNvPr>
              <p:cNvSpPr/>
              <p:nvPr/>
            </p:nvSpPr>
            <p:spPr>
              <a:xfrm>
                <a:off x="3252504" y="6166491"/>
                <a:ext cx="1138405" cy="377595"/>
              </a:xfrm>
              <a:custGeom>
                <a:avLst/>
                <a:gdLst>
                  <a:gd name="connsiteX0" fmla="*/ 8221 w 1138405"/>
                  <a:gd name="connsiteY0" fmla="*/ 374009 h 377595"/>
                  <a:gd name="connsiteX1" fmla="*/ 1125821 w 1138405"/>
                  <a:gd name="connsiteY1" fmla="*/ 5709 h 377595"/>
                  <a:gd name="connsiteX2" fmla="*/ 620996 w 1138405"/>
                  <a:gd name="connsiteY2" fmla="*/ 145409 h 377595"/>
                  <a:gd name="connsiteX3" fmla="*/ 792446 w 1138405"/>
                  <a:gd name="connsiteY3" fmla="*/ 85084 h 377595"/>
                  <a:gd name="connsiteX4" fmla="*/ 481296 w 1138405"/>
                  <a:gd name="connsiteY4" fmla="*/ 199384 h 377595"/>
                  <a:gd name="connsiteX5" fmla="*/ 611471 w 1138405"/>
                  <a:gd name="connsiteY5" fmla="*/ 193034 h 377595"/>
                  <a:gd name="connsiteX6" fmla="*/ 8221 w 1138405"/>
                  <a:gd name="connsiteY6" fmla="*/ 374009 h 37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8405" h="377595">
                    <a:moveTo>
                      <a:pt x="8221" y="374009"/>
                    </a:moveTo>
                    <a:cubicBezTo>
                      <a:pt x="93946" y="342788"/>
                      <a:pt x="1023692" y="43809"/>
                      <a:pt x="1125821" y="5709"/>
                    </a:cubicBezTo>
                    <a:cubicBezTo>
                      <a:pt x="1227950" y="-32391"/>
                      <a:pt x="676558" y="132180"/>
                      <a:pt x="620996" y="145409"/>
                    </a:cubicBezTo>
                    <a:cubicBezTo>
                      <a:pt x="565434" y="158638"/>
                      <a:pt x="815729" y="76088"/>
                      <a:pt x="792446" y="85084"/>
                    </a:cubicBezTo>
                    <a:cubicBezTo>
                      <a:pt x="769163" y="94080"/>
                      <a:pt x="511458" y="181392"/>
                      <a:pt x="481296" y="199384"/>
                    </a:cubicBezTo>
                    <a:cubicBezTo>
                      <a:pt x="451134" y="217376"/>
                      <a:pt x="689259" y="162871"/>
                      <a:pt x="611471" y="193034"/>
                    </a:cubicBezTo>
                    <a:cubicBezTo>
                      <a:pt x="533684" y="223196"/>
                      <a:pt x="-77504" y="405230"/>
                      <a:pt x="8221" y="3740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" name="フリーフォーム 617">
                <a:extLst>
                  <a:ext uri="{FF2B5EF4-FFF2-40B4-BE49-F238E27FC236}">
                    <a16:creationId xmlns:a16="http://schemas.microsoft.com/office/drawing/2014/main" id="{ADEBC050-7F4B-0FE1-4730-CEE90CECEF5C}"/>
                  </a:ext>
                </a:extLst>
              </p:cNvPr>
              <p:cNvSpPr/>
              <p:nvPr/>
            </p:nvSpPr>
            <p:spPr>
              <a:xfrm>
                <a:off x="3040812" y="6168537"/>
                <a:ext cx="603421" cy="266160"/>
              </a:xfrm>
              <a:custGeom>
                <a:avLst/>
                <a:gdLst>
                  <a:gd name="connsiteX0" fmla="*/ 7188 w 603421"/>
                  <a:gd name="connsiteY0" fmla="*/ 264013 h 266160"/>
                  <a:gd name="connsiteX1" fmla="*/ 597738 w 603421"/>
                  <a:gd name="connsiteY1" fmla="*/ 3663 h 266160"/>
                  <a:gd name="connsiteX2" fmla="*/ 289763 w 603421"/>
                  <a:gd name="connsiteY2" fmla="*/ 121138 h 266160"/>
                  <a:gd name="connsiteX3" fmla="*/ 7188 w 603421"/>
                  <a:gd name="connsiteY3" fmla="*/ 264013 h 266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3421" h="266160">
                    <a:moveTo>
                      <a:pt x="7188" y="264013"/>
                    </a:moveTo>
                    <a:cubicBezTo>
                      <a:pt x="58517" y="244434"/>
                      <a:pt x="550642" y="27476"/>
                      <a:pt x="597738" y="3663"/>
                    </a:cubicBezTo>
                    <a:cubicBezTo>
                      <a:pt x="644834" y="-20150"/>
                      <a:pt x="386601" y="78275"/>
                      <a:pt x="289763" y="121138"/>
                    </a:cubicBezTo>
                    <a:cubicBezTo>
                      <a:pt x="192925" y="164001"/>
                      <a:pt x="-44141" y="283592"/>
                      <a:pt x="7188" y="2640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" name="フリーフォーム 618">
                <a:extLst>
                  <a:ext uri="{FF2B5EF4-FFF2-40B4-BE49-F238E27FC236}">
                    <a16:creationId xmlns:a16="http://schemas.microsoft.com/office/drawing/2014/main" id="{9D7857D1-98C1-12CF-53CB-680977080A33}"/>
                  </a:ext>
                </a:extLst>
              </p:cNvPr>
              <p:cNvSpPr/>
              <p:nvPr/>
            </p:nvSpPr>
            <p:spPr>
              <a:xfrm>
                <a:off x="3263287" y="6291761"/>
                <a:ext cx="666160" cy="157920"/>
              </a:xfrm>
              <a:custGeom>
                <a:avLst/>
                <a:gdLst>
                  <a:gd name="connsiteX0" fmla="*/ 3788 w 666160"/>
                  <a:gd name="connsiteY0" fmla="*/ 156664 h 157920"/>
                  <a:gd name="connsiteX1" fmla="*/ 664188 w 666160"/>
                  <a:gd name="connsiteY1" fmla="*/ 1089 h 157920"/>
                  <a:gd name="connsiteX2" fmla="*/ 213338 w 666160"/>
                  <a:gd name="connsiteY2" fmla="*/ 86814 h 157920"/>
                  <a:gd name="connsiteX3" fmla="*/ 387963 w 666160"/>
                  <a:gd name="connsiteY3" fmla="*/ 74114 h 157920"/>
                  <a:gd name="connsiteX4" fmla="*/ 3788 w 666160"/>
                  <a:gd name="connsiteY4" fmla="*/ 156664 h 15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160" h="157920">
                    <a:moveTo>
                      <a:pt x="3788" y="156664"/>
                    </a:moveTo>
                    <a:cubicBezTo>
                      <a:pt x="49826" y="144493"/>
                      <a:pt x="629263" y="12731"/>
                      <a:pt x="664188" y="1089"/>
                    </a:cubicBezTo>
                    <a:cubicBezTo>
                      <a:pt x="699113" y="-10553"/>
                      <a:pt x="259376" y="74643"/>
                      <a:pt x="213338" y="86814"/>
                    </a:cubicBezTo>
                    <a:cubicBezTo>
                      <a:pt x="167300" y="98985"/>
                      <a:pt x="430296" y="59297"/>
                      <a:pt x="387963" y="74114"/>
                    </a:cubicBezTo>
                    <a:cubicBezTo>
                      <a:pt x="345630" y="88931"/>
                      <a:pt x="-42250" y="168835"/>
                      <a:pt x="3788" y="1566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" name="フリーフォーム 619">
                <a:extLst>
                  <a:ext uri="{FF2B5EF4-FFF2-40B4-BE49-F238E27FC236}">
                    <a16:creationId xmlns:a16="http://schemas.microsoft.com/office/drawing/2014/main" id="{F9285073-2E7F-1A73-4EBF-090DE92B54B2}"/>
                  </a:ext>
                </a:extLst>
              </p:cNvPr>
              <p:cNvSpPr/>
              <p:nvPr/>
            </p:nvSpPr>
            <p:spPr>
              <a:xfrm>
                <a:off x="2592781" y="5379472"/>
                <a:ext cx="38588" cy="717582"/>
              </a:xfrm>
              <a:custGeom>
                <a:avLst/>
                <a:gdLst>
                  <a:gd name="connsiteX0" fmla="*/ 1194 w 38588"/>
                  <a:gd name="connsiteY0" fmla="*/ 5328 h 717582"/>
                  <a:gd name="connsiteX1" fmla="*/ 36119 w 38588"/>
                  <a:gd name="connsiteY1" fmla="*/ 713353 h 717582"/>
                  <a:gd name="connsiteX2" fmla="*/ 32944 w 38588"/>
                  <a:gd name="connsiteY2" fmla="*/ 303778 h 717582"/>
                  <a:gd name="connsiteX3" fmla="*/ 10719 w 38588"/>
                  <a:gd name="connsiteY3" fmla="*/ 383153 h 717582"/>
                  <a:gd name="connsiteX4" fmla="*/ 1194 w 38588"/>
                  <a:gd name="connsiteY4" fmla="*/ 5328 h 717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88" h="717582">
                    <a:moveTo>
                      <a:pt x="1194" y="5328"/>
                    </a:moveTo>
                    <a:cubicBezTo>
                      <a:pt x="5427" y="60361"/>
                      <a:pt x="30827" y="663611"/>
                      <a:pt x="36119" y="713353"/>
                    </a:cubicBezTo>
                    <a:cubicBezTo>
                      <a:pt x="41411" y="763095"/>
                      <a:pt x="37177" y="358811"/>
                      <a:pt x="32944" y="303778"/>
                    </a:cubicBezTo>
                    <a:cubicBezTo>
                      <a:pt x="28711" y="248745"/>
                      <a:pt x="16540" y="427603"/>
                      <a:pt x="10719" y="383153"/>
                    </a:cubicBezTo>
                    <a:cubicBezTo>
                      <a:pt x="4898" y="338703"/>
                      <a:pt x="-3039" y="-49705"/>
                      <a:pt x="1194" y="53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" name="フリーフォーム 620">
                <a:extLst>
                  <a:ext uri="{FF2B5EF4-FFF2-40B4-BE49-F238E27FC236}">
                    <a16:creationId xmlns:a16="http://schemas.microsoft.com/office/drawing/2014/main" id="{4C09072C-A13F-95B9-52C3-D0BD129DCAA6}"/>
                  </a:ext>
                </a:extLst>
              </p:cNvPr>
              <p:cNvSpPr/>
              <p:nvPr/>
            </p:nvSpPr>
            <p:spPr>
              <a:xfrm>
                <a:off x="3140637" y="6644572"/>
                <a:ext cx="1149417" cy="185028"/>
              </a:xfrm>
              <a:custGeom>
                <a:avLst/>
                <a:gdLst>
                  <a:gd name="connsiteX0" fmla="*/ 2613 w 1149417"/>
                  <a:gd name="connsiteY0" fmla="*/ 80078 h 185028"/>
                  <a:gd name="connsiteX1" fmla="*/ 380438 w 1149417"/>
                  <a:gd name="connsiteY1" fmla="*/ 13403 h 185028"/>
                  <a:gd name="connsiteX2" fmla="*/ 288363 w 1149417"/>
                  <a:gd name="connsiteY2" fmla="*/ 16578 h 185028"/>
                  <a:gd name="connsiteX3" fmla="*/ 1148788 w 1149417"/>
                  <a:gd name="connsiteY3" fmla="*/ 184853 h 185028"/>
                  <a:gd name="connsiteX4" fmla="*/ 424888 w 1149417"/>
                  <a:gd name="connsiteY4" fmla="*/ 48328 h 185028"/>
                  <a:gd name="connsiteX5" fmla="*/ 272488 w 1149417"/>
                  <a:gd name="connsiteY5" fmla="*/ 29278 h 185028"/>
                  <a:gd name="connsiteX6" fmla="*/ 215338 w 1149417"/>
                  <a:gd name="connsiteY6" fmla="*/ 29278 h 185028"/>
                  <a:gd name="connsiteX7" fmla="*/ 2613 w 1149417"/>
                  <a:gd name="connsiteY7" fmla="*/ 80078 h 18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417" h="185028">
                    <a:moveTo>
                      <a:pt x="2613" y="80078"/>
                    </a:moveTo>
                    <a:cubicBezTo>
                      <a:pt x="30130" y="77432"/>
                      <a:pt x="332813" y="23986"/>
                      <a:pt x="380438" y="13403"/>
                    </a:cubicBezTo>
                    <a:cubicBezTo>
                      <a:pt x="428063" y="2820"/>
                      <a:pt x="160305" y="-11997"/>
                      <a:pt x="288363" y="16578"/>
                    </a:cubicBezTo>
                    <a:cubicBezTo>
                      <a:pt x="416421" y="45153"/>
                      <a:pt x="1126034" y="179561"/>
                      <a:pt x="1148788" y="184853"/>
                    </a:cubicBezTo>
                    <a:cubicBezTo>
                      <a:pt x="1171542" y="190145"/>
                      <a:pt x="570938" y="74257"/>
                      <a:pt x="424888" y="48328"/>
                    </a:cubicBezTo>
                    <a:cubicBezTo>
                      <a:pt x="278838" y="22399"/>
                      <a:pt x="307413" y="32453"/>
                      <a:pt x="272488" y="29278"/>
                    </a:cubicBezTo>
                    <a:cubicBezTo>
                      <a:pt x="237563" y="26103"/>
                      <a:pt x="257671" y="21870"/>
                      <a:pt x="215338" y="29278"/>
                    </a:cubicBezTo>
                    <a:cubicBezTo>
                      <a:pt x="173005" y="36686"/>
                      <a:pt x="-24904" y="82724"/>
                      <a:pt x="2613" y="800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2" name="フリーフォーム 621">
                <a:extLst>
                  <a:ext uri="{FF2B5EF4-FFF2-40B4-BE49-F238E27FC236}">
                    <a16:creationId xmlns:a16="http://schemas.microsoft.com/office/drawing/2014/main" id="{0460C260-42BA-BE0C-B8ED-B9831AF71EBD}"/>
                  </a:ext>
                </a:extLst>
              </p:cNvPr>
              <p:cNvSpPr/>
              <p:nvPr/>
            </p:nvSpPr>
            <p:spPr>
              <a:xfrm>
                <a:off x="3393773" y="6753057"/>
                <a:ext cx="1003621" cy="152603"/>
              </a:xfrm>
              <a:custGeom>
                <a:avLst/>
                <a:gdLst>
                  <a:gd name="connsiteX0" fmla="*/ 302 w 1003621"/>
                  <a:gd name="connsiteY0" fmla="*/ 168 h 152603"/>
                  <a:gd name="connsiteX1" fmla="*/ 435277 w 1003621"/>
                  <a:gd name="connsiteY1" fmla="*/ 22393 h 152603"/>
                  <a:gd name="connsiteX2" fmla="*/ 298752 w 1003621"/>
                  <a:gd name="connsiteY2" fmla="*/ 38268 h 152603"/>
                  <a:gd name="connsiteX3" fmla="*/ 505127 w 1003621"/>
                  <a:gd name="connsiteY3" fmla="*/ 41443 h 152603"/>
                  <a:gd name="connsiteX4" fmla="*/ 1003602 w 1003621"/>
                  <a:gd name="connsiteY4" fmla="*/ 152568 h 152603"/>
                  <a:gd name="connsiteX5" fmla="*/ 524177 w 1003621"/>
                  <a:gd name="connsiteY5" fmla="*/ 28743 h 152603"/>
                  <a:gd name="connsiteX6" fmla="*/ 368602 w 1003621"/>
                  <a:gd name="connsiteY6" fmla="*/ 12868 h 152603"/>
                  <a:gd name="connsiteX7" fmla="*/ 302 w 1003621"/>
                  <a:gd name="connsiteY7" fmla="*/ 168 h 15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3621" h="152603">
                    <a:moveTo>
                      <a:pt x="302" y="168"/>
                    </a:moveTo>
                    <a:cubicBezTo>
                      <a:pt x="11414" y="1755"/>
                      <a:pt x="385535" y="16043"/>
                      <a:pt x="435277" y="22393"/>
                    </a:cubicBezTo>
                    <a:cubicBezTo>
                      <a:pt x="485019" y="28743"/>
                      <a:pt x="287110" y="35093"/>
                      <a:pt x="298752" y="38268"/>
                    </a:cubicBezTo>
                    <a:cubicBezTo>
                      <a:pt x="310394" y="41443"/>
                      <a:pt x="387652" y="22393"/>
                      <a:pt x="505127" y="41443"/>
                    </a:cubicBezTo>
                    <a:cubicBezTo>
                      <a:pt x="622602" y="60493"/>
                      <a:pt x="1000427" y="154685"/>
                      <a:pt x="1003602" y="152568"/>
                    </a:cubicBezTo>
                    <a:cubicBezTo>
                      <a:pt x="1006777" y="150451"/>
                      <a:pt x="630010" y="52026"/>
                      <a:pt x="524177" y="28743"/>
                    </a:cubicBezTo>
                    <a:cubicBezTo>
                      <a:pt x="418344" y="5460"/>
                      <a:pt x="449564" y="17101"/>
                      <a:pt x="368602" y="12868"/>
                    </a:cubicBezTo>
                    <a:cubicBezTo>
                      <a:pt x="287640" y="8635"/>
                      <a:pt x="-10810" y="-1419"/>
                      <a:pt x="302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3" name="フリーフォーム 622">
                <a:extLst>
                  <a:ext uri="{FF2B5EF4-FFF2-40B4-BE49-F238E27FC236}">
                    <a16:creationId xmlns:a16="http://schemas.microsoft.com/office/drawing/2014/main" id="{924A4A8D-C9C1-C58E-21D5-FC21B5B10C28}"/>
                  </a:ext>
                </a:extLst>
              </p:cNvPr>
              <p:cNvSpPr/>
              <p:nvPr/>
            </p:nvSpPr>
            <p:spPr>
              <a:xfrm>
                <a:off x="3092443" y="6789526"/>
                <a:ext cx="725779" cy="399371"/>
              </a:xfrm>
              <a:custGeom>
                <a:avLst/>
                <a:gdLst>
                  <a:gd name="connsiteX0" fmla="*/ 7 w 725779"/>
                  <a:gd name="connsiteY0" fmla="*/ 30374 h 399371"/>
                  <a:gd name="connsiteX1" fmla="*/ 307982 w 725779"/>
                  <a:gd name="connsiteY1" fmla="*/ 11324 h 399371"/>
                  <a:gd name="connsiteX2" fmla="*/ 276232 w 725779"/>
                  <a:gd name="connsiteY2" fmla="*/ 11324 h 399371"/>
                  <a:gd name="connsiteX3" fmla="*/ 498482 w 725779"/>
                  <a:gd name="connsiteY3" fmla="*/ 154199 h 399371"/>
                  <a:gd name="connsiteX4" fmla="*/ 723907 w 725779"/>
                  <a:gd name="connsiteY4" fmla="*/ 398674 h 399371"/>
                  <a:gd name="connsiteX5" fmla="*/ 368307 w 725779"/>
                  <a:gd name="connsiteY5" fmla="*/ 71649 h 399371"/>
                  <a:gd name="connsiteX6" fmla="*/ 298457 w 725779"/>
                  <a:gd name="connsiteY6" fmla="*/ 17674 h 399371"/>
                  <a:gd name="connsiteX7" fmla="*/ 7 w 725779"/>
                  <a:gd name="connsiteY7" fmla="*/ 30374 h 3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5779" h="399371">
                    <a:moveTo>
                      <a:pt x="7" y="30374"/>
                    </a:moveTo>
                    <a:cubicBezTo>
                      <a:pt x="1595" y="29316"/>
                      <a:pt x="261945" y="14499"/>
                      <a:pt x="307982" y="11324"/>
                    </a:cubicBezTo>
                    <a:cubicBezTo>
                      <a:pt x="354019" y="8149"/>
                      <a:pt x="244482" y="-12488"/>
                      <a:pt x="276232" y="11324"/>
                    </a:cubicBezTo>
                    <a:cubicBezTo>
                      <a:pt x="307982" y="35136"/>
                      <a:pt x="423870" y="89641"/>
                      <a:pt x="498482" y="154199"/>
                    </a:cubicBezTo>
                    <a:cubicBezTo>
                      <a:pt x="573095" y="218757"/>
                      <a:pt x="745603" y="412432"/>
                      <a:pt x="723907" y="398674"/>
                    </a:cubicBezTo>
                    <a:cubicBezTo>
                      <a:pt x="702211" y="384916"/>
                      <a:pt x="439215" y="135149"/>
                      <a:pt x="368307" y="71649"/>
                    </a:cubicBezTo>
                    <a:cubicBezTo>
                      <a:pt x="297399" y="8149"/>
                      <a:pt x="354019" y="23495"/>
                      <a:pt x="298457" y="17674"/>
                    </a:cubicBezTo>
                    <a:cubicBezTo>
                      <a:pt x="242895" y="11853"/>
                      <a:pt x="-1581" y="31432"/>
                      <a:pt x="7" y="303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4" name="フリーフォーム 623">
                <a:extLst>
                  <a:ext uri="{FF2B5EF4-FFF2-40B4-BE49-F238E27FC236}">
                    <a16:creationId xmlns:a16="http://schemas.microsoft.com/office/drawing/2014/main" id="{4C04CA99-E615-63A1-6396-03E9C4DCF02F}"/>
                  </a:ext>
                </a:extLst>
              </p:cNvPr>
              <p:cNvSpPr/>
              <p:nvPr/>
            </p:nvSpPr>
            <p:spPr>
              <a:xfrm>
                <a:off x="3276383" y="7013554"/>
                <a:ext cx="664211" cy="448206"/>
              </a:xfrm>
              <a:custGeom>
                <a:avLst/>
                <a:gdLst>
                  <a:gd name="connsiteX0" fmla="*/ 217 w 664211"/>
                  <a:gd name="connsiteY0" fmla="*/ 21 h 448206"/>
                  <a:gd name="connsiteX1" fmla="*/ 257392 w 664211"/>
                  <a:gd name="connsiteY1" fmla="*/ 130196 h 448206"/>
                  <a:gd name="connsiteX2" fmla="*/ 482817 w 664211"/>
                  <a:gd name="connsiteY2" fmla="*/ 263546 h 448206"/>
                  <a:gd name="connsiteX3" fmla="*/ 663792 w 664211"/>
                  <a:gd name="connsiteY3" fmla="*/ 447696 h 448206"/>
                  <a:gd name="connsiteX4" fmla="*/ 432017 w 664211"/>
                  <a:gd name="connsiteY4" fmla="*/ 203221 h 448206"/>
                  <a:gd name="connsiteX5" fmla="*/ 444717 w 664211"/>
                  <a:gd name="connsiteY5" fmla="*/ 215921 h 448206"/>
                  <a:gd name="connsiteX6" fmla="*/ 301842 w 664211"/>
                  <a:gd name="connsiteY6" fmla="*/ 139721 h 448206"/>
                  <a:gd name="connsiteX7" fmla="*/ 217 w 664211"/>
                  <a:gd name="connsiteY7" fmla="*/ 21 h 44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11" h="448206">
                    <a:moveTo>
                      <a:pt x="217" y="21"/>
                    </a:moveTo>
                    <a:cubicBezTo>
                      <a:pt x="-7191" y="-1566"/>
                      <a:pt x="176959" y="86275"/>
                      <a:pt x="257392" y="130196"/>
                    </a:cubicBezTo>
                    <a:cubicBezTo>
                      <a:pt x="337825" y="174117"/>
                      <a:pt x="415084" y="210629"/>
                      <a:pt x="482817" y="263546"/>
                    </a:cubicBezTo>
                    <a:cubicBezTo>
                      <a:pt x="550550" y="316463"/>
                      <a:pt x="672259" y="457750"/>
                      <a:pt x="663792" y="447696"/>
                    </a:cubicBezTo>
                    <a:cubicBezTo>
                      <a:pt x="655325" y="437642"/>
                      <a:pt x="432017" y="203221"/>
                      <a:pt x="432017" y="203221"/>
                    </a:cubicBezTo>
                    <a:cubicBezTo>
                      <a:pt x="395505" y="164592"/>
                      <a:pt x="466413" y="226504"/>
                      <a:pt x="444717" y="215921"/>
                    </a:cubicBezTo>
                    <a:cubicBezTo>
                      <a:pt x="423021" y="205338"/>
                      <a:pt x="369575" y="173588"/>
                      <a:pt x="301842" y="139721"/>
                    </a:cubicBezTo>
                    <a:cubicBezTo>
                      <a:pt x="234109" y="105854"/>
                      <a:pt x="7625" y="1608"/>
                      <a:pt x="217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5" name="フリーフォーム 624">
                <a:extLst>
                  <a:ext uri="{FF2B5EF4-FFF2-40B4-BE49-F238E27FC236}">
                    <a16:creationId xmlns:a16="http://schemas.microsoft.com/office/drawing/2014/main" id="{448344D9-52C1-B67B-1A16-BB9B33B10A50}"/>
                  </a:ext>
                </a:extLst>
              </p:cNvPr>
              <p:cNvSpPr/>
              <p:nvPr/>
            </p:nvSpPr>
            <p:spPr>
              <a:xfrm>
                <a:off x="2911374" y="6950072"/>
                <a:ext cx="352666" cy="66708"/>
              </a:xfrm>
              <a:custGeom>
                <a:avLst/>
                <a:gdLst>
                  <a:gd name="connsiteX0" fmla="*/ 101 w 352666"/>
                  <a:gd name="connsiteY0" fmla="*/ 66678 h 66708"/>
                  <a:gd name="connsiteX1" fmla="*/ 184251 w 352666"/>
                  <a:gd name="connsiteY1" fmla="*/ 3 h 66708"/>
                  <a:gd name="connsiteX2" fmla="*/ 352526 w 352666"/>
                  <a:gd name="connsiteY2" fmla="*/ 63503 h 66708"/>
                  <a:gd name="connsiteX3" fmla="*/ 209651 w 352666"/>
                  <a:gd name="connsiteY3" fmla="*/ 9528 h 66708"/>
                  <a:gd name="connsiteX4" fmla="*/ 101 w 352666"/>
                  <a:gd name="connsiteY4" fmla="*/ 66678 h 6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666" h="66708">
                    <a:moveTo>
                      <a:pt x="101" y="66678"/>
                    </a:moveTo>
                    <a:cubicBezTo>
                      <a:pt x="-4132" y="65091"/>
                      <a:pt x="125514" y="532"/>
                      <a:pt x="184251" y="3"/>
                    </a:cubicBezTo>
                    <a:cubicBezTo>
                      <a:pt x="242988" y="-526"/>
                      <a:pt x="352526" y="63503"/>
                      <a:pt x="352526" y="63503"/>
                    </a:cubicBezTo>
                    <a:cubicBezTo>
                      <a:pt x="356759" y="65090"/>
                      <a:pt x="264155" y="11645"/>
                      <a:pt x="209651" y="9528"/>
                    </a:cubicBezTo>
                    <a:cubicBezTo>
                      <a:pt x="155147" y="7411"/>
                      <a:pt x="4334" y="68265"/>
                      <a:pt x="101" y="666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6" name="フリーフォーム 625">
                <a:extLst>
                  <a:ext uri="{FF2B5EF4-FFF2-40B4-BE49-F238E27FC236}">
                    <a16:creationId xmlns:a16="http://schemas.microsoft.com/office/drawing/2014/main" id="{27F0CF85-665E-253C-A896-F2D5FB8DB390}"/>
                  </a:ext>
                </a:extLst>
              </p:cNvPr>
              <p:cNvSpPr/>
              <p:nvPr/>
            </p:nvSpPr>
            <p:spPr>
              <a:xfrm>
                <a:off x="3035155" y="6851637"/>
                <a:ext cx="628894" cy="241317"/>
              </a:xfrm>
              <a:custGeom>
                <a:avLst/>
                <a:gdLst>
                  <a:gd name="connsiteX0" fmla="*/ 145 w 628894"/>
                  <a:gd name="connsiteY0" fmla="*/ 47638 h 241317"/>
                  <a:gd name="connsiteX1" fmla="*/ 285895 w 628894"/>
                  <a:gd name="connsiteY1" fmla="*/ 28588 h 241317"/>
                  <a:gd name="connsiteX2" fmla="*/ 628795 w 628894"/>
                  <a:gd name="connsiteY2" fmla="*/ 241313 h 241317"/>
                  <a:gd name="connsiteX3" fmla="*/ 320820 w 628894"/>
                  <a:gd name="connsiteY3" fmla="*/ 22238 h 241317"/>
                  <a:gd name="connsiteX4" fmla="*/ 247795 w 628894"/>
                  <a:gd name="connsiteY4" fmla="*/ 9538 h 241317"/>
                  <a:gd name="connsiteX5" fmla="*/ 145 w 628894"/>
                  <a:gd name="connsiteY5" fmla="*/ 47638 h 241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8894" h="241317">
                    <a:moveTo>
                      <a:pt x="145" y="47638"/>
                    </a:moveTo>
                    <a:cubicBezTo>
                      <a:pt x="6495" y="50813"/>
                      <a:pt x="181120" y="-3691"/>
                      <a:pt x="285895" y="28588"/>
                    </a:cubicBezTo>
                    <a:cubicBezTo>
                      <a:pt x="390670" y="60867"/>
                      <a:pt x="622974" y="242371"/>
                      <a:pt x="628795" y="241313"/>
                    </a:cubicBezTo>
                    <a:cubicBezTo>
                      <a:pt x="634616" y="240255"/>
                      <a:pt x="384320" y="60867"/>
                      <a:pt x="320820" y="22238"/>
                    </a:cubicBezTo>
                    <a:cubicBezTo>
                      <a:pt x="257320" y="-16391"/>
                      <a:pt x="299124" y="6363"/>
                      <a:pt x="247795" y="9538"/>
                    </a:cubicBezTo>
                    <a:cubicBezTo>
                      <a:pt x="196466" y="12713"/>
                      <a:pt x="-6205" y="44463"/>
                      <a:pt x="145" y="476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7" name="フリーフォーム 626">
                <a:extLst>
                  <a:ext uri="{FF2B5EF4-FFF2-40B4-BE49-F238E27FC236}">
                    <a16:creationId xmlns:a16="http://schemas.microsoft.com/office/drawing/2014/main" id="{9AF330D5-DB50-26B0-6244-B258B76CB1B6}"/>
                  </a:ext>
                </a:extLst>
              </p:cNvPr>
              <p:cNvSpPr/>
              <p:nvPr/>
            </p:nvSpPr>
            <p:spPr>
              <a:xfrm>
                <a:off x="2873063" y="7048239"/>
                <a:ext cx="106800" cy="951795"/>
              </a:xfrm>
              <a:custGeom>
                <a:avLst/>
                <a:gdLst>
                  <a:gd name="connsiteX0" fmla="*/ 60637 w 106800"/>
                  <a:gd name="connsiteY0" fmla="*/ 261 h 951795"/>
                  <a:gd name="connsiteX1" fmla="*/ 76512 w 106800"/>
                  <a:gd name="connsiteY1" fmla="*/ 517786 h 951795"/>
                  <a:gd name="connsiteX2" fmla="*/ 89212 w 106800"/>
                  <a:gd name="connsiteY2" fmla="*/ 422536 h 951795"/>
                  <a:gd name="connsiteX3" fmla="*/ 73337 w 106800"/>
                  <a:gd name="connsiteY3" fmla="*/ 698761 h 951795"/>
                  <a:gd name="connsiteX4" fmla="*/ 312 w 106800"/>
                  <a:gd name="connsiteY4" fmla="*/ 946411 h 951795"/>
                  <a:gd name="connsiteX5" fmla="*/ 105087 w 106800"/>
                  <a:gd name="connsiteY5" fmla="*/ 454286 h 951795"/>
                  <a:gd name="connsiteX6" fmla="*/ 60637 w 106800"/>
                  <a:gd name="connsiteY6" fmla="*/ 261 h 95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800" h="951795">
                    <a:moveTo>
                      <a:pt x="60637" y="261"/>
                    </a:moveTo>
                    <a:cubicBezTo>
                      <a:pt x="55874" y="10844"/>
                      <a:pt x="71750" y="447407"/>
                      <a:pt x="76512" y="517786"/>
                    </a:cubicBezTo>
                    <a:cubicBezTo>
                      <a:pt x="81274" y="588165"/>
                      <a:pt x="89741" y="392374"/>
                      <a:pt x="89212" y="422536"/>
                    </a:cubicBezTo>
                    <a:cubicBezTo>
                      <a:pt x="88683" y="452699"/>
                      <a:pt x="88154" y="611449"/>
                      <a:pt x="73337" y="698761"/>
                    </a:cubicBezTo>
                    <a:cubicBezTo>
                      <a:pt x="58520" y="786073"/>
                      <a:pt x="-4980" y="987157"/>
                      <a:pt x="312" y="946411"/>
                    </a:cubicBezTo>
                    <a:cubicBezTo>
                      <a:pt x="5604" y="905665"/>
                      <a:pt x="93445" y="605628"/>
                      <a:pt x="105087" y="454286"/>
                    </a:cubicBezTo>
                    <a:cubicBezTo>
                      <a:pt x="116729" y="302944"/>
                      <a:pt x="65400" y="-10322"/>
                      <a:pt x="60637" y="2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8" name="フリーフォーム 627">
                <a:extLst>
                  <a:ext uri="{FF2B5EF4-FFF2-40B4-BE49-F238E27FC236}">
                    <a16:creationId xmlns:a16="http://schemas.microsoft.com/office/drawing/2014/main" id="{94893056-B900-F7E9-3C31-361D918A3C05}"/>
                  </a:ext>
                </a:extLst>
              </p:cNvPr>
              <p:cNvSpPr/>
              <p:nvPr/>
            </p:nvSpPr>
            <p:spPr>
              <a:xfrm>
                <a:off x="2869511" y="7017972"/>
                <a:ext cx="19739" cy="777878"/>
              </a:xfrm>
              <a:custGeom>
                <a:avLst/>
                <a:gdLst>
                  <a:gd name="connsiteX0" fmla="*/ 3864 w 19739"/>
                  <a:gd name="connsiteY0" fmla="*/ 11478 h 777878"/>
                  <a:gd name="connsiteX1" fmla="*/ 689 w 19739"/>
                  <a:gd name="connsiteY1" fmla="*/ 776653 h 777878"/>
                  <a:gd name="connsiteX2" fmla="*/ 19739 w 19739"/>
                  <a:gd name="connsiteY2" fmla="*/ 192453 h 777878"/>
                  <a:gd name="connsiteX3" fmla="*/ 689 w 19739"/>
                  <a:gd name="connsiteY3" fmla="*/ 306753 h 777878"/>
                  <a:gd name="connsiteX4" fmla="*/ 3864 w 19739"/>
                  <a:gd name="connsiteY4" fmla="*/ 11478 h 77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9" h="777878">
                    <a:moveTo>
                      <a:pt x="3864" y="11478"/>
                    </a:moveTo>
                    <a:cubicBezTo>
                      <a:pt x="3864" y="89795"/>
                      <a:pt x="-1957" y="746491"/>
                      <a:pt x="689" y="776653"/>
                    </a:cubicBezTo>
                    <a:cubicBezTo>
                      <a:pt x="3335" y="806815"/>
                      <a:pt x="19739" y="270770"/>
                      <a:pt x="19739" y="192453"/>
                    </a:cubicBezTo>
                    <a:cubicBezTo>
                      <a:pt x="19739" y="114136"/>
                      <a:pt x="3335" y="333211"/>
                      <a:pt x="689" y="306753"/>
                    </a:cubicBezTo>
                    <a:cubicBezTo>
                      <a:pt x="-1957" y="280295"/>
                      <a:pt x="3864" y="-66839"/>
                      <a:pt x="3864" y="114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9" name="フリーフォーム 628">
                <a:extLst>
                  <a:ext uri="{FF2B5EF4-FFF2-40B4-BE49-F238E27FC236}">
                    <a16:creationId xmlns:a16="http://schemas.microsoft.com/office/drawing/2014/main" id="{844250A9-48F6-F6F8-D889-C1B491104EE4}"/>
                  </a:ext>
                </a:extLst>
              </p:cNvPr>
              <p:cNvSpPr/>
              <p:nvPr/>
            </p:nvSpPr>
            <p:spPr>
              <a:xfrm>
                <a:off x="2441538" y="6852158"/>
                <a:ext cx="454085" cy="161860"/>
              </a:xfrm>
              <a:custGeom>
                <a:avLst/>
                <a:gdLst>
                  <a:gd name="connsiteX0" fmla="*/ 37 w 454085"/>
                  <a:gd name="connsiteY0" fmla="*/ 72517 h 161860"/>
                  <a:gd name="connsiteX1" fmla="*/ 273087 w 454085"/>
                  <a:gd name="connsiteY1" fmla="*/ 53467 h 161860"/>
                  <a:gd name="connsiteX2" fmla="*/ 454062 w 454085"/>
                  <a:gd name="connsiteY2" fmla="*/ 161417 h 161860"/>
                  <a:gd name="connsiteX3" fmla="*/ 285787 w 454085"/>
                  <a:gd name="connsiteY3" fmla="*/ 5842 h 161860"/>
                  <a:gd name="connsiteX4" fmla="*/ 292137 w 454085"/>
                  <a:gd name="connsiteY4" fmla="*/ 37592 h 161860"/>
                  <a:gd name="connsiteX5" fmla="*/ 37 w 454085"/>
                  <a:gd name="connsiteY5" fmla="*/ 72517 h 16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4085" h="161860">
                    <a:moveTo>
                      <a:pt x="37" y="72517"/>
                    </a:moveTo>
                    <a:cubicBezTo>
                      <a:pt x="-3138" y="75163"/>
                      <a:pt x="197416" y="38650"/>
                      <a:pt x="273087" y="53467"/>
                    </a:cubicBezTo>
                    <a:cubicBezTo>
                      <a:pt x="348758" y="68284"/>
                      <a:pt x="451945" y="169354"/>
                      <a:pt x="454062" y="161417"/>
                    </a:cubicBezTo>
                    <a:cubicBezTo>
                      <a:pt x="456179" y="153480"/>
                      <a:pt x="312775" y="26480"/>
                      <a:pt x="285787" y="5842"/>
                    </a:cubicBezTo>
                    <a:cubicBezTo>
                      <a:pt x="258799" y="-14796"/>
                      <a:pt x="338174" y="24892"/>
                      <a:pt x="292137" y="37592"/>
                    </a:cubicBezTo>
                    <a:cubicBezTo>
                      <a:pt x="246100" y="50292"/>
                      <a:pt x="3212" y="69871"/>
                      <a:pt x="37" y="725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0" name="フリーフォーム 629">
                <a:extLst>
                  <a:ext uri="{FF2B5EF4-FFF2-40B4-BE49-F238E27FC236}">
                    <a16:creationId xmlns:a16="http://schemas.microsoft.com/office/drawing/2014/main" id="{A2E93C68-7699-42F7-FA42-F164A00D45CA}"/>
                  </a:ext>
                </a:extLst>
              </p:cNvPr>
              <p:cNvSpPr/>
              <p:nvPr/>
            </p:nvSpPr>
            <p:spPr>
              <a:xfrm>
                <a:off x="1464263" y="6867111"/>
                <a:ext cx="1047618" cy="256446"/>
              </a:xfrm>
              <a:custGeom>
                <a:avLst/>
                <a:gdLst>
                  <a:gd name="connsiteX0" fmla="*/ 2587 w 1047618"/>
                  <a:gd name="connsiteY0" fmla="*/ 251239 h 256446"/>
                  <a:gd name="connsiteX1" fmla="*/ 218487 w 1047618"/>
                  <a:gd name="connsiteY1" fmla="*/ 229014 h 256446"/>
                  <a:gd name="connsiteX2" fmla="*/ 167687 w 1047618"/>
                  <a:gd name="connsiteY2" fmla="*/ 225839 h 256446"/>
                  <a:gd name="connsiteX3" fmla="*/ 669337 w 1047618"/>
                  <a:gd name="connsiteY3" fmla="*/ 41689 h 256446"/>
                  <a:gd name="connsiteX4" fmla="*/ 513762 w 1047618"/>
                  <a:gd name="connsiteY4" fmla="*/ 70264 h 256446"/>
                  <a:gd name="connsiteX5" fmla="*/ 1047162 w 1047618"/>
                  <a:gd name="connsiteY5" fmla="*/ 414 h 256446"/>
                  <a:gd name="connsiteX6" fmla="*/ 602662 w 1047618"/>
                  <a:gd name="connsiteY6" fmla="*/ 44864 h 256446"/>
                  <a:gd name="connsiteX7" fmla="*/ 389937 w 1047618"/>
                  <a:gd name="connsiteY7" fmla="*/ 117889 h 256446"/>
                  <a:gd name="connsiteX8" fmla="*/ 2587 w 1047618"/>
                  <a:gd name="connsiteY8" fmla="*/ 251239 h 256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618" h="256446">
                    <a:moveTo>
                      <a:pt x="2587" y="251239"/>
                    </a:moveTo>
                    <a:cubicBezTo>
                      <a:pt x="-25988" y="269760"/>
                      <a:pt x="190970" y="233247"/>
                      <a:pt x="218487" y="229014"/>
                    </a:cubicBezTo>
                    <a:cubicBezTo>
                      <a:pt x="246004" y="224781"/>
                      <a:pt x="92545" y="257060"/>
                      <a:pt x="167687" y="225839"/>
                    </a:cubicBezTo>
                    <a:cubicBezTo>
                      <a:pt x="242829" y="194618"/>
                      <a:pt x="611658" y="67618"/>
                      <a:pt x="669337" y="41689"/>
                    </a:cubicBezTo>
                    <a:cubicBezTo>
                      <a:pt x="727016" y="15760"/>
                      <a:pt x="450791" y="77143"/>
                      <a:pt x="513762" y="70264"/>
                    </a:cubicBezTo>
                    <a:cubicBezTo>
                      <a:pt x="576733" y="63385"/>
                      <a:pt x="1032345" y="4647"/>
                      <a:pt x="1047162" y="414"/>
                    </a:cubicBezTo>
                    <a:cubicBezTo>
                      <a:pt x="1061979" y="-3819"/>
                      <a:pt x="712199" y="25285"/>
                      <a:pt x="602662" y="44864"/>
                    </a:cubicBezTo>
                    <a:cubicBezTo>
                      <a:pt x="493125" y="64443"/>
                      <a:pt x="484658" y="82964"/>
                      <a:pt x="389937" y="117889"/>
                    </a:cubicBezTo>
                    <a:cubicBezTo>
                      <a:pt x="295216" y="152814"/>
                      <a:pt x="31162" y="232718"/>
                      <a:pt x="2587" y="2512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1" name="フリーフォーム 630">
                <a:extLst>
                  <a:ext uri="{FF2B5EF4-FFF2-40B4-BE49-F238E27FC236}">
                    <a16:creationId xmlns:a16="http://schemas.microsoft.com/office/drawing/2014/main" id="{163215D2-5364-1A8B-6735-12CEA56F7C7C}"/>
                  </a:ext>
                </a:extLst>
              </p:cNvPr>
              <p:cNvSpPr/>
              <p:nvPr/>
            </p:nvSpPr>
            <p:spPr>
              <a:xfrm>
                <a:off x="1395543" y="6718819"/>
                <a:ext cx="1259547" cy="368539"/>
              </a:xfrm>
              <a:custGeom>
                <a:avLst/>
                <a:gdLst>
                  <a:gd name="connsiteX0" fmla="*/ 1457 w 1259547"/>
                  <a:gd name="connsiteY0" fmla="*/ 367781 h 368539"/>
                  <a:gd name="connsiteX1" fmla="*/ 398332 w 1259547"/>
                  <a:gd name="connsiteY1" fmla="*/ 145531 h 368539"/>
                  <a:gd name="connsiteX2" fmla="*/ 807907 w 1259547"/>
                  <a:gd name="connsiteY2" fmla="*/ 15356 h 368539"/>
                  <a:gd name="connsiteX3" fmla="*/ 639632 w 1259547"/>
                  <a:gd name="connsiteY3" fmla="*/ 37581 h 368539"/>
                  <a:gd name="connsiteX4" fmla="*/ 979357 w 1259547"/>
                  <a:gd name="connsiteY4" fmla="*/ 34406 h 368539"/>
                  <a:gd name="connsiteX5" fmla="*/ 1106357 w 1259547"/>
                  <a:gd name="connsiteY5" fmla="*/ 136006 h 368539"/>
                  <a:gd name="connsiteX6" fmla="*/ 1252407 w 1259547"/>
                  <a:gd name="connsiteY6" fmla="*/ 158231 h 368539"/>
                  <a:gd name="connsiteX7" fmla="*/ 865057 w 1259547"/>
                  <a:gd name="connsiteY7" fmla="*/ 9006 h 368539"/>
                  <a:gd name="connsiteX8" fmla="*/ 712657 w 1259547"/>
                  <a:gd name="connsiteY8" fmla="*/ 21706 h 368539"/>
                  <a:gd name="connsiteX9" fmla="*/ 544382 w 1259547"/>
                  <a:gd name="connsiteY9" fmla="*/ 62981 h 368539"/>
                  <a:gd name="connsiteX10" fmla="*/ 1457 w 1259547"/>
                  <a:gd name="connsiteY10" fmla="*/ 367781 h 368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9547" h="368539">
                    <a:moveTo>
                      <a:pt x="1457" y="367781"/>
                    </a:moveTo>
                    <a:cubicBezTo>
                      <a:pt x="-22885" y="381539"/>
                      <a:pt x="263924" y="204268"/>
                      <a:pt x="398332" y="145531"/>
                    </a:cubicBezTo>
                    <a:cubicBezTo>
                      <a:pt x="532740" y="86793"/>
                      <a:pt x="767690" y="33348"/>
                      <a:pt x="807907" y="15356"/>
                    </a:cubicBezTo>
                    <a:cubicBezTo>
                      <a:pt x="848124" y="-2636"/>
                      <a:pt x="611057" y="34406"/>
                      <a:pt x="639632" y="37581"/>
                    </a:cubicBezTo>
                    <a:cubicBezTo>
                      <a:pt x="668207" y="40756"/>
                      <a:pt x="901570" y="18002"/>
                      <a:pt x="979357" y="34406"/>
                    </a:cubicBezTo>
                    <a:cubicBezTo>
                      <a:pt x="1057145" y="50810"/>
                      <a:pt x="1060849" y="115368"/>
                      <a:pt x="1106357" y="136006"/>
                    </a:cubicBezTo>
                    <a:cubicBezTo>
                      <a:pt x="1151865" y="156644"/>
                      <a:pt x="1292624" y="179398"/>
                      <a:pt x="1252407" y="158231"/>
                    </a:cubicBezTo>
                    <a:cubicBezTo>
                      <a:pt x="1212190" y="137064"/>
                      <a:pt x="955015" y="31760"/>
                      <a:pt x="865057" y="9006"/>
                    </a:cubicBezTo>
                    <a:cubicBezTo>
                      <a:pt x="775099" y="-13748"/>
                      <a:pt x="766103" y="12710"/>
                      <a:pt x="712657" y="21706"/>
                    </a:cubicBezTo>
                    <a:cubicBezTo>
                      <a:pt x="659211" y="30702"/>
                      <a:pt x="658682" y="11123"/>
                      <a:pt x="544382" y="62981"/>
                    </a:cubicBezTo>
                    <a:cubicBezTo>
                      <a:pt x="430082" y="114839"/>
                      <a:pt x="25799" y="354023"/>
                      <a:pt x="1457" y="3677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2" name="フリーフォーム 631">
                <a:extLst>
                  <a:ext uri="{FF2B5EF4-FFF2-40B4-BE49-F238E27FC236}">
                    <a16:creationId xmlns:a16="http://schemas.microsoft.com/office/drawing/2014/main" id="{3FB9CCAD-1D75-5622-E3A4-812C19B9781A}"/>
                  </a:ext>
                </a:extLst>
              </p:cNvPr>
              <p:cNvSpPr/>
              <p:nvPr/>
            </p:nvSpPr>
            <p:spPr>
              <a:xfrm>
                <a:off x="2257713" y="6044519"/>
                <a:ext cx="101387" cy="651588"/>
              </a:xfrm>
              <a:custGeom>
                <a:avLst/>
                <a:gdLst>
                  <a:gd name="connsiteX0" fmla="*/ 15587 w 101387"/>
                  <a:gd name="connsiteY0" fmla="*/ 681 h 651588"/>
                  <a:gd name="connsiteX1" fmla="*/ 21937 w 101387"/>
                  <a:gd name="connsiteY1" fmla="*/ 264206 h 651588"/>
                  <a:gd name="connsiteX2" fmla="*/ 101312 w 101387"/>
                  <a:gd name="connsiteY2" fmla="*/ 651556 h 651588"/>
                  <a:gd name="connsiteX3" fmla="*/ 6062 w 101387"/>
                  <a:gd name="connsiteY3" fmla="*/ 286431 h 651588"/>
                  <a:gd name="connsiteX4" fmla="*/ 12412 w 101387"/>
                  <a:gd name="connsiteY4" fmla="*/ 340406 h 651588"/>
                  <a:gd name="connsiteX5" fmla="*/ 15587 w 101387"/>
                  <a:gd name="connsiteY5" fmla="*/ 681 h 65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87" h="651588">
                    <a:moveTo>
                      <a:pt x="15587" y="681"/>
                    </a:moveTo>
                    <a:cubicBezTo>
                      <a:pt x="17174" y="-12019"/>
                      <a:pt x="7649" y="155727"/>
                      <a:pt x="21937" y="264206"/>
                    </a:cubicBezTo>
                    <a:cubicBezTo>
                      <a:pt x="36225" y="372685"/>
                      <a:pt x="103958" y="647852"/>
                      <a:pt x="101312" y="651556"/>
                    </a:cubicBezTo>
                    <a:cubicBezTo>
                      <a:pt x="98666" y="655260"/>
                      <a:pt x="20879" y="338289"/>
                      <a:pt x="6062" y="286431"/>
                    </a:cubicBezTo>
                    <a:cubicBezTo>
                      <a:pt x="-8755" y="234573"/>
                      <a:pt x="7650" y="387502"/>
                      <a:pt x="12412" y="340406"/>
                    </a:cubicBezTo>
                    <a:cubicBezTo>
                      <a:pt x="17174" y="293310"/>
                      <a:pt x="14000" y="13381"/>
                      <a:pt x="15587" y="6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3" name="フリーフォーム 632">
                <a:extLst>
                  <a:ext uri="{FF2B5EF4-FFF2-40B4-BE49-F238E27FC236}">
                    <a16:creationId xmlns:a16="http://schemas.microsoft.com/office/drawing/2014/main" id="{FF6F4A4A-C1DE-163F-5881-829F357CDAB0}"/>
                  </a:ext>
                </a:extLst>
              </p:cNvPr>
              <p:cNvSpPr/>
              <p:nvPr/>
            </p:nvSpPr>
            <p:spPr>
              <a:xfrm>
                <a:off x="1088726" y="6060299"/>
                <a:ext cx="1103393" cy="496178"/>
              </a:xfrm>
              <a:custGeom>
                <a:avLst/>
                <a:gdLst>
                  <a:gd name="connsiteX0" fmla="*/ 299 w 1103393"/>
                  <a:gd name="connsiteY0" fmla="*/ 776 h 496178"/>
                  <a:gd name="connsiteX1" fmla="*/ 444799 w 1103393"/>
                  <a:gd name="connsiteY1" fmla="*/ 121426 h 496178"/>
                  <a:gd name="connsiteX2" fmla="*/ 1095674 w 1103393"/>
                  <a:gd name="connsiteY2" fmla="*/ 492901 h 496178"/>
                  <a:gd name="connsiteX3" fmla="*/ 797224 w 1103393"/>
                  <a:gd name="connsiteY3" fmla="*/ 299226 h 496178"/>
                  <a:gd name="connsiteX4" fmla="*/ 714674 w 1103393"/>
                  <a:gd name="connsiteY4" fmla="*/ 232551 h 496178"/>
                  <a:gd name="connsiteX5" fmla="*/ 463849 w 1103393"/>
                  <a:gd name="connsiteY5" fmla="*/ 111901 h 496178"/>
                  <a:gd name="connsiteX6" fmla="*/ 508299 w 1103393"/>
                  <a:gd name="connsiteY6" fmla="*/ 165876 h 496178"/>
                  <a:gd name="connsiteX7" fmla="*/ 299 w 1103393"/>
                  <a:gd name="connsiteY7" fmla="*/ 776 h 49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3393" h="496178">
                    <a:moveTo>
                      <a:pt x="299" y="776"/>
                    </a:moveTo>
                    <a:cubicBezTo>
                      <a:pt x="-10284" y="-6632"/>
                      <a:pt x="262237" y="39405"/>
                      <a:pt x="444799" y="121426"/>
                    </a:cubicBezTo>
                    <a:cubicBezTo>
                      <a:pt x="627361" y="203447"/>
                      <a:pt x="1036937" y="463268"/>
                      <a:pt x="1095674" y="492901"/>
                    </a:cubicBezTo>
                    <a:cubicBezTo>
                      <a:pt x="1154411" y="522534"/>
                      <a:pt x="860724" y="342618"/>
                      <a:pt x="797224" y="299226"/>
                    </a:cubicBezTo>
                    <a:cubicBezTo>
                      <a:pt x="733724" y="255834"/>
                      <a:pt x="770237" y="263772"/>
                      <a:pt x="714674" y="232551"/>
                    </a:cubicBezTo>
                    <a:cubicBezTo>
                      <a:pt x="659112" y="201330"/>
                      <a:pt x="498245" y="123014"/>
                      <a:pt x="463849" y="111901"/>
                    </a:cubicBezTo>
                    <a:cubicBezTo>
                      <a:pt x="429453" y="100788"/>
                      <a:pt x="577620" y="182280"/>
                      <a:pt x="508299" y="165876"/>
                    </a:cubicBezTo>
                    <a:cubicBezTo>
                      <a:pt x="438978" y="149472"/>
                      <a:pt x="10882" y="8184"/>
                      <a:pt x="299" y="7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4" name="フリーフォーム 633">
                <a:extLst>
                  <a:ext uri="{FF2B5EF4-FFF2-40B4-BE49-F238E27FC236}">
                    <a16:creationId xmlns:a16="http://schemas.microsoft.com/office/drawing/2014/main" id="{48D83EBE-0555-2D9F-0D79-8BFD6C016972}"/>
                  </a:ext>
                </a:extLst>
              </p:cNvPr>
              <p:cNvSpPr/>
              <p:nvPr/>
            </p:nvSpPr>
            <p:spPr>
              <a:xfrm>
                <a:off x="1590459" y="6161686"/>
                <a:ext cx="737281" cy="515547"/>
              </a:xfrm>
              <a:custGeom>
                <a:avLst/>
                <a:gdLst>
                  <a:gd name="connsiteX0" fmla="*/ 216 w 737281"/>
                  <a:gd name="connsiteY0" fmla="*/ 989 h 515547"/>
                  <a:gd name="connsiteX1" fmla="*/ 482816 w 737281"/>
                  <a:gd name="connsiteY1" fmla="*/ 245464 h 515547"/>
                  <a:gd name="connsiteX2" fmla="*/ 736816 w 737281"/>
                  <a:gd name="connsiteY2" fmla="*/ 515339 h 515547"/>
                  <a:gd name="connsiteX3" fmla="*/ 546316 w 737281"/>
                  <a:gd name="connsiteY3" fmla="*/ 201014 h 515547"/>
                  <a:gd name="connsiteX4" fmla="*/ 568541 w 737281"/>
                  <a:gd name="connsiteY4" fmla="*/ 340714 h 515547"/>
                  <a:gd name="connsiteX5" fmla="*/ 422491 w 737281"/>
                  <a:gd name="connsiteY5" fmla="*/ 166089 h 515547"/>
                  <a:gd name="connsiteX6" fmla="*/ 216 w 737281"/>
                  <a:gd name="connsiteY6" fmla="*/ 989 h 5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7281" h="515547">
                    <a:moveTo>
                      <a:pt x="216" y="989"/>
                    </a:moveTo>
                    <a:cubicBezTo>
                      <a:pt x="10270" y="14218"/>
                      <a:pt x="360049" y="159739"/>
                      <a:pt x="482816" y="245464"/>
                    </a:cubicBezTo>
                    <a:cubicBezTo>
                      <a:pt x="605583" y="331189"/>
                      <a:pt x="726233" y="522747"/>
                      <a:pt x="736816" y="515339"/>
                    </a:cubicBezTo>
                    <a:cubicBezTo>
                      <a:pt x="747399" y="507931"/>
                      <a:pt x="574362" y="230118"/>
                      <a:pt x="546316" y="201014"/>
                    </a:cubicBezTo>
                    <a:cubicBezTo>
                      <a:pt x="518270" y="171910"/>
                      <a:pt x="589178" y="346535"/>
                      <a:pt x="568541" y="340714"/>
                    </a:cubicBezTo>
                    <a:cubicBezTo>
                      <a:pt x="547904" y="334893"/>
                      <a:pt x="511391" y="221652"/>
                      <a:pt x="422491" y="166089"/>
                    </a:cubicBezTo>
                    <a:cubicBezTo>
                      <a:pt x="333591" y="110527"/>
                      <a:pt x="-9838" y="-12240"/>
                      <a:pt x="216" y="9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5" name="フリーフォーム 634">
                <a:extLst>
                  <a:ext uri="{FF2B5EF4-FFF2-40B4-BE49-F238E27FC236}">
                    <a16:creationId xmlns:a16="http://schemas.microsoft.com/office/drawing/2014/main" id="{CB9D6452-03A9-E109-9259-1ACAC77811B1}"/>
                  </a:ext>
                </a:extLst>
              </p:cNvPr>
              <p:cNvSpPr/>
              <p:nvPr/>
            </p:nvSpPr>
            <p:spPr>
              <a:xfrm>
                <a:off x="2405906" y="5237606"/>
                <a:ext cx="166031" cy="1050029"/>
              </a:xfrm>
              <a:custGeom>
                <a:avLst/>
                <a:gdLst>
                  <a:gd name="connsiteX0" fmla="*/ 744 w 166031"/>
                  <a:gd name="connsiteY0" fmla="*/ 10669 h 1050029"/>
                  <a:gd name="connsiteX1" fmla="*/ 127744 w 166031"/>
                  <a:gd name="connsiteY1" fmla="*/ 728219 h 1050029"/>
                  <a:gd name="connsiteX2" fmla="*/ 111869 w 166031"/>
                  <a:gd name="connsiteY2" fmla="*/ 1048894 h 1050029"/>
                  <a:gd name="connsiteX3" fmla="*/ 165844 w 166031"/>
                  <a:gd name="connsiteY3" fmla="*/ 629794 h 1050029"/>
                  <a:gd name="connsiteX4" fmla="*/ 127744 w 166031"/>
                  <a:gd name="connsiteY4" fmla="*/ 728219 h 1050029"/>
                  <a:gd name="connsiteX5" fmla="*/ 76944 w 166031"/>
                  <a:gd name="connsiteY5" fmla="*/ 324994 h 1050029"/>
                  <a:gd name="connsiteX6" fmla="*/ 744 w 166031"/>
                  <a:gd name="connsiteY6" fmla="*/ 10669 h 105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031" h="1050029">
                    <a:moveTo>
                      <a:pt x="744" y="10669"/>
                    </a:moveTo>
                    <a:cubicBezTo>
                      <a:pt x="9211" y="77873"/>
                      <a:pt x="109223" y="555182"/>
                      <a:pt x="127744" y="728219"/>
                    </a:cubicBezTo>
                    <a:cubicBezTo>
                      <a:pt x="146265" y="901256"/>
                      <a:pt x="105519" y="1065298"/>
                      <a:pt x="111869" y="1048894"/>
                    </a:cubicBezTo>
                    <a:cubicBezTo>
                      <a:pt x="118219" y="1032490"/>
                      <a:pt x="163198" y="683240"/>
                      <a:pt x="165844" y="629794"/>
                    </a:cubicBezTo>
                    <a:cubicBezTo>
                      <a:pt x="168490" y="576348"/>
                      <a:pt x="142561" y="779019"/>
                      <a:pt x="127744" y="728219"/>
                    </a:cubicBezTo>
                    <a:cubicBezTo>
                      <a:pt x="112927" y="677419"/>
                      <a:pt x="95465" y="438765"/>
                      <a:pt x="76944" y="324994"/>
                    </a:cubicBezTo>
                    <a:cubicBezTo>
                      <a:pt x="58423" y="211223"/>
                      <a:pt x="-7723" y="-56535"/>
                      <a:pt x="744" y="106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6" name="フリーフォーム 635">
                <a:extLst>
                  <a:ext uri="{FF2B5EF4-FFF2-40B4-BE49-F238E27FC236}">
                    <a16:creationId xmlns:a16="http://schemas.microsoft.com/office/drawing/2014/main" id="{6FAEB97C-B2DE-BD0A-89E2-B8ACCBAE6A8D}"/>
                  </a:ext>
                </a:extLst>
              </p:cNvPr>
              <p:cNvSpPr/>
              <p:nvPr/>
            </p:nvSpPr>
            <p:spPr>
              <a:xfrm>
                <a:off x="2350300" y="5109760"/>
                <a:ext cx="168244" cy="1214926"/>
              </a:xfrm>
              <a:custGeom>
                <a:avLst/>
                <a:gdLst>
                  <a:gd name="connsiteX0" fmla="*/ 2375 w 168244"/>
                  <a:gd name="connsiteY0" fmla="*/ 59140 h 1214926"/>
                  <a:gd name="connsiteX1" fmla="*/ 132550 w 168244"/>
                  <a:gd name="connsiteY1" fmla="*/ 786215 h 1214926"/>
                  <a:gd name="connsiteX2" fmla="*/ 113500 w 168244"/>
                  <a:gd name="connsiteY2" fmla="*/ 1214840 h 1214926"/>
                  <a:gd name="connsiteX3" fmla="*/ 167475 w 168244"/>
                  <a:gd name="connsiteY3" fmla="*/ 824315 h 1214926"/>
                  <a:gd name="connsiteX4" fmla="*/ 138900 w 168244"/>
                  <a:gd name="connsiteY4" fmla="*/ 894165 h 1214926"/>
                  <a:gd name="connsiteX5" fmla="*/ 53175 w 168244"/>
                  <a:gd name="connsiteY5" fmla="*/ 135340 h 1214926"/>
                  <a:gd name="connsiteX6" fmla="*/ 2375 w 168244"/>
                  <a:gd name="connsiteY6" fmla="*/ 59140 h 121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244" h="1214926">
                    <a:moveTo>
                      <a:pt x="2375" y="59140"/>
                    </a:moveTo>
                    <a:cubicBezTo>
                      <a:pt x="15604" y="167619"/>
                      <a:pt x="114029" y="593598"/>
                      <a:pt x="132550" y="786215"/>
                    </a:cubicBezTo>
                    <a:cubicBezTo>
                      <a:pt x="151071" y="978832"/>
                      <a:pt x="107679" y="1208490"/>
                      <a:pt x="113500" y="1214840"/>
                    </a:cubicBezTo>
                    <a:cubicBezTo>
                      <a:pt x="119321" y="1221190"/>
                      <a:pt x="163242" y="877761"/>
                      <a:pt x="167475" y="824315"/>
                    </a:cubicBezTo>
                    <a:cubicBezTo>
                      <a:pt x="171708" y="770869"/>
                      <a:pt x="157950" y="1008994"/>
                      <a:pt x="138900" y="894165"/>
                    </a:cubicBezTo>
                    <a:cubicBezTo>
                      <a:pt x="119850" y="779336"/>
                      <a:pt x="71696" y="270277"/>
                      <a:pt x="53175" y="135340"/>
                    </a:cubicBezTo>
                    <a:cubicBezTo>
                      <a:pt x="34654" y="403"/>
                      <a:pt x="-10854" y="-49339"/>
                      <a:pt x="2375" y="59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7" name="フリーフォーム 636">
                <a:extLst>
                  <a:ext uri="{FF2B5EF4-FFF2-40B4-BE49-F238E27FC236}">
                    <a16:creationId xmlns:a16="http://schemas.microsoft.com/office/drawing/2014/main" id="{379C0B99-3A9C-9E24-83E6-8645C9CAC2B2}"/>
                  </a:ext>
                </a:extLst>
              </p:cNvPr>
              <p:cNvSpPr/>
              <p:nvPr/>
            </p:nvSpPr>
            <p:spPr>
              <a:xfrm>
                <a:off x="1692260" y="5251231"/>
                <a:ext cx="406527" cy="670689"/>
              </a:xfrm>
              <a:custGeom>
                <a:avLst/>
                <a:gdLst>
                  <a:gd name="connsiteX0" fmla="*/ 15 w 406527"/>
                  <a:gd name="connsiteY0" fmla="*/ 219 h 670689"/>
                  <a:gd name="connsiteX1" fmla="*/ 254015 w 406527"/>
                  <a:gd name="connsiteY1" fmla="*/ 358994 h 670689"/>
                  <a:gd name="connsiteX2" fmla="*/ 406415 w 406527"/>
                  <a:gd name="connsiteY2" fmla="*/ 670144 h 670689"/>
                  <a:gd name="connsiteX3" fmla="*/ 231790 w 406527"/>
                  <a:gd name="connsiteY3" fmla="*/ 282794 h 670689"/>
                  <a:gd name="connsiteX4" fmla="*/ 241315 w 406527"/>
                  <a:gd name="connsiteY4" fmla="*/ 305019 h 670689"/>
                  <a:gd name="connsiteX5" fmla="*/ 15 w 406527"/>
                  <a:gd name="connsiteY5" fmla="*/ 219 h 67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527" h="670689">
                    <a:moveTo>
                      <a:pt x="15" y="219"/>
                    </a:moveTo>
                    <a:cubicBezTo>
                      <a:pt x="2132" y="9215"/>
                      <a:pt x="186282" y="247340"/>
                      <a:pt x="254015" y="358994"/>
                    </a:cubicBezTo>
                    <a:cubicBezTo>
                      <a:pt x="321748" y="470648"/>
                      <a:pt x="410119" y="682844"/>
                      <a:pt x="406415" y="670144"/>
                    </a:cubicBezTo>
                    <a:cubicBezTo>
                      <a:pt x="402711" y="657444"/>
                      <a:pt x="259307" y="343648"/>
                      <a:pt x="231790" y="282794"/>
                    </a:cubicBezTo>
                    <a:cubicBezTo>
                      <a:pt x="204273" y="221940"/>
                      <a:pt x="273594" y="348940"/>
                      <a:pt x="241315" y="305019"/>
                    </a:cubicBezTo>
                    <a:cubicBezTo>
                      <a:pt x="209036" y="261098"/>
                      <a:pt x="-2102" y="-8777"/>
                      <a:pt x="15" y="2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8" name="フリーフォーム 637">
                <a:extLst>
                  <a:ext uri="{FF2B5EF4-FFF2-40B4-BE49-F238E27FC236}">
                    <a16:creationId xmlns:a16="http://schemas.microsoft.com/office/drawing/2014/main" id="{ABAB7D8D-3C5D-7EE1-96EB-198FA4AD63C1}"/>
                  </a:ext>
                </a:extLst>
              </p:cNvPr>
              <p:cNvSpPr/>
              <p:nvPr/>
            </p:nvSpPr>
            <p:spPr>
              <a:xfrm>
                <a:off x="1711228" y="5152311"/>
                <a:ext cx="546346" cy="880697"/>
              </a:xfrm>
              <a:custGeom>
                <a:avLst/>
                <a:gdLst>
                  <a:gd name="connsiteX0" fmla="*/ 97 w 546346"/>
                  <a:gd name="connsiteY0" fmla="*/ 714 h 880697"/>
                  <a:gd name="connsiteX1" fmla="*/ 323947 w 546346"/>
                  <a:gd name="connsiteY1" fmla="*/ 435689 h 880697"/>
                  <a:gd name="connsiteX2" fmla="*/ 546197 w 546346"/>
                  <a:gd name="connsiteY2" fmla="*/ 880189 h 880697"/>
                  <a:gd name="connsiteX3" fmla="*/ 292197 w 546346"/>
                  <a:gd name="connsiteY3" fmla="*/ 346789 h 880697"/>
                  <a:gd name="connsiteX4" fmla="*/ 97 w 546346"/>
                  <a:gd name="connsiteY4" fmla="*/ 714 h 880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346" h="880697">
                    <a:moveTo>
                      <a:pt x="97" y="714"/>
                    </a:moveTo>
                    <a:cubicBezTo>
                      <a:pt x="5389" y="15531"/>
                      <a:pt x="232930" y="289110"/>
                      <a:pt x="323947" y="435689"/>
                    </a:cubicBezTo>
                    <a:cubicBezTo>
                      <a:pt x="414964" y="582268"/>
                      <a:pt x="551489" y="895006"/>
                      <a:pt x="546197" y="880189"/>
                    </a:cubicBezTo>
                    <a:cubicBezTo>
                      <a:pt x="540905" y="865372"/>
                      <a:pt x="377393" y="488606"/>
                      <a:pt x="292197" y="346789"/>
                    </a:cubicBezTo>
                    <a:cubicBezTo>
                      <a:pt x="207001" y="204972"/>
                      <a:pt x="-5195" y="-14103"/>
                      <a:pt x="97" y="7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9" name="フリーフォーム 638">
                <a:extLst>
                  <a:ext uri="{FF2B5EF4-FFF2-40B4-BE49-F238E27FC236}">
                    <a16:creationId xmlns:a16="http://schemas.microsoft.com/office/drawing/2014/main" id="{BC7DD4FD-4E3A-346A-D26E-532F18D39899}"/>
                  </a:ext>
                </a:extLst>
              </p:cNvPr>
              <p:cNvSpPr/>
              <p:nvPr/>
            </p:nvSpPr>
            <p:spPr>
              <a:xfrm>
                <a:off x="774700" y="4899025"/>
                <a:ext cx="1207448" cy="909008"/>
              </a:xfrm>
              <a:custGeom>
                <a:avLst/>
                <a:gdLst>
                  <a:gd name="connsiteX0" fmla="*/ 0 w 1207448"/>
                  <a:gd name="connsiteY0" fmla="*/ 0 h 909008"/>
                  <a:gd name="connsiteX1" fmla="*/ 603250 w 1207448"/>
                  <a:gd name="connsiteY1" fmla="*/ 219075 h 909008"/>
                  <a:gd name="connsiteX2" fmla="*/ 866775 w 1207448"/>
                  <a:gd name="connsiteY2" fmla="*/ 390525 h 909008"/>
                  <a:gd name="connsiteX3" fmla="*/ 1206500 w 1207448"/>
                  <a:gd name="connsiteY3" fmla="*/ 908050 h 909008"/>
                  <a:gd name="connsiteX4" fmla="*/ 755650 w 1207448"/>
                  <a:gd name="connsiteY4" fmla="*/ 247650 h 909008"/>
                  <a:gd name="connsiteX5" fmla="*/ 746125 w 1207448"/>
                  <a:gd name="connsiteY5" fmla="*/ 247650 h 909008"/>
                  <a:gd name="connsiteX6" fmla="*/ 0 w 1207448"/>
                  <a:gd name="connsiteY6" fmla="*/ 0 h 909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7448" h="909008">
                    <a:moveTo>
                      <a:pt x="0" y="0"/>
                    </a:moveTo>
                    <a:cubicBezTo>
                      <a:pt x="229394" y="76994"/>
                      <a:pt x="458788" y="153988"/>
                      <a:pt x="603250" y="219075"/>
                    </a:cubicBezTo>
                    <a:cubicBezTo>
                      <a:pt x="747712" y="284162"/>
                      <a:pt x="766233" y="275696"/>
                      <a:pt x="866775" y="390525"/>
                    </a:cubicBezTo>
                    <a:cubicBezTo>
                      <a:pt x="967317" y="505354"/>
                      <a:pt x="1225021" y="931862"/>
                      <a:pt x="1206500" y="908050"/>
                    </a:cubicBezTo>
                    <a:cubicBezTo>
                      <a:pt x="1187979" y="884238"/>
                      <a:pt x="832379" y="357717"/>
                      <a:pt x="755650" y="247650"/>
                    </a:cubicBezTo>
                    <a:cubicBezTo>
                      <a:pt x="678921" y="137583"/>
                      <a:pt x="746125" y="247650"/>
                      <a:pt x="746125" y="24765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" name="フリーフォーム 639">
                <a:extLst>
                  <a:ext uri="{FF2B5EF4-FFF2-40B4-BE49-F238E27FC236}">
                    <a16:creationId xmlns:a16="http://schemas.microsoft.com/office/drawing/2014/main" id="{EB3DA28F-2C56-93CA-0C61-1786029322D4}"/>
                  </a:ext>
                </a:extLst>
              </p:cNvPr>
              <p:cNvSpPr/>
              <p:nvPr/>
            </p:nvSpPr>
            <p:spPr>
              <a:xfrm>
                <a:off x="1655527" y="4814003"/>
                <a:ext cx="439973" cy="852825"/>
              </a:xfrm>
              <a:custGeom>
                <a:avLst/>
                <a:gdLst>
                  <a:gd name="connsiteX0" fmla="*/ 8173 w 439973"/>
                  <a:gd name="connsiteY0" fmla="*/ 18347 h 852825"/>
                  <a:gd name="connsiteX1" fmla="*/ 376473 w 439973"/>
                  <a:gd name="connsiteY1" fmla="*/ 583497 h 852825"/>
                  <a:gd name="connsiteX2" fmla="*/ 430448 w 439973"/>
                  <a:gd name="connsiteY2" fmla="*/ 815272 h 852825"/>
                  <a:gd name="connsiteX3" fmla="*/ 430448 w 439973"/>
                  <a:gd name="connsiteY3" fmla="*/ 773997 h 852825"/>
                  <a:gd name="connsiteX4" fmla="*/ 398698 w 439973"/>
                  <a:gd name="connsiteY4" fmla="*/ 75497 h 852825"/>
                  <a:gd name="connsiteX5" fmla="*/ 420923 w 439973"/>
                  <a:gd name="connsiteY5" fmla="*/ 278697 h 852825"/>
                  <a:gd name="connsiteX6" fmla="*/ 439973 w 439973"/>
                  <a:gd name="connsiteY6" fmla="*/ 643822 h 852825"/>
                  <a:gd name="connsiteX7" fmla="*/ 420923 w 439973"/>
                  <a:gd name="connsiteY7" fmla="*/ 786697 h 852825"/>
                  <a:gd name="connsiteX8" fmla="*/ 363773 w 439973"/>
                  <a:gd name="connsiteY8" fmla="*/ 573972 h 852825"/>
                  <a:gd name="connsiteX9" fmla="*/ 138348 w 439973"/>
                  <a:gd name="connsiteY9" fmla="*/ 177097 h 852825"/>
                  <a:gd name="connsiteX10" fmla="*/ 8173 w 439973"/>
                  <a:gd name="connsiteY10" fmla="*/ 18347 h 85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9973" h="852825">
                    <a:moveTo>
                      <a:pt x="8173" y="18347"/>
                    </a:moveTo>
                    <a:cubicBezTo>
                      <a:pt x="47860" y="86080"/>
                      <a:pt x="306094" y="450676"/>
                      <a:pt x="376473" y="583497"/>
                    </a:cubicBezTo>
                    <a:cubicBezTo>
                      <a:pt x="446852" y="716318"/>
                      <a:pt x="421452" y="783522"/>
                      <a:pt x="430448" y="815272"/>
                    </a:cubicBezTo>
                    <a:cubicBezTo>
                      <a:pt x="439444" y="847022"/>
                      <a:pt x="435740" y="897293"/>
                      <a:pt x="430448" y="773997"/>
                    </a:cubicBezTo>
                    <a:cubicBezTo>
                      <a:pt x="425156" y="650701"/>
                      <a:pt x="400285" y="158047"/>
                      <a:pt x="398698" y="75497"/>
                    </a:cubicBezTo>
                    <a:cubicBezTo>
                      <a:pt x="397111" y="-7053"/>
                      <a:pt x="414044" y="183976"/>
                      <a:pt x="420923" y="278697"/>
                    </a:cubicBezTo>
                    <a:cubicBezTo>
                      <a:pt x="427802" y="373418"/>
                      <a:pt x="439973" y="559155"/>
                      <a:pt x="439973" y="643822"/>
                    </a:cubicBezTo>
                    <a:cubicBezTo>
                      <a:pt x="439973" y="728489"/>
                      <a:pt x="433623" y="798339"/>
                      <a:pt x="420923" y="786697"/>
                    </a:cubicBezTo>
                    <a:cubicBezTo>
                      <a:pt x="408223" y="775055"/>
                      <a:pt x="410869" y="675572"/>
                      <a:pt x="363773" y="573972"/>
                    </a:cubicBezTo>
                    <a:cubicBezTo>
                      <a:pt x="316677" y="472372"/>
                      <a:pt x="193381" y="268643"/>
                      <a:pt x="138348" y="177097"/>
                    </a:cubicBezTo>
                    <a:cubicBezTo>
                      <a:pt x="83315" y="85551"/>
                      <a:pt x="-31514" y="-49386"/>
                      <a:pt x="8173" y="183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" name="フリーフォーム 640">
                <a:extLst>
                  <a:ext uri="{FF2B5EF4-FFF2-40B4-BE49-F238E27FC236}">
                    <a16:creationId xmlns:a16="http://schemas.microsoft.com/office/drawing/2014/main" id="{C8AF5D98-6C6D-C297-D810-6646B921E71E}"/>
                  </a:ext>
                </a:extLst>
              </p:cNvPr>
              <p:cNvSpPr/>
              <p:nvPr/>
            </p:nvSpPr>
            <p:spPr>
              <a:xfrm>
                <a:off x="3891082" y="4760350"/>
                <a:ext cx="734332" cy="602938"/>
              </a:xfrm>
              <a:custGeom>
                <a:avLst/>
                <a:gdLst>
                  <a:gd name="connsiteX0" fmla="*/ 728543 w 734332"/>
                  <a:gd name="connsiteY0" fmla="*/ 5325 h 602938"/>
                  <a:gd name="connsiteX1" fmla="*/ 293568 w 734332"/>
                  <a:gd name="connsiteY1" fmla="*/ 313300 h 602938"/>
                  <a:gd name="connsiteX2" fmla="*/ 1468 w 734332"/>
                  <a:gd name="connsiteY2" fmla="*/ 602225 h 602938"/>
                  <a:gd name="connsiteX3" fmla="*/ 414218 w 734332"/>
                  <a:gd name="connsiteY3" fmla="*/ 227575 h 602938"/>
                  <a:gd name="connsiteX4" fmla="*/ 318968 w 734332"/>
                  <a:gd name="connsiteY4" fmla="*/ 291075 h 602938"/>
                  <a:gd name="connsiteX5" fmla="*/ 531693 w 734332"/>
                  <a:gd name="connsiteY5" fmla="*/ 129150 h 602938"/>
                  <a:gd name="connsiteX6" fmla="*/ 728543 w 734332"/>
                  <a:gd name="connsiteY6" fmla="*/ 5325 h 602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4332" h="602938">
                    <a:moveTo>
                      <a:pt x="728543" y="5325"/>
                    </a:moveTo>
                    <a:cubicBezTo>
                      <a:pt x="688855" y="36017"/>
                      <a:pt x="414747" y="213817"/>
                      <a:pt x="293568" y="313300"/>
                    </a:cubicBezTo>
                    <a:cubicBezTo>
                      <a:pt x="172389" y="412783"/>
                      <a:pt x="-18640" y="616512"/>
                      <a:pt x="1468" y="602225"/>
                    </a:cubicBezTo>
                    <a:cubicBezTo>
                      <a:pt x="21576" y="587938"/>
                      <a:pt x="361301" y="279433"/>
                      <a:pt x="414218" y="227575"/>
                    </a:cubicBezTo>
                    <a:cubicBezTo>
                      <a:pt x="467135" y="175717"/>
                      <a:pt x="299389" y="307479"/>
                      <a:pt x="318968" y="291075"/>
                    </a:cubicBezTo>
                    <a:cubicBezTo>
                      <a:pt x="338547" y="274671"/>
                      <a:pt x="470310" y="173600"/>
                      <a:pt x="531693" y="129150"/>
                    </a:cubicBezTo>
                    <a:cubicBezTo>
                      <a:pt x="593076" y="84700"/>
                      <a:pt x="768231" y="-25367"/>
                      <a:pt x="728543" y="53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" name="フリーフォーム 641">
                <a:extLst>
                  <a:ext uri="{FF2B5EF4-FFF2-40B4-BE49-F238E27FC236}">
                    <a16:creationId xmlns:a16="http://schemas.microsoft.com/office/drawing/2014/main" id="{452969F9-D7C6-A8CA-D5C5-540D47333BD5}"/>
                  </a:ext>
                </a:extLst>
              </p:cNvPr>
              <p:cNvSpPr/>
              <p:nvPr/>
            </p:nvSpPr>
            <p:spPr>
              <a:xfrm>
                <a:off x="4142874" y="4775763"/>
                <a:ext cx="529297" cy="403107"/>
              </a:xfrm>
              <a:custGeom>
                <a:avLst/>
                <a:gdLst>
                  <a:gd name="connsiteX0" fmla="*/ 518026 w 529297"/>
                  <a:gd name="connsiteY0" fmla="*/ 5787 h 403107"/>
                  <a:gd name="connsiteX1" fmla="*/ 16376 w 529297"/>
                  <a:gd name="connsiteY1" fmla="*/ 389962 h 403107"/>
                  <a:gd name="connsiteX2" fmla="*/ 146551 w 529297"/>
                  <a:gd name="connsiteY2" fmla="*/ 304237 h 403107"/>
                  <a:gd name="connsiteX3" fmla="*/ 394201 w 529297"/>
                  <a:gd name="connsiteY3" fmla="*/ 208987 h 403107"/>
                  <a:gd name="connsiteX4" fmla="*/ 168776 w 529297"/>
                  <a:gd name="connsiteY4" fmla="*/ 278837 h 403107"/>
                  <a:gd name="connsiteX5" fmla="*/ 352926 w 529297"/>
                  <a:gd name="connsiteY5" fmla="*/ 164537 h 403107"/>
                  <a:gd name="connsiteX6" fmla="*/ 518026 w 529297"/>
                  <a:gd name="connsiteY6" fmla="*/ 5787 h 403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9297" h="403107">
                    <a:moveTo>
                      <a:pt x="518026" y="5787"/>
                    </a:moveTo>
                    <a:cubicBezTo>
                      <a:pt x="461934" y="43358"/>
                      <a:pt x="78289" y="340220"/>
                      <a:pt x="16376" y="389962"/>
                    </a:cubicBezTo>
                    <a:cubicBezTo>
                      <a:pt x="-45537" y="439704"/>
                      <a:pt x="83580" y="334399"/>
                      <a:pt x="146551" y="304237"/>
                    </a:cubicBezTo>
                    <a:cubicBezTo>
                      <a:pt x="209522" y="274075"/>
                      <a:pt x="390497" y="213220"/>
                      <a:pt x="394201" y="208987"/>
                    </a:cubicBezTo>
                    <a:cubicBezTo>
                      <a:pt x="397905" y="204754"/>
                      <a:pt x="175655" y="286245"/>
                      <a:pt x="168776" y="278837"/>
                    </a:cubicBezTo>
                    <a:cubicBezTo>
                      <a:pt x="161897" y="271429"/>
                      <a:pt x="300538" y="204754"/>
                      <a:pt x="352926" y="164537"/>
                    </a:cubicBezTo>
                    <a:cubicBezTo>
                      <a:pt x="405313" y="124320"/>
                      <a:pt x="574118" y="-31784"/>
                      <a:pt x="518026" y="57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" name="フリーフォーム 642">
                <a:extLst>
                  <a:ext uri="{FF2B5EF4-FFF2-40B4-BE49-F238E27FC236}">
                    <a16:creationId xmlns:a16="http://schemas.microsoft.com/office/drawing/2014/main" id="{060E2A91-EB6B-13DD-F324-5025CE34CD81}"/>
                  </a:ext>
                </a:extLst>
              </p:cNvPr>
              <p:cNvSpPr/>
              <p:nvPr/>
            </p:nvSpPr>
            <p:spPr>
              <a:xfrm>
                <a:off x="3669953" y="5943577"/>
                <a:ext cx="1734428" cy="175556"/>
              </a:xfrm>
              <a:custGeom>
                <a:avLst/>
                <a:gdLst>
                  <a:gd name="connsiteX0" fmla="*/ 347 w 1734428"/>
                  <a:gd name="connsiteY0" fmla="*/ 174648 h 175556"/>
                  <a:gd name="connsiteX1" fmla="*/ 622647 w 1734428"/>
                  <a:gd name="connsiteY1" fmla="*/ 149248 h 175556"/>
                  <a:gd name="connsiteX2" fmla="*/ 416272 w 1734428"/>
                  <a:gd name="connsiteY2" fmla="*/ 104798 h 175556"/>
                  <a:gd name="connsiteX3" fmla="*/ 1730722 w 1734428"/>
                  <a:gd name="connsiteY3" fmla="*/ 23 h 175556"/>
                  <a:gd name="connsiteX4" fmla="*/ 813147 w 1734428"/>
                  <a:gd name="connsiteY4" fmla="*/ 95273 h 175556"/>
                  <a:gd name="connsiteX5" fmla="*/ 863947 w 1734428"/>
                  <a:gd name="connsiteY5" fmla="*/ 95273 h 175556"/>
                  <a:gd name="connsiteX6" fmla="*/ 625822 w 1734428"/>
                  <a:gd name="connsiteY6" fmla="*/ 92098 h 175556"/>
                  <a:gd name="connsiteX7" fmla="*/ 501997 w 1734428"/>
                  <a:gd name="connsiteY7" fmla="*/ 111148 h 175556"/>
                  <a:gd name="connsiteX8" fmla="*/ 533747 w 1734428"/>
                  <a:gd name="connsiteY8" fmla="*/ 117498 h 175556"/>
                  <a:gd name="connsiteX9" fmla="*/ 347 w 1734428"/>
                  <a:gd name="connsiteY9" fmla="*/ 174648 h 17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4428" h="175556">
                    <a:moveTo>
                      <a:pt x="347" y="174648"/>
                    </a:moveTo>
                    <a:cubicBezTo>
                      <a:pt x="15164" y="179940"/>
                      <a:pt x="553326" y="160890"/>
                      <a:pt x="622647" y="149248"/>
                    </a:cubicBezTo>
                    <a:cubicBezTo>
                      <a:pt x="691968" y="137606"/>
                      <a:pt x="231593" y="129669"/>
                      <a:pt x="416272" y="104798"/>
                    </a:cubicBezTo>
                    <a:cubicBezTo>
                      <a:pt x="600951" y="79927"/>
                      <a:pt x="1664576" y="1610"/>
                      <a:pt x="1730722" y="23"/>
                    </a:cubicBezTo>
                    <a:cubicBezTo>
                      <a:pt x="1796868" y="-1564"/>
                      <a:pt x="957609" y="79398"/>
                      <a:pt x="813147" y="95273"/>
                    </a:cubicBezTo>
                    <a:cubicBezTo>
                      <a:pt x="668685" y="111148"/>
                      <a:pt x="863947" y="95273"/>
                      <a:pt x="863947" y="95273"/>
                    </a:cubicBezTo>
                    <a:cubicBezTo>
                      <a:pt x="832726" y="94744"/>
                      <a:pt x="686147" y="89452"/>
                      <a:pt x="625822" y="92098"/>
                    </a:cubicBezTo>
                    <a:cubicBezTo>
                      <a:pt x="565497" y="94744"/>
                      <a:pt x="517343" y="106915"/>
                      <a:pt x="501997" y="111148"/>
                    </a:cubicBezTo>
                    <a:cubicBezTo>
                      <a:pt x="486651" y="115381"/>
                      <a:pt x="617884" y="106386"/>
                      <a:pt x="533747" y="117498"/>
                    </a:cubicBezTo>
                    <a:cubicBezTo>
                      <a:pt x="449610" y="128610"/>
                      <a:pt x="-14470" y="169356"/>
                      <a:pt x="347" y="1746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" name="フリーフォーム 643">
                <a:extLst>
                  <a:ext uri="{FF2B5EF4-FFF2-40B4-BE49-F238E27FC236}">
                    <a16:creationId xmlns:a16="http://schemas.microsoft.com/office/drawing/2014/main" id="{DF25116D-965B-27C1-25FA-757009DFAF8E}"/>
                  </a:ext>
                </a:extLst>
              </p:cNvPr>
              <p:cNvSpPr/>
              <p:nvPr/>
            </p:nvSpPr>
            <p:spPr>
              <a:xfrm>
                <a:off x="3827849" y="6746059"/>
                <a:ext cx="1582633" cy="395375"/>
              </a:xfrm>
              <a:custGeom>
                <a:avLst/>
                <a:gdLst>
                  <a:gd name="connsiteX0" fmla="*/ 1201 w 1582633"/>
                  <a:gd name="connsiteY0" fmla="*/ 816 h 395375"/>
                  <a:gd name="connsiteX1" fmla="*/ 975926 w 1582633"/>
                  <a:gd name="connsiteY1" fmla="*/ 175441 h 395375"/>
                  <a:gd name="connsiteX2" fmla="*/ 1579176 w 1582633"/>
                  <a:gd name="connsiteY2" fmla="*/ 394516 h 395375"/>
                  <a:gd name="connsiteX3" fmla="*/ 712401 w 1582633"/>
                  <a:gd name="connsiteY3" fmla="*/ 89716 h 395375"/>
                  <a:gd name="connsiteX4" fmla="*/ 772726 w 1582633"/>
                  <a:gd name="connsiteY4" fmla="*/ 108766 h 395375"/>
                  <a:gd name="connsiteX5" fmla="*/ 1201 w 1582633"/>
                  <a:gd name="connsiteY5" fmla="*/ 816 h 3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2633" h="395375">
                    <a:moveTo>
                      <a:pt x="1201" y="816"/>
                    </a:moveTo>
                    <a:cubicBezTo>
                      <a:pt x="35068" y="11929"/>
                      <a:pt x="712930" y="109824"/>
                      <a:pt x="975926" y="175441"/>
                    </a:cubicBezTo>
                    <a:cubicBezTo>
                      <a:pt x="1238922" y="241058"/>
                      <a:pt x="1623097" y="408803"/>
                      <a:pt x="1579176" y="394516"/>
                    </a:cubicBezTo>
                    <a:cubicBezTo>
                      <a:pt x="1535255" y="380229"/>
                      <a:pt x="846809" y="137341"/>
                      <a:pt x="712401" y="89716"/>
                    </a:cubicBezTo>
                    <a:cubicBezTo>
                      <a:pt x="577993" y="42091"/>
                      <a:pt x="885968" y="121995"/>
                      <a:pt x="772726" y="108766"/>
                    </a:cubicBezTo>
                    <a:cubicBezTo>
                      <a:pt x="659484" y="95537"/>
                      <a:pt x="-32666" y="-10297"/>
                      <a:pt x="1201" y="8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" name="フリーフォーム 644">
                <a:extLst>
                  <a:ext uri="{FF2B5EF4-FFF2-40B4-BE49-F238E27FC236}">
                    <a16:creationId xmlns:a16="http://schemas.microsoft.com/office/drawing/2014/main" id="{D892391F-AD48-DFA3-0961-4BDEE248AAAB}"/>
                  </a:ext>
                </a:extLst>
              </p:cNvPr>
              <p:cNvSpPr/>
              <p:nvPr/>
            </p:nvSpPr>
            <p:spPr>
              <a:xfrm>
                <a:off x="4161368" y="6897137"/>
                <a:ext cx="1175811" cy="308678"/>
              </a:xfrm>
              <a:custGeom>
                <a:avLst/>
                <a:gdLst>
                  <a:gd name="connsiteX0" fmla="*/ 1057 w 1175811"/>
                  <a:gd name="connsiteY0" fmla="*/ 43413 h 308678"/>
                  <a:gd name="connsiteX1" fmla="*/ 531282 w 1175811"/>
                  <a:gd name="connsiteY1" fmla="*/ 11663 h 308678"/>
                  <a:gd name="connsiteX2" fmla="*/ 467782 w 1175811"/>
                  <a:gd name="connsiteY2" fmla="*/ 14838 h 308678"/>
                  <a:gd name="connsiteX3" fmla="*/ 940857 w 1175811"/>
                  <a:gd name="connsiteY3" fmla="*/ 183113 h 308678"/>
                  <a:gd name="connsiteX4" fmla="*/ 801157 w 1175811"/>
                  <a:gd name="connsiteY4" fmla="*/ 173588 h 308678"/>
                  <a:gd name="connsiteX5" fmla="*/ 937682 w 1175811"/>
                  <a:gd name="connsiteY5" fmla="*/ 306938 h 308678"/>
                  <a:gd name="connsiteX6" fmla="*/ 1175807 w 1175811"/>
                  <a:gd name="connsiteY6" fmla="*/ 237088 h 308678"/>
                  <a:gd name="connsiteX7" fmla="*/ 931332 w 1175811"/>
                  <a:gd name="connsiteY7" fmla="*/ 306938 h 308678"/>
                  <a:gd name="connsiteX8" fmla="*/ 801157 w 1175811"/>
                  <a:gd name="connsiteY8" fmla="*/ 148188 h 308678"/>
                  <a:gd name="connsiteX9" fmla="*/ 540807 w 1175811"/>
                  <a:gd name="connsiteY9" fmla="*/ 49763 h 308678"/>
                  <a:gd name="connsiteX10" fmla="*/ 293157 w 1175811"/>
                  <a:gd name="connsiteY10" fmla="*/ 59288 h 308678"/>
                  <a:gd name="connsiteX11" fmla="*/ 391582 w 1175811"/>
                  <a:gd name="connsiteY11" fmla="*/ 8488 h 308678"/>
                  <a:gd name="connsiteX12" fmla="*/ 1057 w 1175811"/>
                  <a:gd name="connsiteY12" fmla="*/ 43413 h 30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5811" h="308678">
                    <a:moveTo>
                      <a:pt x="1057" y="43413"/>
                    </a:moveTo>
                    <a:cubicBezTo>
                      <a:pt x="24340" y="43942"/>
                      <a:pt x="453495" y="16425"/>
                      <a:pt x="531282" y="11663"/>
                    </a:cubicBezTo>
                    <a:cubicBezTo>
                      <a:pt x="609069" y="6901"/>
                      <a:pt x="399520" y="-13737"/>
                      <a:pt x="467782" y="14838"/>
                    </a:cubicBezTo>
                    <a:cubicBezTo>
                      <a:pt x="536044" y="43413"/>
                      <a:pt x="885295" y="156655"/>
                      <a:pt x="940857" y="183113"/>
                    </a:cubicBezTo>
                    <a:cubicBezTo>
                      <a:pt x="996419" y="209571"/>
                      <a:pt x="801686" y="152951"/>
                      <a:pt x="801157" y="173588"/>
                    </a:cubicBezTo>
                    <a:cubicBezTo>
                      <a:pt x="800628" y="194225"/>
                      <a:pt x="875240" y="296355"/>
                      <a:pt x="937682" y="306938"/>
                    </a:cubicBezTo>
                    <a:cubicBezTo>
                      <a:pt x="1000124" y="317521"/>
                      <a:pt x="1176865" y="237088"/>
                      <a:pt x="1175807" y="237088"/>
                    </a:cubicBezTo>
                    <a:cubicBezTo>
                      <a:pt x="1174749" y="237088"/>
                      <a:pt x="993774" y="321755"/>
                      <a:pt x="931332" y="306938"/>
                    </a:cubicBezTo>
                    <a:cubicBezTo>
                      <a:pt x="868890" y="292121"/>
                      <a:pt x="866244" y="191050"/>
                      <a:pt x="801157" y="148188"/>
                    </a:cubicBezTo>
                    <a:cubicBezTo>
                      <a:pt x="736070" y="105326"/>
                      <a:pt x="625474" y="64580"/>
                      <a:pt x="540807" y="49763"/>
                    </a:cubicBezTo>
                    <a:cubicBezTo>
                      <a:pt x="456140" y="34946"/>
                      <a:pt x="318028" y="66167"/>
                      <a:pt x="293157" y="59288"/>
                    </a:cubicBezTo>
                    <a:cubicBezTo>
                      <a:pt x="268286" y="52409"/>
                      <a:pt x="437090" y="8488"/>
                      <a:pt x="391582" y="8488"/>
                    </a:cubicBezTo>
                    <a:cubicBezTo>
                      <a:pt x="346074" y="8488"/>
                      <a:pt x="-22226" y="42884"/>
                      <a:pt x="1057" y="434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" name="フリーフォーム 645">
                <a:extLst>
                  <a:ext uri="{FF2B5EF4-FFF2-40B4-BE49-F238E27FC236}">
                    <a16:creationId xmlns:a16="http://schemas.microsoft.com/office/drawing/2014/main" id="{4E55E675-EDCA-36BE-1E13-F52974B57251}"/>
                  </a:ext>
                </a:extLst>
              </p:cNvPr>
              <p:cNvSpPr/>
              <p:nvPr/>
            </p:nvSpPr>
            <p:spPr>
              <a:xfrm>
                <a:off x="4925750" y="7002970"/>
                <a:ext cx="427969" cy="236058"/>
              </a:xfrm>
              <a:custGeom>
                <a:avLst/>
                <a:gdLst>
                  <a:gd name="connsiteX0" fmla="*/ 5025 w 427969"/>
                  <a:gd name="connsiteY0" fmla="*/ 1080 h 236058"/>
                  <a:gd name="connsiteX1" fmla="*/ 401900 w 427969"/>
                  <a:gd name="connsiteY1" fmla="*/ 131255 h 236058"/>
                  <a:gd name="connsiteX2" fmla="*/ 360625 w 427969"/>
                  <a:gd name="connsiteY2" fmla="*/ 140780 h 236058"/>
                  <a:gd name="connsiteX3" fmla="*/ 122500 w 427969"/>
                  <a:gd name="connsiteY3" fmla="*/ 236030 h 236058"/>
                  <a:gd name="connsiteX4" fmla="*/ 386025 w 427969"/>
                  <a:gd name="connsiteY4" fmla="*/ 150305 h 236058"/>
                  <a:gd name="connsiteX5" fmla="*/ 287600 w 427969"/>
                  <a:gd name="connsiteY5" fmla="*/ 96330 h 236058"/>
                  <a:gd name="connsiteX6" fmla="*/ 182825 w 427969"/>
                  <a:gd name="connsiteY6" fmla="*/ 70930 h 236058"/>
                  <a:gd name="connsiteX7" fmla="*/ 5025 w 427969"/>
                  <a:gd name="connsiteY7" fmla="*/ 1080 h 23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7969" h="236058">
                    <a:moveTo>
                      <a:pt x="5025" y="1080"/>
                    </a:moveTo>
                    <a:cubicBezTo>
                      <a:pt x="41537" y="11134"/>
                      <a:pt x="342633" y="107972"/>
                      <a:pt x="401900" y="131255"/>
                    </a:cubicBezTo>
                    <a:cubicBezTo>
                      <a:pt x="461167" y="154538"/>
                      <a:pt x="407192" y="123317"/>
                      <a:pt x="360625" y="140780"/>
                    </a:cubicBezTo>
                    <a:cubicBezTo>
                      <a:pt x="314058" y="158243"/>
                      <a:pt x="118267" y="234443"/>
                      <a:pt x="122500" y="236030"/>
                    </a:cubicBezTo>
                    <a:cubicBezTo>
                      <a:pt x="126733" y="237617"/>
                      <a:pt x="358508" y="173588"/>
                      <a:pt x="386025" y="150305"/>
                    </a:cubicBezTo>
                    <a:cubicBezTo>
                      <a:pt x="413542" y="127022"/>
                      <a:pt x="321467" y="109559"/>
                      <a:pt x="287600" y="96330"/>
                    </a:cubicBezTo>
                    <a:cubicBezTo>
                      <a:pt x="253733" y="83101"/>
                      <a:pt x="224100" y="87863"/>
                      <a:pt x="182825" y="70930"/>
                    </a:cubicBezTo>
                    <a:cubicBezTo>
                      <a:pt x="141550" y="53997"/>
                      <a:pt x="-31487" y="-8974"/>
                      <a:pt x="5025" y="1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7" name="フリーフォーム 646">
                <a:extLst>
                  <a:ext uri="{FF2B5EF4-FFF2-40B4-BE49-F238E27FC236}">
                    <a16:creationId xmlns:a16="http://schemas.microsoft.com/office/drawing/2014/main" id="{23A4995A-A844-32C6-F5C7-03E748E61A6D}"/>
                  </a:ext>
                </a:extLst>
              </p:cNvPr>
              <p:cNvSpPr/>
              <p:nvPr/>
            </p:nvSpPr>
            <p:spPr>
              <a:xfrm>
                <a:off x="3888927" y="7181597"/>
                <a:ext cx="376193" cy="507143"/>
              </a:xfrm>
              <a:custGeom>
                <a:avLst/>
                <a:gdLst>
                  <a:gd name="connsiteX0" fmla="*/ 448 w 376193"/>
                  <a:gd name="connsiteY0" fmla="*/ 253 h 507143"/>
                  <a:gd name="connsiteX1" fmla="*/ 248098 w 376193"/>
                  <a:gd name="connsiteY1" fmla="*/ 295528 h 507143"/>
                  <a:gd name="connsiteX2" fmla="*/ 375098 w 376193"/>
                  <a:gd name="connsiteY2" fmla="*/ 505078 h 507143"/>
                  <a:gd name="connsiteX3" fmla="*/ 181423 w 376193"/>
                  <a:gd name="connsiteY3" fmla="*/ 168528 h 507143"/>
                  <a:gd name="connsiteX4" fmla="*/ 105223 w 376193"/>
                  <a:gd name="connsiteY4" fmla="*/ 95503 h 507143"/>
                  <a:gd name="connsiteX5" fmla="*/ 184598 w 376193"/>
                  <a:gd name="connsiteY5" fmla="*/ 241553 h 507143"/>
                  <a:gd name="connsiteX6" fmla="*/ 448 w 376193"/>
                  <a:gd name="connsiteY6" fmla="*/ 253 h 50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6193" h="507143">
                    <a:moveTo>
                      <a:pt x="448" y="253"/>
                    </a:moveTo>
                    <a:cubicBezTo>
                      <a:pt x="11031" y="9249"/>
                      <a:pt x="185656" y="211391"/>
                      <a:pt x="248098" y="295528"/>
                    </a:cubicBezTo>
                    <a:cubicBezTo>
                      <a:pt x="310540" y="379665"/>
                      <a:pt x="386211" y="526245"/>
                      <a:pt x="375098" y="505078"/>
                    </a:cubicBezTo>
                    <a:cubicBezTo>
                      <a:pt x="363986" y="483911"/>
                      <a:pt x="226402" y="236790"/>
                      <a:pt x="181423" y="168528"/>
                    </a:cubicBezTo>
                    <a:cubicBezTo>
                      <a:pt x="136444" y="100266"/>
                      <a:pt x="104694" y="83332"/>
                      <a:pt x="105223" y="95503"/>
                    </a:cubicBezTo>
                    <a:cubicBezTo>
                      <a:pt x="105752" y="107674"/>
                      <a:pt x="199415" y="258486"/>
                      <a:pt x="184598" y="241553"/>
                    </a:cubicBezTo>
                    <a:cubicBezTo>
                      <a:pt x="169781" y="224620"/>
                      <a:pt x="-10135" y="-8743"/>
                      <a:pt x="448" y="2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8" name="フリーフォーム 647">
                <a:extLst>
                  <a:ext uri="{FF2B5EF4-FFF2-40B4-BE49-F238E27FC236}">
                    <a16:creationId xmlns:a16="http://schemas.microsoft.com/office/drawing/2014/main" id="{6AB6BFE6-6FA7-2468-137C-2EA6BD868DAF}"/>
                  </a:ext>
                </a:extLst>
              </p:cNvPr>
              <p:cNvSpPr/>
              <p:nvPr/>
            </p:nvSpPr>
            <p:spPr>
              <a:xfrm>
                <a:off x="3213049" y="4000441"/>
                <a:ext cx="378029" cy="1212933"/>
              </a:xfrm>
              <a:custGeom>
                <a:avLst/>
                <a:gdLst>
                  <a:gd name="connsiteX0" fmla="*/ 377876 w 378029"/>
                  <a:gd name="connsiteY0" fmla="*/ 59 h 1212933"/>
                  <a:gd name="connsiteX1" fmla="*/ 187376 w 378029"/>
                  <a:gd name="connsiteY1" fmla="*/ 323909 h 1212933"/>
                  <a:gd name="connsiteX2" fmla="*/ 51 w 378029"/>
                  <a:gd name="connsiteY2" fmla="*/ 1212909 h 1212933"/>
                  <a:gd name="connsiteX3" fmla="*/ 168326 w 378029"/>
                  <a:gd name="connsiteY3" fmla="*/ 295334 h 1212933"/>
                  <a:gd name="connsiteX4" fmla="*/ 155626 w 378029"/>
                  <a:gd name="connsiteY4" fmla="*/ 342959 h 1212933"/>
                  <a:gd name="connsiteX5" fmla="*/ 377876 w 378029"/>
                  <a:gd name="connsiteY5" fmla="*/ 59 h 121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029" h="1212933">
                    <a:moveTo>
                      <a:pt x="377876" y="59"/>
                    </a:moveTo>
                    <a:cubicBezTo>
                      <a:pt x="383168" y="-3116"/>
                      <a:pt x="250347" y="121767"/>
                      <a:pt x="187376" y="323909"/>
                    </a:cubicBezTo>
                    <a:cubicBezTo>
                      <a:pt x="124405" y="526051"/>
                      <a:pt x="3226" y="1217671"/>
                      <a:pt x="51" y="1212909"/>
                    </a:cubicBezTo>
                    <a:cubicBezTo>
                      <a:pt x="-3124" y="1208147"/>
                      <a:pt x="142397" y="440326"/>
                      <a:pt x="168326" y="295334"/>
                    </a:cubicBezTo>
                    <a:cubicBezTo>
                      <a:pt x="194255" y="150342"/>
                      <a:pt x="121759" y="387409"/>
                      <a:pt x="155626" y="342959"/>
                    </a:cubicBezTo>
                    <a:cubicBezTo>
                      <a:pt x="189493" y="298509"/>
                      <a:pt x="372584" y="3234"/>
                      <a:pt x="377876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9" name="フリーフォーム 648">
                <a:extLst>
                  <a:ext uri="{FF2B5EF4-FFF2-40B4-BE49-F238E27FC236}">
                    <a16:creationId xmlns:a16="http://schemas.microsoft.com/office/drawing/2014/main" id="{F49B9A9E-4B20-F1E2-B772-21994146DAE9}"/>
                  </a:ext>
                </a:extLst>
              </p:cNvPr>
              <p:cNvSpPr/>
              <p:nvPr/>
            </p:nvSpPr>
            <p:spPr>
              <a:xfrm>
                <a:off x="2024762" y="4151910"/>
                <a:ext cx="322792" cy="973073"/>
              </a:xfrm>
              <a:custGeom>
                <a:avLst/>
                <a:gdLst>
                  <a:gd name="connsiteX0" fmla="*/ 888 w 322792"/>
                  <a:gd name="connsiteY0" fmla="*/ 990 h 973073"/>
                  <a:gd name="connsiteX1" fmla="*/ 261238 w 322792"/>
                  <a:gd name="connsiteY1" fmla="*/ 493115 h 973073"/>
                  <a:gd name="connsiteX2" fmla="*/ 127888 w 322792"/>
                  <a:gd name="connsiteY2" fmla="*/ 299440 h 973073"/>
                  <a:gd name="connsiteX3" fmla="*/ 150113 w 322792"/>
                  <a:gd name="connsiteY3" fmla="*/ 467715 h 973073"/>
                  <a:gd name="connsiteX4" fmla="*/ 305688 w 322792"/>
                  <a:gd name="connsiteY4" fmla="*/ 943965 h 973073"/>
                  <a:gd name="connsiteX5" fmla="*/ 286638 w 322792"/>
                  <a:gd name="connsiteY5" fmla="*/ 858240 h 973073"/>
                  <a:gd name="connsiteX6" fmla="*/ 19938 w 322792"/>
                  <a:gd name="connsiteY6" fmla="*/ 343890 h 973073"/>
                  <a:gd name="connsiteX7" fmla="*/ 150113 w 322792"/>
                  <a:gd name="connsiteY7" fmla="*/ 540740 h 973073"/>
                  <a:gd name="connsiteX8" fmla="*/ 188213 w 322792"/>
                  <a:gd name="connsiteY8" fmla="*/ 613765 h 973073"/>
                  <a:gd name="connsiteX9" fmla="*/ 175513 w 322792"/>
                  <a:gd name="connsiteY9" fmla="*/ 372465 h 973073"/>
                  <a:gd name="connsiteX10" fmla="*/ 888 w 322792"/>
                  <a:gd name="connsiteY10" fmla="*/ 990 h 97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2792" h="973073">
                    <a:moveTo>
                      <a:pt x="888" y="990"/>
                    </a:moveTo>
                    <a:cubicBezTo>
                      <a:pt x="15175" y="21098"/>
                      <a:pt x="240071" y="443373"/>
                      <a:pt x="261238" y="493115"/>
                    </a:cubicBezTo>
                    <a:cubicBezTo>
                      <a:pt x="282405" y="542857"/>
                      <a:pt x="146409" y="303673"/>
                      <a:pt x="127888" y="299440"/>
                    </a:cubicBezTo>
                    <a:cubicBezTo>
                      <a:pt x="109367" y="295207"/>
                      <a:pt x="120480" y="360294"/>
                      <a:pt x="150113" y="467715"/>
                    </a:cubicBezTo>
                    <a:cubicBezTo>
                      <a:pt x="179746" y="575136"/>
                      <a:pt x="282934" y="878877"/>
                      <a:pt x="305688" y="943965"/>
                    </a:cubicBezTo>
                    <a:cubicBezTo>
                      <a:pt x="328442" y="1009053"/>
                      <a:pt x="334263" y="958252"/>
                      <a:pt x="286638" y="858240"/>
                    </a:cubicBezTo>
                    <a:cubicBezTo>
                      <a:pt x="239013" y="758228"/>
                      <a:pt x="42692" y="396807"/>
                      <a:pt x="19938" y="343890"/>
                    </a:cubicBezTo>
                    <a:cubicBezTo>
                      <a:pt x="-2816" y="290973"/>
                      <a:pt x="122067" y="495761"/>
                      <a:pt x="150113" y="540740"/>
                    </a:cubicBezTo>
                    <a:cubicBezTo>
                      <a:pt x="178159" y="585719"/>
                      <a:pt x="183980" y="641811"/>
                      <a:pt x="188213" y="613765"/>
                    </a:cubicBezTo>
                    <a:cubicBezTo>
                      <a:pt x="192446" y="585719"/>
                      <a:pt x="201971" y="472478"/>
                      <a:pt x="175513" y="372465"/>
                    </a:cubicBezTo>
                    <a:cubicBezTo>
                      <a:pt x="149055" y="272452"/>
                      <a:pt x="-13399" y="-19118"/>
                      <a:pt x="888" y="9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0" name="フリーフォーム 649">
                <a:extLst>
                  <a:ext uri="{FF2B5EF4-FFF2-40B4-BE49-F238E27FC236}">
                    <a16:creationId xmlns:a16="http://schemas.microsoft.com/office/drawing/2014/main" id="{D68C5953-20C8-AEF6-2D41-CE97B78B9511}"/>
                  </a:ext>
                </a:extLst>
              </p:cNvPr>
              <p:cNvSpPr/>
              <p:nvPr/>
            </p:nvSpPr>
            <p:spPr>
              <a:xfrm>
                <a:off x="2302590" y="6989431"/>
                <a:ext cx="500476" cy="625230"/>
              </a:xfrm>
              <a:custGeom>
                <a:avLst/>
                <a:gdLst>
                  <a:gd name="connsiteX0" fmla="*/ 434260 w 500476"/>
                  <a:gd name="connsiteY0" fmla="*/ 1919 h 625230"/>
                  <a:gd name="connsiteX1" fmla="*/ 399335 w 500476"/>
                  <a:gd name="connsiteY1" fmla="*/ 189244 h 625230"/>
                  <a:gd name="connsiteX2" fmla="*/ 488235 w 500476"/>
                  <a:gd name="connsiteY2" fmla="*/ 601994 h 625230"/>
                  <a:gd name="connsiteX3" fmla="*/ 446960 w 500476"/>
                  <a:gd name="connsiteY3" fmla="*/ 516269 h 625230"/>
                  <a:gd name="connsiteX4" fmla="*/ 11985 w 500476"/>
                  <a:gd name="connsiteY4" fmla="*/ 40019 h 625230"/>
                  <a:gd name="connsiteX5" fmla="*/ 138985 w 500476"/>
                  <a:gd name="connsiteY5" fmla="*/ 163844 h 625230"/>
                  <a:gd name="connsiteX6" fmla="*/ 319960 w 500476"/>
                  <a:gd name="connsiteY6" fmla="*/ 509919 h 625230"/>
                  <a:gd name="connsiteX7" fmla="*/ 199310 w 500476"/>
                  <a:gd name="connsiteY7" fmla="*/ 179719 h 625230"/>
                  <a:gd name="connsiteX8" fmla="*/ 472360 w 500476"/>
                  <a:gd name="connsiteY8" fmla="*/ 617869 h 625230"/>
                  <a:gd name="connsiteX9" fmla="*/ 389810 w 500476"/>
                  <a:gd name="connsiteY9" fmla="*/ 294019 h 625230"/>
                  <a:gd name="connsiteX10" fmla="*/ 434260 w 500476"/>
                  <a:gd name="connsiteY10" fmla="*/ 1919 h 625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476" h="625230">
                    <a:moveTo>
                      <a:pt x="434260" y="1919"/>
                    </a:moveTo>
                    <a:cubicBezTo>
                      <a:pt x="435847" y="-15543"/>
                      <a:pt x="390339" y="89232"/>
                      <a:pt x="399335" y="189244"/>
                    </a:cubicBezTo>
                    <a:cubicBezTo>
                      <a:pt x="408331" y="289256"/>
                      <a:pt x="480298" y="547490"/>
                      <a:pt x="488235" y="601994"/>
                    </a:cubicBezTo>
                    <a:cubicBezTo>
                      <a:pt x="496172" y="656498"/>
                      <a:pt x="526335" y="609931"/>
                      <a:pt x="446960" y="516269"/>
                    </a:cubicBezTo>
                    <a:cubicBezTo>
                      <a:pt x="367585" y="422607"/>
                      <a:pt x="63314" y="98756"/>
                      <a:pt x="11985" y="40019"/>
                    </a:cubicBezTo>
                    <a:cubicBezTo>
                      <a:pt x="-39344" y="-18718"/>
                      <a:pt x="87656" y="85527"/>
                      <a:pt x="138985" y="163844"/>
                    </a:cubicBezTo>
                    <a:cubicBezTo>
                      <a:pt x="190314" y="242161"/>
                      <a:pt x="309906" y="507273"/>
                      <a:pt x="319960" y="509919"/>
                    </a:cubicBezTo>
                    <a:cubicBezTo>
                      <a:pt x="330014" y="512565"/>
                      <a:pt x="173910" y="161727"/>
                      <a:pt x="199310" y="179719"/>
                    </a:cubicBezTo>
                    <a:cubicBezTo>
                      <a:pt x="224710" y="197711"/>
                      <a:pt x="440610" y="598819"/>
                      <a:pt x="472360" y="617869"/>
                    </a:cubicBezTo>
                    <a:cubicBezTo>
                      <a:pt x="504110" y="636919"/>
                      <a:pt x="395631" y="391386"/>
                      <a:pt x="389810" y="294019"/>
                    </a:cubicBezTo>
                    <a:cubicBezTo>
                      <a:pt x="383989" y="196652"/>
                      <a:pt x="432673" y="19381"/>
                      <a:pt x="434260" y="19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1" name="フリーフォーム 650">
                <a:extLst>
                  <a:ext uri="{FF2B5EF4-FFF2-40B4-BE49-F238E27FC236}">
                    <a16:creationId xmlns:a16="http://schemas.microsoft.com/office/drawing/2014/main" id="{075E2034-EB06-D094-0ED0-C05E90F2DAF3}"/>
                  </a:ext>
                </a:extLst>
              </p:cNvPr>
              <p:cNvSpPr/>
              <p:nvPr/>
            </p:nvSpPr>
            <p:spPr>
              <a:xfrm>
                <a:off x="3241510" y="7080183"/>
                <a:ext cx="315815" cy="866855"/>
              </a:xfrm>
              <a:custGeom>
                <a:avLst/>
                <a:gdLst>
                  <a:gd name="connsiteX0" fmla="*/ 165 w 315815"/>
                  <a:gd name="connsiteY0" fmla="*/ 67 h 866855"/>
                  <a:gd name="connsiteX1" fmla="*/ 250990 w 315815"/>
                  <a:gd name="connsiteY1" fmla="*/ 336617 h 866855"/>
                  <a:gd name="connsiteX2" fmla="*/ 289090 w 315815"/>
                  <a:gd name="connsiteY2" fmla="*/ 866842 h 866855"/>
                  <a:gd name="connsiteX3" fmla="*/ 298615 w 315815"/>
                  <a:gd name="connsiteY3" fmla="*/ 320742 h 866855"/>
                  <a:gd name="connsiteX4" fmla="*/ 292265 w 315815"/>
                  <a:gd name="connsiteY4" fmla="*/ 362017 h 866855"/>
                  <a:gd name="connsiteX5" fmla="*/ 165 w 315815"/>
                  <a:gd name="connsiteY5" fmla="*/ 67 h 86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815" h="866855">
                    <a:moveTo>
                      <a:pt x="165" y="67"/>
                    </a:moveTo>
                    <a:cubicBezTo>
                      <a:pt x="-6714" y="-4166"/>
                      <a:pt x="202836" y="192154"/>
                      <a:pt x="250990" y="336617"/>
                    </a:cubicBezTo>
                    <a:cubicBezTo>
                      <a:pt x="299144" y="481080"/>
                      <a:pt x="281153" y="869488"/>
                      <a:pt x="289090" y="866842"/>
                    </a:cubicBezTo>
                    <a:cubicBezTo>
                      <a:pt x="297027" y="864196"/>
                      <a:pt x="298086" y="404879"/>
                      <a:pt x="298615" y="320742"/>
                    </a:cubicBezTo>
                    <a:cubicBezTo>
                      <a:pt x="299144" y="236605"/>
                      <a:pt x="340948" y="417580"/>
                      <a:pt x="292265" y="362017"/>
                    </a:cubicBezTo>
                    <a:cubicBezTo>
                      <a:pt x="243582" y="306455"/>
                      <a:pt x="7044" y="4300"/>
                      <a:pt x="165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2" name="フリーフォーム 651">
                <a:extLst>
                  <a:ext uri="{FF2B5EF4-FFF2-40B4-BE49-F238E27FC236}">
                    <a16:creationId xmlns:a16="http://schemas.microsoft.com/office/drawing/2014/main" id="{9BF2FFF2-0352-2E02-33E5-961EA50FC933}"/>
                  </a:ext>
                </a:extLst>
              </p:cNvPr>
              <p:cNvSpPr/>
              <p:nvPr/>
            </p:nvSpPr>
            <p:spPr>
              <a:xfrm>
                <a:off x="1457830" y="6339029"/>
                <a:ext cx="749385" cy="338887"/>
              </a:xfrm>
              <a:custGeom>
                <a:avLst/>
                <a:gdLst>
                  <a:gd name="connsiteX0" fmla="*/ 2670 w 749385"/>
                  <a:gd name="connsiteY0" fmla="*/ 1446 h 338887"/>
                  <a:gd name="connsiteX1" fmla="*/ 209045 w 749385"/>
                  <a:gd name="connsiteY1" fmla="*/ 150671 h 338887"/>
                  <a:gd name="connsiteX2" fmla="*/ 377320 w 749385"/>
                  <a:gd name="connsiteY2" fmla="*/ 277671 h 338887"/>
                  <a:gd name="connsiteX3" fmla="*/ 745620 w 749385"/>
                  <a:gd name="connsiteY3" fmla="*/ 337996 h 338887"/>
                  <a:gd name="connsiteX4" fmla="*/ 555120 w 749385"/>
                  <a:gd name="connsiteY4" fmla="*/ 312596 h 338887"/>
                  <a:gd name="connsiteX5" fmla="*/ 342395 w 749385"/>
                  <a:gd name="connsiteY5" fmla="*/ 296721 h 338887"/>
                  <a:gd name="connsiteX6" fmla="*/ 466220 w 749385"/>
                  <a:gd name="connsiteY6" fmla="*/ 287196 h 338887"/>
                  <a:gd name="connsiteX7" fmla="*/ 234445 w 749385"/>
                  <a:gd name="connsiteY7" fmla="*/ 150671 h 338887"/>
                  <a:gd name="connsiteX8" fmla="*/ 364620 w 749385"/>
                  <a:gd name="connsiteY8" fmla="*/ 245921 h 338887"/>
                  <a:gd name="connsiteX9" fmla="*/ 2670 w 749385"/>
                  <a:gd name="connsiteY9" fmla="*/ 1446 h 33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9385" h="338887">
                    <a:moveTo>
                      <a:pt x="2670" y="1446"/>
                    </a:moveTo>
                    <a:cubicBezTo>
                      <a:pt x="-23259" y="-14429"/>
                      <a:pt x="146603" y="104633"/>
                      <a:pt x="209045" y="150671"/>
                    </a:cubicBezTo>
                    <a:cubicBezTo>
                      <a:pt x="271487" y="196709"/>
                      <a:pt x="287891" y="246450"/>
                      <a:pt x="377320" y="277671"/>
                    </a:cubicBezTo>
                    <a:cubicBezTo>
                      <a:pt x="466749" y="308892"/>
                      <a:pt x="715987" y="332175"/>
                      <a:pt x="745620" y="337996"/>
                    </a:cubicBezTo>
                    <a:cubicBezTo>
                      <a:pt x="775253" y="343817"/>
                      <a:pt x="622324" y="319475"/>
                      <a:pt x="555120" y="312596"/>
                    </a:cubicBezTo>
                    <a:cubicBezTo>
                      <a:pt x="487916" y="305717"/>
                      <a:pt x="357212" y="300954"/>
                      <a:pt x="342395" y="296721"/>
                    </a:cubicBezTo>
                    <a:cubicBezTo>
                      <a:pt x="327578" y="292488"/>
                      <a:pt x="484212" y="311538"/>
                      <a:pt x="466220" y="287196"/>
                    </a:cubicBezTo>
                    <a:cubicBezTo>
                      <a:pt x="448228" y="262854"/>
                      <a:pt x="251378" y="157550"/>
                      <a:pt x="234445" y="150671"/>
                    </a:cubicBezTo>
                    <a:cubicBezTo>
                      <a:pt x="217512" y="143792"/>
                      <a:pt x="401662" y="269204"/>
                      <a:pt x="364620" y="245921"/>
                    </a:cubicBezTo>
                    <a:cubicBezTo>
                      <a:pt x="327578" y="222638"/>
                      <a:pt x="28599" y="17321"/>
                      <a:pt x="2670" y="14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3" name="フリーフォーム 652">
                <a:extLst>
                  <a:ext uri="{FF2B5EF4-FFF2-40B4-BE49-F238E27FC236}">
                    <a16:creationId xmlns:a16="http://schemas.microsoft.com/office/drawing/2014/main" id="{2B758046-890F-5472-ADA0-3FCAD73F3EB7}"/>
                  </a:ext>
                </a:extLst>
              </p:cNvPr>
              <p:cNvSpPr/>
              <p:nvPr/>
            </p:nvSpPr>
            <p:spPr>
              <a:xfrm>
                <a:off x="1492207" y="5590883"/>
                <a:ext cx="651361" cy="740354"/>
              </a:xfrm>
              <a:custGeom>
                <a:avLst/>
                <a:gdLst>
                  <a:gd name="connsiteX0" fmla="*/ 43 w 651361"/>
                  <a:gd name="connsiteY0" fmla="*/ 292 h 740354"/>
                  <a:gd name="connsiteX1" fmla="*/ 514393 w 651361"/>
                  <a:gd name="connsiteY1" fmla="*/ 397167 h 740354"/>
                  <a:gd name="connsiteX2" fmla="*/ 650918 w 651361"/>
                  <a:gd name="connsiteY2" fmla="*/ 740067 h 740354"/>
                  <a:gd name="connsiteX3" fmla="*/ 485818 w 651361"/>
                  <a:gd name="connsiteY3" fmla="*/ 340017 h 740354"/>
                  <a:gd name="connsiteX4" fmla="*/ 43 w 651361"/>
                  <a:gd name="connsiteY4" fmla="*/ 292 h 740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1361" h="740354">
                    <a:moveTo>
                      <a:pt x="43" y="292"/>
                    </a:moveTo>
                    <a:cubicBezTo>
                      <a:pt x="4806" y="9817"/>
                      <a:pt x="405914" y="273871"/>
                      <a:pt x="514393" y="397167"/>
                    </a:cubicBezTo>
                    <a:cubicBezTo>
                      <a:pt x="622872" y="520463"/>
                      <a:pt x="655681" y="749592"/>
                      <a:pt x="650918" y="740067"/>
                    </a:cubicBezTo>
                    <a:cubicBezTo>
                      <a:pt x="646155" y="730542"/>
                      <a:pt x="590593" y="463842"/>
                      <a:pt x="485818" y="340017"/>
                    </a:cubicBezTo>
                    <a:cubicBezTo>
                      <a:pt x="381043" y="216192"/>
                      <a:pt x="-4720" y="-9233"/>
                      <a:pt x="43" y="2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4" name="フリーフォーム 653">
                <a:extLst>
                  <a:ext uri="{FF2B5EF4-FFF2-40B4-BE49-F238E27FC236}">
                    <a16:creationId xmlns:a16="http://schemas.microsoft.com/office/drawing/2014/main" id="{C443A485-F125-B97F-0EB8-2D74CA8160B2}"/>
                  </a:ext>
                </a:extLst>
              </p:cNvPr>
              <p:cNvSpPr/>
              <p:nvPr/>
            </p:nvSpPr>
            <p:spPr>
              <a:xfrm>
                <a:off x="2088962" y="5708650"/>
                <a:ext cx="152685" cy="650892"/>
              </a:xfrm>
              <a:custGeom>
                <a:avLst/>
                <a:gdLst>
                  <a:gd name="connsiteX0" fmla="*/ 188 w 152685"/>
                  <a:gd name="connsiteY0" fmla="*/ 0 h 650892"/>
                  <a:gd name="connsiteX1" fmla="*/ 47813 w 152685"/>
                  <a:gd name="connsiteY1" fmla="*/ 292100 h 650892"/>
                  <a:gd name="connsiteX2" fmla="*/ 152588 w 152685"/>
                  <a:gd name="connsiteY2" fmla="*/ 650875 h 650892"/>
                  <a:gd name="connsiteX3" fmla="*/ 66863 w 152685"/>
                  <a:gd name="connsiteY3" fmla="*/ 307975 h 650892"/>
                  <a:gd name="connsiteX4" fmla="*/ 73213 w 152685"/>
                  <a:gd name="connsiteY4" fmla="*/ 409575 h 650892"/>
                  <a:gd name="connsiteX5" fmla="*/ 31938 w 152685"/>
                  <a:gd name="connsiteY5" fmla="*/ 292100 h 650892"/>
                  <a:gd name="connsiteX6" fmla="*/ 188 w 152685"/>
                  <a:gd name="connsiteY6" fmla="*/ 0 h 65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685" h="650892">
                    <a:moveTo>
                      <a:pt x="188" y="0"/>
                    </a:moveTo>
                    <a:cubicBezTo>
                      <a:pt x="2834" y="0"/>
                      <a:pt x="22413" y="183621"/>
                      <a:pt x="47813" y="292100"/>
                    </a:cubicBezTo>
                    <a:cubicBezTo>
                      <a:pt x="73213" y="400579"/>
                      <a:pt x="149413" y="648229"/>
                      <a:pt x="152588" y="650875"/>
                    </a:cubicBezTo>
                    <a:cubicBezTo>
                      <a:pt x="155763" y="653521"/>
                      <a:pt x="80092" y="348192"/>
                      <a:pt x="66863" y="307975"/>
                    </a:cubicBezTo>
                    <a:cubicBezTo>
                      <a:pt x="53634" y="267758"/>
                      <a:pt x="79034" y="412221"/>
                      <a:pt x="73213" y="409575"/>
                    </a:cubicBezTo>
                    <a:cubicBezTo>
                      <a:pt x="67392" y="406929"/>
                      <a:pt x="40405" y="357188"/>
                      <a:pt x="31938" y="292100"/>
                    </a:cubicBezTo>
                    <a:cubicBezTo>
                      <a:pt x="23471" y="227012"/>
                      <a:pt x="-2458" y="0"/>
                      <a:pt x="1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5" name="フリーフォーム 654">
                <a:extLst>
                  <a:ext uri="{FF2B5EF4-FFF2-40B4-BE49-F238E27FC236}">
                    <a16:creationId xmlns:a16="http://schemas.microsoft.com/office/drawing/2014/main" id="{6E8D1E02-A976-37FE-A234-5F62A3EA6E76}"/>
                  </a:ext>
                </a:extLst>
              </p:cNvPr>
              <p:cNvSpPr/>
              <p:nvPr/>
            </p:nvSpPr>
            <p:spPr>
              <a:xfrm>
                <a:off x="3028616" y="7022573"/>
                <a:ext cx="264870" cy="464792"/>
              </a:xfrm>
              <a:custGeom>
                <a:avLst/>
                <a:gdLst>
                  <a:gd name="connsiteX0" fmla="*/ 184484 w 264870"/>
                  <a:gd name="connsiteY0" fmla="*/ 6877 h 464792"/>
                  <a:gd name="connsiteX1" fmla="*/ 178134 w 264870"/>
                  <a:gd name="connsiteY1" fmla="*/ 194202 h 464792"/>
                  <a:gd name="connsiteX2" fmla="*/ 257509 w 264870"/>
                  <a:gd name="connsiteY2" fmla="*/ 457727 h 464792"/>
                  <a:gd name="connsiteX3" fmla="*/ 235284 w 264870"/>
                  <a:gd name="connsiteY3" fmla="*/ 362477 h 464792"/>
                  <a:gd name="connsiteX4" fmla="*/ 76534 w 264870"/>
                  <a:gd name="connsiteY4" fmla="*/ 79902 h 464792"/>
                  <a:gd name="connsiteX5" fmla="*/ 200359 w 264870"/>
                  <a:gd name="connsiteY5" fmla="*/ 279927 h 464792"/>
                  <a:gd name="connsiteX6" fmla="*/ 334 w 264870"/>
                  <a:gd name="connsiteY6" fmla="*/ 527 h 464792"/>
                  <a:gd name="connsiteX7" fmla="*/ 257509 w 264870"/>
                  <a:gd name="connsiteY7" fmla="*/ 365652 h 464792"/>
                  <a:gd name="connsiteX8" fmla="*/ 194009 w 264870"/>
                  <a:gd name="connsiteY8" fmla="*/ 225952 h 464792"/>
                  <a:gd name="connsiteX9" fmla="*/ 184484 w 264870"/>
                  <a:gd name="connsiteY9" fmla="*/ 6877 h 46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4870" h="464792">
                    <a:moveTo>
                      <a:pt x="184484" y="6877"/>
                    </a:moveTo>
                    <a:cubicBezTo>
                      <a:pt x="181838" y="1585"/>
                      <a:pt x="165963" y="119060"/>
                      <a:pt x="178134" y="194202"/>
                    </a:cubicBezTo>
                    <a:cubicBezTo>
                      <a:pt x="190305" y="269344"/>
                      <a:pt x="247984" y="429681"/>
                      <a:pt x="257509" y="457727"/>
                    </a:cubicBezTo>
                    <a:cubicBezTo>
                      <a:pt x="267034" y="485773"/>
                      <a:pt x="265446" y="425448"/>
                      <a:pt x="235284" y="362477"/>
                    </a:cubicBezTo>
                    <a:cubicBezTo>
                      <a:pt x="205122" y="299506"/>
                      <a:pt x="82355" y="93660"/>
                      <a:pt x="76534" y="79902"/>
                    </a:cubicBezTo>
                    <a:cubicBezTo>
                      <a:pt x="70713" y="66144"/>
                      <a:pt x="213059" y="293156"/>
                      <a:pt x="200359" y="279927"/>
                    </a:cubicBezTo>
                    <a:cubicBezTo>
                      <a:pt x="187659" y="266698"/>
                      <a:pt x="-9191" y="-13760"/>
                      <a:pt x="334" y="527"/>
                    </a:cubicBezTo>
                    <a:cubicBezTo>
                      <a:pt x="9859" y="14814"/>
                      <a:pt x="225230" y="328081"/>
                      <a:pt x="257509" y="365652"/>
                    </a:cubicBezTo>
                    <a:cubicBezTo>
                      <a:pt x="289788" y="403223"/>
                      <a:pt x="206180" y="279398"/>
                      <a:pt x="194009" y="225952"/>
                    </a:cubicBezTo>
                    <a:cubicBezTo>
                      <a:pt x="181838" y="172506"/>
                      <a:pt x="187130" y="12169"/>
                      <a:pt x="184484" y="68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6" name="フリーフォーム 655">
                <a:extLst>
                  <a:ext uri="{FF2B5EF4-FFF2-40B4-BE49-F238E27FC236}">
                    <a16:creationId xmlns:a16="http://schemas.microsoft.com/office/drawing/2014/main" id="{F3FAC725-18D9-88B4-797E-63D6CC3F0588}"/>
                  </a:ext>
                </a:extLst>
              </p:cNvPr>
              <p:cNvSpPr/>
              <p:nvPr/>
            </p:nvSpPr>
            <p:spPr>
              <a:xfrm>
                <a:off x="2853278" y="5873370"/>
                <a:ext cx="131368" cy="527545"/>
              </a:xfrm>
              <a:custGeom>
                <a:avLst/>
                <a:gdLst>
                  <a:gd name="connsiteX0" fmla="*/ 131222 w 131368"/>
                  <a:gd name="connsiteY0" fmla="*/ 380 h 527545"/>
                  <a:gd name="connsiteX1" fmla="*/ 45497 w 131368"/>
                  <a:gd name="connsiteY1" fmla="*/ 155955 h 527545"/>
                  <a:gd name="connsiteX2" fmla="*/ 1047 w 131368"/>
                  <a:gd name="connsiteY2" fmla="*/ 527430 h 527545"/>
                  <a:gd name="connsiteX3" fmla="*/ 23272 w 131368"/>
                  <a:gd name="connsiteY3" fmla="*/ 194055 h 527545"/>
                  <a:gd name="connsiteX4" fmla="*/ 131222 w 131368"/>
                  <a:gd name="connsiteY4" fmla="*/ 380 h 52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368" h="527545">
                    <a:moveTo>
                      <a:pt x="131222" y="380"/>
                    </a:moveTo>
                    <a:cubicBezTo>
                      <a:pt x="134926" y="-5970"/>
                      <a:pt x="67193" y="68113"/>
                      <a:pt x="45497" y="155955"/>
                    </a:cubicBezTo>
                    <a:cubicBezTo>
                      <a:pt x="23801" y="243797"/>
                      <a:pt x="4751" y="521080"/>
                      <a:pt x="1047" y="527430"/>
                    </a:cubicBezTo>
                    <a:cubicBezTo>
                      <a:pt x="-2657" y="533780"/>
                      <a:pt x="3164" y="276076"/>
                      <a:pt x="23272" y="194055"/>
                    </a:cubicBezTo>
                    <a:cubicBezTo>
                      <a:pt x="43380" y="112034"/>
                      <a:pt x="127518" y="6730"/>
                      <a:pt x="131222" y="3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7" name="フリーフォーム 656">
                <a:extLst>
                  <a:ext uri="{FF2B5EF4-FFF2-40B4-BE49-F238E27FC236}">
                    <a16:creationId xmlns:a16="http://schemas.microsoft.com/office/drawing/2014/main" id="{C32E5B2E-6B1C-9FC7-C362-F47EB5E82995}"/>
                  </a:ext>
                </a:extLst>
              </p:cNvPr>
              <p:cNvSpPr/>
              <p:nvPr/>
            </p:nvSpPr>
            <p:spPr>
              <a:xfrm>
                <a:off x="2932077" y="5986315"/>
                <a:ext cx="643522" cy="400645"/>
              </a:xfrm>
              <a:custGeom>
                <a:avLst/>
                <a:gdLst>
                  <a:gd name="connsiteX0" fmla="*/ 639798 w 643522"/>
                  <a:gd name="connsiteY0" fmla="*/ 1735 h 400645"/>
                  <a:gd name="connsiteX1" fmla="*/ 4798 w 643522"/>
                  <a:gd name="connsiteY1" fmla="*/ 398610 h 400645"/>
                  <a:gd name="connsiteX2" fmla="*/ 344523 w 643522"/>
                  <a:gd name="connsiteY2" fmla="*/ 160485 h 400645"/>
                  <a:gd name="connsiteX3" fmla="*/ 271498 w 643522"/>
                  <a:gd name="connsiteY3" fmla="*/ 249385 h 400645"/>
                  <a:gd name="connsiteX4" fmla="*/ 639798 w 643522"/>
                  <a:gd name="connsiteY4" fmla="*/ 1735 h 40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3522" h="400645">
                    <a:moveTo>
                      <a:pt x="639798" y="1735"/>
                    </a:moveTo>
                    <a:cubicBezTo>
                      <a:pt x="595348" y="26606"/>
                      <a:pt x="54010" y="372152"/>
                      <a:pt x="4798" y="398610"/>
                    </a:cubicBezTo>
                    <a:cubicBezTo>
                      <a:pt x="-44415" y="425068"/>
                      <a:pt x="300073" y="185356"/>
                      <a:pt x="344523" y="160485"/>
                    </a:cubicBezTo>
                    <a:cubicBezTo>
                      <a:pt x="388973" y="135614"/>
                      <a:pt x="225990" y="271610"/>
                      <a:pt x="271498" y="249385"/>
                    </a:cubicBezTo>
                    <a:cubicBezTo>
                      <a:pt x="317006" y="227160"/>
                      <a:pt x="684248" y="-23136"/>
                      <a:pt x="639798" y="17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8" name="フリーフォーム 657">
                <a:extLst>
                  <a:ext uri="{FF2B5EF4-FFF2-40B4-BE49-F238E27FC236}">
                    <a16:creationId xmlns:a16="http://schemas.microsoft.com/office/drawing/2014/main" id="{F5B48DC8-4D57-1D1B-F482-E12FB1DFCA03}"/>
                  </a:ext>
                </a:extLst>
              </p:cNvPr>
              <p:cNvSpPr/>
              <p:nvPr/>
            </p:nvSpPr>
            <p:spPr>
              <a:xfrm>
                <a:off x="3137694" y="5008447"/>
                <a:ext cx="104196" cy="439896"/>
              </a:xfrm>
              <a:custGeom>
                <a:avLst/>
                <a:gdLst>
                  <a:gd name="connsiteX0" fmla="*/ 103981 w 104196"/>
                  <a:gd name="connsiteY0" fmla="*/ 1703 h 439896"/>
                  <a:gd name="connsiteX1" fmla="*/ 34131 w 104196"/>
                  <a:gd name="connsiteY1" fmla="*/ 157278 h 439896"/>
                  <a:gd name="connsiteX2" fmla="*/ 15081 w 104196"/>
                  <a:gd name="connsiteY2" fmla="*/ 439853 h 439896"/>
                  <a:gd name="connsiteX3" fmla="*/ 2381 w 104196"/>
                  <a:gd name="connsiteY3" fmla="*/ 179503 h 439896"/>
                  <a:gd name="connsiteX4" fmla="*/ 8731 w 104196"/>
                  <a:gd name="connsiteY4" fmla="*/ 252528 h 439896"/>
                  <a:gd name="connsiteX5" fmla="*/ 103981 w 104196"/>
                  <a:gd name="connsiteY5" fmla="*/ 1703 h 43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96" h="439896">
                    <a:moveTo>
                      <a:pt x="103981" y="1703"/>
                    </a:moveTo>
                    <a:cubicBezTo>
                      <a:pt x="108214" y="-14172"/>
                      <a:pt x="48948" y="84253"/>
                      <a:pt x="34131" y="157278"/>
                    </a:cubicBezTo>
                    <a:cubicBezTo>
                      <a:pt x="19314" y="230303"/>
                      <a:pt x="20373" y="436149"/>
                      <a:pt x="15081" y="439853"/>
                    </a:cubicBezTo>
                    <a:cubicBezTo>
                      <a:pt x="9789" y="443557"/>
                      <a:pt x="3439" y="210724"/>
                      <a:pt x="2381" y="179503"/>
                    </a:cubicBezTo>
                    <a:cubicBezTo>
                      <a:pt x="1323" y="148282"/>
                      <a:pt x="-5027" y="277399"/>
                      <a:pt x="8731" y="252528"/>
                    </a:cubicBezTo>
                    <a:cubicBezTo>
                      <a:pt x="22489" y="227657"/>
                      <a:pt x="99748" y="17578"/>
                      <a:pt x="103981" y="17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9" name="フリーフォーム 658">
                <a:extLst>
                  <a:ext uri="{FF2B5EF4-FFF2-40B4-BE49-F238E27FC236}">
                    <a16:creationId xmlns:a16="http://schemas.microsoft.com/office/drawing/2014/main" id="{052EA359-D74F-1010-AF7E-E9EF3DEAB4D9}"/>
                  </a:ext>
                </a:extLst>
              </p:cNvPr>
              <p:cNvSpPr/>
              <p:nvPr/>
            </p:nvSpPr>
            <p:spPr>
              <a:xfrm>
                <a:off x="1708716" y="4193873"/>
                <a:ext cx="174073" cy="943362"/>
              </a:xfrm>
              <a:custGeom>
                <a:avLst/>
                <a:gdLst>
                  <a:gd name="connsiteX0" fmla="*/ 21659 w 174073"/>
                  <a:gd name="connsiteY0" fmla="*/ 302 h 943362"/>
                  <a:gd name="connsiteX1" fmla="*/ 18484 w 174073"/>
                  <a:gd name="connsiteY1" fmla="*/ 279702 h 943362"/>
                  <a:gd name="connsiteX2" fmla="*/ 174059 w 174073"/>
                  <a:gd name="connsiteY2" fmla="*/ 943277 h 943362"/>
                  <a:gd name="connsiteX3" fmla="*/ 8959 w 174073"/>
                  <a:gd name="connsiteY3" fmla="*/ 324152 h 943362"/>
                  <a:gd name="connsiteX4" fmla="*/ 21659 w 174073"/>
                  <a:gd name="connsiteY4" fmla="*/ 302 h 94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073" h="943362">
                    <a:moveTo>
                      <a:pt x="21659" y="302"/>
                    </a:moveTo>
                    <a:cubicBezTo>
                      <a:pt x="23246" y="-7106"/>
                      <a:pt x="-6916" y="122540"/>
                      <a:pt x="18484" y="279702"/>
                    </a:cubicBezTo>
                    <a:cubicBezTo>
                      <a:pt x="43884" y="436864"/>
                      <a:pt x="175646" y="935869"/>
                      <a:pt x="174059" y="943277"/>
                    </a:cubicBezTo>
                    <a:cubicBezTo>
                      <a:pt x="172472" y="950685"/>
                      <a:pt x="34359" y="476552"/>
                      <a:pt x="8959" y="324152"/>
                    </a:cubicBezTo>
                    <a:cubicBezTo>
                      <a:pt x="-16441" y="171752"/>
                      <a:pt x="20072" y="7710"/>
                      <a:pt x="21659" y="3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0" name="フリーフォーム 659">
                <a:extLst>
                  <a:ext uri="{FF2B5EF4-FFF2-40B4-BE49-F238E27FC236}">
                    <a16:creationId xmlns:a16="http://schemas.microsoft.com/office/drawing/2014/main" id="{3B572306-372A-6268-7EDB-0AE0504D58D7}"/>
                  </a:ext>
                </a:extLst>
              </p:cNvPr>
              <p:cNvSpPr/>
              <p:nvPr/>
            </p:nvSpPr>
            <p:spPr>
              <a:xfrm>
                <a:off x="1784465" y="4159999"/>
                <a:ext cx="225983" cy="1141005"/>
              </a:xfrm>
              <a:custGeom>
                <a:avLst/>
                <a:gdLst>
                  <a:gd name="connsiteX0" fmla="*/ 6235 w 225983"/>
                  <a:gd name="connsiteY0" fmla="*/ 43701 h 1141005"/>
                  <a:gd name="connsiteX1" fmla="*/ 225310 w 225983"/>
                  <a:gd name="connsiteY1" fmla="*/ 1139076 h 1141005"/>
                  <a:gd name="connsiteX2" fmla="*/ 72910 w 225983"/>
                  <a:gd name="connsiteY2" fmla="*/ 304051 h 1141005"/>
                  <a:gd name="connsiteX3" fmla="*/ 6235 w 225983"/>
                  <a:gd name="connsiteY3" fmla="*/ 43701 h 114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983" h="1141005">
                    <a:moveTo>
                      <a:pt x="6235" y="43701"/>
                    </a:moveTo>
                    <a:cubicBezTo>
                      <a:pt x="31635" y="182872"/>
                      <a:pt x="214198" y="1095684"/>
                      <a:pt x="225310" y="1139076"/>
                    </a:cubicBezTo>
                    <a:cubicBezTo>
                      <a:pt x="236422" y="1182468"/>
                      <a:pt x="106777" y="481322"/>
                      <a:pt x="72910" y="304051"/>
                    </a:cubicBezTo>
                    <a:cubicBezTo>
                      <a:pt x="39043" y="126780"/>
                      <a:pt x="-19165" y="-95470"/>
                      <a:pt x="6235" y="437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1" name="フリーフォーム 660">
                <a:extLst>
                  <a:ext uri="{FF2B5EF4-FFF2-40B4-BE49-F238E27FC236}">
                    <a16:creationId xmlns:a16="http://schemas.microsoft.com/office/drawing/2014/main" id="{FF17DDC6-E365-B1A9-6A4B-E6745C2E166B}"/>
                  </a:ext>
                </a:extLst>
              </p:cNvPr>
              <p:cNvSpPr/>
              <p:nvPr/>
            </p:nvSpPr>
            <p:spPr>
              <a:xfrm>
                <a:off x="610658" y="5780543"/>
                <a:ext cx="824848" cy="284099"/>
              </a:xfrm>
              <a:custGeom>
                <a:avLst/>
                <a:gdLst>
                  <a:gd name="connsiteX0" fmla="*/ 5292 w 824848"/>
                  <a:gd name="connsiteY0" fmla="*/ 1132 h 284099"/>
                  <a:gd name="connsiteX1" fmla="*/ 103717 w 824848"/>
                  <a:gd name="connsiteY1" fmla="*/ 112257 h 284099"/>
                  <a:gd name="connsiteX2" fmla="*/ 516467 w 824848"/>
                  <a:gd name="connsiteY2" fmla="*/ 251957 h 284099"/>
                  <a:gd name="connsiteX3" fmla="*/ 824442 w 824848"/>
                  <a:gd name="connsiteY3" fmla="*/ 191632 h 284099"/>
                  <a:gd name="connsiteX4" fmla="*/ 452967 w 824848"/>
                  <a:gd name="connsiteY4" fmla="*/ 280532 h 284099"/>
                  <a:gd name="connsiteX5" fmla="*/ 481542 w 824848"/>
                  <a:gd name="connsiteY5" fmla="*/ 258307 h 284099"/>
                  <a:gd name="connsiteX6" fmla="*/ 218017 w 824848"/>
                  <a:gd name="connsiteY6" fmla="*/ 182107 h 284099"/>
                  <a:gd name="connsiteX7" fmla="*/ 5292 w 824848"/>
                  <a:gd name="connsiteY7" fmla="*/ 1132 h 28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4848" h="284099">
                    <a:moveTo>
                      <a:pt x="5292" y="1132"/>
                    </a:moveTo>
                    <a:cubicBezTo>
                      <a:pt x="-13758" y="-10510"/>
                      <a:pt x="18521" y="70453"/>
                      <a:pt x="103717" y="112257"/>
                    </a:cubicBezTo>
                    <a:cubicBezTo>
                      <a:pt x="188913" y="154061"/>
                      <a:pt x="396346" y="238728"/>
                      <a:pt x="516467" y="251957"/>
                    </a:cubicBezTo>
                    <a:cubicBezTo>
                      <a:pt x="636588" y="265186"/>
                      <a:pt x="835025" y="186870"/>
                      <a:pt x="824442" y="191632"/>
                    </a:cubicBezTo>
                    <a:cubicBezTo>
                      <a:pt x="813859" y="196395"/>
                      <a:pt x="510117" y="269420"/>
                      <a:pt x="452967" y="280532"/>
                    </a:cubicBezTo>
                    <a:cubicBezTo>
                      <a:pt x="395817" y="291645"/>
                      <a:pt x="520700" y="274711"/>
                      <a:pt x="481542" y="258307"/>
                    </a:cubicBezTo>
                    <a:cubicBezTo>
                      <a:pt x="442384" y="241903"/>
                      <a:pt x="294217" y="220207"/>
                      <a:pt x="218017" y="182107"/>
                    </a:cubicBezTo>
                    <a:cubicBezTo>
                      <a:pt x="141817" y="144007"/>
                      <a:pt x="24342" y="12774"/>
                      <a:pt x="5292" y="1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2" name="フリーフォーム 661">
                <a:extLst>
                  <a:ext uri="{FF2B5EF4-FFF2-40B4-BE49-F238E27FC236}">
                    <a16:creationId xmlns:a16="http://schemas.microsoft.com/office/drawing/2014/main" id="{73F9AC59-70DA-4B5D-0E34-BCFF120A2AE2}"/>
                  </a:ext>
                </a:extLst>
              </p:cNvPr>
              <p:cNvSpPr/>
              <p:nvPr/>
            </p:nvSpPr>
            <p:spPr>
              <a:xfrm>
                <a:off x="627879" y="5879510"/>
                <a:ext cx="620352" cy="287011"/>
              </a:xfrm>
              <a:custGeom>
                <a:avLst/>
                <a:gdLst>
                  <a:gd name="connsiteX0" fmla="*/ 771 w 620352"/>
                  <a:gd name="connsiteY0" fmla="*/ 590 h 287011"/>
                  <a:gd name="connsiteX1" fmla="*/ 226196 w 620352"/>
                  <a:gd name="connsiteY1" fmla="*/ 124415 h 287011"/>
                  <a:gd name="connsiteX2" fmla="*/ 619896 w 620352"/>
                  <a:gd name="connsiteY2" fmla="*/ 286340 h 287011"/>
                  <a:gd name="connsiteX3" fmla="*/ 299221 w 620352"/>
                  <a:gd name="connsiteY3" fmla="*/ 175215 h 287011"/>
                  <a:gd name="connsiteX4" fmla="*/ 771 w 620352"/>
                  <a:gd name="connsiteY4" fmla="*/ 590 h 287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352" h="287011">
                    <a:moveTo>
                      <a:pt x="771" y="590"/>
                    </a:moveTo>
                    <a:cubicBezTo>
                      <a:pt x="-11400" y="-7877"/>
                      <a:pt x="123009" y="76790"/>
                      <a:pt x="226196" y="124415"/>
                    </a:cubicBezTo>
                    <a:cubicBezTo>
                      <a:pt x="329383" y="172040"/>
                      <a:pt x="607725" y="277873"/>
                      <a:pt x="619896" y="286340"/>
                    </a:cubicBezTo>
                    <a:cubicBezTo>
                      <a:pt x="632067" y="294807"/>
                      <a:pt x="397646" y="221252"/>
                      <a:pt x="299221" y="175215"/>
                    </a:cubicBezTo>
                    <a:cubicBezTo>
                      <a:pt x="200796" y="129178"/>
                      <a:pt x="12942" y="9057"/>
                      <a:pt x="771" y="5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3" name="フリーフォーム 662">
                <a:extLst>
                  <a:ext uri="{FF2B5EF4-FFF2-40B4-BE49-F238E27FC236}">
                    <a16:creationId xmlns:a16="http://schemas.microsoft.com/office/drawing/2014/main" id="{709086C4-3B5C-2A57-BFE4-A78F5885590F}"/>
                  </a:ext>
                </a:extLst>
              </p:cNvPr>
              <p:cNvSpPr/>
              <p:nvPr/>
            </p:nvSpPr>
            <p:spPr>
              <a:xfrm>
                <a:off x="1762084" y="6330939"/>
                <a:ext cx="638233" cy="409603"/>
              </a:xfrm>
              <a:custGeom>
                <a:avLst/>
                <a:gdLst>
                  <a:gd name="connsiteX0" fmla="*/ 41 w 638233"/>
                  <a:gd name="connsiteY0" fmla="*/ 11 h 409603"/>
                  <a:gd name="connsiteX1" fmla="*/ 228641 w 638233"/>
                  <a:gd name="connsiteY1" fmla="*/ 228611 h 409603"/>
                  <a:gd name="connsiteX2" fmla="*/ 638216 w 638233"/>
                  <a:gd name="connsiteY2" fmla="*/ 409586 h 409603"/>
                  <a:gd name="connsiteX3" fmla="*/ 244516 w 638233"/>
                  <a:gd name="connsiteY3" fmla="*/ 238136 h 409603"/>
                  <a:gd name="connsiteX4" fmla="*/ 41 w 638233"/>
                  <a:gd name="connsiteY4" fmla="*/ 11 h 40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233" h="409603">
                    <a:moveTo>
                      <a:pt x="41" y="11"/>
                    </a:moveTo>
                    <a:cubicBezTo>
                      <a:pt x="-2605" y="-1577"/>
                      <a:pt x="122279" y="160349"/>
                      <a:pt x="228641" y="228611"/>
                    </a:cubicBezTo>
                    <a:cubicBezTo>
                      <a:pt x="335003" y="296873"/>
                      <a:pt x="635570" y="407999"/>
                      <a:pt x="638216" y="409586"/>
                    </a:cubicBezTo>
                    <a:cubicBezTo>
                      <a:pt x="640862" y="411174"/>
                      <a:pt x="344529" y="301636"/>
                      <a:pt x="244516" y="238136"/>
                    </a:cubicBezTo>
                    <a:cubicBezTo>
                      <a:pt x="144504" y="174636"/>
                      <a:pt x="2687" y="1599"/>
                      <a:pt x="41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4" name="フリーフォーム 663">
                <a:extLst>
                  <a:ext uri="{FF2B5EF4-FFF2-40B4-BE49-F238E27FC236}">
                    <a16:creationId xmlns:a16="http://schemas.microsoft.com/office/drawing/2014/main" id="{F7854304-1B2F-CBBF-AB13-715DA4DE86F3}"/>
                  </a:ext>
                </a:extLst>
              </p:cNvPr>
              <p:cNvSpPr/>
              <p:nvPr/>
            </p:nvSpPr>
            <p:spPr>
              <a:xfrm>
                <a:off x="1244465" y="7155584"/>
                <a:ext cx="273225" cy="185261"/>
              </a:xfrm>
              <a:custGeom>
                <a:avLst/>
                <a:gdLst>
                  <a:gd name="connsiteX0" fmla="*/ 273185 w 273225"/>
                  <a:gd name="connsiteY0" fmla="*/ 4041 h 185261"/>
                  <a:gd name="connsiteX1" fmla="*/ 79510 w 273225"/>
                  <a:gd name="connsiteY1" fmla="*/ 61191 h 185261"/>
                  <a:gd name="connsiteX2" fmla="*/ 135 w 273225"/>
                  <a:gd name="connsiteY2" fmla="*/ 185016 h 185261"/>
                  <a:gd name="connsiteX3" fmla="*/ 95385 w 273225"/>
                  <a:gd name="connsiteY3" fmla="*/ 26266 h 185261"/>
                  <a:gd name="connsiteX4" fmla="*/ 273185 w 273225"/>
                  <a:gd name="connsiteY4" fmla="*/ 4041 h 18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225" h="185261">
                    <a:moveTo>
                      <a:pt x="273185" y="4041"/>
                    </a:moveTo>
                    <a:cubicBezTo>
                      <a:pt x="270539" y="9862"/>
                      <a:pt x="125018" y="31029"/>
                      <a:pt x="79510" y="61191"/>
                    </a:cubicBezTo>
                    <a:cubicBezTo>
                      <a:pt x="34002" y="91353"/>
                      <a:pt x="-2511" y="190837"/>
                      <a:pt x="135" y="185016"/>
                    </a:cubicBezTo>
                    <a:cubicBezTo>
                      <a:pt x="2781" y="179195"/>
                      <a:pt x="43527" y="58545"/>
                      <a:pt x="95385" y="26266"/>
                    </a:cubicBezTo>
                    <a:cubicBezTo>
                      <a:pt x="147243" y="-6013"/>
                      <a:pt x="275831" y="-1780"/>
                      <a:pt x="273185" y="40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5" name="フリーフォーム 664">
                <a:extLst>
                  <a:ext uri="{FF2B5EF4-FFF2-40B4-BE49-F238E27FC236}">
                    <a16:creationId xmlns:a16="http://schemas.microsoft.com/office/drawing/2014/main" id="{20BC9DD5-7661-D78C-2AE7-805075705813}"/>
                  </a:ext>
                </a:extLst>
              </p:cNvPr>
              <p:cNvSpPr/>
              <p:nvPr/>
            </p:nvSpPr>
            <p:spPr>
              <a:xfrm>
                <a:off x="1129592" y="6921462"/>
                <a:ext cx="442837" cy="531687"/>
              </a:xfrm>
              <a:custGeom>
                <a:avLst/>
                <a:gdLst>
                  <a:gd name="connsiteX0" fmla="*/ 442033 w 442837"/>
                  <a:gd name="connsiteY0" fmla="*/ 38 h 531687"/>
                  <a:gd name="connsiteX1" fmla="*/ 188033 w 442837"/>
                  <a:gd name="connsiteY1" fmla="*/ 244513 h 531687"/>
                  <a:gd name="connsiteX2" fmla="*/ 76908 w 442837"/>
                  <a:gd name="connsiteY2" fmla="*/ 314363 h 531687"/>
                  <a:gd name="connsiteX3" fmla="*/ 708 w 442837"/>
                  <a:gd name="connsiteY3" fmla="*/ 530263 h 531687"/>
                  <a:gd name="connsiteX4" fmla="*/ 121358 w 442837"/>
                  <a:gd name="connsiteY4" fmla="*/ 196888 h 531687"/>
                  <a:gd name="connsiteX5" fmla="*/ 95958 w 442837"/>
                  <a:gd name="connsiteY5" fmla="*/ 263563 h 531687"/>
                  <a:gd name="connsiteX6" fmla="*/ 442033 w 442837"/>
                  <a:gd name="connsiteY6" fmla="*/ 38 h 53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2837" h="531687">
                    <a:moveTo>
                      <a:pt x="442033" y="38"/>
                    </a:moveTo>
                    <a:cubicBezTo>
                      <a:pt x="457379" y="-3137"/>
                      <a:pt x="248887" y="192126"/>
                      <a:pt x="188033" y="244513"/>
                    </a:cubicBezTo>
                    <a:cubicBezTo>
                      <a:pt x="127179" y="296900"/>
                      <a:pt x="108129" y="266738"/>
                      <a:pt x="76908" y="314363"/>
                    </a:cubicBezTo>
                    <a:cubicBezTo>
                      <a:pt x="45687" y="361988"/>
                      <a:pt x="-6700" y="549842"/>
                      <a:pt x="708" y="530263"/>
                    </a:cubicBezTo>
                    <a:cubicBezTo>
                      <a:pt x="8116" y="510684"/>
                      <a:pt x="105483" y="241338"/>
                      <a:pt x="121358" y="196888"/>
                    </a:cubicBezTo>
                    <a:cubicBezTo>
                      <a:pt x="137233" y="152438"/>
                      <a:pt x="49921" y="293725"/>
                      <a:pt x="95958" y="263563"/>
                    </a:cubicBezTo>
                    <a:cubicBezTo>
                      <a:pt x="141995" y="233401"/>
                      <a:pt x="426687" y="3213"/>
                      <a:pt x="442033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6" name="フリーフォーム 665">
                <a:extLst>
                  <a:ext uri="{FF2B5EF4-FFF2-40B4-BE49-F238E27FC236}">
                    <a16:creationId xmlns:a16="http://schemas.microsoft.com/office/drawing/2014/main" id="{F2C2FFFD-21F1-9F6F-F15E-AF32B9C2C987}"/>
                  </a:ext>
                </a:extLst>
              </p:cNvPr>
              <p:cNvSpPr/>
              <p:nvPr/>
            </p:nvSpPr>
            <p:spPr>
              <a:xfrm>
                <a:off x="2406578" y="4052148"/>
                <a:ext cx="278630" cy="1397894"/>
              </a:xfrm>
              <a:custGeom>
                <a:avLst/>
                <a:gdLst>
                  <a:gd name="connsiteX0" fmla="*/ 123 w 278630"/>
                  <a:gd name="connsiteY0" fmla="*/ 473 h 1397894"/>
                  <a:gd name="connsiteX1" fmla="*/ 183003 w 278630"/>
                  <a:gd name="connsiteY1" fmla="*/ 571058 h 1397894"/>
                  <a:gd name="connsiteX2" fmla="*/ 278100 w 278630"/>
                  <a:gd name="connsiteY2" fmla="*/ 1397676 h 1397894"/>
                  <a:gd name="connsiteX3" fmla="*/ 212264 w 278630"/>
                  <a:gd name="connsiteY3" fmla="*/ 490591 h 1397894"/>
                  <a:gd name="connsiteX4" fmla="*/ 123 w 278630"/>
                  <a:gd name="connsiteY4" fmla="*/ 473 h 139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630" h="1397894">
                    <a:moveTo>
                      <a:pt x="123" y="473"/>
                    </a:moveTo>
                    <a:cubicBezTo>
                      <a:pt x="-4754" y="13884"/>
                      <a:pt x="136674" y="338191"/>
                      <a:pt x="183003" y="571058"/>
                    </a:cubicBezTo>
                    <a:cubicBezTo>
                      <a:pt x="229332" y="803925"/>
                      <a:pt x="273223" y="1411087"/>
                      <a:pt x="278100" y="1397676"/>
                    </a:cubicBezTo>
                    <a:cubicBezTo>
                      <a:pt x="282977" y="1384265"/>
                      <a:pt x="253717" y="719801"/>
                      <a:pt x="212264" y="490591"/>
                    </a:cubicBezTo>
                    <a:cubicBezTo>
                      <a:pt x="170811" y="261381"/>
                      <a:pt x="5000" y="-12938"/>
                      <a:pt x="123" y="4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7" name="フリーフォーム 666">
                <a:extLst>
                  <a:ext uri="{FF2B5EF4-FFF2-40B4-BE49-F238E27FC236}">
                    <a16:creationId xmlns:a16="http://schemas.microsoft.com/office/drawing/2014/main" id="{9FA43CCE-993C-7BF4-82E9-FDB418EE38DC}"/>
                  </a:ext>
                </a:extLst>
              </p:cNvPr>
              <p:cNvSpPr/>
              <p:nvPr/>
            </p:nvSpPr>
            <p:spPr>
              <a:xfrm>
                <a:off x="3334171" y="4272960"/>
                <a:ext cx="449049" cy="1089999"/>
              </a:xfrm>
              <a:custGeom>
                <a:avLst/>
                <a:gdLst>
                  <a:gd name="connsiteX0" fmla="*/ 447787 w 449049"/>
                  <a:gd name="connsiteY0" fmla="*/ 6432 h 1089999"/>
                  <a:gd name="connsiteX1" fmla="*/ 206386 w 449049"/>
                  <a:gd name="connsiteY1" fmla="*/ 291725 h 1089999"/>
                  <a:gd name="connsiteX2" fmla="*/ 1560 w 449049"/>
                  <a:gd name="connsiteY2" fmla="*/ 1089082 h 1089999"/>
                  <a:gd name="connsiteX3" fmla="*/ 111288 w 449049"/>
                  <a:gd name="connsiteY3" fmla="*/ 452659 h 1089999"/>
                  <a:gd name="connsiteX4" fmla="*/ 96658 w 449049"/>
                  <a:gd name="connsiteY4" fmla="*/ 525811 h 1089999"/>
                  <a:gd name="connsiteX5" fmla="*/ 447787 w 449049"/>
                  <a:gd name="connsiteY5" fmla="*/ 6432 h 108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049" h="1089999">
                    <a:moveTo>
                      <a:pt x="447787" y="6432"/>
                    </a:moveTo>
                    <a:cubicBezTo>
                      <a:pt x="466075" y="-32582"/>
                      <a:pt x="280757" y="111283"/>
                      <a:pt x="206386" y="291725"/>
                    </a:cubicBezTo>
                    <a:cubicBezTo>
                      <a:pt x="132015" y="472167"/>
                      <a:pt x="17410" y="1062260"/>
                      <a:pt x="1560" y="1089082"/>
                    </a:cubicBezTo>
                    <a:cubicBezTo>
                      <a:pt x="-14290" y="1115904"/>
                      <a:pt x="95438" y="546538"/>
                      <a:pt x="111288" y="452659"/>
                    </a:cubicBezTo>
                    <a:cubicBezTo>
                      <a:pt x="127138" y="358781"/>
                      <a:pt x="46671" y="596524"/>
                      <a:pt x="96658" y="525811"/>
                    </a:cubicBezTo>
                    <a:cubicBezTo>
                      <a:pt x="146645" y="455098"/>
                      <a:pt x="429499" y="45446"/>
                      <a:pt x="447787" y="64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8" name="フリーフォーム 667">
                <a:extLst>
                  <a:ext uri="{FF2B5EF4-FFF2-40B4-BE49-F238E27FC236}">
                    <a16:creationId xmlns:a16="http://schemas.microsoft.com/office/drawing/2014/main" id="{F24FEAE2-1738-4A5A-F8EB-DDA4D487386C}"/>
                  </a:ext>
                </a:extLst>
              </p:cNvPr>
              <p:cNvSpPr/>
              <p:nvPr/>
            </p:nvSpPr>
            <p:spPr>
              <a:xfrm>
                <a:off x="3680121" y="5380931"/>
                <a:ext cx="1026762" cy="631387"/>
              </a:xfrm>
              <a:custGeom>
                <a:avLst/>
                <a:gdLst>
                  <a:gd name="connsiteX0" fmla="*/ 1023553 w 1026762"/>
                  <a:gd name="connsiteY0" fmla="*/ 3056 h 631387"/>
                  <a:gd name="connsiteX1" fmla="*/ 6740 w 1026762"/>
                  <a:gd name="connsiteY1" fmla="*/ 624848 h 631387"/>
                  <a:gd name="connsiteX2" fmla="*/ 570010 w 1026762"/>
                  <a:gd name="connsiteY2" fmla="*/ 332240 h 631387"/>
                  <a:gd name="connsiteX3" fmla="*/ 335924 w 1026762"/>
                  <a:gd name="connsiteY3" fmla="*/ 383447 h 631387"/>
                  <a:gd name="connsiteX4" fmla="*/ 1023553 w 1026762"/>
                  <a:gd name="connsiteY4" fmla="*/ 3056 h 63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762" h="631387">
                    <a:moveTo>
                      <a:pt x="1023553" y="3056"/>
                    </a:moveTo>
                    <a:cubicBezTo>
                      <a:pt x="968689" y="43290"/>
                      <a:pt x="82330" y="569984"/>
                      <a:pt x="6740" y="624848"/>
                    </a:cubicBezTo>
                    <a:cubicBezTo>
                      <a:pt x="-68850" y="679712"/>
                      <a:pt x="515146" y="372474"/>
                      <a:pt x="570010" y="332240"/>
                    </a:cubicBezTo>
                    <a:cubicBezTo>
                      <a:pt x="624874" y="292006"/>
                      <a:pt x="259114" y="434653"/>
                      <a:pt x="335924" y="383447"/>
                    </a:cubicBezTo>
                    <a:cubicBezTo>
                      <a:pt x="412734" y="332241"/>
                      <a:pt x="1078417" y="-37178"/>
                      <a:pt x="1023553" y="30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9" name="フリーフォーム 668">
                <a:extLst>
                  <a:ext uri="{FF2B5EF4-FFF2-40B4-BE49-F238E27FC236}">
                    <a16:creationId xmlns:a16="http://schemas.microsoft.com/office/drawing/2014/main" id="{7B94727B-BAF5-8EBC-4DF5-29DA8EFA6BED}"/>
                  </a:ext>
                </a:extLst>
              </p:cNvPr>
              <p:cNvSpPr/>
              <p:nvPr/>
            </p:nvSpPr>
            <p:spPr>
              <a:xfrm>
                <a:off x="4002441" y="6345022"/>
                <a:ext cx="1521010" cy="245978"/>
              </a:xfrm>
              <a:custGeom>
                <a:avLst/>
                <a:gdLst>
                  <a:gd name="connsiteX0" fmla="*/ 6289 w 1521010"/>
                  <a:gd name="connsiteY0" fmla="*/ 114300 h 245978"/>
                  <a:gd name="connsiteX1" fmla="*/ 789015 w 1521010"/>
                  <a:gd name="connsiteY1" fmla="*/ 19202 h 245978"/>
                  <a:gd name="connsiteX2" fmla="*/ 1520535 w 1521010"/>
                  <a:gd name="connsiteY2" fmla="*/ 245973 h 245978"/>
                  <a:gd name="connsiteX3" fmla="*/ 906058 w 1521010"/>
                  <a:gd name="connsiteY3" fmla="*/ 11887 h 245978"/>
                  <a:gd name="connsiteX4" fmla="*/ 1235242 w 1521010"/>
                  <a:gd name="connsiteY4" fmla="*/ 41148 h 245978"/>
                  <a:gd name="connsiteX5" fmla="*/ 6289 w 1521010"/>
                  <a:gd name="connsiteY5" fmla="*/ 114300 h 245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1010" h="245978">
                    <a:moveTo>
                      <a:pt x="6289" y="114300"/>
                    </a:moveTo>
                    <a:cubicBezTo>
                      <a:pt x="-68082" y="110642"/>
                      <a:pt x="536641" y="-2743"/>
                      <a:pt x="789015" y="19202"/>
                    </a:cubicBezTo>
                    <a:cubicBezTo>
                      <a:pt x="1041389" y="41147"/>
                      <a:pt x="1501028" y="247192"/>
                      <a:pt x="1520535" y="245973"/>
                    </a:cubicBezTo>
                    <a:cubicBezTo>
                      <a:pt x="1540042" y="244754"/>
                      <a:pt x="953607" y="46024"/>
                      <a:pt x="906058" y="11887"/>
                    </a:cubicBezTo>
                    <a:cubicBezTo>
                      <a:pt x="858509" y="-22251"/>
                      <a:pt x="1379107" y="26518"/>
                      <a:pt x="1235242" y="41148"/>
                    </a:cubicBezTo>
                    <a:cubicBezTo>
                      <a:pt x="1091377" y="55778"/>
                      <a:pt x="80660" y="117958"/>
                      <a:pt x="6289" y="1143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0" name="フリーフォーム 669">
                <a:extLst>
                  <a:ext uri="{FF2B5EF4-FFF2-40B4-BE49-F238E27FC236}">
                    <a16:creationId xmlns:a16="http://schemas.microsoft.com/office/drawing/2014/main" id="{BD86A578-105C-EE4B-7252-4A71E1813756}"/>
                  </a:ext>
                </a:extLst>
              </p:cNvPr>
              <p:cNvSpPr/>
              <p:nvPr/>
            </p:nvSpPr>
            <p:spPr>
              <a:xfrm>
                <a:off x="2216506" y="4169513"/>
                <a:ext cx="380484" cy="1163270"/>
              </a:xfrm>
              <a:custGeom>
                <a:avLst/>
                <a:gdLst>
                  <a:gd name="connsiteX0" fmla="*/ 0 w 380484"/>
                  <a:gd name="connsiteY0" fmla="*/ 151 h 1163270"/>
                  <a:gd name="connsiteX1" fmla="*/ 234086 w 380484"/>
                  <a:gd name="connsiteY1" fmla="*/ 614628 h 1163270"/>
                  <a:gd name="connsiteX2" fmla="*/ 380390 w 380484"/>
                  <a:gd name="connsiteY2" fmla="*/ 1163268 h 1163270"/>
                  <a:gd name="connsiteX3" fmla="*/ 256032 w 380484"/>
                  <a:gd name="connsiteY3" fmla="*/ 621943 h 1163270"/>
                  <a:gd name="connsiteX4" fmla="*/ 234086 w 380484"/>
                  <a:gd name="connsiteY4" fmla="*/ 556106 h 1163270"/>
                  <a:gd name="connsiteX5" fmla="*/ 0 w 380484"/>
                  <a:gd name="connsiteY5" fmla="*/ 151 h 116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484" h="1163270">
                    <a:moveTo>
                      <a:pt x="0" y="151"/>
                    </a:moveTo>
                    <a:cubicBezTo>
                      <a:pt x="0" y="9905"/>
                      <a:pt x="170688" y="420775"/>
                      <a:pt x="234086" y="614628"/>
                    </a:cubicBezTo>
                    <a:cubicBezTo>
                      <a:pt x="297484" y="808481"/>
                      <a:pt x="376732" y="1162049"/>
                      <a:pt x="380390" y="1163268"/>
                    </a:cubicBezTo>
                    <a:cubicBezTo>
                      <a:pt x="384048" y="1164487"/>
                      <a:pt x="280416" y="723137"/>
                      <a:pt x="256032" y="621943"/>
                    </a:cubicBezTo>
                    <a:cubicBezTo>
                      <a:pt x="231648" y="520749"/>
                      <a:pt x="271881" y="658519"/>
                      <a:pt x="234086" y="556106"/>
                    </a:cubicBezTo>
                    <a:cubicBezTo>
                      <a:pt x="196291" y="453693"/>
                      <a:pt x="0" y="-9603"/>
                      <a:pt x="0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1" name="フリーフォーム 670">
                <a:extLst>
                  <a:ext uri="{FF2B5EF4-FFF2-40B4-BE49-F238E27FC236}">
                    <a16:creationId xmlns:a16="http://schemas.microsoft.com/office/drawing/2014/main" id="{EC5EE418-06DF-CDB6-1838-2FEFD536DC14}"/>
                  </a:ext>
                </a:extLst>
              </p:cNvPr>
              <p:cNvSpPr/>
              <p:nvPr/>
            </p:nvSpPr>
            <p:spPr>
              <a:xfrm>
                <a:off x="1294164" y="4279331"/>
                <a:ext cx="410313" cy="775500"/>
              </a:xfrm>
              <a:custGeom>
                <a:avLst/>
                <a:gdLst>
                  <a:gd name="connsiteX0" fmla="*/ 7942 w 410313"/>
                  <a:gd name="connsiteY0" fmla="*/ 61 h 775500"/>
                  <a:gd name="connsiteX1" fmla="*/ 66463 w 410313"/>
                  <a:gd name="connsiteY1" fmla="*/ 285354 h 775500"/>
                  <a:gd name="connsiteX2" fmla="*/ 410278 w 410313"/>
                  <a:gd name="connsiteY2" fmla="*/ 775472 h 775500"/>
                  <a:gd name="connsiteX3" fmla="*/ 44518 w 410313"/>
                  <a:gd name="connsiteY3" fmla="*/ 307299 h 775500"/>
                  <a:gd name="connsiteX4" fmla="*/ 7942 w 410313"/>
                  <a:gd name="connsiteY4" fmla="*/ 61 h 77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313" h="775500">
                    <a:moveTo>
                      <a:pt x="7942" y="61"/>
                    </a:moveTo>
                    <a:cubicBezTo>
                      <a:pt x="11599" y="-3596"/>
                      <a:pt x="-593" y="156119"/>
                      <a:pt x="66463" y="285354"/>
                    </a:cubicBezTo>
                    <a:cubicBezTo>
                      <a:pt x="133519" y="414589"/>
                      <a:pt x="413935" y="771815"/>
                      <a:pt x="410278" y="775472"/>
                    </a:cubicBezTo>
                    <a:cubicBezTo>
                      <a:pt x="406621" y="779129"/>
                      <a:pt x="110355" y="432876"/>
                      <a:pt x="44518" y="307299"/>
                    </a:cubicBezTo>
                    <a:cubicBezTo>
                      <a:pt x="-21319" y="181722"/>
                      <a:pt x="4285" y="3718"/>
                      <a:pt x="7942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2" name="フリーフォーム 671">
                <a:extLst>
                  <a:ext uri="{FF2B5EF4-FFF2-40B4-BE49-F238E27FC236}">
                    <a16:creationId xmlns:a16="http://schemas.microsoft.com/office/drawing/2014/main" id="{6F49B890-3F85-6CD4-DBB9-E4A74DC2CA42}"/>
                  </a:ext>
                </a:extLst>
              </p:cNvPr>
              <p:cNvSpPr/>
              <p:nvPr/>
            </p:nvSpPr>
            <p:spPr>
              <a:xfrm>
                <a:off x="3378862" y="4598071"/>
                <a:ext cx="678729" cy="1006674"/>
              </a:xfrm>
              <a:custGeom>
                <a:avLst/>
                <a:gdLst>
                  <a:gd name="connsiteX0" fmla="*/ 644498 w 678729"/>
                  <a:gd name="connsiteY0" fmla="*/ 17820 h 1006674"/>
                  <a:gd name="connsiteX1" fmla="*/ 293368 w 678729"/>
                  <a:gd name="connsiteY1" fmla="*/ 398211 h 1006674"/>
                  <a:gd name="connsiteX2" fmla="*/ 760 w 678729"/>
                  <a:gd name="connsiteY2" fmla="*/ 1005372 h 1006674"/>
                  <a:gd name="connsiteX3" fmla="*/ 381151 w 678729"/>
                  <a:gd name="connsiteY3" fmla="*/ 222646 h 1006674"/>
                  <a:gd name="connsiteX4" fmla="*/ 637183 w 678729"/>
                  <a:gd name="connsiteY4" fmla="*/ 76342 h 1006674"/>
                  <a:gd name="connsiteX5" fmla="*/ 644498 w 678729"/>
                  <a:gd name="connsiteY5" fmla="*/ 17820 h 100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729" h="1006674">
                    <a:moveTo>
                      <a:pt x="644498" y="17820"/>
                    </a:moveTo>
                    <a:cubicBezTo>
                      <a:pt x="587195" y="71465"/>
                      <a:pt x="400658" y="233619"/>
                      <a:pt x="293368" y="398211"/>
                    </a:cubicBezTo>
                    <a:cubicBezTo>
                      <a:pt x="186078" y="562803"/>
                      <a:pt x="-13870" y="1034633"/>
                      <a:pt x="760" y="1005372"/>
                    </a:cubicBezTo>
                    <a:cubicBezTo>
                      <a:pt x="15390" y="976111"/>
                      <a:pt x="275080" y="377484"/>
                      <a:pt x="381151" y="222646"/>
                    </a:cubicBezTo>
                    <a:cubicBezTo>
                      <a:pt x="487221" y="67808"/>
                      <a:pt x="595730" y="106822"/>
                      <a:pt x="637183" y="76342"/>
                    </a:cubicBezTo>
                    <a:cubicBezTo>
                      <a:pt x="678636" y="45862"/>
                      <a:pt x="701801" y="-35825"/>
                      <a:pt x="644498" y="178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3" name="フリーフォーム 672">
                <a:extLst>
                  <a:ext uri="{FF2B5EF4-FFF2-40B4-BE49-F238E27FC236}">
                    <a16:creationId xmlns:a16="http://schemas.microsoft.com/office/drawing/2014/main" id="{47A6A18D-D0FD-C2F2-0193-1708A4967DF2}"/>
                  </a:ext>
                </a:extLst>
              </p:cNvPr>
              <p:cNvSpPr/>
              <p:nvPr/>
            </p:nvSpPr>
            <p:spPr>
              <a:xfrm>
                <a:off x="3008304" y="5543436"/>
                <a:ext cx="470707" cy="561370"/>
              </a:xfrm>
              <a:custGeom>
                <a:avLst/>
                <a:gdLst>
                  <a:gd name="connsiteX0" fmla="*/ 5558 w 470707"/>
                  <a:gd name="connsiteY0" fmla="*/ 557441 h 561370"/>
                  <a:gd name="connsiteX1" fmla="*/ 466416 w 470707"/>
                  <a:gd name="connsiteY1" fmla="*/ 8801 h 561370"/>
                  <a:gd name="connsiteX2" fmla="*/ 225014 w 470707"/>
                  <a:gd name="connsiteY2" fmla="*/ 242887 h 561370"/>
                  <a:gd name="connsiteX3" fmla="*/ 5558 w 470707"/>
                  <a:gd name="connsiteY3" fmla="*/ 557441 h 56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707" h="561370">
                    <a:moveTo>
                      <a:pt x="5558" y="557441"/>
                    </a:moveTo>
                    <a:cubicBezTo>
                      <a:pt x="45792" y="518427"/>
                      <a:pt x="429840" y="61227"/>
                      <a:pt x="466416" y="8801"/>
                    </a:cubicBezTo>
                    <a:cubicBezTo>
                      <a:pt x="502992" y="-43625"/>
                      <a:pt x="295728" y="151447"/>
                      <a:pt x="225014" y="242887"/>
                    </a:cubicBezTo>
                    <a:cubicBezTo>
                      <a:pt x="154300" y="334327"/>
                      <a:pt x="-34676" y="596455"/>
                      <a:pt x="5558" y="5574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4" name="フリーフォーム 673">
                <a:extLst>
                  <a:ext uri="{FF2B5EF4-FFF2-40B4-BE49-F238E27FC236}">
                    <a16:creationId xmlns:a16="http://schemas.microsoft.com/office/drawing/2014/main" id="{2FE6788D-EA23-4505-3225-85DFF715A6E1}"/>
                  </a:ext>
                </a:extLst>
              </p:cNvPr>
              <p:cNvSpPr/>
              <p:nvPr/>
            </p:nvSpPr>
            <p:spPr>
              <a:xfrm>
                <a:off x="2192804" y="4967020"/>
                <a:ext cx="215063" cy="1449365"/>
              </a:xfrm>
              <a:custGeom>
                <a:avLst/>
                <a:gdLst>
                  <a:gd name="connsiteX0" fmla="*/ 1756 w 215063"/>
                  <a:gd name="connsiteY0" fmla="*/ 1 h 1449365"/>
                  <a:gd name="connsiteX1" fmla="*/ 104169 w 215063"/>
                  <a:gd name="connsiteY1" fmla="*/ 826618 h 1449365"/>
                  <a:gd name="connsiteX2" fmla="*/ 213897 w 215063"/>
                  <a:gd name="connsiteY2" fmla="*/ 1448410 h 1449365"/>
                  <a:gd name="connsiteX3" fmla="*/ 31017 w 215063"/>
                  <a:gd name="connsiteY3" fmla="*/ 687630 h 1449365"/>
                  <a:gd name="connsiteX4" fmla="*/ 38332 w 215063"/>
                  <a:gd name="connsiteY4" fmla="*/ 833934 h 1449365"/>
                  <a:gd name="connsiteX5" fmla="*/ 1756 w 215063"/>
                  <a:gd name="connsiteY5" fmla="*/ 1 h 14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063" h="1449365">
                    <a:moveTo>
                      <a:pt x="1756" y="1"/>
                    </a:moveTo>
                    <a:cubicBezTo>
                      <a:pt x="12729" y="-1218"/>
                      <a:pt x="68812" y="585216"/>
                      <a:pt x="104169" y="826618"/>
                    </a:cubicBezTo>
                    <a:cubicBezTo>
                      <a:pt x="139526" y="1068020"/>
                      <a:pt x="226089" y="1471575"/>
                      <a:pt x="213897" y="1448410"/>
                    </a:cubicBezTo>
                    <a:cubicBezTo>
                      <a:pt x="201705" y="1425245"/>
                      <a:pt x="60278" y="790043"/>
                      <a:pt x="31017" y="687630"/>
                    </a:cubicBezTo>
                    <a:cubicBezTo>
                      <a:pt x="1756" y="585217"/>
                      <a:pt x="41990" y="948539"/>
                      <a:pt x="38332" y="833934"/>
                    </a:cubicBezTo>
                    <a:cubicBezTo>
                      <a:pt x="34674" y="719329"/>
                      <a:pt x="-9217" y="1220"/>
                      <a:pt x="17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5" name="フリーフォーム 674">
                <a:extLst>
                  <a:ext uri="{FF2B5EF4-FFF2-40B4-BE49-F238E27FC236}">
                    <a16:creationId xmlns:a16="http://schemas.microsoft.com/office/drawing/2014/main" id="{1B2653A1-0EC5-382C-EDA0-E7EC6BC8121C}"/>
                  </a:ext>
                </a:extLst>
              </p:cNvPr>
              <p:cNvSpPr/>
              <p:nvPr/>
            </p:nvSpPr>
            <p:spPr>
              <a:xfrm>
                <a:off x="3108932" y="6502272"/>
                <a:ext cx="929097" cy="140036"/>
              </a:xfrm>
              <a:custGeom>
                <a:avLst/>
                <a:gdLst>
                  <a:gd name="connsiteX0" fmla="*/ 28 w 929097"/>
                  <a:gd name="connsiteY0" fmla="*/ 139930 h 140036"/>
                  <a:gd name="connsiteX1" fmla="*/ 526722 w 929097"/>
                  <a:gd name="connsiteY1" fmla="*/ 8256 h 140036"/>
                  <a:gd name="connsiteX2" fmla="*/ 929058 w 929097"/>
                  <a:gd name="connsiteY2" fmla="*/ 15571 h 140036"/>
                  <a:gd name="connsiteX3" fmla="*/ 504777 w 929097"/>
                  <a:gd name="connsiteY3" fmla="*/ 30202 h 140036"/>
                  <a:gd name="connsiteX4" fmla="*/ 28 w 929097"/>
                  <a:gd name="connsiteY4" fmla="*/ 139930 h 14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097" h="140036">
                    <a:moveTo>
                      <a:pt x="28" y="139930"/>
                    </a:moveTo>
                    <a:cubicBezTo>
                      <a:pt x="3685" y="136272"/>
                      <a:pt x="371884" y="28982"/>
                      <a:pt x="526722" y="8256"/>
                    </a:cubicBezTo>
                    <a:cubicBezTo>
                      <a:pt x="681560" y="-12470"/>
                      <a:pt x="932715" y="11913"/>
                      <a:pt x="929058" y="15571"/>
                    </a:cubicBezTo>
                    <a:cubicBezTo>
                      <a:pt x="925401" y="19229"/>
                      <a:pt x="659615" y="8256"/>
                      <a:pt x="504777" y="30202"/>
                    </a:cubicBezTo>
                    <a:cubicBezTo>
                      <a:pt x="349939" y="52148"/>
                      <a:pt x="-3629" y="143588"/>
                      <a:pt x="28" y="1399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6" name="フリーフォーム 675">
                <a:extLst>
                  <a:ext uri="{FF2B5EF4-FFF2-40B4-BE49-F238E27FC236}">
                    <a16:creationId xmlns:a16="http://schemas.microsoft.com/office/drawing/2014/main" id="{B5BC91FA-5CB6-471D-7A60-E3B946579DCA}"/>
                  </a:ext>
                </a:extLst>
              </p:cNvPr>
              <p:cNvSpPr/>
              <p:nvPr/>
            </p:nvSpPr>
            <p:spPr>
              <a:xfrm>
                <a:off x="738036" y="5646874"/>
                <a:ext cx="960807" cy="541884"/>
              </a:xfrm>
              <a:custGeom>
                <a:avLst/>
                <a:gdLst>
                  <a:gd name="connsiteX0" fmla="*/ 799 w 960807"/>
                  <a:gd name="connsiteY0" fmla="*/ 460 h 541884"/>
                  <a:gd name="connsiteX1" fmla="*/ 527494 w 960807"/>
                  <a:gd name="connsiteY1" fmla="*/ 139449 h 541884"/>
                  <a:gd name="connsiteX2" fmla="*/ 959090 w 960807"/>
                  <a:gd name="connsiteY2" fmla="*/ 541785 h 541884"/>
                  <a:gd name="connsiteX3" fmla="*/ 651852 w 960807"/>
                  <a:gd name="connsiteY3" fmla="*/ 176025 h 541884"/>
                  <a:gd name="connsiteX4" fmla="*/ 799 w 960807"/>
                  <a:gd name="connsiteY4" fmla="*/ 460 h 54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807" h="541884">
                    <a:moveTo>
                      <a:pt x="799" y="460"/>
                    </a:moveTo>
                    <a:cubicBezTo>
                      <a:pt x="-19927" y="-5636"/>
                      <a:pt x="367779" y="49228"/>
                      <a:pt x="527494" y="139449"/>
                    </a:cubicBezTo>
                    <a:cubicBezTo>
                      <a:pt x="687209" y="229670"/>
                      <a:pt x="938364" y="535689"/>
                      <a:pt x="959090" y="541785"/>
                    </a:cubicBezTo>
                    <a:cubicBezTo>
                      <a:pt x="979816" y="547881"/>
                      <a:pt x="809129" y="271123"/>
                      <a:pt x="651852" y="176025"/>
                    </a:cubicBezTo>
                    <a:cubicBezTo>
                      <a:pt x="494575" y="80927"/>
                      <a:pt x="21525" y="6556"/>
                      <a:pt x="799" y="4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7" name="フリーフォーム 676">
                <a:extLst>
                  <a:ext uri="{FF2B5EF4-FFF2-40B4-BE49-F238E27FC236}">
                    <a16:creationId xmlns:a16="http://schemas.microsoft.com/office/drawing/2014/main" id="{9CC20E74-F525-33F8-862B-EE7DB64BE9AB}"/>
                  </a:ext>
                </a:extLst>
              </p:cNvPr>
              <p:cNvSpPr/>
              <p:nvPr/>
            </p:nvSpPr>
            <p:spPr>
              <a:xfrm>
                <a:off x="2501564" y="4001395"/>
                <a:ext cx="478503" cy="1371284"/>
              </a:xfrm>
              <a:custGeom>
                <a:avLst/>
                <a:gdLst>
                  <a:gd name="connsiteX0" fmla="*/ 234 w 478503"/>
                  <a:gd name="connsiteY0" fmla="*/ 19 h 1371284"/>
                  <a:gd name="connsiteX1" fmla="*/ 336734 w 478503"/>
                  <a:gd name="connsiteY1" fmla="*/ 570605 h 1371284"/>
                  <a:gd name="connsiteX2" fmla="*/ 292842 w 478503"/>
                  <a:gd name="connsiteY2" fmla="*/ 1353331 h 1371284"/>
                  <a:gd name="connsiteX3" fmla="*/ 336734 w 478503"/>
                  <a:gd name="connsiteY3" fmla="*/ 1053408 h 1371284"/>
                  <a:gd name="connsiteX4" fmla="*/ 475722 w 478503"/>
                  <a:gd name="connsiteY4" fmla="*/ 307258 h 1371284"/>
                  <a:gd name="connsiteX5" fmla="*/ 395255 w 478503"/>
                  <a:gd name="connsiteY5" fmla="*/ 548659 h 1371284"/>
                  <a:gd name="connsiteX6" fmla="*/ 234 w 478503"/>
                  <a:gd name="connsiteY6" fmla="*/ 19 h 137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8503" h="1371284">
                    <a:moveTo>
                      <a:pt x="234" y="19"/>
                    </a:moveTo>
                    <a:cubicBezTo>
                      <a:pt x="-9519" y="3677"/>
                      <a:pt x="287966" y="345053"/>
                      <a:pt x="336734" y="570605"/>
                    </a:cubicBezTo>
                    <a:cubicBezTo>
                      <a:pt x="385502" y="796157"/>
                      <a:pt x="292842" y="1272864"/>
                      <a:pt x="292842" y="1353331"/>
                    </a:cubicBezTo>
                    <a:cubicBezTo>
                      <a:pt x="292842" y="1433798"/>
                      <a:pt x="306254" y="1227753"/>
                      <a:pt x="336734" y="1053408"/>
                    </a:cubicBezTo>
                    <a:cubicBezTo>
                      <a:pt x="367214" y="879063"/>
                      <a:pt x="465968" y="391383"/>
                      <a:pt x="475722" y="307258"/>
                    </a:cubicBezTo>
                    <a:cubicBezTo>
                      <a:pt x="485476" y="223133"/>
                      <a:pt x="472064" y="599865"/>
                      <a:pt x="395255" y="548659"/>
                    </a:cubicBezTo>
                    <a:cubicBezTo>
                      <a:pt x="318446" y="497453"/>
                      <a:pt x="9987" y="-3639"/>
                      <a:pt x="234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12" name="茎">
              <a:extLst>
                <a:ext uri="{FF2B5EF4-FFF2-40B4-BE49-F238E27FC236}">
                  <a16:creationId xmlns:a16="http://schemas.microsoft.com/office/drawing/2014/main" id="{B5E089AB-2EC0-39D5-7D0C-642D5842BBF7}"/>
                </a:ext>
              </a:extLst>
            </p:cNvPr>
            <p:cNvGrpSpPr/>
            <p:nvPr/>
          </p:nvGrpSpPr>
          <p:grpSpPr>
            <a:xfrm>
              <a:off x="-51481" y="7266707"/>
              <a:ext cx="9633260" cy="2474316"/>
              <a:chOff x="-51481" y="7266707"/>
              <a:chExt cx="9633260" cy="2474316"/>
            </a:xfrm>
            <a:solidFill>
              <a:srgbClr val="00B050"/>
            </a:solidFill>
          </p:grpSpPr>
          <p:sp>
            <p:nvSpPr>
              <p:cNvPr id="513" name="フリーフォーム 512">
                <a:extLst>
                  <a:ext uri="{FF2B5EF4-FFF2-40B4-BE49-F238E27FC236}">
                    <a16:creationId xmlns:a16="http://schemas.microsoft.com/office/drawing/2014/main" id="{3A110AAE-CCC5-0046-CE8C-F887E9A8F2F3}"/>
                  </a:ext>
                </a:extLst>
              </p:cNvPr>
              <p:cNvSpPr/>
              <p:nvPr/>
            </p:nvSpPr>
            <p:spPr>
              <a:xfrm>
                <a:off x="-51481" y="7952215"/>
                <a:ext cx="1252759" cy="82009"/>
              </a:xfrm>
              <a:custGeom>
                <a:avLst/>
                <a:gdLst>
                  <a:gd name="connsiteX0" fmla="*/ 7365 w 1252759"/>
                  <a:gd name="connsiteY0" fmla="*/ 80869 h 82009"/>
                  <a:gd name="connsiteX1" fmla="*/ 1230576 w 1252759"/>
                  <a:gd name="connsiteY1" fmla="*/ 659 h 82009"/>
                  <a:gd name="connsiteX2" fmla="*/ 741292 w 1252759"/>
                  <a:gd name="connsiteY2" fmla="*/ 44774 h 82009"/>
                  <a:gd name="connsiteX3" fmla="*/ 7365 w 1252759"/>
                  <a:gd name="connsiteY3" fmla="*/ 80869 h 8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2759" h="82009">
                    <a:moveTo>
                      <a:pt x="7365" y="80869"/>
                    </a:moveTo>
                    <a:cubicBezTo>
                      <a:pt x="88912" y="73517"/>
                      <a:pt x="1108255" y="6675"/>
                      <a:pt x="1230576" y="659"/>
                    </a:cubicBezTo>
                    <a:cubicBezTo>
                      <a:pt x="1352897" y="-5357"/>
                      <a:pt x="938476" y="31406"/>
                      <a:pt x="741292" y="44774"/>
                    </a:cubicBezTo>
                    <a:cubicBezTo>
                      <a:pt x="544108" y="58142"/>
                      <a:pt x="-74182" y="88221"/>
                      <a:pt x="7365" y="808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 513">
                <a:extLst>
                  <a:ext uri="{FF2B5EF4-FFF2-40B4-BE49-F238E27FC236}">
                    <a16:creationId xmlns:a16="http://schemas.microsoft.com/office/drawing/2014/main" id="{39F915E2-5E33-3C50-1A75-9E6E55FD7F5A}"/>
                  </a:ext>
                </a:extLst>
              </p:cNvPr>
              <p:cNvSpPr/>
              <p:nvPr/>
            </p:nvSpPr>
            <p:spPr>
              <a:xfrm>
                <a:off x="-32084" y="8023849"/>
                <a:ext cx="1226045" cy="85435"/>
              </a:xfrm>
              <a:custGeom>
                <a:avLst/>
                <a:gdLst>
                  <a:gd name="connsiteX0" fmla="*/ 0 w 1226045"/>
                  <a:gd name="connsiteY0" fmla="*/ 85435 h 85435"/>
                  <a:gd name="connsiteX1" fmla="*/ 1219200 w 1226045"/>
                  <a:gd name="connsiteY1" fmla="*/ 1214 h 85435"/>
                  <a:gd name="connsiteX2" fmla="*/ 525379 w 1226045"/>
                  <a:gd name="connsiteY2" fmla="*/ 33298 h 85435"/>
                  <a:gd name="connsiteX3" fmla="*/ 705852 w 1226045"/>
                  <a:gd name="connsiteY3" fmla="*/ 25277 h 85435"/>
                  <a:gd name="connsiteX4" fmla="*/ 0 w 1226045"/>
                  <a:gd name="connsiteY4" fmla="*/ 85435 h 8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6045" h="85435">
                    <a:moveTo>
                      <a:pt x="0" y="85435"/>
                    </a:moveTo>
                    <a:cubicBezTo>
                      <a:pt x="85558" y="81424"/>
                      <a:pt x="1131637" y="9903"/>
                      <a:pt x="1219200" y="1214"/>
                    </a:cubicBezTo>
                    <a:cubicBezTo>
                      <a:pt x="1306763" y="-7476"/>
                      <a:pt x="525379" y="33298"/>
                      <a:pt x="525379" y="33298"/>
                    </a:cubicBezTo>
                    <a:cubicBezTo>
                      <a:pt x="439821" y="37308"/>
                      <a:pt x="791410" y="17256"/>
                      <a:pt x="705852" y="25277"/>
                    </a:cubicBezTo>
                    <a:lnTo>
                      <a:pt x="0" y="854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 514">
                <a:extLst>
                  <a:ext uri="{FF2B5EF4-FFF2-40B4-BE49-F238E27FC236}">
                    <a16:creationId xmlns:a16="http://schemas.microsoft.com/office/drawing/2014/main" id="{FB75E3A3-B87C-E3D7-8E82-B4DCB85A7D0C}"/>
                  </a:ext>
                </a:extLst>
              </p:cNvPr>
              <p:cNvSpPr/>
              <p:nvPr/>
            </p:nvSpPr>
            <p:spPr>
              <a:xfrm>
                <a:off x="1275287" y="7936285"/>
                <a:ext cx="863650" cy="68726"/>
              </a:xfrm>
              <a:custGeom>
                <a:avLst/>
                <a:gdLst>
                  <a:gd name="connsiteX0" fmla="*/ 60 w 863650"/>
                  <a:gd name="connsiteY0" fmla="*/ 68726 h 68726"/>
                  <a:gd name="connsiteX1" fmla="*/ 685860 w 863650"/>
                  <a:gd name="connsiteY1" fmla="*/ 547 h 68726"/>
                  <a:gd name="connsiteX2" fmla="*/ 858313 w 863650"/>
                  <a:gd name="connsiteY2" fmla="*/ 36641 h 68726"/>
                  <a:gd name="connsiteX3" fmla="*/ 545492 w 863650"/>
                  <a:gd name="connsiteY3" fmla="*/ 36641 h 68726"/>
                  <a:gd name="connsiteX4" fmla="*/ 725966 w 863650"/>
                  <a:gd name="connsiteY4" fmla="*/ 8568 h 68726"/>
                  <a:gd name="connsiteX5" fmla="*/ 60 w 863650"/>
                  <a:gd name="connsiteY5" fmla="*/ 68726 h 6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650" h="68726">
                    <a:moveTo>
                      <a:pt x="60" y="68726"/>
                    </a:moveTo>
                    <a:cubicBezTo>
                      <a:pt x="-6624" y="67389"/>
                      <a:pt x="542818" y="5894"/>
                      <a:pt x="685860" y="547"/>
                    </a:cubicBezTo>
                    <a:cubicBezTo>
                      <a:pt x="828902" y="-4800"/>
                      <a:pt x="881708" y="30625"/>
                      <a:pt x="858313" y="36641"/>
                    </a:cubicBezTo>
                    <a:cubicBezTo>
                      <a:pt x="834918" y="42657"/>
                      <a:pt x="567550" y="41320"/>
                      <a:pt x="545492" y="36641"/>
                    </a:cubicBezTo>
                    <a:cubicBezTo>
                      <a:pt x="523434" y="31962"/>
                      <a:pt x="816203" y="547"/>
                      <a:pt x="725966" y="8568"/>
                    </a:cubicBezTo>
                    <a:lnTo>
                      <a:pt x="60" y="687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 515">
                <a:extLst>
                  <a:ext uri="{FF2B5EF4-FFF2-40B4-BE49-F238E27FC236}">
                    <a16:creationId xmlns:a16="http://schemas.microsoft.com/office/drawing/2014/main" id="{93A0EACE-6CBF-B780-2C56-86E2496D5C93}"/>
                  </a:ext>
                </a:extLst>
              </p:cNvPr>
              <p:cNvSpPr/>
              <p:nvPr/>
            </p:nvSpPr>
            <p:spPr>
              <a:xfrm>
                <a:off x="1319246" y="7880544"/>
                <a:ext cx="702268" cy="32390"/>
              </a:xfrm>
              <a:custGeom>
                <a:avLst/>
                <a:gdLst>
                  <a:gd name="connsiteX0" fmla="*/ 217 w 702268"/>
                  <a:gd name="connsiteY0" fmla="*/ 32224 h 32390"/>
                  <a:gd name="connsiteX1" fmla="*/ 369186 w 702268"/>
                  <a:gd name="connsiteY1" fmla="*/ 140 h 32390"/>
                  <a:gd name="connsiteX2" fmla="*/ 702059 w 702268"/>
                  <a:gd name="connsiteY2" fmla="*/ 20193 h 32390"/>
                  <a:gd name="connsiteX3" fmla="*/ 321059 w 702268"/>
                  <a:gd name="connsiteY3" fmla="*/ 12172 h 32390"/>
                  <a:gd name="connsiteX4" fmla="*/ 217 w 702268"/>
                  <a:gd name="connsiteY4" fmla="*/ 32224 h 3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268" h="32390">
                    <a:moveTo>
                      <a:pt x="217" y="32224"/>
                    </a:moveTo>
                    <a:cubicBezTo>
                      <a:pt x="8238" y="30219"/>
                      <a:pt x="252212" y="2145"/>
                      <a:pt x="369186" y="140"/>
                    </a:cubicBezTo>
                    <a:cubicBezTo>
                      <a:pt x="486160" y="-1865"/>
                      <a:pt x="710080" y="18188"/>
                      <a:pt x="702059" y="20193"/>
                    </a:cubicBezTo>
                    <a:cubicBezTo>
                      <a:pt x="694038" y="22198"/>
                      <a:pt x="434022" y="6825"/>
                      <a:pt x="321059" y="12172"/>
                    </a:cubicBezTo>
                    <a:cubicBezTo>
                      <a:pt x="208096" y="17519"/>
                      <a:pt x="-7804" y="34229"/>
                      <a:pt x="217" y="322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 516">
                <a:extLst>
                  <a:ext uri="{FF2B5EF4-FFF2-40B4-BE49-F238E27FC236}">
                    <a16:creationId xmlns:a16="http://schemas.microsoft.com/office/drawing/2014/main" id="{02008966-D6D8-38A4-1B5C-72F805AD68F8}"/>
                  </a:ext>
                </a:extLst>
              </p:cNvPr>
              <p:cNvSpPr/>
              <p:nvPr/>
            </p:nvSpPr>
            <p:spPr>
              <a:xfrm>
                <a:off x="-36157" y="7266707"/>
                <a:ext cx="341871" cy="616285"/>
              </a:xfrm>
              <a:custGeom>
                <a:avLst/>
                <a:gdLst>
                  <a:gd name="connsiteX0" fmla="*/ 62 w 341871"/>
                  <a:gd name="connsiteY0" fmla="*/ 367 h 616285"/>
                  <a:gd name="connsiteX1" fmla="*/ 236683 w 341871"/>
                  <a:gd name="connsiteY1" fmla="*/ 120682 h 616285"/>
                  <a:gd name="connsiteX2" fmla="*/ 300852 w 341871"/>
                  <a:gd name="connsiteY2" fmla="*/ 245009 h 616285"/>
                  <a:gd name="connsiteX3" fmla="*/ 340957 w 341871"/>
                  <a:gd name="connsiteY3" fmla="*/ 457567 h 616285"/>
                  <a:gd name="connsiteX4" fmla="*/ 328925 w 341871"/>
                  <a:gd name="connsiteY4" fmla="*/ 609967 h 616285"/>
                  <a:gd name="connsiteX5" fmla="*/ 328925 w 341871"/>
                  <a:gd name="connsiteY5" fmla="*/ 240998 h 616285"/>
                  <a:gd name="connsiteX6" fmla="*/ 260746 w 341871"/>
                  <a:gd name="connsiteY6" fmla="*/ 160788 h 616285"/>
                  <a:gd name="connsiteX7" fmla="*/ 62 w 341871"/>
                  <a:gd name="connsiteY7" fmla="*/ 367 h 61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1871" h="616285">
                    <a:moveTo>
                      <a:pt x="62" y="367"/>
                    </a:moveTo>
                    <a:cubicBezTo>
                      <a:pt x="-3948" y="-6317"/>
                      <a:pt x="186551" y="79908"/>
                      <a:pt x="236683" y="120682"/>
                    </a:cubicBezTo>
                    <a:cubicBezTo>
                      <a:pt x="286815" y="161456"/>
                      <a:pt x="283473" y="188862"/>
                      <a:pt x="300852" y="245009"/>
                    </a:cubicBezTo>
                    <a:cubicBezTo>
                      <a:pt x="318231" y="301156"/>
                      <a:pt x="336278" y="396741"/>
                      <a:pt x="340957" y="457567"/>
                    </a:cubicBezTo>
                    <a:cubicBezTo>
                      <a:pt x="345636" y="518393"/>
                      <a:pt x="330930" y="646062"/>
                      <a:pt x="328925" y="609967"/>
                    </a:cubicBezTo>
                    <a:cubicBezTo>
                      <a:pt x="326920" y="573872"/>
                      <a:pt x="340288" y="315861"/>
                      <a:pt x="328925" y="240998"/>
                    </a:cubicBezTo>
                    <a:cubicBezTo>
                      <a:pt x="317562" y="166135"/>
                      <a:pt x="310209" y="195546"/>
                      <a:pt x="260746" y="160788"/>
                    </a:cubicBezTo>
                    <a:cubicBezTo>
                      <a:pt x="211283" y="126030"/>
                      <a:pt x="4072" y="7051"/>
                      <a:pt x="62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フリーフォーム 517">
                <a:extLst>
                  <a:ext uri="{FF2B5EF4-FFF2-40B4-BE49-F238E27FC236}">
                    <a16:creationId xmlns:a16="http://schemas.microsoft.com/office/drawing/2014/main" id="{4FACA413-84C0-1986-610F-5B3081E35D51}"/>
                  </a:ext>
                </a:extLst>
              </p:cNvPr>
              <p:cNvSpPr/>
              <p:nvPr/>
            </p:nvSpPr>
            <p:spPr>
              <a:xfrm>
                <a:off x="-8303" y="7547785"/>
                <a:ext cx="211846" cy="339988"/>
              </a:xfrm>
              <a:custGeom>
                <a:avLst/>
                <a:gdLst>
                  <a:gd name="connsiteX0" fmla="*/ 282 w 211846"/>
                  <a:gd name="connsiteY0" fmla="*/ 26 h 339988"/>
                  <a:gd name="connsiteX1" fmla="*/ 160703 w 211846"/>
                  <a:gd name="connsiteY1" fmla="*/ 84247 h 339988"/>
                  <a:gd name="connsiteX2" fmla="*/ 176745 w 211846"/>
                  <a:gd name="connsiteY2" fmla="*/ 220604 h 339988"/>
                  <a:gd name="connsiteX3" fmla="*/ 176745 w 211846"/>
                  <a:gd name="connsiteY3" fmla="*/ 336910 h 339988"/>
                  <a:gd name="connsiteX4" fmla="*/ 204819 w 211846"/>
                  <a:gd name="connsiteY4" fmla="*/ 92268 h 339988"/>
                  <a:gd name="connsiteX5" fmla="*/ 282 w 211846"/>
                  <a:gd name="connsiteY5" fmla="*/ 26 h 33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846" h="339988">
                    <a:moveTo>
                      <a:pt x="282" y="26"/>
                    </a:moveTo>
                    <a:cubicBezTo>
                      <a:pt x="-7071" y="-1311"/>
                      <a:pt x="131293" y="47484"/>
                      <a:pt x="160703" y="84247"/>
                    </a:cubicBezTo>
                    <a:cubicBezTo>
                      <a:pt x="190114" y="121010"/>
                      <a:pt x="174071" y="178494"/>
                      <a:pt x="176745" y="220604"/>
                    </a:cubicBezTo>
                    <a:cubicBezTo>
                      <a:pt x="179419" y="262714"/>
                      <a:pt x="172066" y="358299"/>
                      <a:pt x="176745" y="336910"/>
                    </a:cubicBezTo>
                    <a:cubicBezTo>
                      <a:pt x="181424" y="315521"/>
                      <a:pt x="229551" y="148415"/>
                      <a:pt x="204819" y="92268"/>
                    </a:cubicBezTo>
                    <a:cubicBezTo>
                      <a:pt x="180088" y="36121"/>
                      <a:pt x="7635" y="1363"/>
                      <a:pt x="282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フリーフォーム 518">
                <a:extLst>
                  <a:ext uri="{FF2B5EF4-FFF2-40B4-BE49-F238E27FC236}">
                    <a16:creationId xmlns:a16="http://schemas.microsoft.com/office/drawing/2014/main" id="{091BB95E-85A9-F3DE-73C0-3AC83DCB15C8}"/>
                  </a:ext>
                </a:extLst>
              </p:cNvPr>
              <p:cNvSpPr/>
              <p:nvPr/>
            </p:nvSpPr>
            <p:spPr>
              <a:xfrm>
                <a:off x="43653" y="7374525"/>
                <a:ext cx="220156" cy="222842"/>
              </a:xfrm>
              <a:custGeom>
                <a:avLst/>
                <a:gdLst>
                  <a:gd name="connsiteX0" fmla="*/ 463 w 220156"/>
                  <a:gd name="connsiteY0" fmla="*/ 833 h 222842"/>
                  <a:gd name="connsiteX1" fmla="*/ 213021 w 220156"/>
                  <a:gd name="connsiteY1" fmla="*/ 217401 h 222842"/>
                  <a:gd name="connsiteX2" fmla="*/ 156873 w 220156"/>
                  <a:gd name="connsiteY2" fmla="*/ 145212 h 222842"/>
                  <a:gd name="connsiteX3" fmla="*/ 463 w 220156"/>
                  <a:gd name="connsiteY3" fmla="*/ 833 h 22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156" h="222842">
                    <a:moveTo>
                      <a:pt x="463" y="833"/>
                    </a:moveTo>
                    <a:cubicBezTo>
                      <a:pt x="9821" y="12864"/>
                      <a:pt x="186953" y="193338"/>
                      <a:pt x="213021" y="217401"/>
                    </a:cubicBezTo>
                    <a:cubicBezTo>
                      <a:pt x="239089" y="241464"/>
                      <a:pt x="187620" y="179970"/>
                      <a:pt x="156873" y="145212"/>
                    </a:cubicBezTo>
                    <a:cubicBezTo>
                      <a:pt x="126126" y="110454"/>
                      <a:pt x="-8895" y="-11198"/>
                      <a:pt x="463" y="8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フリーフォーム 519">
                <a:extLst>
                  <a:ext uri="{FF2B5EF4-FFF2-40B4-BE49-F238E27FC236}">
                    <a16:creationId xmlns:a16="http://schemas.microsoft.com/office/drawing/2014/main" id="{2C734539-FA65-EB7B-3E33-78A6A81D479C}"/>
                  </a:ext>
                </a:extLst>
              </p:cNvPr>
              <p:cNvSpPr/>
              <p:nvPr/>
            </p:nvSpPr>
            <p:spPr>
              <a:xfrm>
                <a:off x="328800" y="7672101"/>
                <a:ext cx="529642" cy="280948"/>
              </a:xfrm>
              <a:custGeom>
                <a:avLst/>
                <a:gdLst>
                  <a:gd name="connsiteX0" fmla="*/ 63 w 529642"/>
                  <a:gd name="connsiteY0" fmla="*/ 36 h 280948"/>
                  <a:gd name="connsiteX1" fmla="*/ 336947 w 529642"/>
                  <a:gd name="connsiteY1" fmla="*/ 208583 h 280948"/>
                  <a:gd name="connsiteX2" fmla="*/ 529453 w 529642"/>
                  <a:gd name="connsiteY2" fmla="*/ 280773 h 280948"/>
                  <a:gd name="connsiteX3" fmla="*/ 365021 w 529642"/>
                  <a:gd name="connsiteY3" fmla="*/ 192541 h 280948"/>
                  <a:gd name="connsiteX4" fmla="*/ 63 w 529642"/>
                  <a:gd name="connsiteY4" fmla="*/ 36 h 280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642" h="280948">
                    <a:moveTo>
                      <a:pt x="63" y="36"/>
                    </a:moveTo>
                    <a:cubicBezTo>
                      <a:pt x="-4616" y="2710"/>
                      <a:pt x="248715" y="161794"/>
                      <a:pt x="336947" y="208583"/>
                    </a:cubicBezTo>
                    <a:cubicBezTo>
                      <a:pt x="425179" y="255372"/>
                      <a:pt x="524774" y="283447"/>
                      <a:pt x="529453" y="280773"/>
                    </a:cubicBezTo>
                    <a:cubicBezTo>
                      <a:pt x="534132" y="278099"/>
                      <a:pt x="451247" y="241336"/>
                      <a:pt x="365021" y="192541"/>
                    </a:cubicBezTo>
                    <a:cubicBezTo>
                      <a:pt x="278795" y="143746"/>
                      <a:pt x="4742" y="-2638"/>
                      <a:pt x="63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フリーフォーム 520">
                <a:extLst>
                  <a:ext uri="{FF2B5EF4-FFF2-40B4-BE49-F238E27FC236}">
                    <a16:creationId xmlns:a16="http://schemas.microsoft.com/office/drawing/2014/main" id="{A0F01316-3463-EC92-5EDE-ADA50F77A6EC}"/>
                  </a:ext>
                </a:extLst>
              </p:cNvPr>
              <p:cNvSpPr/>
              <p:nvPr/>
            </p:nvSpPr>
            <p:spPr>
              <a:xfrm>
                <a:off x="276721" y="7744165"/>
                <a:ext cx="453216" cy="253104"/>
              </a:xfrm>
              <a:custGeom>
                <a:avLst/>
                <a:gdLst>
                  <a:gd name="connsiteX0" fmla="*/ 5 w 453216"/>
                  <a:gd name="connsiteY0" fmla="*/ 161 h 253104"/>
                  <a:gd name="connsiteX1" fmla="*/ 316837 w 453216"/>
                  <a:gd name="connsiteY1" fmla="*/ 160582 h 253104"/>
                  <a:gd name="connsiteX2" fmla="*/ 453195 w 453216"/>
                  <a:gd name="connsiteY2" fmla="*/ 252824 h 253104"/>
                  <a:gd name="connsiteX3" fmla="*/ 308816 w 453216"/>
                  <a:gd name="connsiteY3" fmla="*/ 132509 h 253104"/>
                  <a:gd name="connsiteX4" fmla="*/ 5 w 453216"/>
                  <a:gd name="connsiteY4" fmla="*/ 161 h 25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216" h="253104">
                    <a:moveTo>
                      <a:pt x="5" y="161"/>
                    </a:moveTo>
                    <a:cubicBezTo>
                      <a:pt x="1342" y="4840"/>
                      <a:pt x="241305" y="118472"/>
                      <a:pt x="316837" y="160582"/>
                    </a:cubicBezTo>
                    <a:cubicBezTo>
                      <a:pt x="392369" y="202693"/>
                      <a:pt x="454532" y="257503"/>
                      <a:pt x="453195" y="252824"/>
                    </a:cubicBezTo>
                    <a:cubicBezTo>
                      <a:pt x="451858" y="248145"/>
                      <a:pt x="379669" y="171277"/>
                      <a:pt x="308816" y="132509"/>
                    </a:cubicBezTo>
                    <a:cubicBezTo>
                      <a:pt x="237963" y="93741"/>
                      <a:pt x="-1332" y="-4518"/>
                      <a:pt x="5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リーフォーム 521">
                <a:extLst>
                  <a:ext uri="{FF2B5EF4-FFF2-40B4-BE49-F238E27FC236}">
                    <a16:creationId xmlns:a16="http://schemas.microsoft.com/office/drawing/2014/main" id="{2414B7FD-0B0C-0605-EF83-1175D914AC19}"/>
                  </a:ext>
                </a:extLst>
              </p:cNvPr>
              <p:cNvSpPr/>
              <p:nvPr/>
            </p:nvSpPr>
            <p:spPr>
              <a:xfrm>
                <a:off x="764366" y="7643121"/>
                <a:ext cx="366450" cy="364745"/>
              </a:xfrm>
              <a:custGeom>
                <a:avLst/>
                <a:gdLst>
                  <a:gd name="connsiteX0" fmla="*/ 358581 w 366450"/>
                  <a:gd name="connsiteY0" fmla="*/ 4953 h 364745"/>
                  <a:gd name="connsiteX1" fmla="*/ 1645 w 366450"/>
                  <a:gd name="connsiteY1" fmla="*/ 361890 h 364745"/>
                  <a:gd name="connsiteX2" fmla="*/ 230245 w 366450"/>
                  <a:gd name="connsiteY2" fmla="*/ 165374 h 364745"/>
                  <a:gd name="connsiteX3" fmla="*/ 358581 w 366450"/>
                  <a:gd name="connsiteY3" fmla="*/ 4953 h 3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450" h="364745">
                    <a:moveTo>
                      <a:pt x="358581" y="4953"/>
                    </a:moveTo>
                    <a:cubicBezTo>
                      <a:pt x="320481" y="37706"/>
                      <a:pt x="23034" y="335153"/>
                      <a:pt x="1645" y="361890"/>
                    </a:cubicBezTo>
                    <a:cubicBezTo>
                      <a:pt x="-19744" y="388627"/>
                      <a:pt x="173429" y="220185"/>
                      <a:pt x="230245" y="165374"/>
                    </a:cubicBezTo>
                    <a:cubicBezTo>
                      <a:pt x="287061" y="110563"/>
                      <a:pt x="396681" y="-27800"/>
                      <a:pt x="358581" y="49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フリーフォーム 522">
                <a:extLst>
                  <a:ext uri="{FF2B5EF4-FFF2-40B4-BE49-F238E27FC236}">
                    <a16:creationId xmlns:a16="http://schemas.microsoft.com/office/drawing/2014/main" id="{14F04B4A-010E-0D4F-CE9B-28F65B0575D8}"/>
                  </a:ext>
                </a:extLst>
              </p:cNvPr>
              <p:cNvSpPr/>
              <p:nvPr/>
            </p:nvSpPr>
            <p:spPr>
              <a:xfrm>
                <a:off x="1093842" y="7302648"/>
                <a:ext cx="157699" cy="523558"/>
              </a:xfrm>
              <a:custGeom>
                <a:avLst/>
                <a:gdLst>
                  <a:gd name="connsiteX0" fmla="*/ 21084 w 157699"/>
                  <a:gd name="connsiteY0" fmla="*/ 520 h 523558"/>
                  <a:gd name="connsiteX1" fmla="*/ 1032 w 157699"/>
                  <a:gd name="connsiteY1" fmla="*/ 209068 h 523558"/>
                  <a:gd name="connsiteX2" fmla="*/ 57179 w 157699"/>
                  <a:gd name="connsiteY2" fmla="*/ 373499 h 523558"/>
                  <a:gd name="connsiteX3" fmla="*/ 157442 w 157699"/>
                  <a:gd name="connsiteY3" fmla="*/ 521889 h 523558"/>
                  <a:gd name="connsiteX4" fmla="*/ 25095 w 157699"/>
                  <a:gd name="connsiteY4" fmla="*/ 273236 h 523558"/>
                  <a:gd name="connsiteX5" fmla="*/ 21084 w 157699"/>
                  <a:gd name="connsiteY5" fmla="*/ 520 h 52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699" h="523558">
                    <a:moveTo>
                      <a:pt x="21084" y="520"/>
                    </a:moveTo>
                    <a:cubicBezTo>
                      <a:pt x="17074" y="-10175"/>
                      <a:pt x="-4984" y="146905"/>
                      <a:pt x="1032" y="209068"/>
                    </a:cubicBezTo>
                    <a:cubicBezTo>
                      <a:pt x="7048" y="271231"/>
                      <a:pt x="31111" y="321362"/>
                      <a:pt x="57179" y="373499"/>
                    </a:cubicBezTo>
                    <a:cubicBezTo>
                      <a:pt x="83247" y="425636"/>
                      <a:pt x="162789" y="538599"/>
                      <a:pt x="157442" y="521889"/>
                    </a:cubicBezTo>
                    <a:cubicBezTo>
                      <a:pt x="152095" y="505179"/>
                      <a:pt x="51832" y="358125"/>
                      <a:pt x="25095" y="273236"/>
                    </a:cubicBezTo>
                    <a:cubicBezTo>
                      <a:pt x="-1642" y="188347"/>
                      <a:pt x="25094" y="11215"/>
                      <a:pt x="21084" y="5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フリーフォーム 523">
                <a:extLst>
                  <a:ext uri="{FF2B5EF4-FFF2-40B4-BE49-F238E27FC236}">
                    <a16:creationId xmlns:a16="http://schemas.microsoft.com/office/drawing/2014/main" id="{F773EF4B-F3F4-8FC2-E344-397BDB01F518}"/>
                  </a:ext>
                </a:extLst>
              </p:cNvPr>
              <p:cNvSpPr/>
              <p:nvPr/>
            </p:nvSpPr>
            <p:spPr>
              <a:xfrm>
                <a:off x="1167467" y="7303962"/>
                <a:ext cx="107886" cy="394535"/>
              </a:xfrm>
              <a:custGeom>
                <a:avLst/>
                <a:gdLst>
                  <a:gd name="connsiteX0" fmla="*/ 7617 w 107886"/>
                  <a:gd name="connsiteY0" fmla="*/ 11238 h 394535"/>
                  <a:gd name="connsiteX1" fmla="*/ 47722 w 107886"/>
                  <a:gd name="connsiteY1" fmla="*/ 384217 h 394535"/>
                  <a:gd name="connsiteX2" fmla="*/ 39701 w 107886"/>
                  <a:gd name="connsiteY2" fmla="*/ 275933 h 394535"/>
                  <a:gd name="connsiteX3" fmla="*/ 107880 w 107886"/>
                  <a:gd name="connsiteY3" fmla="*/ 123533 h 394535"/>
                  <a:gd name="connsiteX4" fmla="*/ 43712 w 107886"/>
                  <a:gd name="connsiteY4" fmla="*/ 275933 h 394535"/>
                  <a:gd name="connsiteX5" fmla="*/ 43712 w 107886"/>
                  <a:gd name="connsiteY5" fmla="*/ 332080 h 394535"/>
                  <a:gd name="connsiteX6" fmla="*/ 3607 w 107886"/>
                  <a:gd name="connsiteY6" fmla="*/ 115512 h 394535"/>
                  <a:gd name="connsiteX7" fmla="*/ 7617 w 107886"/>
                  <a:gd name="connsiteY7" fmla="*/ 11238 h 39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86" h="394535">
                    <a:moveTo>
                      <a:pt x="7617" y="11238"/>
                    </a:moveTo>
                    <a:cubicBezTo>
                      <a:pt x="14969" y="56022"/>
                      <a:pt x="42375" y="340101"/>
                      <a:pt x="47722" y="384217"/>
                    </a:cubicBezTo>
                    <a:cubicBezTo>
                      <a:pt x="53069" y="428333"/>
                      <a:pt x="29675" y="319380"/>
                      <a:pt x="39701" y="275933"/>
                    </a:cubicBezTo>
                    <a:cubicBezTo>
                      <a:pt x="49727" y="232486"/>
                      <a:pt x="107212" y="123533"/>
                      <a:pt x="107880" y="123533"/>
                    </a:cubicBezTo>
                    <a:cubicBezTo>
                      <a:pt x="108548" y="123533"/>
                      <a:pt x="54407" y="241175"/>
                      <a:pt x="43712" y="275933"/>
                    </a:cubicBezTo>
                    <a:cubicBezTo>
                      <a:pt x="33017" y="310691"/>
                      <a:pt x="50396" y="358817"/>
                      <a:pt x="43712" y="332080"/>
                    </a:cubicBezTo>
                    <a:cubicBezTo>
                      <a:pt x="37028" y="305343"/>
                      <a:pt x="10291" y="164307"/>
                      <a:pt x="3607" y="115512"/>
                    </a:cubicBezTo>
                    <a:cubicBezTo>
                      <a:pt x="-3077" y="66717"/>
                      <a:pt x="265" y="-33546"/>
                      <a:pt x="7617" y="112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5" name="フリーフォーム 524">
                <a:extLst>
                  <a:ext uri="{FF2B5EF4-FFF2-40B4-BE49-F238E27FC236}">
                    <a16:creationId xmlns:a16="http://schemas.microsoft.com/office/drawing/2014/main" id="{583E43FB-3532-DC97-5FD0-C798C3025F67}"/>
                  </a:ext>
                </a:extLst>
              </p:cNvPr>
              <p:cNvSpPr/>
              <p:nvPr/>
            </p:nvSpPr>
            <p:spPr>
              <a:xfrm>
                <a:off x="1251222" y="7407440"/>
                <a:ext cx="104479" cy="442720"/>
              </a:xfrm>
              <a:custGeom>
                <a:avLst/>
                <a:gdLst>
                  <a:gd name="connsiteX0" fmla="*/ 64231 w 104479"/>
                  <a:gd name="connsiteY0" fmla="*/ 2 h 442720"/>
                  <a:gd name="connsiteX1" fmla="*/ 20115 w 104479"/>
                  <a:gd name="connsiteY1" fmla="*/ 224592 h 442720"/>
                  <a:gd name="connsiteX2" fmla="*/ 62 w 104479"/>
                  <a:gd name="connsiteY2" fmla="*/ 437149 h 442720"/>
                  <a:gd name="connsiteX3" fmla="*/ 16104 w 104479"/>
                  <a:gd name="connsiteY3" fmla="*/ 372981 h 442720"/>
                  <a:gd name="connsiteX4" fmla="*/ 72252 w 104479"/>
                  <a:gd name="connsiteY4" fmla="*/ 288760 h 442720"/>
                  <a:gd name="connsiteX5" fmla="*/ 104336 w 104479"/>
                  <a:gd name="connsiteY5" fmla="*/ 48128 h 442720"/>
                  <a:gd name="connsiteX6" fmla="*/ 60220 w 104479"/>
                  <a:gd name="connsiteY6" fmla="*/ 260686 h 442720"/>
                  <a:gd name="connsiteX7" fmla="*/ 16104 w 104479"/>
                  <a:gd name="connsiteY7" fmla="*/ 421107 h 442720"/>
                  <a:gd name="connsiteX8" fmla="*/ 40167 w 104479"/>
                  <a:gd name="connsiteY8" fmla="*/ 228602 h 442720"/>
                  <a:gd name="connsiteX9" fmla="*/ 64231 w 104479"/>
                  <a:gd name="connsiteY9" fmla="*/ 2 h 44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479" h="442720">
                    <a:moveTo>
                      <a:pt x="64231" y="2"/>
                    </a:moveTo>
                    <a:cubicBezTo>
                      <a:pt x="60889" y="-666"/>
                      <a:pt x="30810" y="151734"/>
                      <a:pt x="20115" y="224592"/>
                    </a:cubicBezTo>
                    <a:cubicBezTo>
                      <a:pt x="9420" y="297450"/>
                      <a:pt x="730" y="412418"/>
                      <a:pt x="62" y="437149"/>
                    </a:cubicBezTo>
                    <a:cubicBezTo>
                      <a:pt x="-606" y="461880"/>
                      <a:pt x="4072" y="397713"/>
                      <a:pt x="16104" y="372981"/>
                    </a:cubicBezTo>
                    <a:cubicBezTo>
                      <a:pt x="28136" y="348249"/>
                      <a:pt x="57547" y="342902"/>
                      <a:pt x="72252" y="288760"/>
                    </a:cubicBezTo>
                    <a:cubicBezTo>
                      <a:pt x="86957" y="234618"/>
                      <a:pt x="106341" y="52807"/>
                      <a:pt x="104336" y="48128"/>
                    </a:cubicBezTo>
                    <a:cubicBezTo>
                      <a:pt x="102331" y="43449"/>
                      <a:pt x="74925" y="198523"/>
                      <a:pt x="60220" y="260686"/>
                    </a:cubicBezTo>
                    <a:cubicBezTo>
                      <a:pt x="45515" y="322849"/>
                      <a:pt x="19446" y="426454"/>
                      <a:pt x="16104" y="421107"/>
                    </a:cubicBezTo>
                    <a:cubicBezTo>
                      <a:pt x="12762" y="415760"/>
                      <a:pt x="30141" y="292770"/>
                      <a:pt x="40167" y="228602"/>
                    </a:cubicBezTo>
                    <a:cubicBezTo>
                      <a:pt x="50193" y="164434"/>
                      <a:pt x="67573" y="670"/>
                      <a:pt x="6423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リーフォーム 525">
                <a:extLst>
                  <a:ext uri="{FF2B5EF4-FFF2-40B4-BE49-F238E27FC236}">
                    <a16:creationId xmlns:a16="http://schemas.microsoft.com/office/drawing/2014/main" id="{26D12454-4B4A-9F97-3FA5-E7DB9C6E4B8F}"/>
                  </a:ext>
                </a:extLst>
              </p:cNvPr>
              <p:cNvSpPr/>
              <p:nvPr/>
            </p:nvSpPr>
            <p:spPr>
              <a:xfrm>
                <a:off x="1217621" y="7751186"/>
                <a:ext cx="119075" cy="869791"/>
              </a:xfrm>
              <a:custGeom>
                <a:avLst/>
                <a:gdLst>
                  <a:gd name="connsiteX0" fmla="*/ 20629 w 119075"/>
                  <a:gd name="connsiteY0" fmla="*/ 2164 h 869791"/>
                  <a:gd name="connsiteX1" fmla="*/ 4754 w 119075"/>
                  <a:gd name="connsiteY1" fmla="*/ 316489 h 869791"/>
                  <a:gd name="connsiteX2" fmla="*/ 119054 w 119075"/>
                  <a:gd name="connsiteY2" fmla="*/ 868939 h 869791"/>
                  <a:gd name="connsiteX3" fmla="*/ 14279 w 119075"/>
                  <a:gd name="connsiteY3" fmla="*/ 443489 h 869791"/>
                  <a:gd name="connsiteX4" fmla="*/ 11104 w 119075"/>
                  <a:gd name="connsiteY4" fmla="*/ 465714 h 869791"/>
                  <a:gd name="connsiteX5" fmla="*/ 20629 w 119075"/>
                  <a:gd name="connsiteY5" fmla="*/ 2164 h 86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75" h="869791">
                    <a:moveTo>
                      <a:pt x="20629" y="2164"/>
                    </a:moveTo>
                    <a:cubicBezTo>
                      <a:pt x="19571" y="-22707"/>
                      <a:pt x="-11650" y="172027"/>
                      <a:pt x="4754" y="316489"/>
                    </a:cubicBezTo>
                    <a:cubicBezTo>
                      <a:pt x="21158" y="460951"/>
                      <a:pt x="117467" y="847772"/>
                      <a:pt x="119054" y="868939"/>
                    </a:cubicBezTo>
                    <a:cubicBezTo>
                      <a:pt x="120641" y="890106"/>
                      <a:pt x="32271" y="510693"/>
                      <a:pt x="14279" y="443489"/>
                    </a:cubicBezTo>
                    <a:cubicBezTo>
                      <a:pt x="-3713" y="376285"/>
                      <a:pt x="10046" y="533447"/>
                      <a:pt x="11104" y="465714"/>
                    </a:cubicBezTo>
                    <a:cubicBezTo>
                      <a:pt x="12162" y="397981"/>
                      <a:pt x="21687" y="27035"/>
                      <a:pt x="20629" y="21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フリーフォーム 526">
                <a:extLst>
                  <a:ext uri="{FF2B5EF4-FFF2-40B4-BE49-F238E27FC236}">
                    <a16:creationId xmlns:a16="http://schemas.microsoft.com/office/drawing/2014/main" id="{3727BE2F-59EA-67A5-9275-0E8672154543}"/>
                  </a:ext>
                </a:extLst>
              </p:cNvPr>
              <p:cNvSpPr/>
              <p:nvPr/>
            </p:nvSpPr>
            <p:spPr>
              <a:xfrm>
                <a:off x="1289630" y="7775512"/>
                <a:ext cx="82121" cy="638312"/>
              </a:xfrm>
              <a:custGeom>
                <a:avLst/>
                <a:gdLst>
                  <a:gd name="connsiteX0" fmla="*/ 24820 w 82121"/>
                  <a:gd name="connsiteY0" fmla="*/ 63 h 638312"/>
                  <a:gd name="connsiteX1" fmla="*/ 27995 w 82121"/>
                  <a:gd name="connsiteY1" fmla="*/ 311213 h 638312"/>
                  <a:gd name="connsiteX2" fmla="*/ 81970 w 82121"/>
                  <a:gd name="connsiteY2" fmla="*/ 638238 h 638312"/>
                  <a:gd name="connsiteX3" fmla="*/ 8945 w 82121"/>
                  <a:gd name="connsiteY3" fmla="*/ 282638 h 638312"/>
                  <a:gd name="connsiteX4" fmla="*/ 2595 w 82121"/>
                  <a:gd name="connsiteY4" fmla="*/ 336613 h 638312"/>
                  <a:gd name="connsiteX5" fmla="*/ 24820 w 82121"/>
                  <a:gd name="connsiteY5" fmla="*/ 63 h 638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121" h="638312">
                    <a:moveTo>
                      <a:pt x="24820" y="63"/>
                    </a:moveTo>
                    <a:cubicBezTo>
                      <a:pt x="29053" y="-4170"/>
                      <a:pt x="18470" y="204851"/>
                      <a:pt x="27995" y="311213"/>
                    </a:cubicBezTo>
                    <a:cubicBezTo>
                      <a:pt x="37520" y="417575"/>
                      <a:pt x="85145" y="643000"/>
                      <a:pt x="81970" y="638238"/>
                    </a:cubicBezTo>
                    <a:cubicBezTo>
                      <a:pt x="78795" y="633476"/>
                      <a:pt x="22174" y="332909"/>
                      <a:pt x="8945" y="282638"/>
                    </a:cubicBezTo>
                    <a:cubicBezTo>
                      <a:pt x="-4284" y="232367"/>
                      <a:pt x="478" y="377888"/>
                      <a:pt x="2595" y="336613"/>
                    </a:cubicBezTo>
                    <a:cubicBezTo>
                      <a:pt x="4712" y="295338"/>
                      <a:pt x="20587" y="4296"/>
                      <a:pt x="24820" y="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フリーフォーム 527">
                <a:extLst>
                  <a:ext uri="{FF2B5EF4-FFF2-40B4-BE49-F238E27FC236}">
                    <a16:creationId xmlns:a16="http://schemas.microsoft.com/office/drawing/2014/main" id="{B44EAA12-4142-A90F-61B5-BAEB57A21A90}"/>
                  </a:ext>
                </a:extLst>
              </p:cNvPr>
              <p:cNvSpPr/>
              <p:nvPr/>
            </p:nvSpPr>
            <p:spPr>
              <a:xfrm>
                <a:off x="1336586" y="8301828"/>
                <a:ext cx="66771" cy="381904"/>
              </a:xfrm>
              <a:custGeom>
                <a:avLst/>
                <a:gdLst>
                  <a:gd name="connsiteX0" fmla="*/ 66764 w 66771"/>
                  <a:gd name="connsiteY0" fmla="*/ 797 h 381904"/>
                  <a:gd name="connsiteX1" fmla="*/ 28664 w 66771"/>
                  <a:gd name="connsiteY1" fmla="*/ 105572 h 381904"/>
                  <a:gd name="connsiteX2" fmla="*/ 89 w 66771"/>
                  <a:gd name="connsiteY2" fmla="*/ 162722 h 381904"/>
                  <a:gd name="connsiteX3" fmla="*/ 19139 w 66771"/>
                  <a:gd name="connsiteY3" fmla="*/ 194472 h 381904"/>
                  <a:gd name="connsiteX4" fmla="*/ 3264 w 66771"/>
                  <a:gd name="connsiteY4" fmla="*/ 381797 h 381904"/>
                  <a:gd name="connsiteX5" fmla="*/ 31839 w 66771"/>
                  <a:gd name="connsiteY5" fmla="*/ 165897 h 381904"/>
                  <a:gd name="connsiteX6" fmla="*/ 66764 w 66771"/>
                  <a:gd name="connsiteY6" fmla="*/ 797 h 38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771" h="381904">
                    <a:moveTo>
                      <a:pt x="66764" y="797"/>
                    </a:moveTo>
                    <a:cubicBezTo>
                      <a:pt x="66235" y="-9257"/>
                      <a:pt x="39776" y="78585"/>
                      <a:pt x="28664" y="105572"/>
                    </a:cubicBezTo>
                    <a:cubicBezTo>
                      <a:pt x="17552" y="132559"/>
                      <a:pt x="1676" y="147905"/>
                      <a:pt x="89" y="162722"/>
                    </a:cubicBezTo>
                    <a:cubicBezTo>
                      <a:pt x="-1498" y="177539"/>
                      <a:pt x="18610" y="157960"/>
                      <a:pt x="19139" y="194472"/>
                    </a:cubicBezTo>
                    <a:cubicBezTo>
                      <a:pt x="19668" y="230984"/>
                      <a:pt x="1147" y="386559"/>
                      <a:pt x="3264" y="381797"/>
                    </a:cubicBezTo>
                    <a:cubicBezTo>
                      <a:pt x="5381" y="377035"/>
                      <a:pt x="22843" y="228339"/>
                      <a:pt x="31839" y="165897"/>
                    </a:cubicBezTo>
                    <a:cubicBezTo>
                      <a:pt x="40835" y="103455"/>
                      <a:pt x="67293" y="10851"/>
                      <a:pt x="66764" y="7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フリーフォーム 528">
                <a:extLst>
                  <a:ext uri="{FF2B5EF4-FFF2-40B4-BE49-F238E27FC236}">
                    <a16:creationId xmlns:a16="http://schemas.microsoft.com/office/drawing/2014/main" id="{CFEB4317-6ED8-64FC-83CC-A072AD20184B}"/>
                  </a:ext>
                </a:extLst>
              </p:cNvPr>
              <p:cNvSpPr/>
              <p:nvPr/>
            </p:nvSpPr>
            <p:spPr>
              <a:xfrm>
                <a:off x="1384145" y="8331094"/>
                <a:ext cx="76359" cy="378311"/>
              </a:xfrm>
              <a:custGeom>
                <a:avLst/>
                <a:gdLst>
                  <a:gd name="connsiteX0" fmla="*/ 22380 w 76359"/>
                  <a:gd name="connsiteY0" fmla="*/ 106 h 378311"/>
                  <a:gd name="connsiteX1" fmla="*/ 76355 w 76359"/>
                  <a:gd name="connsiteY1" fmla="*/ 155681 h 378311"/>
                  <a:gd name="connsiteX2" fmla="*/ 22380 w 76359"/>
                  <a:gd name="connsiteY2" fmla="*/ 222356 h 378311"/>
                  <a:gd name="connsiteX3" fmla="*/ 155 w 76359"/>
                  <a:gd name="connsiteY3" fmla="*/ 377931 h 378311"/>
                  <a:gd name="connsiteX4" fmla="*/ 16030 w 76359"/>
                  <a:gd name="connsiteY4" fmla="*/ 263631 h 378311"/>
                  <a:gd name="connsiteX5" fmla="*/ 76355 w 76359"/>
                  <a:gd name="connsiteY5" fmla="*/ 181081 h 378311"/>
                  <a:gd name="connsiteX6" fmla="*/ 22380 w 76359"/>
                  <a:gd name="connsiteY6" fmla="*/ 106 h 37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359" h="378311">
                    <a:moveTo>
                      <a:pt x="22380" y="106"/>
                    </a:moveTo>
                    <a:cubicBezTo>
                      <a:pt x="22380" y="-4127"/>
                      <a:pt x="76355" y="118639"/>
                      <a:pt x="76355" y="155681"/>
                    </a:cubicBezTo>
                    <a:cubicBezTo>
                      <a:pt x="76355" y="192723"/>
                      <a:pt x="35080" y="185314"/>
                      <a:pt x="22380" y="222356"/>
                    </a:cubicBezTo>
                    <a:cubicBezTo>
                      <a:pt x="9680" y="259398"/>
                      <a:pt x="1213" y="371052"/>
                      <a:pt x="155" y="377931"/>
                    </a:cubicBezTo>
                    <a:cubicBezTo>
                      <a:pt x="-903" y="384810"/>
                      <a:pt x="3330" y="296439"/>
                      <a:pt x="16030" y="263631"/>
                    </a:cubicBezTo>
                    <a:cubicBezTo>
                      <a:pt x="28730" y="230823"/>
                      <a:pt x="76884" y="225002"/>
                      <a:pt x="76355" y="181081"/>
                    </a:cubicBezTo>
                    <a:cubicBezTo>
                      <a:pt x="75826" y="137160"/>
                      <a:pt x="22380" y="4339"/>
                      <a:pt x="2238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フリーフォーム 529">
                <a:extLst>
                  <a:ext uri="{FF2B5EF4-FFF2-40B4-BE49-F238E27FC236}">
                    <a16:creationId xmlns:a16="http://schemas.microsoft.com/office/drawing/2014/main" id="{B7758471-A9A4-6CAD-0650-7CA89CAD755A}"/>
                  </a:ext>
                </a:extLst>
              </p:cNvPr>
              <p:cNvSpPr/>
              <p:nvPr/>
            </p:nvSpPr>
            <p:spPr>
              <a:xfrm>
                <a:off x="1354365" y="8648195"/>
                <a:ext cx="449472" cy="722921"/>
              </a:xfrm>
              <a:custGeom>
                <a:avLst/>
                <a:gdLst>
                  <a:gd name="connsiteX0" fmla="*/ 1360 w 449472"/>
                  <a:gd name="connsiteY0" fmla="*/ 505 h 722921"/>
                  <a:gd name="connsiteX1" fmla="*/ 134710 w 449472"/>
                  <a:gd name="connsiteY1" fmla="*/ 273555 h 722921"/>
                  <a:gd name="connsiteX2" fmla="*/ 315685 w 449472"/>
                  <a:gd name="connsiteY2" fmla="*/ 587880 h 722921"/>
                  <a:gd name="connsiteX3" fmla="*/ 449035 w 449472"/>
                  <a:gd name="connsiteY3" fmla="*/ 721230 h 722921"/>
                  <a:gd name="connsiteX4" fmla="*/ 271235 w 449472"/>
                  <a:gd name="connsiteY4" fmla="*/ 505330 h 722921"/>
                  <a:gd name="connsiteX5" fmla="*/ 58510 w 449472"/>
                  <a:gd name="connsiteY5" fmla="*/ 162430 h 722921"/>
                  <a:gd name="connsiteX6" fmla="*/ 64860 w 449472"/>
                  <a:gd name="connsiteY6" fmla="*/ 203705 h 722921"/>
                  <a:gd name="connsiteX7" fmla="*/ 1360 w 449472"/>
                  <a:gd name="connsiteY7" fmla="*/ 505 h 72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472" h="722921">
                    <a:moveTo>
                      <a:pt x="1360" y="505"/>
                    </a:moveTo>
                    <a:cubicBezTo>
                      <a:pt x="13002" y="12147"/>
                      <a:pt x="82323" y="175659"/>
                      <a:pt x="134710" y="273555"/>
                    </a:cubicBezTo>
                    <a:cubicBezTo>
                      <a:pt x="187097" y="371451"/>
                      <a:pt x="263298" y="513268"/>
                      <a:pt x="315685" y="587880"/>
                    </a:cubicBezTo>
                    <a:cubicBezTo>
                      <a:pt x="368072" y="662492"/>
                      <a:pt x="456443" y="734988"/>
                      <a:pt x="449035" y="721230"/>
                    </a:cubicBezTo>
                    <a:cubicBezTo>
                      <a:pt x="441627" y="707472"/>
                      <a:pt x="336323" y="598463"/>
                      <a:pt x="271235" y="505330"/>
                    </a:cubicBezTo>
                    <a:cubicBezTo>
                      <a:pt x="206147" y="412197"/>
                      <a:pt x="92906" y="212701"/>
                      <a:pt x="58510" y="162430"/>
                    </a:cubicBezTo>
                    <a:cubicBezTo>
                      <a:pt x="24114" y="112159"/>
                      <a:pt x="73327" y="225401"/>
                      <a:pt x="64860" y="203705"/>
                    </a:cubicBezTo>
                    <a:cubicBezTo>
                      <a:pt x="56393" y="182009"/>
                      <a:pt x="-10282" y="-11137"/>
                      <a:pt x="1360" y="5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フリーフォーム 530">
                <a:extLst>
                  <a:ext uri="{FF2B5EF4-FFF2-40B4-BE49-F238E27FC236}">
                    <a16:creationId xmlns:a16="http://schemas.microsoft.com/office/drawing/2014/main" id="{4D5DD418-17F6-5162-8411-4F1107F8B4DB}"/>
                  </a:ext>
                </a:extLst>
              </p:cNvPr>
              <p:cNvSpPr/>
              <p:nvPr/>
            </p:nvSpPr>
            <p:spPr>
              <a:xfrm>
                <a:off x="1434997" y="8610205"/>
                <a:ext cx="433559" cy="685530"/>
              </a:xfrm>
              <a:custGeom>
                <a:avLst/>
                <a:gdLst>
                  <a:gd name="connsiteX0" fmla="*/ 103 w 433559"/>
                  <a:gd name="connsiteY0" fmla="*/ 395 h 685530"/>
                  <a:gd name="connsiteX1" fmla="*/ 193778 w 433559"/>
                  <a:gd name="connsiteY1" fmla="*/ 422670 h 685530"/>
                  <a:gd name="connsiteX2" fmla="*/ 428728 w 433559"/>
                  <a:gd name="connsiteY2" fmla="*/ 679845 h 685530"/>
                  <a:gd name="connsiteX3" fmla="*/ 339828 w 433559"/>
                  <a:gd name="connsiteY3" fmla="*/ 590945 h 685530"/>
                  <a:gd name="connsiteX4" fmla="*/ 190603 w 433559"/>
                  <a:gd name="connsiteY4" fmla="*/ 476645 h 685530"/>
                  <a:gd name="connsiteX5" fmla="*/ 219178 w 433559"/>
                  <a:gd name="connsiteY5" fmla="*/ 502045 h 685530"/>
                  <a:gd name="connsiteX6" fmla="*/ 103 w 433559"/>
                  <a:gd name="connsiteY6" fmla="*/ 395 h 68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59" h="685530">
                    <a:moveTo>
                      <a:pt x="103" y="395"/>
                    </a:moveTo>
                    <a:cubicBezTo>
                      <a:pt x="-4130" y="-12834"/>
                      <a:pt x="122341" y="309428"/>
                      <a:pt x="193778" y="422670"/>
                    </a:cubicBezTo>
                    <a:cubicBezTo>
                      <a:pt x="265215" y="535912"/>
                      <a:pt x="404386" y="651799"/>
                      <a:pt x="428728" y="679845"/>
                    </a:cubicBezTo>
                    <a:cubicBezTo>
                      <a:pt x="453070" y="707891"/>
                      <a:pt x="379516" y="624812"/>
                      <a:pt x="339828" y="590945"/>
                    </a:cubicBezTo>
                    <a:cubicBezTo>
                      <a:pt x="300141" y="557078"/>
                      <a:pt x="210711" y="491462"/>
                      <a:pt x="190603" y="476645"/>
                    </a:cubicBezTo>
                    <a:cubicBezTo>
                      <a:pt x="170495" y="461828"/>
                      <a:pt x="249870" y="576128"/>
                      <a:pt x="219178" y="502045"/>
                    </a:cubicBezTo>
                    <a:cubicBezTo>
                      <a:pt x="188486" y="427962"/>
                      <a:pt x="4336" y="13624"/>
                      <a:pt x="103" y="3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リーフォーム 531">
                <a:extLst>
                  <a:ext uri="{FF2B5EF4-FFF2-40B4-BE49-F238E27FC236}">
                    <a16:creationId xmlns:a16="http://schemas.microsoft.com/office/drawing/2014/main" id="{696FC51F-D554-4013-FFF3-0FD87EC3671F}"/>
                  </a:ext>
                </a:extLst>
              </p:cNvPr>
              <p:cNvSpPr/>
              <p:nvPr/>
            </p:nvSpPr>
            <p:spPr>
              <a:xfrm>
                <a:off x="1843320" y="7911719"/>
                <a:ext cx="317257" cy="1392270"/>
              </a:xfrm>
              <a:custGeom>
                <a:avLst/>
                <a:gdLst>
                  <a:gd name="connsiteX0" fmla="*/ 264880 w 317257"/>
                  <a:gd name="connsiteY0" fmla="*/ 6731 h 1392270"/>
                  <a:gd name="connsiteX1" fmla="*/ 309330 w 317257"/>
                  <a:gd name="connsiteY1" fmla="*/ 117856 h 1392270"/>
                  <a:gd name="connsiteX2" fmla="*/ 207730 w 317257"/>
                  <a:gd name="connsiteY2" fmla="*/ 616331 h 1392270"/>
                  <a:gd name="connsiteX3" fmla="*/ 306155 w 317257"/>
                  <a:gd name="connsiteY3" fmla="*/ 228981 h 1392270"/>
                  <a:gd name="connsiteX4" fmla="*/ 141055 w 317257"/>
                  <a:gd name="connsiteY4" fmla="*/ 879856 h 1392270"/>
                  <a:gd name="connsiteX5" fmla="*/ 4530 w 317257"/>
                  <a:gd name="connsiteY5" fmla="*/ 1368806 h 1392270"/>
                  <a:gd name="connsiteX6" fmla="*/ 58505 w 317257"/>
                  <a:gd name="connsiteY6" fmla="*/ 1203706 h 1392270"/>
                  <a:gd name="connsiteX7" fmla="*/ 306155 w 317257"/>
                  <a:gd name="connsiteY7" fmla="*/ 251206 h 1392270"/>
                  <a:gd name="connsiteX8" fmla="*/ 264880 w 317257"/>
                  <a:gd name="connsiteY8" fmla="*/ 6731 h 13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257" h="1392270">
                    <a:moveTo>
                      <a:pt x="264880" y="6731"/>
                    </a:moveTo>
                    <a:cubicBezTo>
                      <a:pt x="265409" y="-15494"/>
                      <a:pt x="318855" y="16256"/>
                      <a:pt x="309330" y="117856"/>
                    </a:cubicBezTo>
                    <a:cubicBezTo>
                      <a:pt x="299805" y="219456"/>
                      <a:pt x="208259" y="597810"/>
                      <a:pt x="207730" y="616331"/>
                    </a:cubicBezTo>
                    <a:cubicBezTo>
                      <a:pt x="207201" y="634852"/>
                      <a:pt x="317267" y="185060"/>
                      <a:pt x="306155" y="228981"/>
                    </a:cubicBezTo>
                    <a:cubicBezTo>
                      <a:pt x="295043" y="272902"/>
                      <a:pt x="191326" y="689885"/>
                      <a:pt x="141055" y="879856"/>
                    </a:cubicBezTo>
                    <a:cubicBezTo>
                      <a:pt x="90784" y="1069827"/>
                      <a:pt x="18288" y="1314831"/>
                      <a:pt x="4530" y="1368806"/>
                    </a:cubicBezTo>
                    <a:cubicBezTo>
                      <a:pt x="-9228" y="1422781"/>
                      <a:pt x="8234" y="1389973"/>
                      <a:pt x="58505" y="1203706"/>
                    </a:cubicBezTo>
                    <a:cubicBezTo>
                      <a:pt x="108776" y="1017439"/>
                      <a:pt x="265938" y="447527"/>
                      <a:pt x="306155" y="251206"/>
                    </a:cubicBezTo>
                    <a:cubicBezTo>
                      <a:pt x="346372" y="54885"/>
                      <a:pt x="264351" y="28956"/>
                      <a:pt x="264880" y="6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フリーフォーム 532">
                <a:extLst>
                  <a:ext uri="{FF2B5EF4-FFF2-40B4-BE49-F238E27FC236}">
                    <a16:creationId xmlns:a16="http://schemas.microsoft.com/office/drawing/2014/main" id="{B1BEF5BE-FEF6-6835-E84A-3846DC610C34}"/>
                  </a:ext>
                </a:extLst>
              </p:cNvPr>
              <p:cNvSpPr/>
              <p:nvPr/>
            </p:nvSpPr>
            <p:spPr>
              <a:xfrm>
                <a:off x="1884111" y="7975351"/>
                <a:ext cx="507280" cy="1374909"/>
              </a:xfrm>
              <a:custGeom>
                <a:avLst/>
                <a:gdLst>
                  <a:gd name="connsiteX0" fmla="*/ 506664 w 507280"/>
                  <a:gd name="connsiteY0" fmla="*/ 6599 h 1374909"/>
                  <a:gd name="connsiteX1" fmla="*/ 398714 w 507280"/>
                  <a:gd name="connsiteY1" fmla="*/ 89149 h 1374909"/>
                  <a:gd name="connsiteX2" fmla="*/ 293939 w 507280"/>
                  <a:gd name="connsiteY2" fmla="*/ 533649 h 1374909"/>
                  <a:gd name="connsiteX3" fmla="*/ 319339 w 507280"/>
                  <a:gd name="connsiteY3" fmla="*/ 441574 h 1374909"/>
                  <a:gd name="connsiteX4" fmla="*/ 201864 w 507280"/>
                  <a:gd name="connsiteY4" fmla="*/ 882899 h 1374909"/>
                  <a:gd name="connsiteX5" fmla="*/ 5014 w 507280"/>
                  <a:gd name="connsiteY5" fmla="*/ 1365499 h 1374909"/>
                  <a:gd name="connsiteX6" fmla="*/ 81214 w 507280"/>
                  <a:gd name="connsiteY6" fmla="*/ 1140074 h 1374909"/>
                  <a:gd name="connsiteX7" fmla="*/ 322514 w 507280"/>
                  <a:gd name="connsiteY7" fmla="*/ 406649 h 1374909"/>
                  <a:gd name="connsiteX8" fmla="*/ 347914 w 507280"/>
                  <a:gd name="connsiteY8" fmla="*/ 190749 h 1374909"/>
                  <a:gd name="connsiteX9" fmla="*/ 506664 w 507280"/>
                  <a:gd name="connsiteY9" fmla="*/ 6599 h 137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7280" h="1374909">
                    <a:moveTo>
                      <a:pt x="506664" y="6599"/>
                    </a:moveTo>
                    <a:cubicBezTo>
                      <a:pt x="515131" y="-10334"/>
                      <a:pt x="434168" y="1307"/>
                      <a:pt x="398714" y="89149"/>
                    </a:cubicBezTo>
                    <a:cubicBezTo>
                      <a:pt x="363260" y="176991"/>
                      <a:pt x="307168" y="474912"/>
                      <a:pt x="293939" y="533649"/>
                    </a:cubicBezTo>
                    <a:cubicBezTo>
                      <a:pt x="280710" y="592386"/>
                      <a:pt x="334685" y="383366"/>
                      <a:pt x="319339" y="441574"/>
                    </a:cubicBezTo>
                    <a:cubicBezTo>
                      <a:pt x="303993" y="499782"/>
                      <a:pt x="254252" y="728911"/>
                      <a:pt x="201864" y="882899"/>
                    </a:cubicBezTo>
                    <a:cubicBezTo>
                      <a:pt x="149476" y="1036887"/>
                      <a:pt x="25122" y="1322637"/>
                      <a:pt x="5014" y="1365499"/>
                    </a:cubicBezTo>
                    <a:cubicBezTo>
                      <a:pt x="-15094" y="1408361"/>
                      <a:pt x="28297" y="1299882"/>
                      <a:pt x="81214" y="1140074"/>
                    </a:cubicBezTo>
                    <a:cubicBezTo>
                      <a:pt x="134131" y="980266"/>
                      <a:pt x="278064" y="564870"/>
                      <a:pt x="322514" y="406649"/>
                    </a:cubicBezTo>
                    <a:cubicBezTo>
                      <a:pt x="366964" y="248428"/>
                      <a:pt x="322514" y="257424"/>
                      <a:pt x="347914" y="190749"/>
                    </a:cubicBezTo>
                    <a:cubicBezTo>
                      <a:pt x="373314" y="124074"/>
                      <a:pt x="498197" y="23532"/>
                      <a:pt x="506664" y="65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フリーフォーム 533">
                <a:extLst>
                  <a:ext uri="{FF2B5EF4-FFF2-40B4-BE49-F238E27FC236}">
                    <a16:creationId xmlns:a16="http://schemas.microsoft.com/office/drawing/2014/main" id="{3716A069-5B6D-1864-FF57-4847D09C32C9}"/>
                  </a:ext>
                </a:extLst>
              </p:cNvPr>
              <p:cNvSpPr/>
              <p:nvPr/>
            </p:nvSpPr>
            <p:spPr>
              <a:xfrm>
                <a:off x="2069999" y="7975588"/>
                <a:ext cx="228930" cy="727087"/>
              </a:xfrm>
              <a:custGeom>
                <a:avLst/>
                <a:gdLst>
                  <a:gd name="connsiteX0" fmla="*/ 228701 w 228930"/>
                  <a:gd name="connsiteY0" fmla="*/ 12 h 727087"/>
                  <a:gd name="connsiteX1" fmla="*/ 152501 w 228930"/>
                  <a:gd name="connsiteY1" fmla="*/ 117487 h 727087"/>
                  <a:gd name="connsiteX2" fmla="*/ 101 w 228930"/>
                  <a:gd name="connsiteY2" fmla="*/ 727087 h 727087"/>
                  <a:gd name="connsiteX3" fmla="*/ 130276 w 228930"/>
                  <a:gd name="connsiteY3" fmla="*/ 117487 h 727087"/>
                  <a:gd name="connsiteX4" fmla="*/ 228701 w 228930"/>
                  <a:gd name="connsiteY4" fmla="*/ 12 h 7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30" h="727087">
                    <a:moveTo>
                      <a:pt x="228701" y="12"/>
                    </a:moveTo>
                    <a:cubicBezTo>
                      <a:pt x="232405" y="12"/>
                      <a:pt x="190601" y="-3692"/>
                      <a:pt x="152501" y="117487"/>
                    </a:cubicBezTo>
                    <a:cubicBezTo>
                      <a:pt x="114401" y="238666"/>
                      <a:pt x="3805" y="727087"/>
                      <a:pt x="101" y="727087"/>
                    </a:cubicBezTo>
                    <a:cubicBezTo>
                      <a:pt x="-3603" y="727087"/>
                      <a:pt x="94822" y="236020"/>
                      <a:pt x="130276" y="117487"/>
                    </a:cubicBezTo>
                    <a:cubicBezTo>
                      <a:pt x="165730" y="-1046"/>
                      <a:pt x="224997" y="12"/>
                      <a:pt x="22870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5" name="フリーフォーム 534">
                <a:extLst>
                  <a:ext uri="{FF2B5EF4-FFF2-40B4-BE49-F238E27FC236}">
                    <a16:creationId xmlns:a16="http://schemas.microsoft.com/office/drawing/2014/main" id="{E4E9B6BE-5899-587D-0B3D-C5C0B6FD170C}"/>
                  </a:ext>
                </a:extLst>
              </p:cNvPr>
              <p:cNvSpPr/>
              <p:nvPr/>
            </p:nvSpPr>
            <p:spPr>
              <a:xfrm>
                <a:off x="1910817" y="8648992"/>
                <a:ext cx="747494" cy="737257"/>
              </a:xfrm>
              <a:custGeom>
                <a:avLst/>
                <a:gdLst>
                  <a:gd name="connsiteX0" fmla="*/ 737133 w 747494"/>
                  <a:gd name="connsiteY0" fmla="*/ 6058 h 737257"/>
                  <a:gd name="connsiteX1" fmla="*/ 435508 w 747494"/>
                  <a:gd name="connsiteY1" fmla="*/ 450558 h 737257"/>
                  <a:gd name="connsiteX2" fmla="*/ 92608 w 747494"/>
                  <a:gd name="connsiteY2" fmla="*/ 717258 h 737257"/>
                  <a:gd name="connsiteX3" fmla="*/ 6883 w 747494"/>
                  <a:gd name="connsiteY3" fmla="*/ 710908 h 737257"/>
                  <a:gd name="connsiteX4" fmla="*/ 232308 w 747494"/>
                  <a:gd name="connsiteY4" fmla="*/ 653758 h 737257"/>
                  <a:gd name="connsiteX5" fmla="*/ 105308 w 747494"/>
                  <a:gd name="connsiteY5" fmla="*/ 695033 h 737257"/>
                  <a:gd name="connsiteX6" fmla="*/ 622833 w 747494"/>
                  <a:gd name="connsiteY6" fmla="*/ 225133 h 737257"/>
                  <a:gd name="connsiteX7" fmla="*/ 737133 w 747494"/>
                  <a:gd name="connsiteY7" fmla="*/ 6058 h 73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7494" h="737257">
                    <a:moveTo>
                      <a:pt x="737133" y="6058"/>
                    </a:moveTo>
                    <a:cubicBezTo>
                      <a:pt x="705912" y="43629"/>
                      <a:pt x="542929" y="332025"/>
                      <a:pt x="435508" y="450558"/>
                    </a:cubicBezTo>
                    <a:cubicBezTo>
                      <a:pt x="328087" y="569091"/>
                      <a:pt x="164045" y="673866"/>
                      <a:pt x="92608" y="717258"/>
                    </a:cubicBezTo>
                    <a:cubicBezTo>
                      <a:pt x="21171" y="760650"/>
                      <a:pt x="-16400" y="721491"/>
                      <a:pt x="6883" y="710908"/>
                    </a:cubicBezTo>
                    <a:cubicBezTo>
                      <a:pt x="30166" y="700325"/>
                      <a:pt x="215904" y="656404"/>
                      <a:pt x="232308" y="653758"/>
                    </a:cubicBezTo>
                    <a:cubicBezTo>
                      <a:pt x="248712" y="651112"/>
                      <a:pt x="40220" y="766471"/>
                      <a:pt x="105308" y="695033"/>
                    </a:cubicBezTo>
                    <a:cubicBezTo>
                      <a:pt x="170395" y="623596"/>
                      <a:pt x="517000" y="336787"/>
                      <a:pt x="622833" y="225133"/>
                    </a:cubicBezTo>
                    <a:cubicBezTo>
                      <a:pt x="728666" y="113479"/>
                      <a:pt x="768354" y="-31513"/>
                      <a:pt x="737133" y="60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リーフォーム 535">
                <a:extLst>
                  <a:ext uri="{FF2B5EF4-FFF2-40B4-BE49-F238E27FC236}">
                    <a16:creationId xmlns:a16="http://schemas.microsoft.com/office/drawing/2014/main" id="{87B47143-E020-9DDA-907B-B3A2C7ED846A}"/>
                  </a:ext>
                </a:extLst>
              </p:cNvPr>
              <p:cNvSpPr/>
              <p:nvPr/>
            </p:nvSpPr>
            <p:spPr>
              <a:xfrm>
                <a:off x="1749216" y="9298699"/>
                <a:ext cx="38911" cy="382313"/>
              </a:xfrm>
              <a:custGeom>
                <a:avLst/>
                <a:gdLst>
                  <a:gd name="connsiteX0" fmla="*/ 9734 w 38911"/>
                  <a:gd name="connsiteY0" fmla="*/ 876 h 382313"/>
                  <a:gd name="connsiteX1" fmla="*/ 22434 w 38911"/>
                  <a:gd name="connsiteY1" fmla="*/ 124701 h 382313"/>
                  <a:gd name="connsiteX2" fmla="*/ 209 w 38911"/>
                  <a:gd name="connsiteY2" fmla="*/ 381876 h 382313"/>
                  <a:gd name="connsiteX3" fmla="*/ 38309 w 38911"/>
                  <a:gd name="connsiteY3" fmla="*/ 181851 h 382313"/>
                  <a:gd name="connsiteX4" fmla="*/ 9734 w 38911"/>
                  <a:gd name="connsiteY4" fmla="*/ 876 h 38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11" h="382313">
                    <a:moveTo>
                      <a:pt x="9734" y="876"/>
                    </a:moveTo>
                    <a:cubicBezTo>
                      <a:pt x="7088" y="-8649"/>
                      <a:pt x="24021" y="61201"/>
                      <a:pt x="22434" y="124701"/>
                    </a:cubicBezTo>
                    <a:cubicBezTo>
                      <a:pt x="20847" y="188201"/>
                      <a:pt x="-2437" y="372351"/>
                      <a:pt x="209" y="381876"/>
                    </a:cubicBezTo>
                    <a:cubicBezTo>
                      <a:pt x="2855" y="391401"/>
                      <a:pt x="33017" y="242705"/>
                      <a:pt x="38309" y="181851"/>
                    </a:cubicBezTo>
                    <a:cubicBezTo>
                      <a:pt x="43601" y="120997"/>
                      <a:pt x="12380" y="10401"/>
                      <a:pt x="9734" y="8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フリーフォーム 536">
                <a:extLst>
                  <a:ext uri="{FF2B5EF4-FFF2-40B4-BE49-F238E27FC236}">
                    <a16:creationId xmlns:a16="http://schemas.microsoft.com/office/drawing/2014/main" id="{8BF85F3B-37DF-14A1-3FE4-2C5BAE6F7074}"/>
                  </a:ext>
                </a:extLst>
              </p:cNvPr>
              <p:cNvSpPr/>
              <p:nvPr/>
            </p:nvSpPr>
            <p:spPr>
              <a:xfrm>
                <a:off x="1890613" y="8677901"/>
                <a:ext cx="889066" cy="806385"/>
              </a:xfrm>
              <a:custGeom>
                <a:avLst/>
                <a:gdLst>
                  <a:gd name="connsiteX0" fmla="*/ 887512 w 889066"/>
                  <a:gd name="connsiteY0" fmla="*/ 2549 h 806385"/>
                  <a:gd name="connsiteX1" fmla="*/ 544612 w 889066"/>
                  <a:gd name="connsiteY1" fmla="*/ 443874 h 806385"/>
                  <a:gd name="connsiteX2" fmla="*/ 296962 w 889066"/>
                  <a:gd name="connsiteY2" fmla="*/ 681999 h 806385"/>
                  <a:gd name="connsiteX3" fmla="*/ 1687 w 889066"/>
                  <a:gd name="connsiteY3" fmla="*/ 805824 h 806385"/>
                  <a:gd name="connsiteX4" fmla="*/ 189012 w 889066"/>
                  <a:gd name="connsiteY4" fmla="*/ 720099 h 806385"/>
                  <a:gd name="connsiteX5" fmla="*/ 452537 w 889066"/>
                  <a:gd name="connsiteY5" fmla="*/ 545474 h 806385"/>
                  <a:gd name="connsiteX6" fmla="*/ 408087 w 889066"/>
                  <a:gd name="connsiteY6" fmla="*/ 567699 h 806385"/>
                  <a:gd name="connsiteX7" fmla="*/ 662087 w 889066"/>
                  <a:gd name="connsiteY7" fmla="*/ 275599 h 806385"/>
                  <a:gd name="connsiteX8" fmla="*/ 887512 w 889066"/>
                  <a:gd name="connsiteY8" fmla="*/ 2549 h 80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9066" h="806385">
                    <a:moveTo>
                      <a:pt x="887512" y="2549"/>
                    </a:moveTo>
                    <a:cubicBezTo>
                      <a:pt x="867933" y="30595"/>
                      <a:pt x="643037" y="330632"/>
                      <a:pt x="544612" y="443874"/>
                    </a:cubicBezTo>
                    <a:cubicBezTo>
                      <a:pt x="446187" y="557116"/>
                      <a:pt x="387450" y="621674"/>
                      <a:pt x="296962" y="681999"/>
                    </a:cubicBezTo>
                    <a:cubicBezTo>
                      <a:pt x="206474" y="742324"/>
                      <a:pt x="19679" y="799474"/>
                      <a:pt x="1687" y="805824"/>
                    </a:cubicBezTo>
                    <a:cubicBezTo>
                      <a:pt x="-16305" y="812174"/>
                      <a:pt x="113870" y="763491"/>
                      <a:pt x="189012" y="720099"/>
                    </a:cubicBezTo>
                    <a:cubicBezTo>
                      <a:pt x="264154" y="676707"/>
                      <a:pt x="416025" y="570874"/>
                      <a:pt x="452537" y="545474"/>
                    </a:cubicBezTo>
                    <a:cubicBezTo>
                      <a:pt x="489049" y="520074"/>
                      <a:pt x="373162" y="612678"/>
                      <a:pt x="408087" y="567699"/>
                    </a:cubicBezTo>
                    <a:cubicBezTo>
                      <a:pt x="443012" y="522720"/>
                      <a:pt x="587475" y="366086"/>
                      <a:pt x="662087" y="275599"/>
                    </a:cubicBezTo>
                    <a:cubicBezTo>
                      <a:pt x="736699" y="185112"/>
                      <a:pt x="907091" y="-25497"/>
                      <a:pt x="887512" y="25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フリーフォーム 537">
                <a:extLst>
                  <a:ext uri="{FF2B5EF4-FFF2-40B4-BE49-F238E27FC236}">
                    <a16:creationId xmlns:a16="http://schemas.microsoft.com/office/drawing/2014/main" id="{BBAE6A91-5990-0C50-CA8D-073693B4ECB1}"/>
                  </a:ext>
                </a:extLst>
              </p:cNvPr>
              <p:cNvSpPr/>
              <p:nvPr/>
            </p:nvSpPr>
            <p:spPr>
              <a:xfrm>
                <a:off x="1866896" y="9377935"/>
                <a:ext cx="44629" cy="363088"/>
              </a:xfrm>
              <a:custGeom>
                <a:avLst/>
                <a:gdLst>
                  <a:gd name="connsiteX0" fmla="*/ 25404 w 44629"/>
                  <a:gd name="connsiteY0" fmla="*/ 1015 h 363088"/>
                  <a:gd name="connsiteX1" fmla="*/ 15879 w 44629"/>
                  <a:gd name="connsiteY1" fmla="*/ 74040 h 363088"/>
                  <a:gd name="connsiteX2" fmla="*/ 44454 w 44629"/>
                  <a:gd name="connsiteY2" fmla="*/ 362965 h 363088"/>
                  <a:gd name="connsiteX3" fmla="*/ 4 w 44629"/>
                  <a:gd name="connsiteY3" fmla="*/ 108965 h 363088"/>
                  <a:gd name="connsiteX4" fmla="*/ 25404 w 44629"/>
                  <a:gd name="connsiteY4" fmla="*/ 1015 h 36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9" h="363088">
                    <a:moveTo>
                      <a:pt x="25404" y="1015"/>
                    </a:moveTo>
                    <a:cubicBezTo>
                      <a:pt x="28050" y="-4806"/>
                      <a:pt x="12704" y="13715"/>
                      <a:pt x="15879" y="74040"/>
                    </a:cubicBezTo>
                    <a:cubicBezTo>
                      <a:pt x="19054" y="134365"/>
                      <a:pt x="47100" y="357144"/>
                      <a:pt x="44454" y="362965"/>
                    </a:cubicBezTo>
                    <a:cubicBezTo>
                      <a:pt x="41808" y="368786"/>
                      <a:pt x="-525" y="166644"/>
                      <a:pt x="4" y="108965"/>
                    </a:cubicBezTo>
                    <a:cubicBezTo>
                      <a:pt x="533" y="51286"/>
                      <a:pt x="22758" y="6836"/>
                      <a:pt x="25404" y="10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フリーフォーム 538">
                <a:extLst>
                  <a:ext uri="{FF2B5EF4-FFF2-40B4-BE49-F238E27FC236}">
                    <a16:creationId xmlns:a16="http://schemas.microsoft.com/office/drawing/2014/main" id="{5C5C8D4C-6762-5CDB-36BF-15FA862FCD5F}"/>
                  </a:ext>
                </a:extLst>
              </p:cNvPr>
              <p:cNvSpPr/>
              <p:nvPr/>
            </p:nvSpPr>
            <p:spPr>
              <a:xfrm>
                <a:off x="2495509" y="8022359"/>
                <a:ext cx="178835" cy="655936"/>
              </a:xfrm>
              <a:custGeom>
                <a:avLst/>
                <a:gdLst>
                  <a:gd name="connsiteX0" fmla="*/ 41 w 178835"/>
                  <a:gd name="connsiteY0" fmla="*/ 866 h 655936"/>
                  <a:gd name="connsiteX1" fmla="*/ 44491 w 178835"/>
                  <a:gd name="connsiteY1" fmla="*/ 216766 h 655936"/>
                  <a:gd name="connsiteX2" fmla="*/ 104816 w 178835"/>
                  <a:gd name="connsiteY2" fmla="*/ 458066 h 655936"/>
                  <a:gd name="connsiteX3" fmla="*/ 177841 w 178835"/>
                  <a:gd name="connsiteY3" fmla="*/ 654916 h 655936"/>
                  <a:gd name="connsiteX4" fmla="*/ 139741 w 178835"/>
                  <a:gd name="connsiteY4" fmla="*/ 524741 h 655936"/>
                  <a:gd name="connsiteX5" fmla="*/ 38141 w 178835"/>
                  <a:gd name="connsiteY5" fmla="*/ 299316 h 655936"/>
                  <a:gd name="connsiteX6" fmla="*/ 41 w 178835"/>
                  <a:gd name="connsiteY6" fmla="*/ 866 h 65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835" h="655936">
                    <a:moveTo>
                      <a:pt x="41" y="866"/>
                    </a:moveTo>
                    <a:cubicBezTo>
                      <a:pt x="1099" y="-12892"/>
                      <a:pt x="27029" y="140566"/>
                      <a:pt x="44491" y="216766"/>
                    </a:cubicBezTo>
                    <a:cubicBezTo>
                      <a:pt x="61954" y="292966"/>
                      <a:pt x="82591" y="385041"/>
                      <a:pt x="104816" y="458066"/>
                    </a:cubicBezTo>
                    <a:cubicBezTo>
                      <a:pt x="127041" y="531091"/>
                      <a:pt x="172020" y="643804"/>
                      <a:pt x="177841" y="654916"/>
                    </a:cubicBezTo>
                    <a:cubicBezTo>
                      <a:pt x="183662" y="666028"/>
                      <a:pt x="163024" y="584008"/>
                      <a:pt x="139741" y="524741"/>
                    </a:cubicBezTo>
                    <a:cubicBezTo>
                      <a:pt x="116458" y="465474"/>
                      <a:pt x="57720" y="379220"/>
                      <a:pt x="38141" y="299316"/>
                    </a:cubicBezTo>
                    <a:cubicBezTo>
                      <a:pt x="18562" y="219412"/>
                      <a:pt x="-1017" y="14624"/>
                      <a:pt x="41" y="8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フリーフォーム 539">
                <a:extLst>
                  <a:ext uri="{FF2B5EF4-FFF2-40B4-BE49-F238E27FC236}">
                    <a16:creationId xmlns:a16="http://schemas.microsoft.com/office/drawing/2014/main" id="{47217FC6-7656-82F3-2DC1-2C8FD33E0497}"/>
                  </a:ext>
                </a:extLst>
              </p:cNvPr>
              <p:cNvSpPr/>
              <p:nvPr/>
            </p:nvSpPr>
            <p:spPr>
              <a:xfrm>
                <a:off x="2578095" y="8041774"/>
                <a:ext cx="168548" cy="547157"/>
              </a:xfrm>
              <a:custGeom>
                <a:avLst/>
                <a:gdLst>
                  <a:gd name="connsiteX0" fmla="*/ 5 w 168548"/>
                  <a:gd name="connsiteY0" fmla="*/ 501 h 547157"/>
                  <a:gd name="connsiteX1" fmla="*/ 44455 w 168548"/>
                  <a:gd name="connsiteY1" fmla="*/ 257676 h 547157"/>
                  <a:gd name="connsiteX2" fmla="*/ 47630 w 168548"/>
                  <a:gd name="connsiteY2" fmla="*/ 216401 h 547157"/>
                  <a:gd name="connsiteX3" fmla="*/ 95255 w 168548"/>
                  <a:gd name="connsiteY3" fmla="*/ 400551 h 547157"/>
                  <a:gd name="connsiteX4" fmla="*/ 168280 w 168548"/>
                  <a:gd name="connsiteY4" fmla="*/ 546601 h 547157"/>
                  <a:gd name="connsiteX5" fmla="*/ 117480 w 168548"/>
                  <a:gd name="connsiteY5" fmla="*/ 445001 h 547157"/>
                  <a:gd name="connsiteX6" fmla="*/ 53980 w 168548"/>
                  <a:gd name="connsiteY6" fmla="*/ 302126 h 547157"/>
                  <a:gd name="connsiteX7" fmla="*/ 47630 w 168548"/>
                  <a:gd name="connsiteY7" fmla="*/ 194176 h 547157"/>
                  <a:gd name="connsiteX8" fmla="*/ 5 w 168548"/>
                  <a:gd name="connsiteY8" fmla="*/ 501 h 54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548" h="547157">
                    <a:moveTo>
                      <a:pt x="5" y="501"/>
                    </a:moveTo>
                    <a:cubicBezTo>
                      <a:pt x="-524" y="11084"/>
                      <a:pt x="36518" y="221693"/>
                      <a:pt x="44455" y="257676"/>
                    </a:cubicBezTo>
                    <a:cubicBezTo>
                      <a:pt x="52393" y="293659"/>
                      <a:pt x="39163" y="192589"/>
                      <a:pt x="47630" y="216401"/>
                    </a:cubicBezTo>
                    <a:cubicBezTo>
                      <a:pt x="56097" y="240213"/>
                      <a:pt x="75147" y="345518"/>
                      <a:pt x="95255" y="400551"/>
                    </a:cubicBezTo>
                    <a:cubicBezTo>
                      <a:pt x="115363" y="455584"/>
                      <a:pt x="168280" y="546601"/>
                      <a:pt x="168280" y="546601"/>
                    </a:cubicBezTo>
                    <a:cubicBezTo>
                      <a:pt x="171984" y="554009"/>
                      <a:pt x="136530" y="485747"/>
                      <a:pt x="117480" y="445001"/>
                    </a:cubicBezTo>
                    <a:cubicBezTo>
                      <a:pt x="98430" y="404255"/>
                      <a:pt x="65622" y="343930"/>
                      <a:pt x="53980" y="302126"/>
                    </a:cubicBezTo>
                    <a:cubicBezTo>
                      <a:pt x="42338" y="260322"/>
                      <a:pt x="53980" y="238626"/>
                      <a:pt x="47630" y="194176"/>
                    </a:cubicBezTo>
                    <a:cubicBezTo>
                      <a:pt x="41280" y="149726"/>
                      <a:pt x="534" y="-10082"/>
                      <a:pt x="5" y="5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フリーフォーム 540">
                <a:extLst>
                  <a:ext uri="{FF2B5EF4-FFF2-40B4-BE49-F238E27FC236}">
                    <a16:creationId xmlns:a16="http://schemas.microsoft.com/office/drawing/2014/main" id="{AB064F92-833C-D955-71FE-1610E2AD43A2}"/>
                  </a:ext>
                </a:extLst>
              </p:cNvPr>
              <p:cNvSpPr/>
              <p:nvPr/>
            </p:nvSpPr>
            <p:spPr>
              <a:xfrm>
                <a:off x="2723500" y="8062166"/>
                <a:ext cx="113764" cy="505408"/>
              </a:xfrm>
              <a:custGeom>
                <a:avLst/>
                <a:gdLst>
                  <a:gd name="connsiteX0" fmla="*/ 111775 w 113764"/>
                  <a:gd name="connsiteY0" fmla="*/ 2334 h 505408"/>
                  <a:gd name="connsiteX1" fmla="*/ 54625 w 113764"/>
                  <a:gd name="connsiteY1" fmla="*/ 272209 h 505408"/>
                  <a:gd name="connsiteX2" fmla="*/ 650 w 113764"/>
                  <a:gd name="connsiteY2" fmla="*/ 503984 h 505408"/>
                  <a:gd name="connsiteX3" fmla="*/ 92725 w 113764"/>
                  <a:gd name="connsiteY3" fmla="*/ 161084 h 505408"/>
                  <a:gd name="connsiteX4" fmla="*/ 111775 w 113764"/>
                  <a:gd name="connsiteY4" fmla="*/ 2334 h 50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64" h="505408">
                    <a:moveTo>
                      <a:pt x="111775" y="2334"/>
                    </a:moveTo>
                    <a:cubicBezTo>
                      <a:pt x="105425" y="20855"/>
                      <a:pt x="73146" y="188601"/>
                      <a:pt x="54625" y="272209"/>
                    </a:cubicBezTo>
                    <a:cubicBezTo>
                      <a:pt x="36104" y="355817"/>
                      <a:pt x="-5700" y="522505"/>
                      <a:pt x="650" y="503984"/>
                    </a:cubicBezTo>
                    <a:cubicBezTo>
                      <a:pt x="7000" y="485463"/>
                      <a:pt x="76850" y="243105"/>
                      <a:pt x="92725" y="161084"/>
                    </a:cubicBezTo>
                    <a:cubicBezTo>
                      <a:pt x="108600" y="79063"/>
                      <a:pt x="118125" y="-16187"/>
                      <a:pt x="111775" y="23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フリーフォーム 541">
                <a:extLst>
                  <a:ext uri="{FF2B5EF4-FFF2-40B4-BE49-F238E27FC236}">
                    <a16:creationId xmlns:a16="http://schemas.microsoft.com/office/drawing/2014/main" id="{D39CBBA3-C072-ABEB-A73F-42904BC1C202}"/>
                  </a:ext>
                </a:extLst>
              </p:cNvPr>
              <p:cNvSpPr/>
              <p:nvPr/>
            </p:nvSpPr>
            <p:spPr>
              <a:xfrm>
                <a:off x="2689210" y="8188004"/>
                <a:ext cx="241927" cy="632180"/>
              </a:xfrm>
              <a:custGeom>
                <a:avLst/>
                <a:gdLst>
                  <a:gd name="connsiteX0" fmla="*/ 241315 w 241927"/>
                  <a:gd name="connsiteY0" fmla="*/ 321 h 632180"/>
                  <a:gd name="connsiteX1" fmla="*/ 171465 w 241927"/>
                  <a:gd name="connsiteY1" fmla="*/ 308296 h 632180"/>
                  <a:gd name="connsiteX2" fmla="*/ 149240 w 241927"/>
                  <a:gd name="connsiteY2" fmla="*/ 390846 h 632180"/>
                  <a:gd name="connsiteX3" fmla="*/ 149240 w 241927"/>
                  <a:gd name="connsiteY3" fmla="*/ 498796 h 632180"/>
                  <a:gd name="connsiteX4" fmla="*/ 15 w 241927"/>
                  <a:gd name="connsiteY4" fmla="*/ 632146 h 632180"/>
                  <a:gd name="connsiteX5" fmla="*/ 139715 w 241927"/>
                  <a:gd name="connsiteY5" fmla="*/ 486096 h 632180"/>
                  <a:gd name="connsiteX6" fmla="*/ 127015 w 241927"/>
                  <a:gd name="connsiteY6" fmla="*/ 371796 h 632180"/>
                  <a:gd name="connsiteX7" fmla="*/ 241315 w 241927"/>
                  <a:gd name="connsiteY7" fmla="*/ 321 h 63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927" h="632180">
                    <a:moveTo>
                      <a:pt x="241315" y="321"/>
                    </a:moveTo>
                    <a:cubicBezTo>
                      <a:pt x="248723" y="-10262"/>
                      <a:pt x="186811" y="243209"/>
                      <a:pt x="171465" y="308296"/>
                    </a:cubicBezTo>
                    <a:cubicBezTo>
                      <a:pt x="156119" y="373384"/>
                      <a:pt x="152944" y="359096"/>
                      <a:pt x="149240" y="390846"/>
                    </a:cubicBezTo>
                    <a:cubicBezTo>
                      <a:pt x="145536" y="422596"/>
                      <a:pt x="174111" y="458579"/>
                      <a:pt x="149240" y="498796"/>
                    </a:cubicBezTo>
                    <a:cubicBezTo>
                      <a:pt x="124369" y="539013"/>
                      <a:pt x="1603" y="634263"/>
                      <a:pt x="15" y="632146"/>
                    </a:cubicBezTo>
                    <a:cubicBezTo>
                      <a:pt x="-1573" y="630029"/>
                      <a:pt x="118548" y="529488"/>
                      <a:pt x="139715" y="486096"/>
                    </a:cubicBezTo>
                    <a:cubicBezTo>
                      <a:pt x="160882" y="442704"/>
                      <a:pt x="111669" y="451171"/>
                      <a:pt x="127015" y="371796"/>
                    </a:cubicBezTo>
                    <a:cubicBezTo>
                      <a:pt x="142361" y="292421"/>
                      <a:pt x="233907" y="10904"/>
                      <a:pt x="241315" y="3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3" name="フリーフォーム 542">
                <a:extLst>
                  <a:ext uri="{FF2B5EF4-FFF2-40B4-BE49-F238E27FC236}">
                    <a16:creationId xmlns:a16="http://schemas.microsoft.com/office/drawing/2014/main" id="{2C60482E-8AFC-46E9-48E8-0BD99D349952}"/>
                  </a:ext>
                </a:extLst>
              </p:cNvPr>
              <p:cNvSpPr/>
              <p:nvPr/>
            </p:nvSpPr>
            <p:spPr>
              <a:xfrm>
                <a:off x="2174517" y="8783231"/>
                <a:ext cx="586032" cy="586536"/>
              </a:xfrm>
              <a:custGeom>
                <a:avLst/>
                <a:gdLst>
                  <a:gd name="connsiteX0" fmla="*/ 584558 w 586032"/>
                  <a:gd name="connsiteY0" fmla="*/ 1994 h 586536"/>
                  <a:gd name="connsiteX1" fmla="*/ 336908 w 586032"/>
                  <a:gd name="connsiteY1" fmla="*/ 306794 h 586536"/>
                  <a:gd name="connsiteX2" fmla="*/ 358 w 586032"/>
                  <a:gd name="connsiteY2" fmla="*/ 586194 h 586536"/>
                  <a:gd name="connsiteX3" fmla="*/ 403583 w 586032"/>
                  <a:gd name="connsiteY3" fmla="*/ 249644 h 586536"/>
                  <a:gd name="connsiteX4" fmla="*/ 279758 w 586032"/>
                  <a:gd name="connsiteY4" fmla="*/ 351244 h 586536"/>
                  <a:gd name="connsiteX5" fmla="*/ 432158 w 586032"/>
                  <a:gd name="connsiteY5" fmla="*/ 182969 h 586536"/>
                  <a:gd name="connsiteX6" fmla="*/ 584558 w 586032"/>
                  <a:gd name="connsiteY6" fmla="*/ 1994 h 58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6032" h="586536">
                    <a:moveTo>
                      <a:pt x="584558" y="1994"/>
                    </a:moveTo>
                    <a:cubicBezTo>
                      <a:pt x="568683" y="22632"/>
                      <a:pt x="434275" y="209427"/>
                      <a:pt x="336908" y="306794"/>
                    </a:cubicBezTo>
                    <a:cubicBezTo>
                      <a:pt x="239541" y="404161"/>
                      <a:pt x="-10755" y="595719"/>
                      <a:pt x="358" y="586194"/>
                    </a:cubicBezTo>
                    <a:cubicBezTo>
                      <a:pt x="11470" y="576669"/>
                      <a:pt x="357016" y="288802"/>
                      <a:pt x="403583" y="249644"/>
                    </a:cubicBezTo>
                    <a:cubicBezTo>
                      <a:pt x="450150" y="210486"/>
                      <a:pt x="274996" y="362356"/>
                      <a:pt x="279758" y="351244"/>
                    </a:cubicBezTo>
                    <a:cubicBezTo>
                      <a:pt x="284520" y="340132"/>
                      <a:pt x="380300" y="239590"/>
                      <a:pt x="432158" y="182969"/>
                    </a:cubicBezTo>
                    <a:cubicBezTo>
                      <a:pt x="484016" y="126348"/>
                      <a:pt x="600433" y="-18644"/>
                      <a:pt x="584558" y="19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4" name="フリーフォーム 543">
                <a:extLst>
                  <a:ext uri="{FF2B5EF4-FFF2-40B4-BE49-F238E27FC236}">
                    <a16:creationId xmlns:a16="http://schemas.microsoft.com/office/drawing/2014/main" id="{F448F432-1421-E013-AA58-BB73B70AAEC8}"/>
                  </a:ext>
                </a:extLst>
              </p:cNvPr>
              <p:cNvSpPr/>
              <p:nvPr/>
            </p:nvSpPr>
            <p:spPr>
              <a:xfrm>
                <a:off x="3752657" y="7994650"/>
                <a:ext cx="765513" cy="26047"/>
              </a:xfrm>
              <a:custGeom>
                <a:avLst/>
                <a:gdLst>
                  <a:gd name="connsiteX0" fmla="*/ 193 w 765513"/>
                  <a:gd name="connsiteY0" fmla="*/ 25400 h 26047"/>
                  <a:gd name="connsiteX1" fmla="*/ 327218 w 765513"/>
                  <a:gd name="connsiteY1" fmla="*/ 19050 h 26047"/>
                  <a:gd name="connsiteX2" fmla="*/ 765368 w 765513"/>
                  <a:gd name="connsiteY2" fmla="*/ 25400 h 26047"/>
                  <a:gd name="connsiteX3" fmla="*/ 371668 w 765513"/>
                  <a:gd name="connsiteY3" fmla="*/ 0 h 26047"/>
                  <a:gd name="connsiteX4" fmla="*/ 193 w 765513"/>
                  <a:gd name="connsiteY4" fmla="*/ 25400 h 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513" h="26047">
                    <a:moveTo>
                      <a:pt x="193" y="25400"/>
                    </a:moveTo>
                    <a:cubicBezTo>
                      <a:pt x="-7215" y="28575"/>
                      <a:pt x="199689" y="19050"/>
                      <a:pt x="327218" y="19050"/>
                    </a:cubicBezTo>
                    <a:cubicBezTo>
                      <a:pt x="454747" y="19050"/>
                      <a:pt x="757960" y="28575"/>
                      <a:pt x="765368" y="25400"/>
                    </a:cubicBezTo>
                    <a:cubicBezTo>
                      <a:pt x="772776" y="22225"/>
                      <a:pt x="495493" y="0"/>
                      <a:pt x="371668" y="0"/>
                    </a:cubicBezTo>
                    <a:cubicBezTo>
                      <a:pt x="247843" y="0"/>
                      <a:pt x="7601" y="22225"/>
                      <a:pt x="193" y="254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フリーフォーム 544">
                <a:extLst>
                  <a:ext uri="{FF2B5EF4-FFF2-40B4-BE49-F238E27FC236}">
                    <a16:creationId xmlns:a16="http://schemas.microsoft.com/office/drawing/2014/main" id="{1BF6D2A3-50E9-6D60-BB3A-B4713CF9C9AF}"/>
                  </a:ext>
                </a:extLst>
              </p:cNvPr>
              <p:cNvSpPr/>
              <p:nvPr/>
            </p:nvSpPr>
            <p:spPr>
              <a:xfrm>
                <a:off x="3764859" y="7919911"/>
                <a:ext cx="512790" cy="69029"/>
              </a:xfrm>
              <a:custGeom>
                <a:avLst/>
                <a:gdLst>
                  <a:gd name="connsiteX0" fmla="*/ 691 w 512790"/>
                  <a:gd name="connsiteY0" fmla="*/ 46164 h 69029"/>
                  <a:gd name="connsiteX1" fmla="*/ 191191 w 512790"/>
                  <a:gd name="connsiteY1" fmla="*/ 39814 h 69029"/>
                  <a:gd name="connsiteX2" fmla="*/ 457891 w 512790"/>
                  <a:gd name="connsiteY2" fmla="*/ 62039 h 69029"/>
                  <a:gd name="connsiteX3" fmla="*/ 95941 w 512790"/>
                  <a:gd name="connsiteY3" fmla="*/ 1714 h 69029"/>
                  <a:gd name="connsiteX4" fmla="*/ 334066 w 512790"/>
                  <a:gd name="connsiteY4" fmla="*/ 20764 h 69029"/>
                  <a:gd name="connsiteX5" fmla="*/ 511866 w 512790"/>
                  <a:gd name="connsiteY5" fmla="*/ 65214 h 69029"/>
                  <a:gd name="connsiteX6" fmla="*/ 257866 w 512790"/>
                  <a:gd name="connsiteY6" fmla="*/ 65214 h 69029"/>
                  <a:gd name="connsiteX7" fmla="*/ 691 w 512790"/>
                  <a:gd name="connsiteY7" fmla="*/ 46164 h 6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2790" h="69029">
                    <a:moveTo>
                      <a:pt x="691" y="46164"/>
                    </a:moveTo>
                    <a:cubicBezTo>
                      <a:pt x="-10422" y="41931"/>
                      <a:pt x="114991" y="37168"/>
                      <a:pt x="191191" y="39814"/>
                    </a:cubicBezTo>
                    <a:cubicBezTo>
                      <a:pt x="267391" y="42460"/>
                      <a:pt x="473766" y="68389"/>
                      <a:pt x="457891" y="62039"/>
                    </a:cubicBezTo>
                    <a:cubicBezTo>
                      <a:pt x="442016" y="55689"/>
                      <a:pt x="116578" y="8593"/>
                      <a:pt x="95941" y="1714"/>
                    </a:cubicBezTo>
                    <a:cubicBezTo>
                      <a:pt x="75304" y="-5165"/>
                      <a:pt x="264745" y="10181"/>
                      <a:pt x="334066" y="20764"/>
                    </a:cubicBezTo>
                    <a:cubicBezTo>
                      <a:pt x="403387" y="31347"/>
                      <a:pt x="524566" y="57806"/>
                      <a:pt x="511866" y="65214"/>
                    </a:cubicBezTo>
                    <a:cubicBezTo>
                      <a:pt x="499166" y="72622"/>
                      <a:pt x="339887" y="67331"/>
                      <a:pt x="257866" y="65214"/>
                    </a:cubicBezTo>
                    <a:cubicBezTo>
                      <a:pt x="175845" y="63097"/>
                      <a:pt x="11804" y="50397"/>
                      <a:pt x="691" y="461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6" name="フリーフォーム 545">
                <a:extLst>
                  <a:ext uri="{FF2B5EF4-FFF2-40B4-BE49-F238E27FC236}">
                    <a16:creationId xmlns:a16="http://schemas.microsoft.com/office/drawing/2014/main" id="{F95377E8-E287-75F1-717F-D06B97DCE1D2}"/>
                  </a:ext>
                </a:extLst>
              </p:cNvPr>
              <p:cNvSpPr/>
              <p:nvPr/>
            </p:nvSpPr>
            <p:spPr>
              <a:xfrm>
                <a:off x="3956539" y="7867650"/>
                <a:ext cx="2094658" cy="185422"/>
              </a:xfrm>
              <a:custGeom>
                <a:avLst/>
                <a:gdLst>
                  <a:gd name="connsiteX0" fmla="*/ 2686 w 2094658"/>
                  <a:gd name="connsiteY0" fmla="*/ 0 h 185422"/>
                  <a:gd name="connsiteX1" fmla="*/ 1009161 w 2094658"/>
                  <a:gd name="connsiteY1" fmla="*/ 104775 h 185422"/>
                  <a:gd name="connsiteX2" fmla="*/ 2066436 w 2094658"/>
                  <a:gd name="connsiteY2" fmla="*/ 177800 h 185422"/>
                  <a:gd name="connsiteX3" fmla="*/ 1736236 w 2094658"/>
                  <a:gd name="connsiteY3" fmla="*/ 177800 h 185422"/>
                  <a:gd name="connsiteX4" fmla="*/ 1152036 w 2094658"/>
                  <a:gd name="connsiteY4" fmla="*/ 130175 h 185422"/>
                  <a:gd name="connsiteX5" fmla="*/ 726586 w 2094658"/>
                  <a:gd name="connsiteY5" fmla="*/ 104775 h 185422"/>
                  <a:gd name="connsiteX6" fmla="*/ 2686 w 2094658"/>
                  <a:gd name="connsiteY6" fmla="*/ 0 h 18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4658" h="185422">
                    <a:moveTo>
                      <a:pt x="2686" y="0"/>
                    </a:moveTo>
                    <a:cubicBezTo>
                      <a:pt x="49782" y="0"/>
                      <a:pt x="665203" y="75142"/>
                      <a:pt x="1009161" y="104775"/>
                    </a:cubicBezTo>
                    <a:cubicBezTo>
                      <a:pt x="1353119" y="134408"/>
                      <a:pt x="1945257" y="165629"/>
                      <a:pt x="2066436" y="177800"/>
                    </a:cubicBezTo>
                    <a:cubicBezTo>
                      <a:pt x="2187615" y="189971"/>
                      <a:pt x="1888636" y="185738"/>
                      <a:pt x="1736236" y="177800"/>
                    </a:cubicBezTo>
                    <a:cubicBezTo>
                      <a:pt x="1583836" y="169863"/>
                      <a:pt x="1320311" y="142346"/>
                      <a:pt x="1152036" y="130175"/>
                    </a:cubicBezTo>
                    <a:cubicBezTo>
                      <a:pt x="983761" y="118004"/>
                      <a:pt x="912324" y="125942"/>
                      <a:pt x="726586" y="104775"/>
                    </a:cubicBezTo>
                    <a:cubicBezTo>
                      <a:pt x="540848" y="83608"/>
                      <a:pt x="-44410" y="0"/>
                      <a:pt x="26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 546">
                <a:extLst>
                  <a:ext uri="{FF2B5EF4-FFF2-40B4-BE49-F238E27FC236}">
                    <a16:creationId xmlns:a16="http://schemas.microsoft.com/office/drawing/2014/main" id="{AF015FED-8AEA-3441-784E-ADDE61BE166D}"/>
                  </a:ext>
                </a:extLst>
              </p:cNvPr>
              <p:cNvSpPr/>
              <p:nvPr/>
            </p:nvSpPr>
            <p:spPr>
              <a:xfrm>
                <a:off x="4327525" y="8039100"/>
                <a:ext cx="1781808" cy="111220"/>
              </a:xfrm>
              <a:custGeom>
                <a:avLst/>
                <a:gdLst>
                  <a:gd name="connsiteX0" fmla="*/ 0 w 1781808"/>
                  <a:gd name="connsiteY0" fmla="*/ 0 h 111220"/>
                  <a:gd name="connsiteX1" fmla="*/ 1047750 w 1781808"/>
                  <a:gd name="connsiteY1" fmla="*/ 66675 h 111220"/>
                  <a:gd name="connsiteX2" fmla="*/ 1774825 w 1781808"/>
                  <a:gd name="connsiteY2" fmla="*/ 111125 h 111220"/>
                  <a:gd name="connsiteX3" fmla="*/ 1435100 w 1781808"/>
                  <a:gd name="connsiteY3" fmla="*/ 79375 h 111220"/>
                  <a:gd name="connsiteX4" fmla="*/ 758825 w 1781808"/>
                  <a:gd name="connsiteY4" fmla="*/ 34925 h 111220"/>
                  <a:gd name="connsiteX5" fmla="*/ 0 w 1781808"/>
                  <a:gd name="connsiteY5" fmla="*/ 0 h 11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808" h="111220">
                    <a:moveTo>
                      <a:pt x="0" y="0"/>
                    </a:moveTo>
                    <a:lnTo>
                      <a:pt x="1047750" y="66675"/>
                    </a:lnTo>
                    <a:lnTo>
                      <a:pt x="1774825" y="111125"/>
                    </a:lnTo>
                    <a:cubicBezTo>
                      <a:pt x="1839383" y="113242"/>
                      <a:pt x="1435100" y="79375"/>
                      <a:pt x="1435100" y="79375"/>
                    </a:cubicBezTo>
                    <a:cubicBezTo>
                      <a:pt x="1265767" y="66675"/>
                      <a:pt x="995362" y="44450"/>
                      <a:pt x="758825" y="34925"/>
                    </a:cubicBezTo>
                    <a:cubicBezTo>
                      <a:pt x="522288" y="25400"/>
                      <a:pt x="269081" y="238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 547">
                <a:extLst>
                  <a:ext uri="{FF2B5EF4-FFF2-40B4-BE49-F238E27FC236}">
                    <a16:creationId xmlns:a16="http://schemas.microsoft.com/office/drawing/2014/main" id="{E929221F-5039-DB14-3BDA-FD774B243E18}"/>
                  </a:ext>
                </a:extLst>
              </p:cNvPr>
              <p:cNvSpPr/>
              <p:nvPr/>
            </p:nvSpPr>
            <p:spPr>
              <a:xfrm>
                <a:off x="5988050" y="8061325"/>
                <a:ext cx="911645" cy="165332"/>
              </a:xfrm>
              <a:custGeom>
                <a:avLst/>
                <a:gdLst>
                  <a:gd name="connsiteX0" fmla="*/ 0 w 911645"/>
                  <a:gd name="connsiteY0" fmla="*/ 0 h 165332"/>
                  <a:gd name="connsiteX1" fmla="*/ 514350 w 911645"/>
                  <a:gd name="connsiteY1" fmla="*/ 88900 h 165332"/>
                  <a:gd name="connsiteX2" fmla="*/ 911225 w 911645"/>
                  <a:gd name="connsiteY2" fmla="*/ 165100 h 165332"/>
                  <a:gd name="connsiteX3" fmla="*/ 596900 w 911645"/>
                  <a:gd name="connsiteY3" fmla="*/ 114300 h 165332"/>
                  <a:gd name="connsiteX4" fmla="*/ 295275 w 911645"/>
                  <a:gd name="connsiteY4" fmla="*/ 60325 h 165332"/>
                  <a:gd name="connsiteX5" fmla="*/ 0 w 911645"/>
                  <a:gd name="connsiteY5" fmla="*/ 0 h 16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645" h="165332">
                    <a:moveTo>
                      <a:pt x="0" y="0"/>
                    </a:moveTo>
                    <a:cubicBezTo>
                      <a:pt x="36513" y="4763"/>
                      <a:pt x="362479" y="61383"/>
                      <a:pt x="514350" y="88900"/>
                    </a:cubicBezTo>
                    <a:cubicBezTo>
                      <a:pt x="666221" y="116417"/>
                      <a:pt x="897467" y="160867"/>
                      <a:pt x="911225" y="165100"/>
                    </a:cubicBezTo>
                    <a:cubicBezTo>
                      <a:pt x="924983" y="169333"/>
                      <a:pt x="596900" y="114300"/>
                      <a:pt x="596900" y="114300"/>
                    </a:cubicBezTo>
                    <a:cubicBezTo>
                      <a:pt x="494242" y="96838"/>
                      <a:pt x="391583" y="79904"/>
                      <a:pt x="295275" y="6032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 548">
                <a:extLst>
                  <a:ext uri="{FF2B5EF4-FFF2-40B4-BE49-F238E27FC236}">
                    <a16:creationId xmlns:a16="http://schemas.microsoft.com/office/drawing/2014/main" id="{162614A8-3FB5-B606-419A-690B69811132}"/>
                  </a:ext>
                </a:extLst>
              </p:cNvPr>
              <p:cNvSpPr/>
              <p:nvPr/>
            </p:nvSpPr>
            <p:spPr>
              <a:xfrm>
                <a:off x="5953125" y="8170364"/>
                <a:ext cx="1044894" cy="234358"/>
              </a:xfrm>
              <a:custGeom>
                <a:avLst/>
                <a:gdLst>
                  <a:gd name="connsiteX0" fmla="*/ 0 w 1044894"/>
                  <a:gd name="connsiteY0" fmla="*/ 5261 h 234358"/>
                  <a:gd name="connsiteX1" fmla="*/ 368300 w 1044894"/>
                  <a:gd name="connsiteY1" fmla="*/ 21136 h 234358"/>
                  <a:gd name="connsiteX2" fmla="*/ 1009650 w 1044894"/>
                  <a:gd name="connsiteY2" fmla="*/ 224336 h 234358"/>
                  <a:gd name="connsiteX3" fmla="*/ 908050 w 1044894"/>
                  <a:gd name="connsiteY3" fmla="*/ 189411 h 234358"/>
                  <a:gd name="connsiteX4" fmla="*/ 460375 w 1044894"/>
                  <a:gd name="connsiteY4" fmla="*/ 68761 h 234358"/>
                  <a:gd name="connsiteX5" fmla="*/ 396875 w 1044894"/>
                  <a:gd name="connsiteY5" fmla="*/ 30661 h 234358"/>
                  <a:gd name="connsiteX6" fmla="*/ 250825 w 1044894"/>
                  <a:gd name="connsiteY6" fmla="*/ 11611 h 234358"/>
                  <a:gd name="connsiteX7" fmla="*/ 0 w 1044894"/>
                  <a:gd name="connsiteY7" fmla="*/ 5261 h 23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4894" h="234358">
                    <a:moveTo>
                      <a:pt x="0" y="5261"/>
                    </a:moveTo>
                    <a:cubicBezTo>
                      <a:pt x="19579" y="6848"/>
                      <a:pt x="200025" y="-15377"/>
                      <a:pt x="368300" y="21136"/>
                    </a:cubicBezTo>
                    <a:cubicBezTo>
                      <a:pt x="536575" y="57649"/>
                      <a:pt x="919692" y="196290"/>
                      <a:pt x="1009650" y="224336"/>
                    </a:cubicBezTo>
                    <a:cubicBezTo>
                      <a:pt x="1099608" y="252382"/>
                      <a:pt x="999596" y="215340"/>
                      <a:pt x="908050" y="189411"/>
                    </a:cubicBezTo>
                    <a:cubicBezTo>
                      <a:pt x="816504" y="163482"/>
                      <a:pt x="545571" y="95219"/>
                      <a:pt x="460375" y="68761"/>
                    </a:cubicBezTo>
                    <a:cubicBezTo>
                      <a:pt x="375179" y="42303"/>
                      <a:pt x="431800" y="40186"/>
                      <a:pt x="396875" y="30661"/>
                    </a:cubicBezTo>
                    <a:cubicBezTo>
                      <a:pt x="361950" y="21136"/>
                      <a:pt x="319087" y="13728"/>
                      <a:pt x="250825" y="11611"/>
                    </a:cubicBezTo>
                    <a:lnTo>
                      <a:pt x="0" y="52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フリーフォーム 549">
                <a:extLst>
                  <a:ext uri="{FF2B5EF4-FFF2-40B4-BE49-F238E27FC236}">
                    <a16:creationId xmlns:a16="http://schemas.microsoft.com/office/drawing/2014/main" id="{341483F0-12C1-F3F0-B905-11A1515C4F7E}"/>
                  </a:ext>
                </a:extLst>
              </p:cNvPr>
              <p:cNvSpPr/>
              <p:nvPr/>
            </p:nvSpPr>
            <p:spPr>
              <a:xfrm>
                <a:off x="7058755" y="8240690"/>
                <a:ext cx="894219" cy="211417"/>
              </a:xfrm>
              <a:custGeom>
                <a:avLst/>
                <a:gdLst>
                  <a:gd name="connsiteX0" fmla="*/ 11970 w 894219"/>
                  <a:gd name="connsiteY0" fmla="*/ 1610 h 211417"/>
                  <a:gd name="connsiteX1" fmla="*/ 859695 w 894219"/>
                  <a:gd name="connsiteY1" fmla="*/ 201635 h 211417"/>
                  <a:gd name="connsiteX2" fmla="*/ 742220 w 894219"/>
                  <a:gd name="connsiteY2" fmla="*/ 182585 h 211417"/>
                  <a:gd name="connsiteX3" fmla="*/ 240570 w 894219"/>
                  <a:gd name="connsiteY3" fmla="*/ 87335 h 211417"/>
                  <a:gd name="connsiteX4" fmla="*/ 351695 w 894219"/>
                  <a:gd name="connsiteY4" fmla="*/ 106385 h 211417"/>
                  <a:gd name="connsiteX5" fmla="*/ 11970 w 894219"/>
                  <a:gd name="connsiteY5" fmla="*/ 1610 h 2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4219" h="211417">
                    <a:moveTo>
                      <a:pt x="11970" y="1610"/>
                    </a:moveTo>
                    <a:cubicBezTo>
                      <a:pt x="96637" y="17485"/>
                      <a:pt x="737987" y="171473"/>
                      <a:pt x="859695" y="201635"/>
                    </a:cubicBezTo>
                    <a:cubicBezTo>
                      <a:pt x="981403" y="231797"/>
                      <a:pt x="742220" y="182585"/>
                      <a:pt x="742220" y="182585"/>
                    </a:cubicBezTo>
                    <a:lnTo>
                      <a:pt x="240570" y="87335"/>
                    </a:lnTo>
                    <a:cubicBezTo>
                      <a:pt x="175483" y="74635"/>
                      <a:pt x="385032" y="120672"/>
                      <a:pt x="351695" y="106385"/>
                    </a:cubicBezTo>
                    <a:cubicBezTo>
                      <a:pt x="318358" y="92098"/>
                      <a:pt x="-72697" y="-14265"/>
                      <a:pt x="11970" y="16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フリーフォーム 550">
                <a:extLst>
                  <a:ext uri="{FF2B5EF4-FFF2-40B4-BE49-F238E27FC236}">
                    <a16:creationId xmlns:a16="http://schemas.microsoft.com/office/drawing/2014/main" id="{BA4448DF-C000-903C-3CD7-795F65064EAE}"/>
                  </a:ext>
                </a:extLst>
              </p:cNvPr>
              <p:cNvSpPr/>
              <p:nvPr/>
            </p:nvSpPr>
            <p:spPr>
              <a:xfrm>
                <a:off x="7089775" y="8350250"/>
                <a:ext cx="638175" cy="142985"/>
              </a:xfrm>
              <a:custGeom>
                <a:avLst/>
                <a:gdLst>
                  <a:gd name="connsiteX0" fmla="*/ 0 w 638175"/>
                  <a:gd name="connsiteY0" fmla="*/ 0 h 142985"/>
                  <a:gd name="connsiteX1" fmla="*/ 266700 w 638175"/>
                  <a:gd name="connsiteY1" fmla="*/ 60325 h 142985"/>
                  <a:gd name="connsiteX2" fmla="*/ 638175 w 638175"/>
                  <a:gd name="connsiteY2" fmla="*/ 142875 h 142985"/>
                  <a:gd name="connsiteX3" fmla="*/ 260350 w 638175"/>
                  <a:gd name="connsiteY3" fmla="*/ 76200 h 142985"/>
                  <a:gd name="connsiteX4" fmla="*/ 0 w 638175"/>
                  <a:gd name="connsiteY4" fmla="*/ 0 h 14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175" h="142985">
                    <a:moveTo>
                      <a:pt x="0" y="0"/>
                    </a:moveTo>
                    <a:lnTo>
                      <a:pt x="266700" y="60325"/>
                    </a:lnTo>
                    <a:lnTo>
                      <a:pt x="638175" y="142875"/>
                    </a:lnTo>
                    <a:cubicBezTo>
                      <a:pt x="637117" y="145521"/>
                      <a:pt x="361421" y="100012"/>
                      <a:pt x="260350" y="76200"/>
                    </a:cubicBezTo>
                    <a:cubicBezTo>
                      <a:pt x="159279" y="52388"/>
                      <a:pt x="95514" y="2619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フリーフォーム 551">
                <a:extLst>
                  <a:ext uri="{FF2B5EF4-FFF2-40B4-BE49-F238E27FC236}">
                    <a16:creationId xmlns:a16="http://schemas.microsoft.com/office/drawing/2014/main" id="{22D19DC2-6B5A-44B2-8BE8-000A83746E6A}"/>
                  </a:ext>
                </a:extLst>
              </p:cNvPr>
              <p:cNvSpPr/>
              <p:nvPr/>
            </p:nvSpPr>
            <p:spPr>
              <a:xfrm>
                <a:off x="7311191" y="8421606"/>
                <a:ext cx="912191" cy="227777"/>
              </a:xfrm>
              <a:custGeom>
                <a:avLst/>
                <a:gdLst>
                  <a:gd name="connsiteX0" fmla="*/ 70684 w 912191"/>
                  <a:gd name="connsiteY0" fmla="*/ 1669 h 227777"/>
                  <a:gd name="connsiteX1" fmla="*/ 10359 w 912191"/>
                  <a:gd name="connsiteY1" fmla="*/ 87394 h 227777"/>
                  <a:gd name="connsiteX2" fmla="*/ 19884 w 912191"/>
                  <a:gd name="connsiteY2" fmla="*/ 182644 h 227777"/>
                  <a:gd name="connsiteX3" fmla="*/ 200859 w 912191"/>
                  <a:gd name="connsiteY3" fmla="*/ 227094 h 227777"/>
                  <a:gd name="connsiteX4" fmla="*/ 451684 w 912191"/>
                  <a:gd name="connsiteY4" fmla="*/ 150894 h 227777"/>
                  <a:gd name="connsiteX5" fmla="*/ 912059 w 912191"/>
                  <a:gd name="connsiteY5" fmla="*/ 49294 h 227777"/>
                  <a:gd name="connsiteX6" fmla="*/ 404059 w 912191"/>
                  <a:gd name="connsiteY6" fmla="*/ 150894 h 227777"/>
                  <a:gd name="connsiteX7" fmla="*/ 226259 w 912191"/>
                  <a:gd name="connsiteY7" fmla="*/ 204869 h 227777"/>
                  <a:gd name="connsiteX8" fmla="*/ 57984 w 912191"/>
                  <a:gd name="connsiteY8" fmla="*/ 188994 h 227777"/>
                  <a:gd name="connsiteX9" fmla="*/ 42109 w 912191"/>
                  <a:gd name="connsiteY9" fmla="*/ 166769 h 227777"/>
                  <a:gd name="connsiteX10" fmla="*/ 70684 w 912191"/>
                  <a:gd name="connsiteY10" fmla="*/ 1669 h 22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2191" h="227777">
                    <a:moveTo>
                      <a:pt x="70684" y="1669"/>
                    </a:moveTo>
                    <a:cubicBezTo>
                      <a:pt x="65392" y="-11560"/>
                      <a:pt x="18826" y="57232"/>
                      <a:pt x="10359" y="87394"/>
                    </a:cubicBezTo>
                    <a:cubicBezTo>
                      <a:pt x="1892" y="117557"/>
                      <a:pt x="-11866" y="159361"/>
                      <a:pt x="19884" y="182644"/>
                    </a:cubicBezTo>
                    <a:cubicBezTo>
                      <a:pt x="51634" y="205927"/>
                      <a:pt x="128892" y="232386"/>
                      <a:pt x="200859" y="227094"/>
                    </a:cubicBezTo>
                    <a:cubicBezTo>
                      <a:pt x="272826" y="221802"/>
                      <a:pt x="333151" y="180527"/>
                      <a:pt x="451684" y="150894"/>
                    </a:cubicBezTo>
                    <a:cubicBezTo>
                      <a:pt x="570217" y="121261"/>
                      <a:pt x="919996" y="49294"/>
                      <a:pt x="912059" y="49294"/>
                    </a:cubicBezTo>
                    <a:cubicBezTo>
                      <a:pt x="904122" y="49294"/>
                      <a:pt x="518359" y="124965"/>
                      <a:pt x="404059" y="150894"/>
                    </a:cubicBezTo>
                    <a:cubicBezTo>
                      <a:pt x="289759" y="176823"/>
                      <a:pt x="283938" y="198519"/>
                      <a:pt x="226259" y="204869"/>
                    </a:cubicBezTo>
                    <a:cubicBezTo>
                      <a:pt x="168580" y="211219"/>
                      <a:pt x="88676" y="195344"/>
                      <a:pt x="57984" y="188994"/>
                    </a:cubicBezTo>
                    <a:cubicBezTo>
                      <a:pt x="27292" y="182644"/>
                      <a:pt x="41051" y="193756"/>
                      <a:pt x="42109" y="166769"/>
                    </a:cubicBezTo>
                    <a:cubicBezTo>
                      <a:pt x="43167" y="139782"/>
                      <a:pt x="75976" y="14898"/>
                      <a:pt x="70684" y="16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フリーフォーム 552">
                <a:extLst>
                  <a:ext uri="{FF2B5EF4-FFF2-40B4-BE49-F238E27FC236}">
                    <a16:creationId xmlns:a16="http://schemas.microsoft.com/office/drawing/2014/main" id="{B85B5CF1-858D-0322-11EE-F41A156366A3}"/>
                  </a:ext>
                </a:extLst>
              </p:cNvPr>
              <p:cNvSpPr/>
              <p:nvPr/>
            </p:nvSpPr>
            <p:spPr>
              <a:xfrm>
                <a:off x="7450018" y="8204148"/>
                <a:ext cx="1079571" cy="384320"/>
              </a:xfrm>
              <a:custGeom>
                <a:avLst/>
                <a:gdLst>
                  <a:gd name="connsiteX0" fmla="*/ 30282 w 1079571"/>
                  <a:gd name="connsiteY0" fmla="*/ 238177 h 384320"/>
                  <a:gd name="connsiteX1" fmla="*/ 17582 w 1079571"/>
                  <a:gd name="connsiteY1" fmla="*/ 349302 h 384320"/>
                  <a:gd name="connsiteX2" fmla="*/ 27107 w 1079571"/>
                  <a:gd name="connsiteY2" fmla="*/ 371527 h 384320"/>
                  <a:gd name="connsiteX3" fmla="*/ 344607 w 1079571"/>
                  <a:gd name="connsiteY3" fmla="*/ 298502 h 384320"/>
                  <a:gd name="connsiteX4" fmla="*/ 976432 w 1079571"/>
                  <a:gd name="connsiteY4" fmla="*/ 92127 h 384320"/>
                  <a:gd name="connsiteX5" fmla="*/ 1078032 w 1079571"/>
                  <a:gd name="connsiteY5" fmla="*/ 52 h 384320"/>
                  <a:gd name="connsiteX6" fmla="*/ 973257 w 1079571"/>
                  <a:gd name="connsiteY6" fmla="*/ 82602 h 384320"/>
                  <a:gd name="connsiteX7" fmla="*/ 423982 w 1079571"/>
                  <a:gd name="connsiteY7" fmla="*/ 298502 h 384320"/>
                  <a:gd name="connsiteX8" fmla="*/ 30282 w 1079571"/>
                  <a:gd name="connsiteY8" fmla="*/ 384227 h 384320"/>
                  <a:gd name="connsiteX9" fmla="*/ 36632 w 1079571"/>
                  <a:gd name="connsiteY9" fmla="*/ 314377 h 384320"/>
                  <a:gd name="connsiteX10" fmla="*/ 30282 w 1079571"/>
                  <a:gd name="connsiteY10" fmla="*/ 238177 h 38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9571" h="384320">
                    <a:moveTo>
                      <a:pt x="30282" y="238177"/>
                    </a:moveTo>
                    <a:cubicBezTo>
                      <a:pt x="27107" y="243998"/>
                      <a:pt x="18111" y="327077"/>
                      <a:pt x="17582" y="349302"/>
                    </a:cubicBezTo>
                    <a:cubicBezTo>
                      <a:pt x="17053" y="371527"/>
                      <a:pt x="-27397" y="379994"/>
                      <a:pt x="27107" y="371527"/>
                    </a:cubicBezTo>
                    <a:cubicBezTo>
                      <a:pt x="81611" y="363060"/>
                      <a:pt x="186386" y="345069"/>
                      <a:pt x="344607" y="298502"/>
                    </a:cubicBezTo>
                    <a:cubicBezTo>
                      <a:pt x="502828" y="251935"/>
                      <a:pt x="854195" y="141869"/>
                      <a:pt x="976432" y="92127"/>
                    </a:cubicBezTo>
                    <a:cubicBezTo>
                      <a:pt x="1098669" y="42385"/>
                      <a:pt x="1078561" y="1639"/>
                      <a:pt x="1078032" y="52"/>
                    </a:cubicBezTo>
                    <a:cubicBezTo>
                      <a:pt x="1077503" y="-1535"/>
                      <a:pt x="1082265" y="32860"/>
                      <a:pt x="973257" y="82602"/>
                    </a:cubicBezTo>
                    <a:cubicBezTo>
                      <a:pt x="864249" y="132344"/>
                      <a:pt x="581144" y="248231"/>
                      <a:pt x="423982" y="298502"/>
                    </a:cubicBezTo>
                    <a:cubicBezTo>
                      <a:pt x="266820" y="348773"/>
                      <a:pt x="94840" y="381581"/>
                      <a:pt x="30282" y="384227"/>
                    </a:cubicBezTo>
                    <a:cubicBezTo>
                      <a:pt x="-34276" y="386873"/>
                      <a:pt x="35045" y="332369"/>
                      <a:pt x="36632" y="314377"/>
                    </a:cubicBezTo>
                    <a:cubicBezTo>
                      <a:pt x="38220" y="296385"/>
                      <a:pt x="33457" y="232356"/>
                      <a:pt x="30282" y="2381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フリーフォーム 553">
                <a:extLst>
                  <a:ext uri="{FF2B5EF4-FFF2-40B4-BE49-F238E27FC236}">
                    <a16:creationId xmlns:a16="http://schemas.microsoft.com/office/drawing/2014/main" id="{09945A07-F521-2542-B160-03BF946C3733}"/>
                  </a:ext>
                </a:extLst>
              </p:cNvPr>
              <p:cNvSpPr/>
              <p:nvPr/>
            </p:nvSpPr>
            <p:spPr>
              <a:xfrm>
                <a:off x="8095628" y="8267699"/>
                <a:ext cx="483752" cy="241324"/>
              </a:xfrm>
              <a:custGeom>
                <a:avLst/>
                <a:gdLst>
                  <a:gd name="connsiteX0" fmla="*/ 483222 w 483752"/>
                  <a:gd name="connsiteY0" fmla="*/ 1 h 241324"/>
                  <a:gd name="connsiteX1" fmla="*/ 302247 w 483752"/>
                  <a:gd name="connsiteY1" fmla="*/ 123826 h 241324"/>
                  <a:gd name="connsiteX2" fmla="*/ 622 w 483752"/>
                  <a:gd name="connsiteY2" fmla="*/ 241301 h 241324"/>
                  <a:gd name="connsiteX3" fmla="*/ 387972 w 483752"/>
                  <a:gd name="connsiteY3" fmla="*/ 114301 h 241324"/>
                  <a:gd name="connsiteX4" fmla="*/ 359397 w 483752"/>
                  <a:gd name="connsiteY4" fmla="*/ 120651 h 241324"/>
                  <a:gd name="connsiteX5" fmla="*/ 483222 w 483752"/>
                  <a:gd name="connsiteY5" fmla="*/ 1 h 241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752" h="241324">
                    <a:moveTo>
                      <a:pt x="483222" y="1"/>
                    </a:moveTo>
                    <a:cubicBezTo>
                      <a:pt x="473697" y="530"/>
                      <a:pt x="382680" y="83609"/>
                      <a:pt x="302247" y="123826"/>
                    </a:cubicBezTo>
                    <a:cubicBezTo>
                      <a:pt x="221814" y="164043"/>
                      <a:pt x="-13665" y="242888"/>
                      <a:pt x="622" y="241301"/>
                    </a:cubicBezTo>
                    <a:cubicBezTo>
                      <a:pt x="14909" y="239714"/>
                      <a:pt x="328176" y="134409"/>
                      <a:pt x="387972" y="114301"/>
                    </a:cubicBezTo>
                    <a:cubicBezTo>
                      <a:pt x="447768" y="94193"/>
                      <a:pt x="347755" y="135467"/>
                      <a:pt x="359397" y="120651"/>
                    </a:cubicBezTo>
                    <a:cubicBezTo>
                      <a:pt x="371039" y="105835"/>
                      <a:pt x="492747" y="-528"/>
                      <a:pt x="4832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フリーフォーム 554">
                <a:extLst>
                  <a:ext uri="{FF2B5EF4-FFF2-40B4-BE49-F238E27FC236}">
                    <a16:creationId xmlns:a16="http://schemas.microsoft.com/office/drawing/2014/main" id="{CEDAC4AA-9F0A-D946-A9F0-E4E2388229A4}"/>
                  </a:ext>
                </a:extLst>
              </p:cNvPr>
              <p:cNvSpPr/>
              <p:nvPr/>
            </p:nvSpPr>
            <p:spPr>
              <a:xfrm>
                <a:off x="8464445" y="7873876"/>
                <a:ext cx="86770" cy="381358"/>
              </a:xfrm>
              <a:custGeom>
                <a:avLst/>
                <a:gdLst>
                  <a:gd name="connsiteX0" fmla="*/ 69955 w 86770"/>
                  <a:gd name="connsiteY0" fmla="*/ 124 h 381358"/>
                  <a:gd name="connsiteX1" fmla="*/ 19155 w 86770"/>
                  <a:gd name="connsiteY1" fmla="*/ 168399 h 381358"/>
                  <a:gd name="connsiteX2" fmla="*/ 50905 w 86770"/>
                  <a:gd name="connsiteY2" fmla="*/ 238249 h 381358"/>
                  <a:gd name="connsiteX3" fmla="*/ 85830 w 86770"/>
                  <a:gd name="connsiteY3" fmla="*/ 381124 h 381358"/>
                  <a:gd name="connsiteX4" fmla="*/ 69955 w 86770"/>
                  <a:gd name="connsiteY4" fmla="*/ 269999 h 381358"/>
                  <a:gd name="connsiteX5" fmla="*/ 105 w 86770"/>
                  <a:gd name="connsiteY5" fmla="*/ 196974 h 381358"/>
                  <a:gd name="connsiteX6" fmla="*/ 69955 w 86770"/>
                  <a:gd name="connsiteY6" fmla="*/ 124 h 38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770" h="381358">
                    <a:moveTo>
                      <a:pt x="69955" y="124"/>
                    </a:moveTo>
                    <a:cubicBezTo>
                      <a:pt x="73130" y="-4638"/>
                      <a:pt x="22330" y="128712"/>
                      <a:pt x="19155" y="168399"/>
                    </a:cubicBezTo>
                    <a:cubicBezTo>
                      <a:pt x="15980" y="208086"/>
                      <a:pt x="39792" y="202795"/>
                      <a:pt x="50905" y="238249"/>
                    </a:cubicBezTo>
                    <a:cubicBezTo>
                      <a:pt x="62017" y="273703"/>
                      <a:pt x="82655" y="375832"/>
                      <a:pt x="85830" y="381124"/>
                    </a:cubicBezTo>
                    <a:cubicBezTo>
                      <a:pt x="89005" y="386416"/>
                      <a:pt x="84242" y="300691"/>
                      <a:pt x="69955" y="269999"/>
                    </a:cubicBezTo>
                    <a:cubicBezTo>
                      <a:pt x="55668" y="239307"/>
                      <a:pt x="3280" y="238249"/>
                      <a:pt x="105" y="196974"/>
                    </a:cubicBezTo>
                    <a:cubicBezTo>
                      <a:pt x="-3070" y="155699"/>
                      <a:pt x="66780" y="4886"/>
                      <a:pt x="69955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フリーフォーム 555">
                <a:extLst>
                  <a:ext uri="{FF2B5EF4-FFF2-40B4-BE49-F238E27FC236}">
                    <a16:creationId xmlns:a16="http://schemas.microsoft.com/office/drawing/2014/main" id="{6B83CD4C-2E56-E807-6F93-9A86527B153A}"/>
                  </a:ext>
                </a:extLst>
              </p:cNvPr>
              <p:cNvSpPr/>
              <p:nvPr/>
            </p:nvSpPr>
            <p:spPr>
              <a:xfrm>
                <a:off x="8496097" y="7876695"/>
                <a:ext cx="129444" cy="350743"/>
              </a:xfrm>
              <a:custGeom>
                <a:avLst/>
                <a:gdLst>
                  <a:gd name="connsiteX0" fmla="*/ 203 w 129444"/>
                  <a:gd name="connsiteY0" fmla="*/ 480 h 350743"/>
                  <a:gd name="connsiteX1" fmla="*/ 92278 w 129444"/>
                  <a:gd name="connsiteY1" fmla="*/ 117955 h 350743"/>
                  <a:gd name="connsiteX2" fmla="*/ 98628 w 129444"/>
                  <a:gd name="connsiteY2" fmla="*/ 197330 h 350743"/>
                  <a:gd name="connsiteX3" fmla="*/ 120853 w 129444"/>
                  <a:gd name="connsiteY3" fmla="*/ 349730 h 350743"/>
                  <a:gd name="connsiteX4" fmla="*/ 117678 w 129444"/>
                  <a:gd name="connsiteY4" fmla="*/ 257655 h 350743"/>
                  <a:gd name="connsiteX5" fmla="*/ 124028 w 129444"/>
                  <a:gd name="connsiteY5" fmla="*/ 140180 h 350743"/>
                  <a:gd name="connsiteX6" fmla="*/ 120853 w 129444"/>
                  <a:gd name="connsiteY6" fmla="*/ 165580 h 350743"/>
                  <a:gd name="connsiteX7" fmla="*/ 203 w 129444"/>
                  <a:gd name="connsiteY7" fmla="*/ 480 h 35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444" h="350743">
                    <a:moveTo>
                      <a:pt x="203" y="480"/>
                    </a:moveTo>
                    <a:cubicBezTo>
                      <a:pt x="-4560" y="-7458"/>
                      <a:pt x="75874" y="85147"/>
                      <a:pt x="92278" y="117955"/>
                    </a:cubicBezTo>
                    <a:cubicBezTo>
                      <a:pt x="108682" y="150763"/>
                      <a:pt x="93866" y="158701"/>
                      <a:pt x="98628" y="197330"/>
                    </a:cubicBezTo>
                    <a:cubicBezTo>
                      <a:pt x="103390" y="235959"/>
                      <a:pt x="117678" y="339676"/>
                      <a:pt x="120853" y="349730"/>
                    </a:cubicBezTo>
                    <a:cubicBezTo>
                      <a:pt x="124028" y="359784"/>
                      <a:pt x="117149" y="292580"/>
                      <a:pt x="117678" y="257655"/>
                    </a:cubicBezTo>
                    <a:cubicBezTo>
                      <a:pt x="118207" y="222730"/>
                      <a:pt x="123499" y="155526"/>
                      <a:pt x="124028" y="140180"/>
                    </a:cubicBezTo>
                    <a:cubicBezTo>
                      <a:pt x="124557" y="124834"/>
                      <a:pt x="137786" y="187276"/>
                      <a:pt x="120853" y="165580"/>
                    </a:cubicBezTo>
                    <a:cubicBezTo>
                      <a:pt x="103920" y="143884"/>
                      <a:pt x="4966" y="8418"/>
                      <a:pt x="203" y="4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フリーフォーム 556">
                <a:extLst>
                  <a:ext uri="{FF2B5EF4-FFF2-40B4-BE49-F238E27FC236}">
                    <a16:creationId xmlns:a16="http://schemas.microsoft.com/office/drawing/2014/main" id="{35BB3821-6C9E-633C-ECC1-D69E2FBB874C}"/>
                  </a:ext>
                </a:extLst>
              </p:cNvPr>
              <p:cNvSpPr/>
              <p:nvPr/>
            </p:nvSpPr>
            <p:spPr>
              <a:xfrm>
                <a:off x="8600869" y="7916069"/>
                <a:ext cx="175002" cy="110341"/>
              </a:xfrm>
              <a:custGeom>
                <a:avLst/>
                <a:gdLst>
                  <a:gd name="connsiteX0" fmla="*/ 206 w 175002"/>
                  <a:gd name="connsiteY0" fmla="*/ 110331 h 110341"/>
                  <a:gd name="connsiteX1" fmla="*/ 92281 w 175002"/>
                  <a:gd name="connsiteY1" fmla="*/ 15081 h 110341"/>
                  <a:gd name="connsiteX2" fmla="*/ 174831 w 175002"/>
                  <a:gd name="connsiteY2" fmla="*/ 2381 h 110341"/>
                  <a:gd name="connsiteX3" fmla="*/ 70056 w 175002"/>
                  <a:gd name="connsiteY3" fmla="*/ 8731 h 110341"/>
                  <a:gd name="connsiteX4" fmla="*/ 206 w 175002"/>
                  <a:gd name="connsiteY4" fmla="*/ 110331 h 11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02" h="110341">
                    <a:moveTo>
                      <a:pt x="206" y="110331"/>
                    </a:moveTo>
                    <a:cubicBezTo>
                      <a:pt x="3910" y="111389"/>
                      <a:pt x="63177" y="33073"/>
                      <a:pt x="92281" y="15081"/>
                    </a:cubicBezTo>
                    <a:cubicBezTo>
                      <a:pt x="121385" y="-2911"/>
                      <a:pt x="178535" y="3439"/>
                      <a:pt x="174831" y="2381"/>
                    </a:cubicBezTo>
                    <a:cubicBezTo>
                      <a:pt x="171127" y="1323"/>
                      <a:pt x="96514" y="-5027"/>
                      <a:pt x="70056" y="8731"/>
                    </a:cubicBezTo>
                    <a:cubicBezTo>
                      <a:pt x="43598" y="22489"/>
                      <a:pt x="-3498" y="109273"/>
                      <a:pt x="206" y="1103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 557">
                <a:extLst>
                  <a:ext uri="{FF2B5EF4-FFF2-40B4-BE49-F238E27FC236}">
                    <a16:creationId xmlns:a16="http://schemas.microsoft.com/office/drawing/2014/main" id="{39853358-50C9-8CE4-DD27-364A7636A12B}"/>
                  </a:ext>
                </a:extLst>
              </p:cNvPr>
              <p:cNvSpPr/>
              <p:nvPr/>
            </p:nvSpPr>
            <p:spPr>
              <a:xfrm>
                <a:off x="8616913" y="7889875"/>
                <a:ext cx="184072" cy="309622"/>
              </a:xfrm>
              <a:custGeom>
                <a:avLst/>
                <a:gdLst>
                  <a:gd name="connsiteX0" fmla="*/ 152437 w 184072"/>
                  <a:gd name="connsiteY0" fmla="*/ 0 h 309622"/>
                  <a:gd name="connsiteX1" fmla="*/ 181012 w 184072"/>
                  <a:gd name="connsiteY1" fmla="*/ 127000 h 309622"/>
                  <a:gd name="connsiteX2" fmla="*/ 66712 w 184072"/>
                  <a:gd name="connsiteY2" fmla="*/ 241300 h 309622"/>
                  <a:gd name="connsiteX3" fmla="*/ 3212 w 184072"/>
                  <a:gd name="connsiteY3" fmla="*/ 307975 h 309622"/>
                  <a:gd name="connsiteX4" fmla="*/ 165137 w 184072"/>
                  <a:gd name="connsiteY4" fmla="*/ 174625 h 309622"/>
                  <a:gd name="connsiteX5" fmla="*/ 165137 w 184072"/>
                  <a:gd name="connsiteY5" fmla="*/ 127000 h 309622"/>
                  <a:gd name="connsiteX6" fmla="*/ 152437 w 184072"/>
                  <a:gd name="connsiteY6" fmla="*/ 0 h 30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072" h="309622">
                    <a:moveTo>
                      <a:pt x="152437" y="0"/>
                    </a:moveTo>
                    <a:cubicBezTo>
                      <a:pt x="155083" y="0"/>
                      <a:pt x="195299" y="86783"/>
                      <a:pt x="181012" y="127000"/>
                    </a:cubicBezTo>
                    <a:cubicBezTo>
                      <a:pt x="166725" y="167217"/>
                      <a:pt x="96345" y="211138"/>
                      <a:pt x="66712" y="241300"/>
                    </a:cubicBezTo>
                    <a:cubicBezTo>
                      <a:pt x="37079" y="271463"/>
                      <a:pt x="-13192" y="319087"/>
                      <a:pt x="3212" y="307975"/>
                    </a:cubicBezTo>
                    <a:cubicBezTo>
                      <a:pt x="19616" y="296863"/>
                      <a:pt x="138149" y="204788"/>
                      <a:pt x="165137" y="174625"/>
                    </a:cubicBezTo>
                    <a:cubicBezTo>
                      <a:pt x="192125" y="144463"/>
                      <a:pt x="166725" y="151871"/>
                      <a:pt x="165137" y="127000"/>
                    </a:cubicBezTo>
                    <a:cubicBezTo>
                      <a:pt x="163550" y="102129"/>
                      <a:pt x="149791" y="0"/>
                      <a:pt x="1524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フリーフォーム 558">
                <a:extLst>
                  <a:ext uri="{FF2B5EF4-FFF2-40B4-BE49-F238E27FC236}">
                    <a16:creationId xmlns:a16="http://schemas.microsoft.com/office/drawing/2014/main" id="{227F33CA-E229-4660-2F0C-C5CC65C745E0}"/>
                  </a:ext>
                </a:extLst>
              </p:cNvPr>
              <p:cNvSpPr/>
              <p:nvPr/>
            </p:nvSpPr>
            <p:spPr>
              <a:xfrm>
                <a:off x="8531086" y="8072758"/>
                <a:ext cx="419042" cy="215178"/>
              </a:xfrm>
              <a:custGeom>
                <a:avLst/>
                <a:gdLst>
                  <a:gd name="connsiteX0" fmla="*/ 139 w 419042"/>
                  <a:gd name="connsiteY0" fmla="*/ 213992 h 215178"/>
                  <a:gd name="connsiteX1" fmla="*/ 241439 w 419042"/>
                  <a:gd name="connsiteY1" fmla="*/ 188592 h 215178"/>
                  <a:gd name="connsiteX2" fmla="*/ 416064 w 419042"/>
                  <a:gd name="connsiteY2" fmla="*/ 4442 h 215178"/>
                  <a:gd name="connsiteX3" fmla="*/ 346214 w 419042"/>
                  <a:gd name="connsiteY3" fmla="*/ 67942 h 215178"/>
                  <a:gd name="connsiteX4" fmla="*/ 276364 w 419042"/>
                  <a:gd name="connsiteY4" fmla="*/ 188592 h 215178"/>
                  <a:gd name="connsiteX5" fmla="*/ 139 w 419042"/>
                  <a:gd name="connsiteY5" fmla="*/ 213992 h 2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042" h="215178">
                    <a:moveTo>
                      <a:pt x="139" y="213992"/>
                    </a:moveTo>
                    <a:cubicBezTo>
                      <a:pt x="-5682" y="213992"/>
                      <a:pt x="172118" y="223517"/>
                      <a:pt x="241439" y="188592"/>
                    </a:cubicBezTo>
                    <a:cubicBezTo>
                      <a:pt x="310760" y="153667"/>
                      <a:pt x="398602" y="24550"/>
                      <a:pt x="416064" y="4442"/>
                    </a:cubicBezTo>
                    <a:cubicBezTo>
                      <a:pt x="433526" y="-15666"/>
                      <a:pt x="369497" y="37250"/>
                      <a:pt x="346214" y="67942"/>
                    </a:cubicBezTo>
                    <a:cubicBezTo>
                      <a:pt x="322931" y="98634"/>
                      <a:pt x="328751" y="160546"/>
                      <a:pt x="276364" y="188592"/>
                    </a:cubicBezTo>
                    <a:cubicBezTo>
                      <a:pt x="223977" y="216638"/>
                      <a:pt x="5960" y="213992"/>
                      <a:pt x="139" y="2139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0" name="フリーフォーム 559">
                <a:extLst>
                  <a:ext uri="{FF2B5EF4-FFF2-40B4-BE49-F238E27FC236}">
                    <a16:creationId xmlns:a16="http://schemas.microsoft.com/office/drawing/2014/main" id="{3DABE8B2-41DB-F025-BDB2-73E2481506B7}"/>
                  </a:ext>
                </a:extLst>
              </p:cNvPr>
              <p:cNvSpPr/>
              <p:nvPr/>
            </p:nvSpPr>
            <p:spPr>
              <a:xfrm>
                <a:off x="8613775" y="8035531"/>
                <a:ext cx="250825" cy="156506"/>
              </a:xfrm>
              <a:custGeom>
                <a:avLst/>
                <a:gdLst>
                  <a:gd name="connsiteX0" fmla="*/ 250825 w 250825"/>
                  <a:gd name="connsiteY0" fmla="*/ 394 h 156506"/>
                  <a:gd name="connsiteX1" fmla="*/ 161925 w 250825"/>
                  <a:gd name="connsiteY1" fmla="*/ 70244 h 156506"/>
                  <a:gd name="connsiteX2" fmla="*/ 0 w 250825"/>
                  <a:gd name="connsiteY2" fmla="*/ 155969 h 156506"/>
                  <a:gd name="connsiteX3" fmla="*/ 161925 w 250825"/>
                  <a:gd name="connsiteY3" fmla="*/ 101994 h 156506"/>
                  <a:gd name="connsiteX4" fmla="*/ 250825 w 250825"/>
                  <a:gd name="connsiteY4" fmla="*/ 394 h 15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825" h="156506">
                    <a:moveTo>
                      <a:pt x="250825" y="394"/>
                    </a:moveTo>
                    <a:cubicBezTo>
                      <a:pt x="250825" y="-4898"/>
                      <a:pt x="203729" y="44315"/>
                      <a:pt x="161925" y="70244"/>
                    </a:cubicBezTo>
                    <a:cubicBezTo>
                      <a:pt x="120121" y="96173"/>
                      <a:pt x="0" y="150677"/>
                      <a:pt x="0" y="155969"/>
                    </a:cubicBezTo>
                    <a:cubicBezTo>
                      <a:pt x="0" y="161261"/>
                      <a:pt x="121708" y="126336"/>
                      <a:pt x="161925" y="101994"/>
                    </a:cubicBezTo>
                    <a:cubicBezTo>
                      <a:pt x="202142" y="77652"/>
                      <a:pt x="250825" y="5686"/>
                      <a:pt x="250825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1" name="フリーフォーム 560">
                <a:extLst>
                  <a:ext uri="{FF2B5EF4-FFF2-40B4-BE49-F238E27FC236}">
                    <a16:creationId xmlns:a16="http://schemas.microsoft.com/office/drawing/2014/main" id="{87756DF3-A686-A29D-94E1-D2A4452E3569}"/>
                  </a:ext>
                </a:extLst>
              </p:cNvPr>
              <p:cNvSpPr/>
              <p:nvPr/>
            </p:nvSpPr>
            <p:spPr>
              <a:xfrm>
                <a:off x="8693057" y="7966067"/>
                <a:ext cx="190514" cy="276245"/>
              </a:xfrm>
              <a:custGeom>
                <a:avLst/>
                <a:gdLst>
                  <a:gd name="connsiteX0" fmla="*/ 177893 w 190514"/>
                  <a:gd name="connsiteY0" fmla="*/ 8 h 276245"/>
                  <a:gd name="connsiteX1" fmla="*/ 174718 w 190514"/>
                  <a:gd name="connsiteY1" fmla="*/ 123833 h 276245"/>
                  <a:gd name="connsiteX2" fmla="*/ 104868 w 190514"/>
                  <a:gd name="connsiteY2" fmla="*/ 177808 h 276245"/>
                  <a:gd name="connsiteX3" fmla="*/ 93 w 190514"/>
                  <a:gd name="connsiteY3" fmla="*/ 276233 h 276245"/>
                  <a:gd name="connsiteX4" fmla="*/ 123918 w 190514"/>
                  <a:gd name="connsiteY4" fmla="*/ 184158 h 276245"/>
                  <a:gd name="connsiteX5" fmla="*/ 187418 w 190514"/>
                  <a:gd name="connsiteY5" fmla="*/ 130183 h 276245"/>
                  <a:gd name="connsiteX6" fmla="*/ 177893 w 190514"/>
                  <a:gd name="connsiteY6" fmla="*/ 8 h 27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14" h="276245">
                    <a:moveTo>
                      <a:pt x="177893" y="8"/>
                    </a:moveTo>
                    <a:cubicBezTo>
                      <a:pt x="175776" y="-1050"/>
                      <a:pt x="186889" y="94200"/>
                      <a:pt x="174718" y="123833"/>
                    </a:cubicBezTo>
                    <a:cubicBezTo>
                      <a:pt x="162547" y="153466"/>
                      <a:pt x="133972" y="152408"/>
                      <a:pt x="104868" y="177808"/>
                    </a:cubicBezTo>
                    <a:cubicBezTo>
                      <a:pt x="75764" y="203208"/>
                      <a:pt x="-3082" y="275175"/>
                      <a:pt x="93" y="276233"/>
                    </a:cubicBezTo>
                    <a:cubicBezTo>
                      <a:pt x="3268" y="277291"/>
                      <a:pt x="92697" y="208500"/>
                      <a:pt x="123918" y="184158"/>
                    </a:cubicBezTo>
                    <a:cubicBezTo>
                      <a:pt x="155139" y="159816"/>
                      <a:pt x="177364" y="157171"/>
                      <a:pt x="187418" y="130183"/>
                    </a:cubicBezTo>
                    <a:cubicBezTo>
                      <a:pt x="197472" y="103196"/>
                      <a:pt x="180010" y="1066"/>
                      <a:pt x="17789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2" name="フリーフォーム 561">
                <a:extLst>
                  <a:ext uri="{FF2B5EF4-FFF2-40B4-BE49-F238E27FC236}">
                    <a16:creationId xmlns:a16="http://schemas.microsoft.com/office/drawing/2014/main" id="{5988E688-2F7D-1C69-DC3C-C868AC2CDAB9}"/>
                  </a:ext>
                </a:extLst>
              </p:cNvPr>
              <p:cNvSpPr/>
              <p:nvPr/>
            </p:nvSpPr>
            <p:spPr>
              <a:xfrm>
                <a:off x="8814618" y="7696198"/>
                <a:ext cx="265914" cy="365151"/>
              </a:xfrm>
              <a:custGeom>
                <a:avLst/>
                <a:gdLst>
                  <a:gd name="connsiteX0" fmla="*/ 265882 w 265914"/>
                  <a:gd name="connsiteY0" fmla="*/ 2 h 365151"/>
                  <a:gd name="connsiteX1" fmla="*/ 65857 w 265914"/>
                  <a:gd name="connsiteY1" fmla="*/ 123827 h 365151"/>
                  <a:gd name="connsiteX2" fmla="*/ 21407 w 265914"/>
                  <a:gd name="connsiteY2" fmla="*/ 177802 h 365151"/>
                  <a:gd name="connsiteX3" fmla="*/ 8707 w 265914"/>
                  <a:gd name="connsiteY3" fmla="*/ 365127 h 365151"/>
                  <a:gd name="connsiteX4" fmla="*/ 2357 w 265914"/>
                  <a:gd name="connsiteY4" fmla="*/ 190502 h 365151"/>
                  <a:gd name="connsiteX5" fmla="*/ 49982 w 265914"/>
                  <a:gd name="connsiteY5" fmla="*/ 127002 h 365151"/>
                  <a:gd name="connsiteX6" fmla="*/ 265882 w 265914"/>
                  <a:gd name="connsiteY6" fmla="*/ 2 h 36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914" h="365151">
                    <a:moveTo>
                      <a:pt x="265882" y="2"/>
                    </a:moveTo>
                    <a:cubicBezTo>
                      <a:pt x="268528" y="-527"/>
                      <a:pt x="106603" y="94194"/>
                      <a:pt x="65857" y="123827"/>
                    </a:cubicBezTo>
                    <a:cubicBezTo>
                      <a:pt x="25111" y="153460"/>
                      <a:pt x="30932" y="137585"/>
                      <a:pt x="21407" y="177802"/>
                    </a:cubicBezTo>
                    <a:cubicBezTo>
                      <a:pt x="11882" y="218019"/>
                      <a:pt x="11882" y="363010"/>
                      <a:pt x="8707" y="365127"/>
                    </a:cubicBezTo>
                    <a:cubicBezTo>
                      <a:pt x="5532" y="367244"/>
                      <a:pt x="-4522" y="230189"/>
                      <a:pt x="2357" y="190502"/>
                    </a:cubicBezTo>
                    <a:cubicBezTo>
                      <a:pt x="9236" y="150815"/>
                      <a:pt x="11353" y="156635"/>
                      <a:pt x="49982" y="127002"/>
                    </a:cubicBezTo>
                    <a:cubicBezTo>
                      <a:pt x="88611" y="97369"/>
                      <a:pt x="263236" y="531"/>
                      <a:pt x="26588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3" name="フリーフォーム 562">
                <a:extLst>
                  <a:ext uri="{FF2B5EF4-FFF2-40B4-BE49-F238E27FC236}">
                    <a16:creationId xmlns:a16="http://schemas.microsoft.com/office/drawing/2014/main" id="{B3135992-0CCD-5D07-22F2-5FE8A43E4F06}"/>
                  </a:ext>
                </a:extLst>
              </p:cNvPr>
              <p:cNvSpPr/>
              <p:nvPr/>
            </p:nvSpPr>
            <p:spPr>
              <a:xfrm>
                <a:off x="8951341" y="7667625"/>
                <a:ext cx="145193" cy="461179"/>
              </a:xfrm>
              <a:custGeom>
                <a:avLst/>
                <a:gdLst>
                  <a:gd name="connsiteX0" fmla="*/ 145034 w 145193"/>
                  <a:gd name="connsiteY0" fmla="*/ 0 h 461179"/>
                  <a:gd name="connsiteX1" fmla="*/ 129159 w 145193"/>
                  <a:gd name="connsiteY1" fmla="*/ 273050 h 461179"/>
                  <a:gd name="connsiteX2" fmla="*/ 103759 w 145193"/>
                  <a:gd name="connsiteY2" fmla="*/ 339725 h 461179"/>
                  <a:gd name="connsiteX3" fmla="*/ 8509 w 145193"/>
                  <a:gd name="connsiteY3" fmla="*/ 460375 h 461179"/>
                  <a:gd name="connsiteX4" fmla="*/ 5334 w 145193"/>
                  <a:gd name="connsiteY4" fmla="*/ 393700 h 461179"/>
                  <a:gd name="connsiteX5" fmla="*/ 14859 w 145193"/>
                  <a:gd name="connsiteY5" fmla="*/ 422275 h 461179"/>
                  <a:gd name="connsiteX6" fmla="*/ 94234 w 145193"/>
                  <a:gd name="connsiteY6" fmla="*/ 336550 h 461179"/>
                  <a:gd name="connsiteX7" fmla="*/ 119634 w 145193"/>
                  <a:gd name="connsiteY7" fmla="*/ 269875 h 461179"/>
                  <a:gd name="connsiteX8" fmla="*/ 145034 w 145193"/>
                  <a:gd name="connsiteY8" fmla="*/ 0 h 461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193" h="461179">
                    <a:moveTo>
                      <a:pt x="145034" y="0"/>
                    </a:moveTo>
                    <a:cubicBezTo>
                      <a:pt x="146621" y="529"/>
                      <a:pt x="136038" y="216429"/>
                      <a:pt x="129159" y="273050"/>
                    </a:cubicBezTo>
                    <a:cubicBezTo>
                      <a:pt x="122280" y="329671"/>
                      <a:pt x="123867" y="308504"/>
                      <a:pt x="103759" y="339725"/>
                    </a:cubicBezTo>
                    <a:cubicBezTo>
                      <a:pt x="83651" y="370946"/>
                      <a:pt x="24913" y="451379"/>
                      <a:pt x="8509" y="460375"/>
                    </a:cubicBezTo>
                    <a:cubicBezTo>
                      <a:pt x="-7895" y="469371"/>
                      <a:pt x="4276" y="400050"/>
                      <a:pt x="5334" y="393700"/>
                    </a:cubicBezTo>
                    <a:cubicBezTo>
                      <a:pt x="6392" y="387350"/>
                      <a:pt x="42" y="431800"/>
                      <a:pt x="14859" y="422275"/>
                    </a:cubicBezTo>
                    <a:cubicBezTo>
                      <a:pt x="29676" y="412750"/>
                      <a:pt x="76771" y="361950"/>
                      <a:pt x="94234" y="336550"/>
                    </a:cubicBezTo>
                    <a:cubicBezTo>
                      <a:pt x="111697" y="311150"/>
                      <a:pt x="111167" y="320146"/>
                      <a:pt x="119634" y="269875"/>
                    </a:cubicBezTo>
                    <a:cubicBezTo>
                      <a:pt x="128101" y="219604"/>
                      <a:pt x="143447" y="-529"/>
                      <a:pt x="1450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4" name="フリーフォーム 563">
                <a:extLst>
                  <a:ext uri="{FF2B5EF4-FFF2-40B4-BE49-F238E27FC236}">
                    <a16:creationId xmlns:a16="http://schemas.microsoft.com/office/drawing/2014/main" id="{48699570-A75E-34C3-5E18-19A4DB001E65}"/>
                  </a:ext>
                </a:extLst>
              </p:cNvPr>
              <p:cNvSpPr/>
              <p:nvPr/>
            </p:nvSpPr>
            <p:spPr>
              <a:xfrm>
                <a:off x="8878863" y="7753303"/>
                <a:ext cx="189026" cy="254061"/>
              </a:xfrm>
              <a:custGeom>
                <a:avLst/>
                <a:gdLst>
                  <a:gd name="connsiteX0" fmla="*/ 188937 w 189026"/>
                  <a:gd name="connsiteY0" fmla="*/ 47 h 254061"/>
                  <a:gd name="connsiteX1" fmla="*/ 49237 w 189026"/>
                  <a:gd name="connsiteY1" fmla="*/ 79422 h 254061"/>
                  <a:gd name="connsiteX2" fmla="*/ 1612 w 189026"/>
                  <a:gd name="connsiteY2" fmla="*/ 254047 h 254061"/>
                  <a:gd name="connsiteX3" fmla="*/ 27012 w 189026"/>
                  <a:gd name="connsiteY3" fmla="*/ 88947 h 254061"/>
                  <a:gd name="connsiteX4" fmla="*/ 188937 w 189026"/>
                  <a:gd name="connsiteY4" fmla="*/ 47 h 25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26" h="254061">
                    <a:moveTo>
                      <a:pt x="188937" y="47"/>
                    </a:moveTo>
                    <a:cubicBezTo>
                      <a:pt x="192641" y="-1540"/>
                      <a:pt x="80458" y="37089"/>
                      <a:pt x="49237" y="79422"/>
                    </a:cubicBezTo>
                    <a:cubicBezTo>
                      <a:pt x="18016" y="121755"/>
                      <a:pt x="5316" y="252460"/>
                      <a:pt x="1612" y="254047"/>
                    </a:cubicBezTo>
                    <a:cubicBezTo>
                      <a:pt x="-2092" y="255634"/>
                      <a:pt x="-1563" y="129693"/>
                      <a:pt x="27012" y="88947"/>
                    </a:cubicBezTo>
                    <a:cubicBezTo>
                      <a:pt x="55587" y="48201"/>
                      <a:pt x="185233" y="1634"/>
                      <a:pt x="188937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5" name="フリーフォーム 564">
                <a:extLst>
                  <a:ext uri="{FF2B5EF4-FFF2-40B4-BE49-F238E27FC236}">
                    <a16:creationId xmlns:a16="http://schemas.microsoft.com/office/drawing/2014/main" id="{C17EEE9B-451D-5E12-0591-48B5AB69EE7D}"/>
                  </a:ext>
                </a:extLst>
              </p:cNvPr>
              <p:cNvSpPr/>
              <p:nvPr/>
            </p:nvSpPr>
            <p:spPr>
              <a:xfrm>
                <a:off x="8959814" y="7807281"/>
                <a:ext cx="86455" cy="238209"/>
              </a:xfrm>
              <a:custGeom>
                <a:avLst/>
                <a:gdLst>
                  <a:gd name="connsiteX0" fmla="*/ 85761 w 86455"/>
                  <a:gd name="connsiteY0" fmla="*/ 44 h 238209"/>
                  <a:gd name="connsiteX1" fmla="*/ 63536 w 86455"/>
                  <a:gd name="connsiteY1" fmla="*/ 111169 h 238209"/>
                  <a:gd name="connsiteX2" fmla="*/ 36 w 86455"/>
                  <a:gd name="connsiteY2" fmla="*/ 238169 h 238209"/>
                  <a:gd name="connsiteX3" fmla="*/ 73061 w 86455"/>
                  <a:gd name="connsiteY3" fmla="*/ 123869 h 238209"/>
                  <a:gd name="connsiteX4" fmla="*/ 85761 w 86455"/>
                  <a:gd name="connsiteY4" fmla="*/ 44 h 2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455" h="238209">
                    <a:moveTo>
                      <a:pt x="85761" y="44"/>
                    </a:moveTo>
                    <a:cubicBezTo>
                      <a:pt x="84173" y="-2073"/>
                      <a:pt x="77823" y="71482"/>
                      <a:pt x="63536" y="111169"/>
                    </a:cubicBezTo>
                    <a:cubicBezTo>
                      <a:pt x="49249" y="150856"/>
                      <a:pt x="-1552" y="236052"/>
                      <a:pt x="36" y="238169"/>
                    </a:cubicBezTo>
                    <a:cubicBezTo>
                      <a:pt x="1624" y="240286"/>
                      <a:pt x="58774" y="159852"/>
                      <a:pt x="73061" y="123869"/>
                    </a:cubicBezTo>
                    <a:cubicBezTo>
                      <a:pt x="87348" y="87886"/>
                      <a:pt x="87349" y="2161"/>
                      <a:pt x="85761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6" name="フリーフォーム 565">
                <a:extLst>
                  <a:ext uri="{FF2B5EF4-FFF2-40B4-BE49-F238E27FC236}">
                    <a16:creationId xmlns:a16="http://schemas.microsoft.com/office/drawing/2014/main" id="{C2C9D68D-B0A7-6F27-7CA2-4CBFC6C8F7C7}"/>
                  </a:ext>
                </a:extLst>
              </p:cNvPr>
              <p:cNvSpPr/>
              <p:nvPr/>
            </p:nvSpPr>
            <p:spPr>
              <a:xfrm>
                <a:off x="7969250" y="8575675"/>
                <a:ext cx="1612529" cy="342420"/>
              </a:xfrm>
              <a:custGeom>
                <a:avLst/>
                <a:gdLst>
                  <a:gd name="connsiteX0" fmla="*/ 0 w 1612529"/>
                  <a:gd name="connsiteY0" fmla="*/ 0 h 342420"/>
                  <a:gd name="connsiteX1" fmla="*/ 685800 w 1612529"/>
                  <a:gd name="connsiteY1" fmla="*/ 136525 h 342420"/>
                  <a:gd name="connsiteX2" fmla="*/ 1571625 w 1612529"/>
                  <a:gd name="connsiteY2" fmla="*/ 330200 h 342420"/>
                  <a:gd name="connsiteX3" fmla="*/ 1412875 w 1612529"/>
                  <a:gd name="connsiteY3" fmla="*/ 311150 h 342420"/>
                  <a:gd name="connsiteX4" fmla="*/ 952500 w 1612529"/>
                  <a:gd name="connsiteY4" fmla="*/ 219075 h 342420"/>
                  <a:gd name="connsiteX5" fmla="*/ 1054100 w 1612529"/>
                  <a:gd name="connsiteY5" fmla="*/ 244475 h 342420"/>
                  <a:gd name="connsiteX6" fmla="*/ 733425 w 1612529"/>
                  <a:gd name="connsiteY6" fmla="*/ 171450 h 342420"/>
                  <a:gd name="connsiteX7" fmla="*/ 0 w 1612529"/>
                  <a:gd name="connsiteY7" fmla="*/ 0 h 34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2529" h="342420">
                    <a:moveTo>
                      <a:pt x="0" y="0"/>
                    </a:moveTo>
                    <a:lnTo>
                      <a:pt x="685800" y="136525"/>
                    </a:lnTo>
                    <a:lnTo>
                      <a:pt x="1571625" y="330200"/>
                    </a:lnTo>
                    <a:cubicBezTo>
                      <a:pt x="1692804" y="359304"/>
                      <a:pt x="1516062" y="329671"/>
                      <a:pt x="1412875" y="311150"/>
                    </a:cubicBezTo>
                    <a:cubicBezTo>
                      <a:pt x="1309688" y="292629"/>
                      <a:pt x="1012296" y="230188"/>
                      <a:pt x="952500" y="219075"/>
                    </a:cubicBezTo>
                    <a:cubicBezTo>
                      <a:pt x="892704" y="207963"/>
                      <a:pt x="1090612" y="252412"/>
                      <a:pt x="1054100" y="244475"/>
                    </a:cubicBezTo>
                    <a:cubicBezTo>
                      <a:pt x="1017588" y="236538"/>
                      <a:pt x="733425" y="171450"/>
                      <a:pt x="733425" y="17145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7" name="フリーフォーム 566">
                <a:extLst>
                  <a:ext uri="{FF2B5EF4-FFF2-40B4-BE49-F238E27FC236}">
                    <a16:creationId xmlns:a16="http://schemas.microsoft.com/office/drawing/2014/main" id="{2C939979-0A00-DD97-02C3-BCA824A2F6FC}"/>
                  </a:ext>
                </a:extLst>
              </p:cNvPr>
              <p:cNvSpPr/>
              <p:nvPr/>
            </p:nvSpPr>
            <p:spPr>
              <a:xfrm>
                <a:off x="8181975" y="8483600"/>
                <a:ext cx="1363752" cy="324110"/>
              </a:xfrm>
              <a:custGeom>
                <a:avLst/>
                <a:gdLst>
                  <a:gd name="connsiteX0" fmla="*/ 0 w 1363752"/>
                  <a:gd name="connsiteY0" fmla="*/ 0 h 324110"/>
                  <a:gd name="connsiteX1" fmla="*/ 723900 w 1363752"/>
                  <a:gd name="connsiteY1" fmla="*/ 180975 h 324110"/>
                  <a:gd name="connsiteX2" fmla="*/ 1355725 w 1363752"/>
                  <a:gd name="connsiteY2" fmla="*/ 320675 h 324110"/>
                  <a:gd name="connsiteX3" fmla="*/ 1054100 w 1363752"/>
                  <a:gd name="connsiteY3" fmla="*/ 273050 h 324110"/>
                  <a:gd name="connsiteX4" fmla="*/ 666750 w 1363752"/>
                  <a:gd name="connsiteY4" fmla="*/ 180975 h 324110"/>
                  <a:gd name="connsiteX5" fmla="*/ 803275 w 1363752"/>
                  <a:gd name="connsiteY5" fmla="*/ 225425 h 324110"/>
                  <a:gd name="connsiteX6" fmla="*/ 460375 w 1363752"/>
                  <a:gd name="connsiteY6" fmla="*/ 127000 h 324110"/>
                  <a:gd name="connsiteX7" fmla="*/ 0 w 1363752"/>
                  <a:gd name="connsiteY7" fmla="*/ 0 h 32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3752" h="324110">
                    <a:moveTo>
                      <a:pt x="0" y="0"/>
                    </a:moveTo>
                    <a:lnTo>
                      <a:pt x="723900" y="180975"/>
                    </a:lnTo>
                    <a:cubicBezTo>
                      <a:pt x="949854" y="234421"/>
                      <a:pt x="1300692" y="305329"/>
                      <a:pt x="1355725" y="320675"/>
                    </a:cubicBezTo>
                    <a:cubicBezTo>
                      <a:pt x="1410758" y="336021"/>
                      <a:pt x="1168929" y="296333"/>
                      <a:pt x="1054100" y="273050"/>
                    </a:cubicBezTo>
                    <a:cubicBezTo>
                      <a:pt x="939271" y="249767"/>
                      <a:pt x="708554" y="188912"/>
                      <a:pt x="666750" y="180975"/>
                    </a:cubicBezTo>
                    <a:cubicBezTo>
                      <a:pt x="624946" y="173038"/>
                      <a:pt x="837671" y="234421"/>
                      <a:pt x="803275" y="225425"/>
                    </a:cubicBezTo>
                    <a:cubicBezTo>
                      <a:pt x="768879" y="216429"/>
                      <a:pt x="460375" y="127000"/>
                      <a:pt x="460375" y="1270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8" name="フリーフォーム 567">
                <a:extLst>
                  <a:ext uri="{FF2B5EF4-FFF2-40B4-BE49-F238E27FC236}">
                    <a16:creationId xmlns:a16="http://schemas.microsoft.com/office/drawing/2014/main" id="{801AAD01-3CA2-6FC0-FAAA-DBB3F23464C9}"/>
                  </a:ext>
                </a:extLst>
              </p:cNvPr>
              <p:cNvSpPr/>
              <p:nvPr/>
            </p:nvSpPr>
            <p:spPr>
              <a:xfrm>
                <a:off x="6936734" y="8170746"/>
                <a:ext cx="394716" cy="430555"/>
              </a:xfrm>
              <a:custGeom>
                <a:avLst/>
                <a:gdLst>
                  <a:gd name="connsiteX0" fmla="*/ 26041 w 394716"/>
                  <a:gd name="connsiteY0" fmla="*/ 1704 h 430555"/>
                  <a:gd name="connsiteX1" fmla="*/ 6991 w 394716"/>
                  <a:gd name="connsiteY1" fmla="*/ 106479 h 430555"/>
                  <a:gd name="connsiteX2" fmla="*/ 32391 w 394716"/>
                  <a:gd name="connsiteY2" fmla="*/ 204904 h 430555"/>
                  <a:gd name="connsiteX3" fmla="*/ 133991 w 394716"/>
                  <a:gd name="connsiteY3" fmla="*/ 370004 h 430555"/>
                  <a:gd name="connsiteX4" fmla="*/ 194316 w 394716"/>
                  <a:gd name="connsiteY4" fmla="*/ 408104 h 430555"/>
                  <a:gd name="connsiteX5" fmla="*/ 394341 w 394716"/>
                  <a:gd name="connsiteY5" fmla="*/ 347779 h 430555"/>
                  <a:gd name="connsiteX6" fmla="*/ 241941 w 394716"/>
                  <a:gd name="connsiteY6" fmla="*/ 420804 h 430555"/>
                  <a:gd name="connsiteX7" fmla="*/ 153041 w 394716"/>
                  <a:gd name="connsiteY7" fmla="*/ 404929 h 430555"/>
                  <a:gd name="connsiteX8" fmla="*/ 6991 w 394716"/>
                  <a:gd name="connsiteY8" fmla="*/ 195379 h 430555"/>
                  <a:gd name="connsiteX9" fmla="*/ 26041 w 394716"/>
                  <a:gd name="connsiteY9" fmla="*/ 1704 h 43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4716" h="430555">
                    <a:moveTo>
                      <a:pt x="26041" y="1704"/>
                    </a:moveTo>
                    <a:cubicBezTo>
                      <a:pt x="26041" y="-13113"/>
                      <a:pt x="5933" y="72612"/>
                      <a:pt x="6991" y="106479"/>
                    </a:cubicBezTo>
                    <a:cubicBezTo>
                      <a:pt x="8049" y="140346"/>
                      <a:pt x="11224" y="160983"/>
                      <a:pt x="32391" y="204904"/>
                    </a:cubicBezTo>
                    <a:cubicBezTo>
                      <a:pt x="53558" y="248825"/>
                      <a:pt x="107004" y="336137"/>
                      <a:pt x="133991" y="370004"/>
                    </a:cubicBezTo>
                    <a:cubicBezTo>
                      <a:pt x="160978" y="403871"/>
                      <a:pt x="150924" y="411808"/>
                      <a:pt x="194316" y="408104"/>
                    </a:cubicBezTo>
                    <a:cubicBezTo>
                      <a:pt x="237708" y="404400"/>
                      <a:pt x="386404" y="345662"/>
                      <a:pt x="394341" y="347779"/>
                    </a:cubicBezTo>
                    <a:cubicBezTo>
                      <a:pt x="402278" y="349896"/>
                      <a:pt x="282158" y="411279"/>
                      <a:pt x="241941" y="420804"/>
                    </a:cubicBezTo>
                    <a:cubicBezTo>
                      <a:pt x="201724" y="430329"/>
                      <a:pt x="192199" y="442500"/>
                      <a:pt x="153041" y="404929"/>
                    </a:cubicBezTo>
                    <a:cubicBezTo>
                      <a:pt x="113883" y="367358"/>
                      <a:pt x="30274" y="258350"/>
                      <a:pt x="6991" y="195379"/>
                    </a:cubicBezTo>
                    <a:cubicBezTo>
                      <a:pt x="-16292" y="132408"/>
                      <a:pt x="26041" y="16521"/>
                      <a:pt x="26041" y="17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9" name="フリーフォーム 568">
                <a:extLst>
                  <a:ext uri="{FF2B5EF4-FFF2-40B4-BE49-F238E27FC236}">
                    <a16:creationId xmlns:a16="http://schemas.microsoft.com/office/drawing/2014/main" id="{D68E8D22-E827-9381-E3AE-9B0F87D7D85F}"/>
                  </a:ext>
                </a:extLst>
              </p:cNvPr>
              <p:cNvSpPr/>
              <p:nvPr/>
            </p:nvSpPr>
            <p:spPr>
              <a:xfrm>
                <a:off x="7011545" y="8206376"/>
                <a:ext cx="297380" cy="295146"/>
              </a:xfrm>
              <a:custGeom>
                <a:avLst/>
                <a:gdLst>
                  <a:gd name="connsiteX0" fmla="*/ 2030 w 297380"/>
                  <a:gd name="connsiteY0" fmla="*/ 999 h 295146"/>
                  <a:gd name="connsiteX1" fmla="*/ 43305 w 297380"/>
                  <a:gd name="connsiteY1" fmla="*/ 143874 h 295146"/>
                  <a:gd name="connsiteX2" fmla="*/ 113155 w 297380"/>
                  <a:gd name="connsiteY2" fmla="*/ 264524 h 295146"/>
                  <a:gd name="connsiteX3" fmla="*/ 297305 w 297380"/>
                  <a:gd name="connsiteY3" fmla="*/ 274049 h 295146"/>
                  <a:gd name="connsiteX4" fmla="*/ 135380 w 297380"/>
                  <a:gd name="connsiteY4" fmla="*/ 293099 h 295146"/>
                  <a:gd name="connsiteX5" fmla="*/ 106805 w 297380"/>
                  <a:gd name="connsiteY5" fmla="*/ 220074 h 295146"/>
                  <a:gd name="connsiteX6" fmla="*/ 2030 w 297380"/>
                  <a:gd name="connsiteY6" fmla="*/ 999 h 29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7380" h="295146">
                    <a:moveTo>
                      <a:pt x="2030" y="999"/>
                    </a:moveTo>
                    <a:cubicBezTo>
                      <a:pt x="-8553" y="-11701"/>
                      <a:pt x="24784" y="99953"/>
                      <a:pt x="43305" y="143874"/>
                    </a:cubicBezTo>
                    <a:cubicBezTo>
                      <a:pt x="61826" y="187795"/>
                      <a:pt x="70822" y="242828"/>
                      <a:pt x="113155" y="264524"/>
                    </a:cubicBezTo>
                    <a:cubicBezTo>
                      <a:pt x="155488" y="286220"/>
                      <a:pt x="293601" y="269287"/>
                      <a:pt x="297305" y="274049"/>
                    </a:cubicBezTo>
                    <a:cubicBezTo>
                      <a:pt x="301009" y="278811"/>
                      <a:pt x="167130" y="302095"/>
                      <a:pt x="135380" y="293099"/>
                    </a:cubicBezTo>
                    <a:cubicBezTo>
                      <a:pt x="103630" y="284103"/>
                      <a:pt x="127972" y="262937"/>
                      <a:pt x="106805" y="220074"/>
                    </a:cubicBezTo>
                    <a:cubicBezTo>
                      <a:pt x="85638" y="177212"/>
                      <a:pt x="12613" y="13699"/>
                      <a:pt x="2030" y="9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0" name="フリーフォーム 569">
                <a:extLst>
                  <a:ext uri="{FF2B5EF4-FFF2-40B4-BE49-F238E27FC236}">
                    <a16:creationId xmlns:a16="http://schemas.microsoft.com/office/drawing/2014/main" id="{8297A7C7-570B-CB5A-DC43-53B0B38704B5}"/>
                  </a:ext>
                </a:extLst>
              </p:cNvPr>
              <p:cNvSpPr/>
              <p:nvPr/>
            </p:nvSpPr>
            <p:spPr>
              <a:xfrm>
                <a:off x="6724140" y="7602782"/>
                <a:ext cx="210363" cy="585736"/>
              </a:xfrm>
              <a:custGeom>
                <a:avLst/>
                <a:gdLst>
                  <a:gd name="connsiteX0" fmla="*/ 210060 w 210363"/>
                  <a:gd name="connsiteY0" fmla="*/ 1343 h 585736"/>
                  <a:gd name="connsiteX1" fmla="*/ 54485 w 210363"/>
                  <a:gd name="connsiteY1" fmla="*/ 185493 h 585736"/>
                  <a:gd name="connsiteX2" fmla="*/ 13210 w 210363"/>
                  <a:gd name="connsiteY2" fmla="*/ 264868 h 585736"/>
                  <a:gd name="connsiteX3" fmla="*/ 51310 w 210363"/>
                  <a:gd name="connsiteY3" fmla="*/ 388693 h 585736"/>
                  <a:gd name="connsiteX4" fmla="*/ 143385 w 210363"/>
                  <a:gd name="connsiteY4" fmla="*/ 436318 h 585736"/>
                  <a:gd name="connsiteX5" fmla="*/ 184660 w 210363"/>
                  <a:gd name="connsiteY5" fmla="*/ 480768 h 585736"/>
                  <a:gd name="connsiteX6" fmla="*/ 197360 w 210363"/>
                  <a:gd name="connsiteY6" fmla="*/ 585543 h 585736"/>
                  <a:gd name="connsiteX7" fmla="*/ 171960 w 210363"/>
                  <a:gd name="connsiteY7" fmla="*/ 452193 h 585736"/>
                  <a:gd name="connsiteX8" fmla="*/ 41785 w 210363"/>
                  <a:gd name="connsiteY8" fmla="*/ 398218 h 585736"/>
                  <a:gd name="connsiteX9" fmla="*/ 10035 w 210363"/>
                  <a:gd name="connsiteY9" fmla="*/ 290268 h 585736"/>
                  <a:gd name="connsiteX10" fmla="*/ 210060 w 210363"/>
                  <a:gd name="connsiteY10" fmla="*/ 1343 h 585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363" h="585736">
                    <a:moveTo>
                      <a:pt x="210060" y="1343"/>
                    </a:moveTo>
                    <a:cubicBezTo>
                      <a:pt x="217468" y="-16119"/>
                      <a:pt x="87293" y="141572"/>
                      <a:pt x="54485" y="185493"/>
                    </a:cubicBezTo>
                    <a:cubicBezTo>
                      <a:pt x="21677" y="229414"/>
                      <a:pt x="13739" y="231001"/>
                      <a:pt x="13210" y="264868"/>
                    </a:cubicBezTo>
                    <a:cubicBezTo>
                      <a:pt x="12681" y="298735"/>
                      <a:pt x="29614" y="360118"/>
                      <a:pt x="51310" y="388693"/>
                    </a:cubicBezTo>
                    <a:cubicBezTo>
                      <a:pt x="73006" y="417268"/>
                      <a:pt x="121160" y="420972"/>
                      <a:pt x="143385" y="436318"/>
                    </a:cubicBezTo>
                    <a:cubicBezTo>
                      <a:pt x="165610" y="451664"/>
                      <a:pt x="175664" y="455897"/>
                      <a:pt x="184660" y="480768"/>
                    </a:cubicBezTo>
                    <a:cubicBezTo>
                      <a:pt x="193656" y="505639"/>
                      <a:pt x="199477" y="590305"/>
                      <a:pt x="197360" y="585543"/>
                    </a:cubicBezTo>
                    <a:cubicBezTo>
                      <a:pt x="195243" y="580781"/>
                      <a:pt x="197889" y="483414"/>
                      <a:pt x="171960" y="452193"/>
                    </a:cubicBezTo>
                    <a:cubicBezTo>
                      <a:pt x="146031" y="420972"/>
                      <a:pt x="68772" y="425205"/>
                      <a:pt x="41785" y="398218"/>
                    </a:cubicBezTo>
                    <a:cubicBezTo>
                      <a:pt x="14798" y="371231"/>
                      <a:pt x="-16423" y="355356"/>
                      <a:pt x="10035" y="290268"/>
                    </a:cubicBezTo>
                    <a:cubicBezTo>
                      <a:pt x="36493" y="225180"/>
                      <a:pt x="202652" y="18805"/>
                      <a:pt x="210060" y="13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フリーフォーム 570">
                <a:extLst>
                  <a:ext uri="{FF2B5EF4-FFF2-40B4-BE49-F238E27FC236}">
                    <a16:creationId xmlns:a16="http://schemas.microsoft.com/office/drawing/2014/main" id="{8CECDD40-9C70-9CFB-38FE-7516825FF4D3}"/>
                  </a:ext>
                </a:extLst>
              </p:cNvPr>
              <p:cNvSpPr/>
              <p:nvPr/>
            </p:nvSpPr>
            <p:spPr>
              <a:xfrm>
                <a:off x="6935977" y="7591381"/>
                <a:ext cx="420507" cy="35071"/>
              </a:xfrm>
              <a:custGeom>
                <a:avLst/>
                <a:gdLst>
                  <a:gd name="connsiteX0" fmla="*/ 1398 w 420507"/>
                  <a:gd name="connsiteY0" fmla="*/ 44 h 35071"/>
                  <a:gd name="connsiteX1" fmla="*/ 261748 w 420507"/>
                  <a:gd name="connsiteY1" fmla="*/ 22269 h 35071"/>
                  <a:gd name="connsiteX2" fmla="*/ 420498 w 420507"/>
                  <a:gd name="connsiteY2" fmla="*/ 31794 h 35071"/>
                  <a:gd name="connsiteX3" fmla="*/ 255398 w 420507"/>
                  <a:gd name="connsiteY3" fmla="*/ 34969 h 35071"/>
                  <a:gd name="connsiteX4" fmla="*/ 64898 w 420507"/>
                  <a:gd name="connsiteY4" fmla="*/ 28619 h 35071"/>
                  <a:gd name="connsiteX5" fmla="*/ 153798 w 420507"/>
                  <a:gd name="connsiteY5" fmla="*/ 28619 h 35071"/>
                  <a:gd name="connsiteX6" fmla="*/ 1398 w 420507"/>
                  <a:gd name="connsiteY6" fmla="*/ 44 h 3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507" h="35071">
                    <a:moveTo>
                      <a:pt x="1398" y="44"/>
                    </a:moveTo>
                    <a:cubicBezTo>
                      <a:pt x="19389" y="-1014"/>
                      <a:pt x="191898" y="16977"/>
                      <a:pt x="261748" y="22269"/>
                    </a:cubicBezTo>
                    <a:cubicBezTo>
                      <a:pt x="331598" y="27561"/>
                      <a:pt x="421556" y="29677"/>
                      <a:pt x="420498" y="31794"/>
                    </a:cubicBezTo>
                    <a:cubicBezTo>
                      <a:pt x="419440" y="33911"/>
                      <a:pt x="314665" y="35498"/>
                      <a:pt x="255398" y="34969"/>
                    </a:cubicBezTo>
                    <a:cubicBezTo>
                      <a:pt x="196131" y="34440"/>
                      <a:pt x="81831" y="29677"/>
                      <a:pt x="64898" y="28619"/>
                    </a:cubicBezTo>
                    <a:cubicBezTo>
                      <a:pt x="47965" y="27561"/>
                      <a:pt x="162794" y="34440"/>
                      <a:pt x="153798" y="28619"/>
                    </a:cubicBezTo>
                    <a:cubicBezTo>
                      <a:pt x="144802" y="22798"/>
                      <a:pt x="-16593" y="1102"/>
                      <a:pt x="139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2" name="フリーフォーム 571">
                <a:extLst>
                  <a:ext uri="{FF2B5EF4-FFF2-40B4-BE49-F238E27FC236}">
                    <a16:creationId xmlns:a16="http://schemas.microsoft.com/office/drawing/2014/main" id="{25E5CEB5-1851-3DAF-8626-F2D7E6F492D2}"/>
                  </a:ext>
                </a:extLst>
              </p:cNvPr>
              <p:cNvSpPr/>
              <p:nvPr/>
            </p:nvSpPr>
            <p:spPr>
              <a:xfrm>
                <a:off x="7090043" y="7534112"/>
                <a:ext cx="1297683" cy="112377"/>
              </a:xfrm>
              <a:custGeom>
                <a:avLst/>
                <a:gdLst>
                  <a:gd name="connsiteX0" fmla="*/ 2907 w 1297683"/>
                  <a:gd name="connsiteY0" fmla="*/ 60488 h 112377"/>
                  <a:gd name="connsiteX1" fmla="*/ 218807 w 1297683"/>
                  <a:gd name="connsiteY1" fmla="*/ 57313 h 112377"/>
                  <a:gd name="connsiteX2" fmla="*/ 371207 w 1297683"/>
                  <a:gd name="connsiteY2" fmla="*/ 163 h 112377"/>
                  <a:gd name="connsiteX3" fmla="*/ 529957 w 1297683"/>
                  <a:gd name="connsiteY3" fmla="*/ 41438 h 112377"/>
                  <a:gd name="connsiteX4" fmla="*/ 742682 w 1297683"/>
                  <a:gd name="connsiteY4" fmla="*/ 82713 h 112377"/>
                  <a:gd name="connsiteX5" fmla="*/ 1295132 w 1297683"/>
                  <a:gd name="connsiteY5" fmla="*/ 22388 h 112377"/>
                  <a:gd name="connsiteX6" fmla="*/ 939532 w 1297683"/>
                  <a:gd name="connsiteY6" fmla="*/ 92238 h 112377"/>
                  <a:gd name="connsiteX7" fmla="*/ 720457 w 1297683"/>
                  <a:gd name="connsiteY7" fmla="*/ 111288 h 112377"/>
                  <a:gd name="connsiteX8" fmla="*/ 568057 w 1297683"/>
                  <a:gd name="connsiteY8" fmla="*/ 66838 h 112377"/>
                  <a:gd name="connsiteX9" fmla="*/ 387082 w 1297683"/>
                  <a:gd name="connsiteY9" fmla="*/ 22388 h 112377"/>
                  <a:gd name="connsiteX10" fmla="*/ 2907 w 1297683"/>
                  <a:gd name="connsiteY10" fmla="*/ 60488 h 112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7683" h="112377">
                    <a:moveTo>
                      <a:pt x="2907" y="60488"/>
                    </a:moveTo>
                    <a:cubicBezTo>
                      <a:pt x="-25139" y="66309"/>
                      <a:pt x="157424" y="67367"/>
                      <a:pt x="218807" y="57313"/>
                    </a:cubicBezTo>
                    <a:cubicBezTo>
                      <a:pt x="280190" y="47259"/>
                      <a:pt x="319349" y="2809"/>
                      <a:pt x="371207" y="163"/>
                    </a:cubicBezTo>
                    <a:cubicBezTo>
                      <a:pt x="423065" y="-2483"/>
                      <a:pt x="468045" y="27680"/>
                      <a:pt x="529957" y="41438"/>
                    </a:cubicBezTo>
                    <a:cubicBezTo>
                      <a:pt x="591869" y="55196"/>
                      <a:pt x="615153" y="85888"/>
                      <a:pt x="742682" y="82713"/>
                    </a:cubicBezTo>
                    <a:cubicBezTo>
                      <a:pt x="870211" y="79538"/>
                      <a:pt x="1262324" y="20800"/>
                      <a:pt x="1295132" y="22388"/>
                    </a:cubicBezTo>
                    <a:cubicBezTo>
                      <a:pt x="1327940" y="23975"/>
                      <a:pt x="1035311" y="77421"/>
                      <a:pt x="939532" y="92238"/>
                    </a:cubicBezTo>
                    <a:cubicBezTo>
                      <a:pt x="843753" y="107055"/>
                      <a:pt x="782370" y="115521"/>
                      <a:pt x="720457" y="111288"/>
                    </a:cubicBezTo>
                    <a:cubicBezTo>
                      <a:pt x="658544" y="107055"/>
                      <a:pt x="623619" y="81655"/>
                      <a:pt x="568057" y="66838"/>
                    </a:cubicBezTo>
                    <a:cubicBezTo>
                      <a:pt x="512495" y="52021"/>
                      <a:pt x="477040" y="21330"/>
                      <a:pt x="387082" y="22388"/>
                    </a:cubicBezTo>
                    <a:cubicBezTo>
                      <a:pt x="297124" y="23446"/>
                      <a:pt x="30953" y="54667"/>
                      <a:pt x="2907" y="604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3" name="フリーフォーム 572">
                <a:extLst>
                  <a:ext uri="{FF2B5EF4-FFF2-40B4-BE49-F238E27FC236}">
                    <a16:creationId xmlns:a16="http://schemas.microsoft.com/office/drawing/2014/main" id="{51711A1C-0BC1-6601-8C32-25FAE8CA7129}"/>
                  </a:ext>
                </a:extLst>
              </p:cNvPr>
              <p:cNvSpPr/>
              <p:nvPr/>
            </p:nvSpPr>
            <p:spPr>
              <a:xfrm>
                <a:off x="7626320" y="7654418"/>
                <a:ext cx="747656" cy="352932"/>
              </a:xfrm>
              <a:custGeom>
                <a:avLst/>
                <a:gdLst>
                  <a:gd name="connsiteX0" fmla="*/ 742980 w 747656"/>
                  <a:gd name="connsiteY0" fmla="*/ 507 h 352932"/>
                  <a:gd name="connsiteX1" fmla="*/ 368330 w 747656"/>
                  <a:gd name="connsiteY1" fmla="*/ 105282 h 352932"/>
                  <a:gd name="connsiteX2" fmla="*/ 30 w 747656"/>
                  <a:gd name="connsiteY2" fmla="*/ 352932 h 352932"/>
                  <a:gd name="connsiteX3" fmla="*/ 387380 w 747656"/>
                  <a:gd name="connsiteY3" fmla="*/ 105282 h 352932"/>
                  <a:gd name="connsiteX4" fmla="*/ 568355 w 747656"/>
                  <a:gd name="connsiteY4" fmla="*/ 67182 h 352932"/>
                  <a:gd name="connsiteX5" fmla="*/ 742980 w 747656"/>
                  <a:gd name="connsiteY5" fmla="*/ 507 h 35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56" h="352932">
                    <a:moveTo>
                      <a:pt x="742980" y="507"/>
                    </a:moveTo>
                    <a:cubicBezTo>
                      <a:pt x="709642" y="6857"/>
                      <a:pt x="492155" y="46545"/>
                      <a:pt x="368330" y="105282"/>
                    </a:cubicBezTo>
                    <a:cubicBezTo>
                      <a:pt x="244505" y="164019"/>
                      <a:pt x="-3145" y="352932"/>
                      <a:pt x="30" y="352932"/>
                    </a:cubicBezTo>
                    <a:cubicBezTo>
                      <a:pt x="3205" y="352932"/>
                      <a:pt x="292659" y="152907"/>
                      <a:pt x="387380" y="105282"/>
                    </a:cubicBezTo>
                    <a:cubicBezTo>
                      <a:pt x="482101" y="57657"/>
                      <a:pt x="514380" y="85174"/>
                      <a:pt x="568355" y="67182"/>
                    </a:cubicBezTo>
                    <a:cubicBezTo>
                      <a:pt x="622330" y="49190"/>
                      <a:pt x="776318" y="-5843"/>
                      <a:pt x="742980" y="5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4" name="フリーフォーム 573">
                <a:extLst>
                  <a:ext uri="{FF2B5EF4-FFF2-40B4-BE49-F238E27FC236}">
                    <a16:creationId xmlns:a16="http://schemas.microsoft.com/office/drawing/2014/main" id="{9ECD6C91-2513-2CEE-0ACC-2E9F127BF836}"/>
                  </a:ext>
                </a:extLst>
              </p:cNvPr>
              <p:cNvSpPr/>
              <p:nvPr/>
            </p:nvSpPr>
            <p:spPr>
              <a:xfrm>
                <a:off x="7626330" y="7601860"/>
                <a:ext cx="710579" cy="402315"/>
              </a:xfrm>
              <a:custGeom>
                <a:avLst/>
                <a:gdLst>
                  <a:gd name="connsiteX0" fmla="*/ 704870 w 710579"/>
                  <a:gd name="connsiteY0" fmla="*/ 5440 h 402315"/>
                  <a:gd name="connsiteX1" fmla="*/ 206395 w 710579"/>
                  <a:gd name="connsiteY1" fmla="*/ 202290 h 402315"/>
                  <a:gd name="connsiteX2" fmla="*/ 20 w 710579"/>
                  <a:gd name="connsiteY2" fmla="*/ 402315 h 402315"/>
                  <a:gd name="connsiteX3" fmla="*/ 215920 w 710579"/>
                  <a:gd name="connsiteY3" fmla="*/ 202290 h 402315"/>
                  <a:gd name="connsiteX4" fmla="*/ 460395 w 710579"/>
                  <a:gd name="connsiteY4" fmla="*/ 68940 h 402315"/>
                  <a:gd name="connsiteX5" fmla="*/ 704870 w 710579"/>
                  <a:gd name="connsiteY5" fmla="*/ 5440 h 4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0579" h="402315">
                    <a:moveTo>
                      <a:pt x="704870" y="5440"/>
                    </a:moveTo>
                    <a:cubicBezTo>
                      <a:pt x="662537" y="27665"/>
                      <a:pt x="323870" y="136144"/>
                      <a:pt x="206395" y="202290"/>
                    </a:cubicBezTo>
                    <a:cubicBezTo>
                      <a:pt x="88920" y="268436"/>
                      <a:pt x="-1567" y="402315"/>
                      <a:pt x="20" y="402315"/>
                    </a:cubicBezTo>
                    <a:cubicBezTo>
                      <a:pt x="1607" y="402315"/>
                      <a:pt x="139191" y="257852"/>
                      <a:pt x="215920" y="202290"/>
                    </a:cubicBezTo>
                    <a:cubicBezTo>
                      <a:pt x="292649" y="146728"/>
                      <a:pt x="377845" y="103865"/>
                      <a:pt x="460395" y="68940"/>
                    </a:cubicBezTo>
                    <a:cubicBezTo>
                      <a:pt x="542945" y="34015"/>
                      <a:pt x="747203" y="-16785"/>
                      <a:pt x="704870" y="5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フリーフォーム 574">
                <a:extLst>
                  <a:ext uri="{FF2B5EF4-FFF2-40B4-BE49-F238E27FC236}">
                    <a16:creationId xmlns:a16="http://schemas.microsoft.com/office/drawing/2014/main" id="{4DE28CFE-E086-73E4-E80A-06B9CBECED96}"/>
                  </a:ext>
                </a:extLst>
              </p:cNvPr>
              <p:cNvSpPr/>
              <p:nvPr/>
            </p:nvSpPr>
            <p:spPr>
              <a:xfrm>
                <a:off x="6943608" y="7913514"/>
                <a:ext cx="743073" cy="267958"/>
              </a:xfrm>
              <a:custGeom>
                <a:avLst/>
                <a:gdLst>
                  <a:gd name="connsiteX0" fmla="*/ 117 w 743073"/>
                  <a:gd name="connsiteY0" fmla="*/ 258936 h 267958"/>
                  <a:gd name="connsiteX1" fmla="*/ 216017 w 743073"/>
                  <a:gd name="connsiteY1" fmla="*/ 258936 h 267958"/>
                  <a:gd name="connsiteX2" fmla="*/ 276342 w 743073"/>
                  <a:gd name="connsiteY2" fmla="*/ 150986 h 267958"/>
                  <a:gd name="connsiteX3" fmla="*/ 368417 w 743073"/>
                  <a:gd name="connsiteY3" fmla="*/ 17636 h 267958"/>
                  <a:gd name="connsiteX4" fmla="*/ 489067 w 743073"/>
                  <a:gd name="connsiteY4" fmla="*/ 46211 h 267958"/>
                  <a:gd name="connsiteX5" fmla="*/ 549392 w 743073"/>
                  <a:gd name="connsiteY5" fmla="*/ 74786 h 267958"/>
                  <a:gd name="connsiteX6" fmla="*/ 743067 w 743073"/>
                  <a:gd name="connsiteY6" fmla="*/ 62086 h 267958"/>
                  <a:gd name="connsiteX7" fmla="*/ 555742 w 743073"/>
                  <a:gd name="connsiteY7" fmla="*/ 58911 h 267958"/>
                  <a:gd name="connsiteX8" fmla="*/ 377942 w 743073"/>
                  <a:gd name="connsiteY8" fmla="*/ 1761 h 267958"/>
                  <a:gd name="connsiteX9" fmla="*/ 269992 w 743073"/>
                  <a:gd name="connsiteY9" fmla="*/ 135111 h 267958"/>
                  <a:gd name="connsiteX10" fmla="*/ 247767 w 743073"/>
                  <a:gd name="connsiteY10" fmla="*/ 233536 h 267958"/>
                  <a:gd name="connsiteX11" fmla="*/ 117 w 743073"/>
                  <a:gd name="connsiteY11" fmla="*/ 258936 h 2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3073" h="267958">
                    <a:moveTo>
                      <a:pt x="117" y="258936"/>
                    </a:moveTo>
                    <a:cubicBezTo>
                      <a:pt x="-5175" y="263169"/>
                      <a:pt x="169980" y="276928"/>
                      <a:pt x="216017" y="258936"/>
                    </a:cubicBezTo>
                    <a:cubicBezTo>
                      <a:pt x="262054" y="240944"/>
                      <a:pt x="250942" y="191203"/>
                      <a:pt x="276342" y="150986"/>
                    </a:cubicBezTo>
                    <a:cubicBezTo>
                      <a:pt x="301742" y="110769"/>
                      <a:pt x="332963" y="35098"/>
                      <a:pt x="368417" y="17636"/>
                    </a:cubicBezTo>
                    <a:cubicBezTo>
                      <a:pt x="403871" y="174"/>
                      <a:pt x="458905" y="36686"/>
                      <a:pt x="489067" y="46211"/>
                    </a:cubicBezTo>
                    <a:cubicBezTo>
                      <a:pt x="519229" y="55736"/>
                      <a:pt x="507059" y="72140"/>
                      <a:pt x="549392" y="74786"/>
                    </a:cubicBezTo>
                    <a:cubicBezTo>
                      <a:pt x="591725" y="77432"/>
                      <a:pt x="742009" y="64732"/>
                      <a:pt x="743067" y="62086"/>
                    </a:cubicBezTo>
                    <a:cubicBezTo>
                      <a:pt x="744125" y="59440"/>
                      <a:pt x="616596" y="68965"/>
                      <a:pt x="555742" y="58911"/>
                    </a:cubicBezTo>
                    <a:cubicBezTo>
                      <a:pt x="494888" y="48857"/>
                      <a:pt x="425567" y="-10939"/>
                      <a:pt x="377942" y="1761"/>
                    </a:cubicBezTo>
                    <a:cubicBezTo>
                      <a:pt x="330317" y="14461"/>
                      <a:pt x="291688" y="96482"/>
                      <a:pt x="269992" y="135111"/>
                    </a:cubicBezTo>
                    <a:cubicBezTo>
                      <a:pt x="248296" y="173740"/>
                      <a:pt x="288513" y="211311"/>
                      <a:pt x="247767" y="233536"/>
                    </a:cubicBezTo>
                    <a:cubicBezTo>
                      <a:pt x="207021" y="255761"/>
                      <a:pt x="5409" y="254703"/>
                      <a:pt x="117" y="2589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6" name="フリーフォーム 575">
                <a:extLst>
                  <a:ext uri="{FF2B5EF4-FFF2-40B4-BE49-F238E27FC236}">
                    <a16:creationId xmlns:a16="http://schemas.microsoft.com/office/drawing/2014/main" id="{B884DD9A-19D9-0A4B-0838-34981D79AE97}"/>
                  </a:ext>
                </a:extLst>
              </p:cNvPr>
              <p:cNvSpPr/>
              <p:nvPr/>
            </p:nvSpPr>
            <p:spPr>
              <a:xfrm>
                <a:off x="7159463" y="7996560"/>
                <a:ext cx="473410" cy="157007"/>
              </a:xfrm>
              <a:custGeom>
                <a:avLst/>
                <a:gdLst>
                  <a:gd name="connsiteX0" fmla="*/ 162 w 473410"/>
                  <a:gd name="connsiteY0" fmla="*/ 156840 h 157007"/>
                  <a:gd name="connsiteX1" fmla="*/ 225587 w 473410"/>
                  <a:gd name="connsiteY1" fmla="*/ 39365 h 157007"/>
                  <a:gd name="connsiteX2" fmla="*/ 473237 w 473410"/>
                  <a:gd name="connsiteY2" fmla="*/ 10790 h 157007"/>
                  <a:gd name="connsiteX3" fmla="*/ 260512 w 473410"/>
                  <a:gd name="connsiteY3" fmla="*/ 10790 h 157007"/>
                  <a:gd name="connsiteX4" fmla="*/ 162 w 473410"/>
                  <a:gd name="connsiteY4" fmla="*/ 156840 h 15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410" h="157007">
                    <a:moveTo>
                      <a:pt x="162" y="156840"/>
                    </a:moveTo>
                    <a:cubicBezTo>
                      <a:pt x="-5659" y="161602"/>
                      <a:pt x="146741" y="63707"/>
                      <a:pt x="225587" y="39365"/>
                    </a:cubicBezTo>
                    <a:cubicBezTo>
                      <a:pt x="304433" y="15023"/>
                      <a:pt x="467416" y="15552"/>
                      <a:pt x="473237" y="10790"/>
                    </a:cubicBezTo>
                    <a:cubicBezTo>
                      <a:pt x="479058" y="6028"/>
                      <a:pt x="337241" y="-10906"/>
                      <a:pt x="260512" y="10790"/>
                    </a:cubicBezTo>
                    <a:cubicBezTo>
                      <a:pt x="183783" y="32486"/>
                      <a:pt x="5983" y="152078"/>
                      <a:pt x="162" y="1568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7" name="フリーフォーム 576">
                <a:extLst>
                  <a:ext uri="{FF2B5EF4-FFF2-40B4-BE49-F238E27FC236}">
                    <a16:creationId xmlns:a16="http://schemas.microsoft.com/office/drawing/2014/main" id="{DAE111A2-19AF-DD79-EE87-21BABE41E252}"/>
                  </a:ext>
                </a:extLst>
              </p:cNvPr>
              <p:cNvSpPr/>
              <p:nvPr/>
            </p:nvSpPr>
            <p:spPr>
              <a:xfrm>
                <a:off x="6805957" y="7759611"/>
                <a:ext cx="186022" cy="286781"/>
              </a:xfrm>
              <a:custGeom>
                <a:avLst/>
                <a:gdLst>
                  <a:gd name="connsiteX0" fmla="*/ 121893 w 186022"/>
                  <a:gd name="connsiteY0" fmla="*/ 89 h 286781"/>
                  <a:gd name="connsiteX1" fmla="*/ 23468 w 186022"/>
                  <a:gd name="connsiteY1" fmla="*/ 82639 h 286781"/>
                  <a:gd name="connsiteX2" fmla="*/ 58393 w 186022"/>
                  <a:gd name="connsiteY2" fmla="*/ 171539 h 286781"/>
                  <a:gd name="connsiteX3" fmla="*/ 185393 w 186022"/>
                  <a:gd name="connsiteY3" fmla="*/ 285839 h 286781"/>
                  <a:gd name="connsiteX4" fmla="*/ 102843 w 186022"/>
                  <a:gd name="connsiteY4" fmla="*/ 222339 h 286781"/>
                  <a:gd name="connsiteX5" fmla="*/ 4418 w 186022"/>
                  <a:gd name="connsiteY5" fmla="*/ 158839 h 286781"/>
                  <a:gd name="connsiteX6" fmla="*/ 26643 w 186022"/>
                  <a:gd name="connsiteY6" fmla="*/ 98514 h 286781"/>
                  <a:gd name="connsiteX7" fmla="*/ 121893 w 186022"/>
                  <a:gd name="connsiteY7" fmla="*/ 89 h 28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022" h="286781">
                    <a:moveTo>
                      <a:pt x="121893" y="89"/>
                    </a:moveTo>
                    <a:cubicBezTo>
                      <a:pt x="121364" y="-2557"/>
                      <a:pt x="34051" y="54064"/>
                      <a:pt x="23468" y="82639"/>
                    </a:cubicBezTo>
                    <a:cubicBezTo>
                      <a:pt x="12885" y="111214"/>
                      <a:pt x="31406" y="137672"/>
                      <a:pt x="58393" y="171539"/>
                    </a:cubicBezTo>
                    <a:cubicBezTo>
                      <a:pt x="85380" y="205406"/>
                      <a:pt x="177985" y="277372"/>
                      <a:pt x="185393" y="285839"/>
                    </a:cubicBezTo>
                    <a:cubicBezTo>
                      <a:pt x="192801" y="294306"/>
                      <a:pt x="133005" y="243506"/>
                      <a:pt x="102843" y="222339"/>
                    </a:cubicBezTo>
                    <a:cubicBezTo>
                      <a:pt x="72681" y="201172"/>
                      <a:pt x="17118" y="179476"/>
                      <a:pt x="4418" y="158839"/>
                    </a:cubicBezTo>
                    <a:cubicBezTo>
                      <a:pt x="-8282" y="138202"/>
                      <a:pt x="8651" y="120739"/>
                      <a:pt x="26643" y="98514"/>
                    </a:cubicBezTo>
                    <a:cubicBezTo>
                      <a:pt x="44635" y="76289"/>
                      <a:pt x="122422" y="2735"/>
                      <a:pt x="121893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フリーフォーム 577">
                <a:extLst>
                  <a:ext uri="{FF2B5EF4-FFF2-40B4-BE49-F238E27FC236}">
                    <a16:creationId xmlns:a16="http://schemas.microsoft.com/office/drawing/2014/main" id="{93C89530-CEE3-7D83-CF7E-FE4E6AD04B83}"/>
                  </a:ext>
                </a:extLst>
              </p:cNvPr>
              <p:cNvSpPr/>
              <p:nvPr/>
            </p:nvSpPr>
            <p:spPr>
              <a:xfrm>
                <a:off x="7365557" y="7619988"/>
                <a:ext cx="340349" cy="315259"/>
              </a:xfrm>
              <a:custGeom>
                <a:avLst/>
                <a:gdLst>
                  <a:gd name="connsiteX0" fmla="*/ 130618 w 340349"/>
                  <a:gd name="connsiteY0" fmla="*/ 12 h 315259"/>
                  <a:gd name="connsiteX1" fmla="*/ 19493 w 340349"/>
                  <a:gd name="connsiteY1" fmla="*/ 111137 h 315259"/>
                  <a:gd name="connsiteX2" fmla="*/ 82993 w 340349"/>
                  <a:gd name="connsiteY2" fmla="*/ 276237 h 315259"/>
                  <a:gd name="connsiteX3" fmla="*/ 190943 w 340349"/>
                  <a:gd name="connsiteY3" fmla="*/ 282587 h 315259"/>
                  <a:gd name="connsiteX4" fmla="*/ 340168 w 340349"/>
                  <a:gd name="connsiteY4" fmla="*/ 196862 h 315259"/>
                  <a:gd name="connsiteX5" fmla="*/ 159193 w 340349"/>
                  <a:gd name="connsiteY5" fmla="*/ 314337 h 315259"/>
                  <a:gd name="connsiteX6" fmla="*/ 41718 w 340349"/>
                  <a:gd name="connsiteY6" fmla="*/ 244487 h 315259"/>
                  <a:gd name="connsiteX7" fmla="*/ 3618 w 340349"/>
                  <a:gd name="connsiteY7" fmla="*/ 117487 h 315259"/>
                  <a:gd name="connsiteX8" fmla="*/ 130618 w 340349"/>
                  <a:gd name="connsiteY8" fmla="*/ 12 h 3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49" h="315259">
                    <a:moveTo>
                      <a:pt x="130618" y="12"/>
                    </a:moveTo>
                    <a:cubicBezTo>
                      <a:pt x="133264" y="-1046"/>
                      <a:pt x="27430" y="65100"/>
                      <a:pt x="19493" y="111137"/>
                    </a:cubicBezTo>
                    <a:cubicBezTo>
                      <a:pt x="11556" y="157174"/>
                      <a:pt x="54418" y="247662"/>
                      <a:pt x="82993" y="276237"/>
                    </a:cubicBezTo>
                    <a:cubicBezTo>
                      <a:pt x="111568" y="304812"/>
                      <a:pt x="148081" y="295816"/>
                      <a:pt x="190943" y="282587"/>
                    </a:cubicBezTo>
                    <a:cubicBezTo>
                      <a:pt x="233805" y="269358"/>
                      <a:pt x="345460" y="191570"/>
                      <a:pt x="340168" y="196862"/>
                    </a:cubicBezTo>
                    <a:cubicBezTo>
                      <a:pt x="334876" y="202154"/>
                      <a:pt x="208935" y="306399"/>
                      <a:pt x="159193" y="314337"/>
                    </a:cubicBezTo>
                    <a:cubicBezTo>
                      <a:pt x="109451" y="322275"/>
                      <a:pt x="67647" y="277295"/>
                      <a:pt x="41718" y="244487"/>
                    </a:cubicBezTo>
                    <a:cubicBezTo>
                      <a:pt x="15789" y="211679"/>
                      <a:pt x="-9611" y="156116"/>
                      <a:pt x="3618" y="117487"/>
                    </a:cubicBezTo>
                    <a:cubicBezTo>
                      <a:pt x="16847" y="78858"/>
                      <a:pt x="127972" y="1070"/>
                      <a:pt x="130618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9" name="フリーフォーム 578">
                <a:extLst>
                  <a:ext uri="{FF2B5EF4-FFF2-40B4-BE49-F238E27FC236}">
                    <a16:creationId xmlns:a16="http://schemas.microsoft.com/office/drawing/2014/main" id="{D73C5CCA-7FF1-0810-CE60-5A3D34525225}"/>
                  </a:ext>
                </a:extLst>
              </p:cNvPr>
              <p:cNvSpPr/>
              <p:nvPr/>
            </p:nvSpPr>
            <p:spPr>
              <a:xfrm>
                <a:off x="7508276" y="7635263"/>
                <a:ext cx="579082" cy="43073"/>
              </a:xfrm>
              <a:custGeom>
                <a:avLst/>
                <a:gdLst>
                  <a:gd name="connsiteX0" fmla="*/ 599 w 579082"/>
                  <a:gd name="connsiteY0" fmla="*/ 612 h 43073"/>
                  <a:gd name="connsiteX1" fmla="*/ 181574 w 579082"/>
                  <a:gd name="connsiteY1" fmla="*/ 16487 h 43073"/>
                  <a:gd name="connsiteX2" fmla="*/ 578449 w 579082"/>
                  <a:gd name="connsiteY2" fmla="*/ 6962 h 43073"/>
                  <a:gd name="connsiteX3" fmla="*/ 276824 w 579082"/>
                  <a:gd name="connsiteY3" fmla="*/ 41887 h 43073"/>
                  <a:gd name="connsiteX4" fmla="*/ 397474 w 579082"/>
                  <a:gd name="connsiteY4" fmla="*/ 35537 h 43073"/>
                  <a:gd name="connsiteX5" fmla="*/ 235549 w 579082"/>
                  <a:gd name="connsiteY5" fmla="*/ 41887 h 43073"/>
                  <a:gd name="connsiteX6" fmla="*/ 599 w 579082"/>
                  <a:gd name="connsiteY6" fmla="*/ 612 h 4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9082" h="43073">
                    <a:moveTo>
                      <a:pt x="599" y="612"/>
                    </a:moveTo>
                    <a:cubicBezTo>
                      <a:pt x="-8397" y="-3621"/>
                      <a:pt x="85266" y="15429"/>
                      <a:pt x="181574" y="16487"/>
                    </a:cubicBezTo>
                    <a:cubicBezTo>
                      <a:pt x="277882" y="17545"/>
                      <a:pt x="562574" y="2729"/>
                      <a:pt x="578449" y="6962"/>
                    </a:cubicBezTo>
                    <a:cubicBezTo>
                      <a:pt x="594324" y="11195"/>
                      <a:pt x="306987" y="37125"/>
                      <a:pt x="276824" y="41887"/>
                    </a:cubicBezTo>
                    <a:cubicBezTo>
                      <a:pt x="246662" y="46650"/>
                      <a:pt x="404353" y="35537"/>
                      <a:pt x="397474" y="35537"/>
                    </a:cubicBezTo>
                    <a:cubicBezTo>
                      <a:pt x="390595" y="35537"/>
                      <a:pt x="301695" y="45591"/>
                      <a:pt x="235549" y="41887"/>
                    </a:cubicBezTo>
                    <a:cubicBezTo>
                      <a:pt x="169403" y="38183"/>
                      <a:pt x="9595" y="4845"/>
                      <a:pt x="599" y="6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0" name="フリーフォーム 579">
                <a:extLst>
                  <a:ext uri="{FF2B5EF4-FFF2-40B4-BE49-F238E27FC236}">
                    <a16:creationId xmlns:a16="http://schemas.microsoft.com/office/drawing/2014/main" id="{96668D20-8DBB-7317-92DE-BC4F2BA56921}"/>
                  </a:ext>
                </a:extLst>
              </p:cNvPr>
              <p:cNvSpPr/>
              <p:nvPr/>
            </p:nvSpPr>
            <p:spPr>
              <a:xfrm>
                <a:off x="6984972" y="7597773"/>
                <a:ext cx="464235" cy="105340"/>
              </a:xfrm>
              <a:custGeom>
                <a:avLst/>
                <a:gdLst>
                  <a:gd name="connsiteX0" fmla="*/ 28 w 464235"/>
                  <a:gd name="connsiteY0" fmla="*/ 73027 h 105340"/>
                  <a:gd name="connsiteX1" fmla="*/ 254028 w 464235"/>
                  <a:gd name="connsiteY1" fmla="*/ 82552 h 105340"/>
                  <a:gd name="connsiteX2" fmla="*/ 463578 w 464235"/>
                  <a:gd name="connsiteY2" fmla="*/ 2 h 105340"/>
                  <a:gd name="connsiteX3" fmla="*/ 317528 w 464235"/>
                  <a:gd name="connsiteY3" fmla="*/ 85727 h 105340"/>
                  <a:gd name="connsiteX4" fmla="*/ 244503 w 464235"/>
                  <a:gd name="connsiteY4" fmla="*/ 104777 h 105340"/>
                  <a:gd name="connsiteX5" fmla="*/ 269903 w 464235"/>
                  <a:gd name="connsiteY5" fmla="*/ 98427 h 105340"/>
                  <a:gd name="connsiteX6" fmla="*/ 28 w 464235"/>
                  <a:gd name="connsiteY6" fmla="*/ 73027 h 10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4235" h="105340">
                    <a:moveTo>
                      <a:pt x="28" y="73027"/>
                    </a:moveTo>
                    <a:cubicBezTo>
                      <a:pt x="-2618" y="70381"/>
                      <a:pt x="176770" y="94723"/>
                      <a:pt x="254028" y="82552"/>
                    </a:cubicBezTo>
                    <a:cubicBezTo>
                      <a:pt x="331286" y="70381"/>
                      <a:pt x="452995" y="-527"/>
                      <a:pt x="463578" y="2"/>
                    </a:cubicBezTo>
                    <a:cubicBezTo>
                      <a:pt x="474161" y="531"/>
                      <a:pt x="354040" y="68265"/>
                      <a:pt x="317528" y="85727"/>
                    </a:cubicBezTo>
                    <a:cubicBezTo>
                      <a:pt x="281016" y="103189"/>
                      <a:pt x="252440" y="102660"/>
                      <a:pt x="244503" y="104777"/>
                    </a:cubicBezTo>
                    <a:cubicBezTo>
                      <a:pt x="236566" y="106894"/>
                      <a:pt x="308003" y="102660"/>
                      <a:pt x="269903" y="98427"/>
                    </a:cubicBezTo>
                    <a:cubicBezTo>
                      <a:pt x="231803" y="94194"/>
                      <a:pt x="2674" y="75673"/>
                      <a:pt x="28" y="730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78" name="テキスト ボックス 677">
            <a:extLst>
              <a:ext uri="{FF2B5EF4-FFF2-40B4-BE49-F238E27FC236}">
                <a16:creationId xmlns:a16="http://schemas.microsoft.com/office/drawing/2014/main" id="{2CDC8173-FDB5-394C-559F-EC4251691A05}"/>
              </a:ext>
            </a:extLst>
          </p:cNvPr>
          <p:cNvSpPr txBox="1"/>
          <p:nvPr/>
        </p:nvSpPr>
        <p:spPr>
          <a:xfrm>
            <a:off x="8137353" y="565986"/>
            <a:ext cx="861774" cy="68634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7030A0"/>
                </a:solidFill>
                <a:latin typeface="源ノ角ゴシック Code JP H" panose="020B0A00000000000000" pitchFamily="34" charset="-128"/>
                <a:ea typeface="源ノ角ゴシック Code JP H" panose="020B0A00000000000000" pitchFamily="34" charset="-128"/>
              </a:rPr>
              <a:t>暑中お見舞い申し上げます</a:t>
            </a:r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F30098B7-884E-F4EE-D00D-D52D8E31329C}"/>
              </a:ext>
            </a:extLst>
          </p:cNvPr>
          <p:cNvSpPr/>
          <p:nvPr/>
        </p:nvSpPr>
        <p:spPr>
          <a:xfrm>
            <a:off x="6340462" y="11334497"/>
            <a:ext cx="214532" cy="65493"/>
          </a:xfrm>
          <a:custGeom>
            <a:avLst/>
            <a:gdLst>
              <a:gd name="connsiteX0" fmla="*/ 13 w 214532"/>
              <a:gd name="connsiteY0" fmla="*/ 60578 h 65493"/>
              <a:gd name="connsiteX1" fmla="*/ 95263 w 214532"/>
              <a:gd name="connsiteY1" fmla="*/ 54228 h 65493"/>
              <a:gd name="connsiteX2" fmla="*/ 212738 w 214532"/>
              <a:gd name="connsiteY2" fmla="*/ 253 h 65493"/>
              <a:gd name="connsiteX3" fmla="*/ 161938 w 214532"/>
              <a:gd name="connsiteY3" fmla="*/ 35178 h 65493"/>
              <a:gd name="connsiteX4" fmla="*/ 101613 w 214532"/>
              <a:gd name="connsiteY4" fmla="*/ 63753 h 65493"/>
              <a:gd name="connsiteX5" fmla="*/ 13 w 214532"/>
              <a:gd name="connsiteY5" fmla="*/ 60578 h 6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532" h="65493">
                <a:moveTo>
                  <a:pt x="13" y="60578"/>
                </a:moveTo>
                <a:cubicBezTo>
                  <a:pt x="-1045" y="58990"/>
                  <a:pt x="59809" y="64282"/>
                  <a:pt x="95263" y="54228"/>
                </a:cubicBezTo>
                <a:cubicBezTo>
                  <a:pt x="130717" y="44174"/>
                  <a:pt x="201625" y="3428"/>
                  <a:pt x="212738" y="253"/>
                </a:cubicBezTo>
                <a:cubicBezTo>
                  <a:pt x="223851" y="-2922"/>
                  <a:pt x="180459" y="24595"/>
                  <a:pt x="161938" y="35178"/>
                </a:cubicBezTo>
                <a:cubicBezTo>
                  <a:pt x="143417" y="45761"/>
                  <a:pt x="125955" y="58991"/>
                  <a:pt x="101613" y="63753"/>
                </a:cubicBezTo>
                <a:cubicBezTo>
                  <a:pt x="77271" y="68515"/>
                  <a:pt x="1071" y="62166"/>
                  <a:pt x="13" y="605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A6F8091B-2BF8-C163-1B77-F0B278181438}"/>
              </a:ext>
            </a:extLst>
          </p:cNvPr>
          <p:cNvSpPr/>
          <p:nvPr/>
        </p:nvSpPr>
        <p:spPr>
          <a:xfrm>
            <a:off x="6425367" y="11474445"/>
            <a:ext cx="223301" cy="86760"/>
          </a:xfrm>
          <a:custGeom>
            <a:avLst/>
            <a:gdLst>
              <a:gd name="connsiteX0" fmla="*/ 833 w 223301"/>
              <a:gd name="connsiteY0" fmla="*/ 76205 h 86760"/>
              <a:gd name="connsiteX1" fmla="*/ 115133 w 223301"/>
              <a:gd name="connsiteY1" fmla="*/ 79380 h 86760"/>
              <a:gd name="connsiteX2" fmla="*/ 191333 w 223301"/>
              <a:gd name="connsiteY2" fmla="*/ 57155 h 86760"/>
              <a:gd name="connsiteX3" fmla="*/ 223083 w 223301"/>
              <a:gd name="connsiteY3" fmla="*/ 5 h 86760"/>
              <a:gd name="connsiteX4" fmla="*/ 204033 w 223301"/>
              <a:gd name="connsiteY4" fmla="*/ 53980 h 86760"/>
              <a:gd name="connsiteX5" fmla="*/ 178633 w 223301"/>
              <a:gd name="connsiteY5" fmla="*/ 85730 h 86760"/>
              <a:gd name="connsiteX6" fmla="*/ 833 w 223301"/>
              <a:gd name="connsiteY6" fmla="*/ 76205 h 8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301" h="86760">
                <a:moveTo>
                  <a:pt x="833" y="76205"/>
                </a:moveTo>
                <a:cubicBezTo>
                  <a:pt x="-9750" y="75147"/>
                  <a:pt x="83383" y="82555"/>
                  <a:pt x="115133" y="79380"/>
                </a:cubicBezTo>
                <a:cubicBezTo>
                  <a:pt x="146883" y="76205"/>
                  <a:pt x="173341" y="70384"/>
                  <a:pt x="191333" y="57155"/>
                </a:cubicBezTo>
                <a:cubicBezTo>
                  <a:pt x="209325" y="43926"/>
                  <a:pt x="220966" y="534"/>
                  <a:pt x="223083" y="5"/>
                </a:cubicBezTo>
                <a:cubicBezTo>
                  <a:pt x="225200" y="-524"/>
                  <a:pt x="211441" y="39693"/>
                  <a:pt x="204033" y="53980"/>
                </a:cubicBezTo>
                <a:cubicBezTo>
                  <a:pt x="196625" y="68267"/>
                  <a:pt x="206150" y="80968"/>
                  <a:pt x="178633" y="85730"/>
                </a:cubicBezTo>
                <a:cubicBezTo>
                  <a:pt x="151116" y="90492"/>
                  <a:pt x="11416" y="77263"/>
                  <a:pt x="833" y="76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1BDB4864-51A9-2CA0-3F96-E646547214F2}"/>
              </a:ext>
            </a:extLst>
          </p:cNvPr>
          <p:cNvSpPr/>
          <p:nvPr/>
        </p:nvSpPr>
        <p:spPr>
          <a:xfrm>
            <a:off x="6400436" y="11432042"/>
            <a:ext cx="215049" cy="106176"/>
          </a:xfrm>
          <a:custGeom>
            <a:avLst/>
            <a:gdLst>
              <a:gd name="connsiteX0" fmla="*/ 364 w 215049"/>
              <a:gd name="connsiteY0" fmla="*/ 96383 h 106176"/>
              <a:gd name="connsiteX1" fmla="*/ 73389 w 215049"/>
              <a:gd name="connsiteY1" fmla="*/ 99558 h 106176"/>
              <a:gd name="connsiteX2" fmla="*/ 209914 w 215049"/>
              <a:gd name="connsiteY2" fmla="*/ 1133 h 106176"/>
              <a:gd name="connsiteX3" fmla="*/ 178164 w 215049"/>
              <a:gd name="connsiteY3" fmla="*/ 48758 h 106176"/>
              <a:gd name="connsiteX4" fmla="*/ 101964 w 215049"/>
              <a:gd name="connsiteY4" fmla="*/ 90033 h 106176"/>
              <a:gd name="connsiteX5" fmla="*/ 364 w 215049"/>
              <a:gd name="connsiteY5" fmla="*/ 96383 h 10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049" h="106176">
                <a:moveTo>
                  <a:pt x="364" y="96383"/>
                </a:moveTo>
                <a:cubicBezTo>
                  <a:pt x="-4398" y="97970"/>
                  <a:pt x="38464" y="115433"/>
                  <a:pt x="73389" y="99558"/>
                </a:cubicBezTo>
                <a:cubicBezTo>
                  <a:pt x="108314" y="83683"/>
                  <a:pt x="192452" y="9600"/>
                  <a:pt x="209914" y="1133"/>
                </a:cubicBezTo>
                <a:cubicBezTo>
                  <a:pt x="227376" y="-7334"/>
                  <a:pt x="196156" y="33941"/>
                  <a:pt x="178164" y="48758"/>
                </a:cubicBezTo>
                <a:cubicBezTo>
                  <a:pt x="160172" y="63575"/>
                  <a:pt x="124718" y="79979"/>
                  <a:pt x="101964" y="90033"/>
                </a:cubicBezTo>
                <a:cubicBezTo>
                  <a:pt x="79210" y="100087"/>
                  <a:pt x="5126" y="94796"/>
                  <a:pt x="364" y="96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78089979-B1D3-500A-DF73-168602E1DC29}"/>
              </a:ext>
            </a:extLst>
          </p:cNvPr>
          <p:cNvSpPr/>
          <p:nvPr/>
        </p:nvSpPr>
        <p:spPr>
          <a:xfrm>
            <a:off x="6482141" y="11661120"/>
            <a:ext cx="134561" cy="270776"/>
          </a:xfrm>
          <a:custGeom>
            <a:avLst/>
            <a:gdLst>
              <a:gd name="connsiteX0" fmla="*/ 1209 w 134561"/>
              <a:gd name="connsiteY0" fmla="*/ 655 h 270776"/>
              <a:gd name="connsiteX1" fmla="*/ 20259 w 134561"/>
              <a:gd name="connsiteY1" fmla="*/ 80030 h 270776"/>
              <a:gd name="connsiteX2" fmla="*/ 134559 w 134561"/>
              <a:gd name="connsiteY2" fmla="*/ 270530 h 270776"/>
              <a:gd name="connsiteX3" fmla="*/ 17084 w 134561"/>
              <a:gd name="connsiteY3" fmla="*/ 118130 h 270776"/>
              <a:gd name="connsiteX4" fmla="*/ 1209 w 134561"/>
              <a:gd name="connsiteY4" fmla="*/ 655 h 27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61" h="270776">
                <a:moveTo>
                  <a:pt x="1209" y="655"/>
                </a:moveTo>
                <a:cubicBezTo>
                  <a:pt x="1738" y="-5695"/>
                  <a:pt x="-1966" y="35051"/>
                  <a:pt x="20259" y="80030"/>
                </a:cubicBezTo>
                <a:cubicBezTo>
                  <a:pt x="42484" y="125009"/>
                  <a:pt x="135088" y="264180"/>
                  <a:pt x="134559" y="270530"/>
                </a:cubicBezTo>
                <a:cubicBezTo>
                  <a:pt x="134030" y="276880"/>
                  <a:pt x="39838" y="158876"/>
                  <a:pt x="17084" y="118130"/>
                </a:cubicBezTo>
                <a:cubicBezTo>
                  <a:pt x="-5670" y="77384"/>
                  <a:pt x="680" y="7005"/>
                  <a:pt x="1209" y="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4CDE46C7-0C6E-7E1C-3A44-9E3EC7BA58C1}"/>
              </a:ext>
            </a:extLst>
          </p:cNvPr>
          <p:cNvSpPr/>
          <p:nvPr/>
        </p:nvSpPr>
        <p:spPr>
          <a:xfrm>
            <a:off x="6800487" y="12048788"/>
            <a:ext cx="191464" cy="362582"/>
          </a:xfrm>
          <a:custGeom>
            <a:avLst/>
            <a:gdLst>
              <a:gd name="connsiteX0" fmla="*/ 363 w 191464"/>
              <a:gd name="connsiteY0" fmla="*/ 337 h 362582"/>
              <a:gd name="connsiteX1" fmla="*/ 127363 w 191464"/>
              <a:gd name="connsiteY1" fmla="*/ 194012 h 362582"/>
              <a:gd name="connsiteX2" fmla="*/ 190863 w 191464"/>
              <a:gd name="connsiteY2" fmla="*/ 362287 h 362582"/>
              <a:gd name="connsiteX3" fmla="*/ 92438 w 191464"/>
              <a:gd name="connsiteY3" fmla="*/ 152737 h 362582"/>
              <a:gd name="connsiteX4" fmla="*/ 363 w 191464"/>
              <a:gd name="connsiteY4" fmla="*/ 337 h 36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64" h="362582">
                <a:moveTo>
                  <a:pt x="363" y="337"/>
                </a:moveTo>
                <a:cubicBezTo>
                  <a:pt x="6184" y="7216"/>
                  <a:pt x="95613" y="133687"/>
                  <a:pt x="127363" y="194012"/>
                </a:cubicBezTo>
                <a:cubicBezTo>
                  <a:pt x="159113" y="254337"/>
                  <a:pt x="196684" y="369166"/>
                  <a:pt x="190863" y="362287"/>
                </a:cubicBezTo>
                <a:cubicBezTo>
                  <a:pt x="185042" y="355408"/>
                  <a:pt x="124717" y="212004"/>
                  <a:pt x="92438" y="152737"/>
                </a:cubicBezTo>
                <a:cubicBezTo>
                  <a:pt x="60159" y="93470"/>
                  <a:pt x="-5458" y="-6542"/>
                  <a:pt x="363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A1055701-6DEE-9195-C1E1-1BD09BEC7A63}"/>
              </a:ext>
            </a:extLst>
          </p:cNvPr>
          <p:cNvSpPr/>
          <p:nvPr/>
        </p:nvSpPr>
        <p:spPr>
          <a:xfrm>
            <a:off x="6664170" y="11309314"/>
            <a:ext cx="236116" cy="316186"/>
          </a:xfrm>
          <a:custGeom>
            <a:avLst/>
            <a:gdLst>
              <a:gd name="connsiteX0" fmla="*/ 155 w 236116"/>
              <a:gd name="connsiteY0" fmla="*/ 36 h 316186"/>
              <a:gd name="connsiteX1" fmla="*/ 133505 w 236116"/>
              <a:gd name="connsiteY1" fmla="*/ 193711 h 316186"/>
              <a:gd name="connsiteX2" fmla="*/ 235105 w 236116"/>
              <a:gd name="connsiteY2" fmla="*/ 314361 h 316186"/>
              <a:gd name="connsiteX3" fmla="*/ 181130 w 236116"/>
              <a:gd name="connsiteY3" fmla="*/ 260386 h 316186"/>
              <a:gd name="connsiteX4" fmla="*/ 108105 w 236116"/>
              <a:gd name="connsiteY4" fmla="*/ 177836 h 316186"/>
              <a:gd name="connsiteX5" fmla="*/ 155 w 236116"/>
              <a:gd name="connsiteY5" fmla="*/ 36 h 3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16" h="316186">
                <a:moveTo>
                  <a:pt x="155" y="36"/>
                </a:moveTo>
                <a:cubicBezTo>
                  <a:pt x="4388" y="2682"/>
                  <a:pt x="94347" y="141324"/>
                  <a:pt x="133505" y="193711"/>
                </a:cubicBezTo>
                <a:cubicBezTo>
                  <a:pt x="172663" y="246099"/>
                  <a:pt x="227168" y="303249"/>
                  <a:pt x="235105" y="314361"/>
                </a:cubicBezTo>
                <a:cubicBezTo>
                  <a:pt x="243043" y="325474"/>
                  <a:pt x="202297" y="283140"/>
                  <a:pt x="181130" y="260386"/>
                </a:cubicBezTo>
                <a:cubicBezTo>
                  <a:pt x="159963" y="237632"/>
                  <a:pt x="136680" y="215407"/>
                  <a:pt x="108105" y="177836"/>
                </a:cubicBezTo>
                <a:cubicBezTo>
                  <a:pt x="79530" y="140265"/>
                  <a:pt x="-4078" y="-2610"/>
                  <a:pt x="15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AD2E7082-B37F-1501-C48C-D989FCF7D839}"/>
              </a:ext>
            </a:extLst>
          </p:cNvPr>
          <p:cNvSpPr/>
          <p:nvPr/>
        </p:nvSpPr>
        <p:spPr>
          <a:xfrm>
            <a:off x="6146771" y="11426824"/>
            <a:ext cx="171516" cy="381002"/>
          </a:xfrm>
          <a:custGeom>
            <a:avLst/>
            <a:gdLst>
              <a:gd name="connsiteX0" fmla="*/ 29 w 171516"/>
              <a:gd name="connsiteY0" fmla="*/ 1 h 381002"/>
              <a:gd name="connsiteX1" fmla="*/ 88929 w 171516"/>
              <a:gd name="connsiteY1" fmla="*/ 180976 h 381002"/>
              <a:gd name="connsiteX2" fmla="*/ 171479 w 171516"/>
              <a:gd name="connsiteY2" fmla="*/ 381001 h 381002"/>
              <a:gd name="connsiteX3" fmla="*/ 98454 w 171516"/>
              <a:gd name="connsiteY3" fmla="*/ 184151 h 381002"/>
              <a:gd name="connsiteX4" fmla="*/ 29 w 171516"/>
              <a:gd name="connsiteY4" fmla="*/ 1 h 3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16" h="381002">
                <a:moveTo>
                  <a:pt x="29" y="1"/>
                </a:moveTo>
                <a:cubicBezTo>
                  <a:pt x="-1558" y="-528"/>
                  <a:pt x="60354" y="117476"/>
                  <a:pt x="88929" y="180976"/>
                </a:cubicBezTo>
                <a:cubicBezTo>
                  <a:pt x="117504" y="244476"/>
                  <a:pt x="169892" y="380472"/>
                  <a:pt x="171479" y="381001"/>
                </a:cubicBezTo>
                <a:cubicBezTo>
                  <a:pt x="173066" y="381530"/>
                  <a:pt x="123325" y="242888"/>
                  <a:pt x="98454" y="184151"/>
                </a:cubicBezTo>
                <a:cubicBezTo>
                  <a:pt x="73583" y="125414"/>
                  <a:pt x="1616" y="530"/>
                  <a:pt x="2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97C7BF94-22CA-CB98-6BDC-CE4376470EC5}"/>
              </a:ext>
            </a:extLst>
          </p:cNvPr>
          <p:cNvSpPr/>
          <p:nvPr/>
        </p:nvSpPr>
        <p:spPr>
          <a:xfrm>
            <a:off x="6661059" y="11979260"/>
            <a:ext cx="241491" cy="76558"/>
          </a:xfrm>
          <a:custGeom>
            <a:avLst/>
            <a:gdLst>
              <a:gd name="connsiteX0" fmla="*/ 91 w 241491"/>
              <a:gd name="connsiteY0" fmla="*/ 73040 h 76558"/>
              <a:gd name="connsiteX1" fmla="*/ 117566 w 241491"/>
              <a:gd name="connsiteY1" fmla="*/ 63515 h 76558"/>
              <a:gd name="connsiteX2" fmla="*/ 241391 w 241491"/>
              <a:gd name="connsiteY2" fmla="*/ 15 h 76558"/>
              <a:gd name="connsiteX3" fmla="*/ 136616 w 241491"/>
              <a:gd name="connsiteY3" fmla="*/ 69865 h 76558"/>
              <a:gd name="connsiteX4" fmla="*/ 91 w 241491"/>
              <a:gd name="connsiteY4" fmla="*/ 73040 h 7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91" h="76558">
                <a:moveTo>
                  <a:pt x="91" y="73040"/>
                </a:moveTo>
                <a:cubicBezTo>
                  <a:pt x="-3084" y="71982"/>
                  <a:pt x="77349" y="75686"/>
                  <a:pt x="117566" y="63515"/>
                </a:cubicBezTo>
                <a:cubicBezTo>
                  <a:pt x="157783" y="51344"/>
                  <a:pt x="238216" y="-1043"/>
                  <a:pt x="241391" y="15"/>
                </a:cubicBezTo>
                <a:cubicBezTo>
                  <a:pt x="244566" y="1073"/>
                  <a:pt x="171541" y="57694"/>
                  <a:pt x="136616" y="69865"/>
                </a:cubicBezTo>
                <a:cubicBezTo>
                  <a:pt x="101691" y="82036"/>
                  <a:pt x="3266" y="74098"/>
                  <a:pt x="91" y="73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FF703F09-0817-0F02-D151-89DD3DC7A2EF}"/>
              </a:ext>
            </a:extLst>
          </p:cNvPr>
          <p:cNvSpPr/>
          <p:nvPr/>
        </p:nvSpPr>
        <p:spPr>
          <a:xfrm>
            <a:off x="6737314" y="12007714"/>
            <a:ext cx="239694" cy="250988"/>
          </a:xfrm>
          <a:custGeom>
            <a:avLst/>
            <a:gdLst>
              <a:gd name="connsiteX0" fmla="*/ 238161 w 239694"/>
              <a:gd name="connsiteY0" fmla="*/ 136 h 250988"/>
              <a:gd name="connsiteX1" fmla="*/ 231811 w 239694"/>
              <a:gd name="connsiteY1" fmla="*/ 155711 h 250988"/>
              <a:gd name="connsiteX2" fmla="*/ 190536 w 239694"/>
              <a:gd name="connsiteY2" fmla="*/ 235086 h 250988"/>
              <a:gd name="connsiteX3" fmla="*/ 36 w 239694"/>
              <a:gd name="connsiteY3" fmla="*/ 177936 h 250988"/>
              <a:gd name="connsiteX4" fmla="*/ 174661 w 239694"/>
              <a:gd name="connsiteY4" fmla="*/ 250961 h 250988"/>
              <a:gd name="connsiteX5" fmla="*/ 212761 w 239694"/>
              <a:gd name="connsiteY5" fmla="*/ 184286 h 250988"/>
              <a:gd name="connsiteX6" fmla="*/ 238161 w 239694"/>
              <a:gd name="connsiteY6" fmla="*/ 136 h 25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694" h="250988">
                <a:moveTo>
                  <a:pt x="238161" y="136"/>
                </a:moveTo>
                <a:cubicBezTo>
                  <a:pt x="241336" y="-4626"/>
                  <a:pt x="239748" y="116553"/>
                  <a:pt x="231811" y="155711"/>
                </a:cubicBezTo>
                <a:cubicBezTo>
                  <a:pt x="223874" y="194869"/>
                  <a:pt x="229165" y="231382"/>
                  <a:pt x="190536" y="235086"/>
                </a:cubicBezTo>
                <a:cubicBezTo>
                  <a:pt x="151907" y="238790"/>
                  <a:pt x="2682" y="175290"/>
                  <a:pt x="36" y="177936"/>
                </a:cubicBezTo>
                <a:cubicBezTo>
                  <a:pt x="-2610" y="180582"/>
                  <a:pt x="139207" y="249903"/>
                  <a:pt x="174661" y="250961"/>
                </a:cubicBezTo>
                <a:cubicBezTo>
                  <a:pt x="210115" y="252019"/>
                  <a:pt x="201649" y="222915"/>
                  <a:pt x="212761" y="184286"/>
                </a:cubicBezTo>
                <a:cubicBezTo>
                  <a:pt x="223873" y="145657"/>
                  <a:pt x="234986" y="4898"/>
                  <a:pt x="238161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37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桑田佳祐 初のBlue Note Tokyoでソロ配信ライブ決定！ | NEWS | キョードー大阪">
            <a:extLst>
              <a:ext uri="{FF2B5EF4-FFF2-40B4-BE49-F238E27FC236}">
                <a16:creationId xmlns:a16="http://schemas.microsoft.com/office/drawing/2014/main" id="{ABC73D48-4575-49A1-86D5-D14971D41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r="29384"/>
          <a:stretch/>
        </p:blipFill>
        <p:spPr bwMode="auto">
          <a:xfrm>
            <a:off x="1672680" y="18254"/>
            <a:ext cx="6289288" cy="128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朝顔【アサガオ】の名所2022年全国最新情報！" hidden="1">
            <a:extLst>
              <a:ext uri="{FF2B5EF4-FFF2-40B4-BE49-F238E27FC236}">
                <a16:creationId xmlns:a16="http://schemas.microsoft.com/office/drawing/2014/main" id="{BAA55B86-341D-D773-12E7-9A8A5B53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3223260"/>
            <a:ext cx="959370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4" name="グループ化 1133">
            <a:extLst>
              <a:ext uri="{FF2B5EF4-FFF2-40B4-BE49-F238E27FC236}">
                <a16:creationId xmlns:a16="http://schemas.microsoft.com/office/drawing/2014/main" id="{7F65B73E-8F87-9E63-A9A6-24847AF699A7}"/>
              </a:ext>
            </a:extLst>
          </p:cNvPr>
          <p:cNvGrpSpPr/>
          <p:nvPr/>
        </p:nvGrpSpPr>
        <p:grpSpPr>
          <a:xfrm>
            <a:off x="-51481" y="3727432"/>
            <a:ext cx="9633260" cy="6013591"/>
            <a:chOff x="-51481" y="3727432"/>
            <a:chExt cx="9633260" cy="6013591"/>
          </a:xfrm>
        </p:grpSpPr>
        <p:grpSp>
          <p:nvGrpSpPr>
            <p:cNvPr id="1064" name="はな">
              <a:extLst>
                <a:ext uri="{FF2B5EF4-FFF2-40B4-BE49-F238E27FC236}">
                  <a16:creationId xmlns:a16="http://schemas.microsoft.com/office/drawing/2014/main" id="{308E69BD-3F91-132A-41EF-AB5258EA588C}"/>
                </a:ext>
              </a:extLst>
            </p:cNvPr>
            <p:cNvGrpSpPr/>
            <p:nvPr/>
          </p:nvGrpSpPr>
          <p:grpSpPr>
            <a:xfrm>
              <a:off x="509264" y="3727432"/>
              <a:ext cx="5266118" cy="4540282"/>
              <a:chOff x="509264" y="3727432"/>
              <a:chExt cx="5266118" cy="4540282"/>
            </a:xfrm>
            <a:solidFill>
              <a:srgbClr val="7030A0"/>
            </a:solidFill>
          </p:grpSpPr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9287CD47-1880-3461-9315-BE1524B204E4}"/>
                  </a:ext>
                </a:extLst>
              </p:cNvPr>
              <p:cNvSpPr/>
              <p:nvPr/>
            </p:nvSpPr>
            <p:spPr>
              <a:xfrm>
                <a:off x="1949080" y="3975071"/>
                <a:ext cx="133743" cy="146081"/>
              </a:xfrm>
              <a:custGeom>
                <a:avLst/>
                <a:gdLst>
                  <a:gd name="connsiteX0" fmla="*/ 370 w 133743"/>
                  <a:gd name="connsiteY0" fmla="*/ 29 h 146081"/>
                  <a:gd name="connsiteX1" fmla="*/ 92445 w 133743"/>
                  <a:gd name="connsiteY1" fmla="*/ 31779 h 146081"/>
                  <a:gd name="connsiteX2" fmla="*/ 47995 w 133743"/>
                  <a:gd name="connsiteY2" fmla="*/ 146079 h 146081"/>
                  <a:gd name="connsiteX3" fmla="*/ 133720 w 133743"/>
                  <a:gd name="connsiteY3" fmla="*/ 28604 h 146081"/>
                  <a:gd name="connsiteX4" fmla="*/ 370 w 133743"/>
                  <a:gd name="connsiteY4" fmla="*/ 29 h 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43" h="146081">
                    <a:moveTo>
                      <a:pt x="370" y="29"/>
                    </a:moveTo>
                    <a:cubicBezTo>
                      <a:pt x="-6509" y="558"/>
                      <a:pt x="84508" y="7437"/>
                      <a:pt x="92445" y="31779"/>
                    </a:cubicBezTo>
                    <a:cubicBezTo>
                      <a:pt x="100382" y="56121"/>
                      <a:pt x="41116" y="146608"/>
                      <a:pt x="47995" y="146079"/>
                    </a:cubicBezTo>
                    <a:cubicBezTo>
                      <a:pt x="54874" y="145550"/>
                      <a:pt x="135307" y="51358"/>
                      <a:pt x="133720" y="28604"/>
                    </a:cubicBezTo>
                    <a:cubicBezTo>
                      <a:pt x="132133" y="5850"/>
                      <a:pt x="7249" y="-500"/>
                      <a:pt x="370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B6704A12-B29A-2CBD-AF13-131949171575}"/>
                  </a:ext>
                </a:extLst>
              </p:cNvPr>
              <p:cNvSpPr/>
              <p:nvPr/>
            </p:nvSpPr>
            <p:spPr>
              <a:xfrm>
                <a:off x="1974800" y="3954519"/>
                <a:ext cx="154981" cy="182506"/>
              </a:xfrm>
              <a:custGeom>
                <a:avLst/>
                <a:gdLst>
                  <a:gd name="connsiteX0" fmla="*/ 50 w 154981"/>
                  <a:gd name="connsiteY0" fmla="*/ 1531 h 182506"/>
                  <a:gd name="connsiteX1" fmla="*/ 114350 w 154981"/>
                  <a:gd name="connsiteY1" fmla="*/ 36456 h 182506"/>
                  <a:gd name="connsiteX2" fmla="*/ 82600 w 154981"/>
                  <a:gd name="connsiteY2" fmla="*/ 182506 h 182506"/>
                  <a:gd name="connsiteX3" fmla="*/ 152450 w 154981"/>
                  <a:gd name="connsiteY3" fmla="*/ 36456 h 182506"/>
                  <a:gd name="connsiteX4" fmla="*/ 130225 w 154981"/>
                  <a:gd name="connsiteY4" fmla="*/ 71381 h 182506"/>
                  <a:gd name="connsiteX5" fmla="*/ 50 w 154981"/>
                  <a:gd name="connsiteY5" fmla="*/ 1531 h 18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981" h="182506">
                    <a:moveTo>
                      <a:pt x="50" y="1531"/>
                    </a:moveTo>
                    <a:cubicBezTo>
                      <a:pt x="-2596" y="-4290"/>
                      <a:pt x="100592" y="6294"/>
                      <a:pt x="114350" y="36456"/>
                    </a:cubicBezTo>
                    <a:cubicBezTo>
                      <a:pt x="128108" y="66618"/>
                      <a:pt x="76250" y="182506"/>
                      <a:pt x="82600" y="182506"/>
                    </a:cubicBezTo>
                    <a:cubicBezTo>
                      <a:pt x="88950" y="182506"/>
                      <a:pt x="144513" y="54977"/>
                      <a:pt x="152450" y="36456"/>
                    </a:cubicBezTo>
                    <a:cubicBezTo>
                      <a:pt x="160387" y="17935"/>
                      <a:pt x="148746" y="77731"/>
                      <a:pt x="130225" y="71381"/>
                    </a:cubicBezTo>
                    <a:cubicBezTo>
                      <a:pt x="111704" y="65031"/>
                      <a:pt x="2696" y="7352"/>
                      <a:pt x="50" y="15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0A2EB7D3-7C45-6BD8-A0BD-6B27D1664268}"/>
                  </a:ext>
                </a:extLst>
              </p:cNvPr>
              <p:cNvSpPr/>
              <p:nvPr/>
            </p:nvSpPr>
            <p:spPr>
              <a:xfrm>
                <a:off x="2075456" y="3806813"/>
                <a:ext cx="731369" cy="336609"/>
              </a:xfrm>
              <a:custGeom>
                <a:avLst/>
                <a:gdLst>
                  <a:gd name="connsiteX0" fmla="*/ 994 w 731369"/>
                  <a:gd name="connsiteY0" fmla="*/ 336562 h 336609"/>
                  <a:gd name="connsiteX1" fmla="*/ 274044 w 731369"/>
                  <a:gd name="connsiteY1" fmla="*/ 120662 h 336609"/>
                  <a:gd name="connsiteX2" fmla="*/ 731244 w 731369"/>
                  <a:gd name="connsiteY2" fmla="*/ 12 h 336609"/>
                  <a:gd name="connsiteX3" fmla="*/ 321669 w 731369"/>
                  <a:gd name="connsiteY3" fmla="*/ 127012 h 336609"/>
                  <a:gd name="connsiteX4" fmla="*/ 451844 w 731369"/>
                  <a:gd name="connsiteY4" fmla="*/ 57162 h 336609"/>
                  <a:gd name="connsiteX5" fmla="*/ 191494 w 731369"/>
                  <a:gd name="connsiteY5" fmla="*/ 139712 h 336609"/>
                  <a:gd name="connsiteX6" fmla="*/ 994 w 731369"/>
                  <a:gd name="connsiteY6" fmla="*/ 336562 h 33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369" h="336609">
                    <a:moveTo>
                      <a:pt x="994" y="336562"/>
                    </a:moveTo>
                    <a:cubicBezTo>
                      <a:pt x="14752" y="333387"/>
                      <a:pt x="152336" y="176754"/>
                      <a:pt x="274044" y="120662"/>
                    </a:cubicBezTo>
                    <a:cubicBezTo>
                      <a:pt x="395752" y="64570"/>
                      <a:pt x="723307" y="-1046"/>
                      <a:pt x="731244" y="12"/>
                    </a:cubicBezTo>
                    <a:cubicBezTo>
                      <a:pt x="739181" y="1070"/>
                      <a:pt x="368236" y="117487"/>
                      <a:pt x="321669" y="127012"/>
                    </a:cubicBezTo>
                    <a:cubicBezTo>
                      <a:pt x="275102" y="136537"/>
                      <a:pt x="473540" y="55045"/>
                      <a:pt x="451844" y="57162"/>
                    </a:cubicBezTo>
                    <a:cubicBezTo>
                      <a:pt x="430148" y="59279"/>
                      <a:pt x="263461" y="96320"/>
                      <a:pt x="191494" y="139712"/>
                    </a:cubicBezTo>
                    <a:cubicBezTo>
                      <a:pt x="119527" y="183104"/>
                      <a:pt x="-12764" y="339737"/>
                      <a:pt x="994" y="3365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18063547-335E-8B83-D985-02CC73DAE62E}"/>
                  </a:ext>
                </a:extLst>
              </p:cNvPr>
              <p:cNvSpPr/>
              <p:nvPr/>
            </p:nvSpPr>
            <p:spPr>
              <a:xfrm>
                <a:off x="2670165" y="3727432"/>
                <a:ext cx="610274" cy="146206"/>
              </a:xfrm>
              <a:custGeom>
                <a:avLst/>
                <a:gdLst>
                  <a:gd name="connsiteX0" fmla="*/ 10 w 610274"/>
                  <a:gd name="connsiteY0" fmla="*/ 98443 h 146206"/>
                  <a:gd name="connsiteX1" fmla="*/ 368310 w 610274"/>
                  <a:gd name="connsiteY1" fmla="*/ 19068 h 146206"/>
                  <a:gd name="connsiteX2" fmla="*/ 520710 w 610274"/>
                  <a:gd name="connsiteY2" fmla="*/ 57168 h 146206"/>
                  <a:gd name="connsiteX3" fmla="*/ 609610 w 610274"/>
                  <a:gd name="connsiteY3" fmla="*/ 146068 h 146206"/>
                  <a:gd name="connsiteX4" fmla="*/ 476260 w 610274"/>
                  <a:gd name="connsiteY4" fmla="*/ 34943 h 146206"/>
                  <a:gd name="connsiteX5" fmla="*/ 434985 w 610274"/>
                  <a:gd name="connsiteY5" fmla="*/ 18 h 146206"/>
                  <a:gd name="connsiteX6" fmla="*/ 422285 w 610274"/>
                  <a:gd name="connsiteY6" fmla="*/ 38118 h 146206"/>
                  <a:gd name="connsiteX7" fmla="*/ 234960 w 610274"/>
                  <a:gd name="connsiteY7" fmla="*/ 66693 h 146206"/>
                  <a:gd name="connsiteX8" fmla="*/ 355610 w 610274"/>
                  <a:gd name="connsiteY8" fmla="*/ 25418 h 146206"/>
                  <a:gd name="connsiteX9" fmla="*/ 10 w 610274"/>
                  <a:gd name="connsiteY9" fmla="*/ 98443 h 14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0274" h="146206">
                    <a:moveTo>
                      <a:pt x="10" y="98443"/>
                    </a:moveTo>
                    <a:cubicBezTo>
                      <a:pt x="2127" y="97385"/>
                      <a:pt x="281527" y="25947"/>
                      <a:pt x="368310" y="19068"/>
                    </a:cubicBezTo>
                    <a:cubicBezTo>
                      <a:pt x="455093" y="12189"/>
                      <a:pt x="480493" y="36001"/>
                      <a:pt x="520710" y="57168"/>
                    </a:cubicBezTo>
                    <a:cubicBezTo>
                      <a:pt x="560927" y="78335"/>
                      <a:pt x="617018" y="149772"/>
                      <a:pt x="609610" y="146068"/>
                    </a:cubicBezTo>
                    <a:cubicBezTo>
                      <a:pt x="602202" y="142364"/>
                      <a:pt x="476260" y="34943"/>
                      <a:pt x="476260" y="34943"/>
                    </a:cubicBezTo>
                    <a:cubicBezTo>
                      <a:pt x="447156" y="10601"/>
                      <a:pt x="443981" y="-511"/>
                      <a:pt x="434985" y="18"/>
                    </a:cubicBezTo>
                    <a:cubicBezTo>
                      <a:pt x="425989" y="547"/>
                      <a:pt x="455622" y="27006"/>
                      <a:pt x="422285" y="38118"/>
                    </a:cubicBezTo>
                    <a:cubicBezTo>
                      <a:pt x="388948" y="49230"/>
                      <a:pt x="246072" y="68810"/>
                      <a:pt x="234960" y="66693"/>
                    </a:cubicBezTo>
                    <a:cubicBezTo>
                      <a:pt x="223848" y="64576"/>
                      <a:pt x="388418" y="20655"/>
                      <a:pt x="355610" y="25418"/>
                    </a:cubicBezTo>
                    <a:cubicBezTo>
                      <a:pt x="322802" y="30181"/>
                      <a:pt x="-2107" y="99501"/>
                      <a:pt x="10" y="984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30358E3E-A31B-6E54-B8AC-454A681C1C65}"/>
                  </a:ext>
                </a:extLst>
              </p:cNvPr>
              <p:cNvSpPr/>
              <p:nvPr/>
            </p:nvSpPr>
            <p:spPr>
              <a:xfrm>
                <a:off x="751335" y="4187092"/>
                <a:ext cx="315518" cy="299595"/>
              </a:xfrm>
              <a:custGeom>
                <a:avLst/>
                <a:gdLst>
                  <a:gd name="connsiteX0" fmla="*/ 7490 w 315518"/>
                  <a:gd name="connsiteY0" fmla="*/ 296008 h 299595"/>
                  <a:gd name="connsiteX1" fmla="*/ 312290 w 315518"/>
                  <a:gd name="connsiteY1" fmla="*/ 3908 h 299595"/>
                  <a:gd name="connsiteX2" fmla="*/ 172590 w 315518"/>
                  <a:gd name="connsiteY2" fmla="*/ 121383 h 299595"/>
                  <a:gd name="connsiteX3" fmla="*/ 251965 w 315518"/>
                  <a:gd name="connsiteY3" fmla="*/ 26133 h 299595"/>
                  <a:gd name="connsiteX4" fmla="*/ 134490 w 315518"/>
                  <a:gd name="connsiteY4" fmla="*/ 130908 h 299595"/>
                  <a:gd name="connsiteX5" fmla="*/ 96390 w 315518"/>
                  <a:gd name="connsiteY5" fmla="*/ 165833 h 299595"/>
                  <a:gd name="connsiteX6" fmla="*/ 7490 w 315518"/>
                  <a:gd name="connsiteY6" fmla="*/ 296008 h 2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518" h="299595">
                    <a:moveTo>
                      <a:pt x="7490" y="296008"/>
                    </a:moveTo>
                    <a:cubicBezTo>
                      <a:pt x="43473" y="269021"/>
                      <a:pt x="284773" y="33012"/>
                      <a:pt x="312290" y="3908"/>
                    </a:cubicBezTo>
                    <a:cubicBezTo>
                      <a:pt x="339807" y="-25196"/>
                      <a:pt x="182644" y="117679"/>
                      <a:pt x="172590" y="121383"/>
                    </a:cubicBezTo>
                    <a:cubicBezTo>
                      <a:pt x="162536" y="125087"/>
                      <a:pt x="258315" y="24545"/>
                      <a:pt x="251965" y="26133"/>
                    </a:cubicBezTo>
                    <a:cubicBezTo>
                      <a:pt x="245615" y="27720"/>
                      <a:pt x="160419" y="107625"/>
                      <a:pt x="134490" y="130908"/>
                    </a:cubicBezTo>
                    <a:cubicBezTo>
                      <a:pt x="108561" y="154191"/>
                      <a:pt x="117027" y="142021"/>
                      <a:pt x="96390" y="165833"/>
                    </a:cubicBezTo>
                    <a:cubicBezTo>
                      <a:pt x="75753" y="189645"/>
                      <a:pt x="-28493" y="322995"/>
                      <a:pt x="7490" y="2960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C25BEEA0-51D0-C5F0-97F8-3A70721997C8}"/>
                  </a:ext>
                </a:extLst>
              </p:cNvPr>
              <p:cNvSpPr/>
              <p:nvPr/>
            </p:nvSpPr>
            <p:spPr>
              <a:xfrm>
                <a:off x="1060361" y="4076345"/>
                <a:ext cx="464928" cy="124180"/>
              </a:xfrm>
              <a:custGeom>
                <a:avLst/>
                <a:gdLst>
                  <a:gd name="connsiteX0" fmla="*/ 89 w 464928"/>
                  <a:gd name="connsiteY0" fmla="*/ 124180 h 124180"/>
                  <a:gd name="connsiteX1" fmla="*/ 219164 w 464928"/>
                  <a:gd name="connsiteY1" fmla="*/ 54330 h 124180"/>
                  <a:gd name="connsiteX2" fmla="*/ 320764 w 464928"/>
                  <a:gd name="connsiteY2" fmla="*/ 19405 h 124180"/>
                  <a:gd name="connsiteX3" fmla="*/ 463639 w 464928"/>
                  <a:gd name="connsiteY3" fmla="*/ 25755 h 124180"/>
                  <a:gd name="connsiteX4" fmla="*/ 231864 w 464928"/>
                  <a:gd name="connsiteY4" fmla="*/ 6705 h 124180"/>
                  <a:gd name="connsiteX5" fmla="*/ 327114 w 464928"/>
                  <a:gd name="connsiteY5" fmla="*/ 3530 h 124180"/>
                  <a:gd name="connsiteX6" fmla="*/ 193764 w 464928"/>
                  <a:gd name="connsiteY6" fmla="*/ 54330 h 124180"/>
                  <a:gd name="connsiteX7" fmla="*/ 89 w 464928"/>
                  <a:gd name="connsiteY7" fmla="*/ 124180 h 12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4928" h="124180">
                    <a:moveTo>
                      <a:pt x="89" y="124180"/>
                    </a:moveTo>
                    <a:cubicBezTo>
                      <a:pt x="4322" y="124180"/>
                      <a:pt x="165718" y="71792"/>
                      <a:pt x="219164" y="54330"/>
                    </a:cubicBezTo>
                    <a:cubicBezTo>
                      <a:pt x="272610" y="36868"/>
                      <a:pt x="280018" y="24167"/>
                      <a:pt x="320764" y="19405"/>
                    </a:cubicBezTo>
                    <a:cubicBezTo>
                      <a:pt x="361510" y="14643"/>
                      <a:pt x="478456" y="27872"/>
                      <a:pt x="463639" y="25755"/>
                    </a:cubicBezTo>
                    <a:cubicBezTo>
                      <a:pt x="448822" y="23638"/>
                      <a:pt x="254618" y="10409"/>
                      <a:pt x="231864" y="6705"/>
                    </a:cubicBezTo>
                    <a:cubicBezTo>
                      <a:pt x="209110" y="3001"/>
                      <a:pt x="333464" y="-4407"/>
                      <a:pt x="327114" y="3530"/>
                    </a:cubicBezTo>
                    <a:cubicBezTo>
                      <a:pt x="320764" y="11467"/>
                      <a:pt x="244035" y="37397"/>
                      <a:pt x="193764" y="54330"/>
                    </a:cubicBezTo>
                    <a:cubicBezTo>
                      <a:pt x="143493" y="71263"/>
                      <a:pt x="-4144" y="124180"/>
                      <a:pt x="89" y="124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93D25836-3F95-5015-6DA3-03A525D32310}"/>
                  </a:ext>
                </a:extLst>
              </p:cNvPr>
              <p:cNvSpPr/>
              <p:nvPr/>
            </p:nvSpPr>
            <p:spPr>
              <a:xfrm>
                <a:off x="1382553" y="3974266"/>
                <a:ext cx="650489" cy="128116"/>
              </a:xfrm>
              <a:custGeom>
                <a:avLst/>
                <a:gdLst>
                  <a:gd name="connsiteX0" fmla="*/ 1747 w 650489"/>
                  <a:gd name="connsiteY0" fmla="*/ 127834 h 128116"/>
                  <a:gd name="connsiteX1" fmla="*/ 290672 w 650489"/>
                  <a:gd name="connsiteY1" fmla="*/ 92909 h 128116"/>
                  <a:gd name="connsiteX2" fmla="*/ 131922 w 650489"/>
                  <a:gd name="connsiteY2" fmla="*/ 99259 h 128116"/>
                  <a:gd name="connsiteX3" fmla="*/ 462122 w 650489"/>
                  <a:gd name="connsiteY3" fmla="*/ 42109 h 128116"/>
                  <a:gd name="connsiteX4" fmla="*/ 347822 w 650489"/>
                  <a:gd name="connsiteY4" fmla="*/ 70684 h 128116"/>
                  <a:gd name="connsiteX5" fmla="*/ 598647 w 650489"/>
                  <a:gd name="connsiteY5" fmla="*/ 7184 h 128116"/>
                  <a:gd name="connsiteX6" fmla="*/ 620872 w 650489"/>
                  <a:gd name="connsiteY6" fmla="*/ 10359 h 128116"/>
                  <a:gd name="connsiteX7" fmla="*/ 262097 w 650489"/>
                  <a:gd name="connsiteY7" fmla="*/ 86559 h 128116"/>
                  <a:gd name="connsiteX8" fmla="*/ 452597 w 650489"/>
                  <a:gd name="connsiteY8" fmla="*/ 70684 h 128116"/>
                  <a:gd name="connsiteX9" fmla="*/ 1747 w 650489"/>
                  <a:gd name="connsiteY9" fmla="*/ 127834 h 12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489" h="128116">
                    <a:moveTo>
                      <a:pt x="1747" y="127834"/>
                    </a:moveTo>
                    <a:cubicBezTo>
                      <a:pt x="-25240" y="131538"/>
                      <a:pt x="268976" y="97671"/>
                      <a:pt x="290672" y="92909"/>
                    </a:cubicBezTo>
                    <a:cubicBezTo>
                      <a:pt x="312368" y="88147"/>
                      <a:pt x="103347" y="107726"/>
                      <a:pt x="131922" y="99259"/>
                    </a:cubicBezTo>
                    <a:cubicBezTo>
                      <a:pt x="160497" y="90792"/>
                      <a:pt x="426139" y="46871"/>
                      <a:pt x="462122" y="42109"/>
                    </a:cubicBezTo>
                    <a:cubicBezTo>
                      <a:pt x="498105" y="37347"/>
                      <a:pt x="347822" y="70684"/>
                      <a:pt x="347822" y="70684"/>
                    </a:cubicBezTo>
                    <a:lnTo>
                      <a:pt x="598647" y="7184"/>
                    </a:lnTo>
                    <a:cubicBezTo>
                      <a:pt x="644155" y="-2870"/>
                      <a:pt x="676964" y="-2870"/>
                      <a:pt x="620872" y="10359"/>
                    </a:cubicBezTo>
                    <a:cubicBezTo>
                      <a:pt x="564780" y="23588"/>
                      <a:pt x="290143" y="76505"/>
                      <a:pt x="262097" y="86559"/>
                    </a:cubicBezTo>
                    <a:cubicBezTo>
                      <a:pt x="234051" y="96613"/>
                      <a:pt x="490168" y="62217"/>
                      <a:pt x="452597" y="70684"/>
                    </a:cubicBezTo>
                    <a:cubicBezTo>
                      <a:pt x="415026" y="79151"/>
                      <a:pt x="28734" y="124130"/>
                      <a:pt x="1747" y="1278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FED262DC-B6C7-0572-8CEC-9C1FDF73E280}"/>
                  </a:ext>
                </a:extLst>
              </p:cNvPr>
              <p:cNvSpPr/>
              <p:nvPr/>
            </p:nvSpPr>
            <p:spPr>
              <a:xfrm>
                <a:off x="768665" y="4514575"/>
                <a:ext cx="771506" cy="531230"/>
              </a:xfrm>
              <a:custGeom>
                <a:avLst/>
                <a:gdLst>
                  <a:gd name="connsiteX0" fmla="*/ 2860 w 771506"/>
                  <a:gd name="connsiteY0" fmla="*/ 275 h 531230"/>
                  <a:gd name="connsiteX1" fmla="*/ 206060 w 771506"/>
                  <a:gd name="connsiteY1" fmla="*/ 165375 h 531230"/>
                  <a:gd name="connsiteX2" fmla="*/ 771210 w 771506"/>
                  <a:gd name="connsiteY2" fmla="*/ 530500 h 531230"/>
                  <a:gd name="connsiteX3" fmla="*/ 285435 w 771506"/>
                  <a:gd name="connsiteY3" fmla="*/ 260625 h 531230"/>
                  <a:gd name="connsiteX4" fmla="*/ 374335 w 771506"/>
                  <a:gd name="connsiteY4" fmla="*/ 301900 h 531230"/>
                  <a:gd name="connsiteX5" fmla="*/ 104460 w 771506"/>
                  <a:gd name="connsiteY5" fmla="*/ 130450 h 531230"/>
                  <a:gd name="connsiteX6" fmla="*/ 2860 w 771506"/>
                  <a:gd name="connsiteY6" fmla="*/ 275 h 531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506" h="531230">
                    <a:moveTo>
                      <a:pt x="2860" y="275"/>
                    </a:moveTo>
                    <a:cubicBezTo>
                      <a:pt x="19793" y="6096"/>
                      <a:pt x="78002" y="77004"/>
                      <a:pt x="206060" y="165375"/>
                    </a:cubicBezTo>
                    <a:cubicBezTo>
                      <a:pt x="334118" y="253746"/>
                      <a:pt x="757981" y="514625"/>
                      <a:pt x="771210" y="530500"/>
                    </a:cubicBezTo>
                    <a:cubicBezTo>
                      <a:pt x="784439" y="546375"/>
                      <a:pt x="351581" y="298725"/>
                      <a:pt x="285435" y="260625"/>
                    </a:cubicBezTo>
                    <a:cubicBezTo>
                      <a:pt x="219289" y="222525"/>
                      <a:pt x="404497" y="323596"/>
                      <a:pt x="374335" y="301900"/>
                    </a:cubicBezTo>
                    <a:cubicBezTo>
                      <a:pt x="344173" y="280204"/>
                      <a:pt x="161610" y="178604"/>
                      <a:pt x="104460" y="130450"/>
                    </a:cubicBezTo>
                    <a:cubicBezTo>
                      <a:pt x="47310" y="82296"/>
                      <a:pt x="-14073" y="-5546"/>
                      <a:pt x="2860" y="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7846BB04-09FF-99C4-0657-BABADD20CC3B}"/>
                  </a:ext>
                </a:extLst>
              </p:cNvPr>
              <p:cNvSpPr/>
              <p:nvPr/>
            </p:nvSpPr>
            <p:spPr>
              <a:xfrm>
                <a:off x="509264" y="4582248"/>
                <a:ext cx="336898" cy="1265225"/>
              </a:xfrm>
              <a:custGeom>
                <a:avLst/>
                <a:gdLst>
                  <a:gd name="connsiteX0" fmla="*/ 335286 w 336898"/>
                  <a:gd name="connsiteY0" fmla="*/ 2452 h 1265225"/>
                  <a:gd name="connsiteX1" fmla="*/ 176536 w 336898"/>
                  <a:gd name="connsiteY1" fmla="*/ 196127 h 1265225"/>
                  <a:gd name="connsiteX2" fmla="*/ 52711 w 336898"/>
                  <a:gd name="connsiteY2" fmla="*/ 532677 h 1265225"/>
                  <a:gd name="connsiteX3" fmla="*/ 113036 w 336898"/>
                  <a:gd name="connsiteY3" fmla="*/ 307252 h 1265225"/>
                  <a:gd name="connsiteX4" fmla="*/ 55886 w 336898"/>
                  <a:gd name="connsiteY4" fmla="*/ 478702 h 1265225"/>
                  <a:gd name="connsiteX5" fmla="*/ 52711 w 336898"/>
                  <a:gd name="connsiteY5" fmla="*/ 602527 h 1265225"/>
                  <a:gd name="connsiteX6" fmla="*/ 93986 w 336898"/>
                  <a:gd name="connsiteY6" fmla="*/ 1228002 h 1265225"/>
                  <a:gd name="connsiteX7" fmla="*/ 93986 w 336898"/>
                  <a:gd name="connsiteY7" fmla="*/ 1120052 h 1265225"/>
                  <a:gd name="connsiteX8" fmla="*/ 14611 w 336898"/>
                  <a:gd name="connsiteY8" fmla="*/ 513627 h 1265225"/>
                  <a:gd name="connsiteX9" fmla="*/ 5086 w 336898"/>
                  <a:gd name="connsiteY9" fmla="*/ 532677 h 1265225"/>
                  <a:gd name="connsiteX10" fmla="*/ 71761 w 336898"/>
                  <a:gd name="connsiteY10" fmla="*/ 326302 h 1265225"/>
                  <a:gd name="connsiteX11" fmla="*/ 335286 w 336898"/>
                  <a:gd name="connsiteY11" fmla="*/ 2452 h 126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898" h="1265225">
                    <a:moveTo>
                      <a:pt x="335286" y="2452"/>
                    </a:moveTo>
                    <a:cubicBezTo>
                      <a:pt x="352748" y="-19244"/>
                      <a:pt x="223632" y="107756"/>
                      <a:pt x="176536" y="196127"/>
                    </a:cubicBezTo>
                    <a:cubicBezTo>
                      <a:pt x="129440" y="284498"/>
                      <a:pt x="63294" y="514156"/>
                      <a:pt x="52711" y="532677"/>
                    </a:cubicBezTo>
                    <a:cubicBezTo>
                      <a:pt x="42128" y="551198"/>
                      <a:pt x="112507" y="316248"/>
                      <a:pt x="113036" y="307252"/>
                    </a:cubicBezTo>
                    <a:cubicBezTo>
                      <a:pt x="113565" y="298256"/>
                      <a:pt x="65940" y="429490"/>
                      <a:pt x="55886" y="478702"/>
                    </a:cubicBezTo>
                    <a:cubicBezTo>
                      <a:pt x="45832" y="527915"/>
                      <a:pt x="46361" y="477644"/>
                      <a:pt x="52711" y="602527"/>
                    </a:cubicBezTo>
                    <a:cubicBezTo>
                      <a:pt x="59061" y="727410"/>
                      <a:pt x="87107" y="1141748"/>
                      <a:pt x="93986" y="1228002"/>
                    </a:cubicBezTo>
                    <a:cubicBezTo>
                      <a:pt x="100865" y="1314256"/>
                      <a:pt x="107215" y="1239114"/>
                      <a:pt x="93986" y="1120052"/>
                    </a:cubicBezTo>
                    <a:cubicBezTo>
                      <a:pt x="80757" y="1000990"/>
                      <a:pt x="29428" y="611523"/>
                      <a:pt x="14611" y="513627"/>
                    </a:cubicBezTo>
                    <a:cubicBezTo>
                      <a:pt x="-206" y="415731"/>
                      <a:pt x="-4439" y="563898"/>
                      <a:pt x="5086" y="532677"/>
                    </a:cubicBezTo>
                    <a:cubicBezTo>
                      <a:pt x="14611" y="501456"/>
                      <a:pt x="22548" y="411498"/>
                      <a:pt x="71761" y="326302"/>
                    </a:cubicBezTo>
                    <a:cubicBezTo>
                      <a:pt x="120973" y="241106"/>
                      <a:pt x="317824" y="24148"/>
                      <a:pt x="335286" y="24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3241D2F0-C899-D164-9224-06BA862A9D65}"/>
                  </a:ext>
                </a:extLst>
              </p:cNvPr>
              <p:cNvSpPr/>
              <p:nvPr/>
            </p:nvSpPr>
            <p:spPr>
              <a:xfrm>
                <a:off x="570019" y="5913501"/>
                <a:ext cx="163549" cy="535648"/>
              </a:xfrm>
              <a:custGeom>
                <a:avLst/>
                <a:gdLst>
                  <a:gd name="connsiteX0" fmla="*/ 84031 w 163549"/>
                  <a:gd name="connsiteY0" fmla="*/ 4699 h 535648"/>
                  <a:gd name="connsiteX1" fmla="*/ 20531 w 163549"/>
                  <a:gd name="connsiteY1" fmla="*/ 52324 h 535648"/>
                  <a:gd name="connsiteX2" fmla="*/ 30056 w 163549"/>
                  <a:gd name="connsiteY2" fmla="*/ 226949 h 535648"/>
                  <a:gd name="connsiteX3" fmla="*/ 26881 w 163549"/>
                  <a:gd name="connsiteY3" fmla="*/ 68199 h 535648"/>
                  <a:gd name="connsiteX4" fmla="*/ 30056 w 163549"/>
                  <a:gd name="connsiteY4" fmla="*/ 239649 h 535648"/>
                  <a:gd name="connsiteX5" fmla="*/ 163406 w 163549"/>
                  <a:gd name="connsiteY5" fmla="*/ 534924 h 535648"/>
                  <a:gd name="connsiteX6" fmla="*/ 1481 w 163549"/>
                  <a:gd name="connsiteY6" fmla="*/ 147574 h 535648"/>
                  <a:gd name="connsiteX7" fmla="*/ 84031 w 163549"/>
                  <a:gd name="connsiteY7" fmla="*/ 4699 h 535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549" h="535648">
                    <a:moveTo>
                      <a:pt x="84031" y="4699"/>
                    </a:moveTo>
                    <a:cubicBezTo>
                      <a:pt x="87206" y="-11176"/>
                      <a:pt x="29527" y="15282"/>
                      <a:pt x="20531" y="52324"/>
                    </a:cubicBezTo>
                    <a:cubicBezTo>
                      <a:pt x="11535" y="89366"/>
                      <a:pt x="28998" y="224303"/>
                      <a:pt x="30056" y="226949"/>
                    </a:cubicBezTo>
                    <a:cubicBezTo>
                      <a:pt x="31114" y="229595"/>
                      <a:pt x="26881" y="66082"/>
                      <a:pt x="26881" y="68199"/>
                    </a:cubicBezTo>
                    <a:cubicBezTo>
                      <a:pt x="26881" y="70316"/>
                      <a:pt x="7302" y="161862"/>
                      <a:pt x="30056" y="239649"/>
                    </a:cubicBezTo>
                    <a:cubicBezTo>
                      <a:pt x="52810" y="317436"/>
                      <a:pt x="168169" y="550270"/>
                      <a:pt x="163406" y="534924"/>
                    </a:cubicBezTo>
                    <a:cubicBezTo>
                      <a:pt x="158643" y="519578"/>
                      <a:pt x="15768" y="232770"/>
                      <a:pt x="1481" y="147574"/>
                    </a:cubicBezTo>
                    <a:cubicBezTo>
                      <a:pt x="-12807" y="62378"/>
                      <a:pt x="80856" y="20574"/>
                      <a:pt x="84031" y="46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F55B72CA-04CD-493B-E78F-3592AC62F1F2}"/>
                  </a:ext>
                </a:extLst>
              </p:cNvPr>
              <p:cNvSpPr/>
              <p:nvPr/>
            </p:nvSpPr>
            <p:spPr>
              <a:xfrm>
                <a:off x="545733" y="5893622"/>
                <a:ext cx="338212" cy="941806"/>
              </a:xfrm>
              <a:custGeom>
                <a:avLst/>
                <a:gdLst>
                  <a:gd name="connsiteX0" fmla="*/ 25767 w 338212"/>
                  <a:gd name="connsiteY0" fmla="*/ 5528 h 941806"/>
                  <a:gd name="connsiteX1" fmla="*/ 367 w 338212"/>
                  <a:gd name="connsiteY1" fmla="*/ 138878 h 941806"/>
                  <a:gd name="connsiteX2" fmla="*/ 47992 w 338212"/>
                  <a:gd name="connsiteY2" fmla="*/ 510353 h 941806"/>
                  <a:gd name="connsiteX3" fmla="*/ 54342 w 338212"/>
                  <a:gd name="connsiteY3" fmla="*/ 370653 h 941806"/>
                  <a:gd name="connsiteX4" fmla="*/ 200392 w 338212"/>
                  <a:gd name="connsiteY4" fmla="*/ 675453 h 941806"/>
                  <a:gd name="connsiteX5" fmla="*/ 298817 w 338212"/>
                  <a:gd name="connsiteY5" fmla="*/ 862778 h 941806"/>
                  <a:gd name="connsiteX6" fmla="*/ 327392 w 338212"/>
                  <a:gd name="connsiteY6" fmla="*/ 923103 h 941806"/>
                  <a:gd name="connsiteX7" fmla="*/ 124192 w 338212"/>
                  <a:gd name="connsiteY7" fmla="*/ 545278 h 941806"/>
                  <a:gd name="connsiteX8" fmla="*/ 22592 w 338212"/>
                  <a:gd name="connsiteY8" fmla="*/ 300803 h 941806"/>
                  <a:gd name="connsiteX9" fmla="*/ 25767 w 338212"/>
                  <a:gd name="connsiteY9" fmla="*/ 5528 h 9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212" h="941806">
                    <a:moveTo>
                      <a:pt x="25767" y="5528"/>
                    </a:moveTo>
                    <a:cubicBezTo>
                      <a:pt x="22063" y="-21459"/>
                      <a:pt x="-3337" y="54741"/>
                      <a:pt x="367" y="138878"/>
                    </a:cubicBezTo>
                    <a:cubicBezTo>
                      <a:pt x="4071" y="223015"/>
                      <a:pt x="38996" y="471724"/>
                      <a:pt x="47992" y="510353"/>
                    </a:cubicBezTo>
                    <a:cubicBezTo>
                      <a:pt x="56988" y="548982"/>
                      <a:pt x="28942" y="343136"/>
                      <a:pt x="54342" y="370653"/>
                    </a:cubicBezTo>
                    <a:cubicBezTo>
                      <a:pt x="79742" y="398170"/>
                      <a:pt x="159646" y="593432"/>
                      <a:pt x="200392" y="675453"/>
                    </a:cubicBezTo>
                    <a:cubicBezTo>
                      <a:pt x="241138" y="757474"/>
                      <a:pt x="277650" y="821503"/>
                      <a:pt x="298817" y="862778"/>
                    </a:cubicBezTo>
                    <a:cubicBezTo>
                      <a:pt x="319984" y="904053"/>
                      <a:pt x="356496" y="976020"/>
                      <a:pt x="327392" y="923103"/>
                    </a:cubicBezTo>
                    <a:cubicBezTo>
                      <a:pt x="298288" y="870186"/>
                      <a:pt x="174992" y="648995"/>
                      <a:pt x="124192" y="545278"/>
                    </a:cubicBezTo>
                    <a:cubicBezTo>
                      <a:pt x="73392" y="441561"/>
                      <a:pt x="38467" y="384940"/>
                      <a:pt x="22592" y="300803"/>
                    </a:cubicBezTo>
                    <a:cubicBezTo>
                      <a:pt x="6717" y="216666"/>
                      <a:pt x="29471" y="32515"/>
                      <a:pt x="25767" y="55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F186C703-DE19-7399-F33A-0979D0ABA12A}"/>
                  </a:ext>
                </a:extLst>
              </p:cNvPr>
              <p:cNvSpPr/>
              <p:nvPr/>
            </p:nvSpPr>
            <p:spPr>
              <a:xfrm>
                <a:off x="840947" y="6771552"/>
                <a:ext cx="345576" cy="610334"/>
              </a:xfrm>
              <a:custGeom>
                <a:avLst/>
                <a:gdLst>
                  <a:gd name="connsiteX0" fmla="*/ 428 w 345576"/>
                  <a:gd name="connsiteY0" fmla="*/ 7073 h 610334"/>
                  <a:gd name="connsiteX1" fmla="*/ 203628 w 345576"/>
                  <a:gd name="connsiteY1" fmla="*/ 29298 h 610334"/>
                  <a:gd name="connsiteX2" fmla="*/ 260778 w 345576"/>
                  <a:gd name="connsiteY2" fmla="*/ 146773 h 610334"/>
                  <a:gd name="connsiteX3" fmla="*/ 308403 w 345576"/>
                  <a:gd name="connsiteY3" fmla="*/ 213448 h 610334"/>
                  <a:gd name="connsiteX4" fmla="*/ 305228 w 345576"/>
                  <a:gd name="connsiteY4" fmla="*/ 610323 h 610334"/>
                  <a:gd name="connsiteX5" fmla="*/ 343328 w 345576"/>
                  <a:gd name="connsiteY5" fmla="*/ 226148 h 610334"/>
                  <a:gd name="connsiteX6" fmla="*/ 229028 w 345576"/>
                  <a:gd name="connsiteY6" fmla="*/ 67398 h 610334"/>
                  <a:gd name="connsiteX7" fmla="*/ 263953 w 345576"/>
                  <a:gd name="connsiteY7" fmla="*/ 130898 h 610334"/>
                  <a:gd name="connsiteX8" fmla="*/ 428 w 345576"/>
                  <a:gd name="connsiteY8" fmla="*/ 7073 h 610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5576" h="610334">
                    <a:moveTo>
                      <a:pt x="428" y="7073"/>
                    </a:moveTo>
                    <a:cubicBezTo>
                      <a:pt x="-9626" y="-9860"/>
                      <a:pt x="160236" y="6015"/>
                      <a:pt x="203628" y="29298"/>
                    </a:cubicBezTo>
                    <a:cubicBezTo>
                      <a:pt x="247020" y="52581"/>
                      <a:pt x="243316" y="116081"/>
                      <a:pt x="260778" y="146773"/>
                    </a:cubicBezTo>
                    <a:cubicBezTo>
                      <a:pt x="278241" y="177465"/>
                      <a:pt x="300995" y="136190"/>
                      <a:pt x="308403" y="213448"/>
                    </a:cubicBezTo>
                    <a:cubicBezTo>
                      <a:pt x="315811" y="290706"/>
                      <a:pt x="299407" y="608206"/>
                      <a:pt x="305228" y="610323"/>
                    </a:cubicBezTo>
                    <a:cubicBezTo>
                      <a:pt x="311049" y="612440"/>
                      <a:pt x="356028" y="316635"/>
                      <a:pt x="343328" y="226148"/>
                    </a:cubicBezTo>
                    <a:cubicBezTo>
                      <a:pt x="330628" y="135661"/>
                      <a:pt x="242257" y="83273"/>
                      <a:pt x="229028" y="67398"/>
                    </a:cubicBezTo>
                    <a:cubicBezTo>
                      <a:pt x="215799" y="51523"/>
                      <a:pt x="296232" y="140423"/>
                      <a:pt x="263953" y="130898"/>
                    </a:cubicBezTo>
                    <a:cubicBezTo>
                      <a:pt x="231674" y="121373"/>
                      <a:pt x="10482" y="24006"/>
                      <a:pt x="428" y="70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62357138-0558-E257-AC14-7074A20AEE72}"/>
                  </a:ext>
                </a:extLst>
              </p:cNvPr>
              <p:cNvSpPr/>
              <p:nvPr/>
            </p:nvSpPr>
            <p:spPr>
              <a:xfrm>
                <a:off x="1201591" y="7322689"/>
                <a:ext cx="1188430" cy="629405"/>
              </a:xfrm>
              <a:custGeom>
                <a:avLst/>
                <a:gdLst>
                  <a:gd name="connsiteX0" fmla="*/ 1734 w 1188430"/>
                  <a:gd name="connsiteY0" fmla="*/ 2036 h 629405"/>
                  <a:gd name="connsiteX1" fmla="*/ 119209 w 1188430"/>
                  <a:gd name="connsiteY1" fmla="*/ 71886 h 629405"/>
                  <a:gd name="connsiteX2" fmla="*/ 293834 w 1188430"/>
                  <a:gd name="connsiteY2" fmla="*/ 294136 h 629405"/>
                  <a:gd name="connsiteX3" fmla="*/ 204934 w 1188430"/>
                  <a:gd name="connsiteY3" fmla="*/ 221111 h 629405"/>
                  <a:gd name="connsiteX4" fmla="*/ 493859 w 1188430"/>
                  <a:gd name="connsiteY4" fmla="*/ 500511 h 629405"/>
                  <a:gd name="connsiteX5" fmla="*/ 687534 w 1188430"/>
                  <a:gd name="connsiteY5" fmla="*/ 541786 h 629405"/>
                  <a:gd name="connsiteX6" fmla="*/ 493859 w 1188430"/>
                  <a:gd name="connsiteY6" fmla="*/ 497336 h 629405"/>
                  <a:gd name="connsiteX7" fmla="*/ 1014559 w 1188430"/>
                  <a:gd name="connsiteY7" fmla="*/ 617986 h 629405"/>
                  <a:gd name="connsiteX8" fmla="*/ 1179659 w 1188430"/>
                  <a:gd name="connsiteY8" fmla="*/ 621161 h 629405"/>
                  <a:gd name="connsiteX9" fmla="*/ 789134 w 1188430"/>
                  <a:gd name="connsiteY9" fmla="*/ 589411 h 629405"/>
                  <a:gd name="connsiteX10" fmla="*/ 817709 w 1188430"/>
                  <a:gd name="connsiteY10" fmla="*/ 589411 h 629405"/>
                  <a:gd name="connsiteX11" fmla="*/ 363684 w 1188430"/>
                  <a:gd name="connsiteY11" fmla="*/ 357636 h 629405"/>
                  <a:gd name="connsiteX12" fmla="*/ 208109 w 1188430"/>
                  <a:gd name="connsiteY12" fmla="*/ 135386 h 629405"/>
                  <a:gd name="connsiteX13" fmla="*/ 1734 w 1188430"/>
                  <a:gd name="connsiteY13" fmla="*/ 2036 h 62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8430" h="629405">
                    <a:moveTo>
                      <a:pt x="1734" y="2036"/>
                    </a:moveTo>
                    <a:cubicBezTo>
                      <a:pt x="-13083" y="-8547"/>
                      <a:pt x="70526" y="23203"/>
                      <a:pt x="119209" y="71886"/>
                    </a:cubicBezTo>
                    <a:cubicBezTo>
                      <a:pt x="167892" y="120569"/>
                      <a:pt x="279547" y="269265"/>
                      <a:pt x="293834" y="294136"/>
                    </a:cubicBezTo>
                    <a:cubicBezTo>
                      <a:pt x="308122" y="319007"/>
                      <a:pt x="171597" y="186715"/>
                      <a:pt x="204934" y="221111"/>
                    </a:cubicBezTo>
                    <a:cubicBezTo>
                      <a:pt x="238272" y="255507"/>
                      <a:pt x="413426" y="447065"/>
                      <a:pt x="493859" y="500511"/>
                    </a:cubicBezTo>
                    <a:cubicBezTo>
                      <a:pt x="574292" y="553957"/>
                      <a:pt x="687534" y="542315"/>
                      <a:pt x="687534" y="541786"/>
                    </a:cubicBezTo>
                    <a:cubicBezTo>
                      <a:pt x="687534" y="541257"/>
                      <a:pt x="493859" y="497336"/>
                      <a:pt x="493859" y="497336"/>
                    </a:cubicBezTo>
                    <a:cubicBezTo>
                      <a:pt x="548363" y="510036"/>
                      <a:pt x="900259" y="597349"/>
                      <a:pt x="1014559" y="617986"/>
                    </a:cubicBezTo>
                    <a:cubicBezTo>
                      <a:pt x="1128859" y="638623"/>
                      <a:pt x="1217230" y="625923"/>
                      <a:pt x="1179659" y="621161"/>
                    </a:cubicBezTo>
                    <a:cubicBezTo>
                      <a:pt x="1142088" y="616399"/>
                      <a:pt x="849459" y="594703"/>
                      <a:pt x="789134" y="589411"/>
                    </a:cubicBezTo>
                    <a:cubicBezTo>
                      <a:pt x="728809" y="584119"/>
                      <a:pt x="888617" y="628040"/>
                      <a:pt x="817709" y="589411"/>
                    </a:cubicBezTo>
                    <a:cubicBezTo>
                      <a:pt x="746801" y="550782"/>
                      <a:pt x="465284" y="433307"/>
                      <a:pt x="363684" y="357636"/>
                    </a:cubicBezTo>
                    <a:cubicBezTo>
                      <a:pt x="262084" y="281965"/>
                      <a:pt x="261555" y="192007"/>
                      <a:pt x="208109" y="135386"/>
                    </a:cubicBezTo>
                    <a:cubicBezTo>
                      <a:pt x="154663" y="78765"/>
                      <a:pt x="16551" y="12619"/>
                      <a:pt x="1734" y="20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CA704759-DD50-AF4A-D03C-95FC3994DCDD}"/>
                  </a:ext>
                </a:extLst>
              </p:cNvPr>
              <p:cNvSpPr/>
              <p:nvPr/>
            </p:nvSpPr>
            <p:spPr>
              <a:xfrm>
                <a:off x="2374410" y="7943850"/>
                <a:ext cx="515368" cy="136795"/>
              </a:xfrm>
              <a:custGeom>
                <a:avLst/>
                <a:gdLst>
                  <a:gd name="connsiteX0" fmla="*/ 490 w 515368"/>
                  <a:gd name="connsiteY0" fmla="*/ 0 h 136795"/>
                  <a:gd name="connsiteX1" fmla="*/ 124315 w 515368"/>
                  <a:gd name="connsiteY1" fmla="*/ 63500 h 136795"/>
                  <a:gd name="connsiteX2" fmla="*/ 444990 w 515368"/>
                  <a:gd name="connsiteY2" fmla="*/ 76200 h 136795"/>
                  <a:gd name="connsiteX3" fmla="*/ 257665 w 515368"/>
                  <a:gd name="connsiteY3" fmla="*/ 98425 h 136795"/>
                  <a:gd name="connsiteX4" fmla="*/ 514840 w 515368"/>
                  <a:gd name="connsiteY4" fmla="*/ 136525 h 136795"/>
                  <a:gd name="connsiteX5" fmla="*/ 175115 w 515368"/>
                  <a:gd name="connsiteY5" fmla="*/ 114300 h 136795"/>
                  <a:gd name="connsiteX6" fmla="*/ 283065 w 515368"/>
                  <a:gd name="connsiteY6" fmla="*/ 92075 h 136795"/>
                  <a:gd name="connsiteX7" fmla="*/ 162415 w 515368"/>
                  <a:gd name="connsiteY7" fmla="*/ 63500 h 136795"/>
                  <a:gd name="connsiteX8" fmla="*/ 490 w 515368"/>
                  <a:gd name="connsiteY8" fmla="*/ 0 h 13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5368" h="136795">
                    <a:moveTo>
                      <a:pt x="490" y="0"/>
                    </a:moveTo>
                    <a:cubicBezTo>
                      <a:pt x="-5860" y="0"/>
                      <a:pt x="50232" y="50800"/>
                      <a:pt x="124315" y="63500"/>
                    </a:cubicBezTo>
                    <a:cubicBezTo>
                      <a:pt x="198398" y="76200"/>
                      <a:pt x="422765" y="70379"/>
                      <a:pt x="444990" y="76200"/>
                    </a:cubicBezTo>
                    <a:cubicBezTo>
                      <a:pt x="467215" y="82021"/>
                      <a:pt x="246023" y="88371"/>
                      <a:pt x="257665" y="98425"/>
                    </a:cubicBezTo>
                    <a:cubicBezTo>
                      <a:pt x="269307" y="108479"/>
                      <a:pt x="528598" y="133879"/>
                      <a:pt x="514840" y="136525"/>
                    </a:cubicBezTo>
                    <a:cubicBezTo>
                      <a:pt x="501082" y="139171"/>
                      <a:pt x="213744" y="121708"/>
                      <a:pt x="175115" y="114300"/>
                    </a:cubicBezTo>
                    <a:cubicBezTo>
                      <a:pt x="136486" y="106892"/>
                      <a:pt x="285182" y="100542"/>
                      <a:pt x="283065" y="92075"/>
                    </a:cubicBezTo>
                    <a:cubicBezTo>
                      <a:pt x="280948" y="83608"/>
                      <a:pt x="202632" y="76729"/>
                      <a:pt x="162415" y="63500"/>
                    </a:cubicBezTo>
                    <a:cubicBezTo>
                      <a:pt x="122198" y="50271"/>
                      <a:pt x="6840" y="0"/>
                      <a:pt x="4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BFAD66CE-C829-D59D-1810-FB3AF60D1AB4}"/>
                  </a:ext>
                </a:extLst>
              </p:cNvPr>
              <p:cNvSpPr/>
              <p:nvPr/>
            </p:nvSpPr>
            <p:spPr>
              <a:xfrm>
                <a:off x="2908229" y="7753328"/>
                <a:ext cx="1031948" cy="460372"/>
              </a:xfrm>
              <a:custGeom>
                <a:avLst/>
                <a:gdLst>
                  <a:gd name="connsiteX0" fmla="*/ 1031946 w 1031948"/>
                  <a:gd name="connsiteY0" fmla="*/ 22 h 460372"/>
                  <a:gd name="connsiteX1" fmla="*/ 825571 w 1031948"/>
                  <a:gd name="connsiteY1" fmla="*/ 193697 h 460372"/>
                  <a:gd name="connsiteX2" fmla="*/ 701746 w 1031948"/>
                  <a:gd name="connsiteY2" fmla="*/ 304822 h 460372"/>
                  <a:gd name="connsiteX3" fmla="*/ 327096 w 1031948"/>
                  <a:gd name="connsiteY3" fmla="*/ 447697 h 460372"/>
                  <a:gd name="connsiteX4" fmla="*/ 736671 w 1031948"/>
                  <a:gd name="connsiteY4" fmla="*/ 320697 h 460372"/>
                  <a:gd name="connsiteX5" fmla="*/ 295346 w 1031948"/>
                  <a:gd name="connsiteY5" fmla="*/ 454047 h 460372"/>
                  <a:gd name="connsiteX6" fmla="*/ 92146 w 1031948"/>
                  <a:gd name="connsiteY6" fmla="*/ 425472 h 460372"/>
                  <a:gd name="connsiteX7" fmla="*/ 71 w 1031948"/>
                  <a:gd name="connsiteY7" fmla="*/ 307997 h 460372"/>
                  <a:gd name="connsiteX8" fmla="*/ 104846 w 1031948"/>
                  <a:gd name="connsiteY8" fmla="*/ 406422 h 460372"/>
                  <a:gd name="connsiteX9" fmla="*/ 498546 w 1031948"/>
                  <a:gd name="connsiteY9" fmla="*/ 368322 h 460372"/>
                  <a:gd name="connsiteX10" fmla="*/ 292171 w 1031948"/>
                  <a:gd name="connsiteY10" fmla="*/ 412772 h 460372"/>
                  <a:gd name="connsiteX11" fmla="*/ 828746 w 1031948"/>
                  <a:gd name="connsiteY11" fmla="*/ 206397 h 460372"/>
                  <a:gd name="connsiteX12" fmla="*/ 1031946 w 1031948"/>
                  <a:gd name="connsiteY12" fmla="*/ 22 h 46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31948" h="460372">
                    <a:moveTo>
                      <a:pt x="1031946" y="22"/>
                    </a:moveTo>
                    <a:cubicBezTo>
                      <a:pt x="1031417" y="-2095"/>
                      <a:pt x="880604" y="142897"/>
                      <a:pt x="825571" y="193697"/>
                    </a:cubicBezTo>
                    <a:cubicBezTo>
                      <a:pt x="770538" y="244497"/>
                      <a:pt x="784825" y="262489"/>
                      <a:pt x="701746" y="304822"/>
                    </a:cubicBezTo>
                    <a:cubicBezTo>
                      <a:pt x="618667" y="347155"/>
                      <a:pt x="321275" y="445051"/>
                      <a:pt x="327096" y="447697"/>
                    </a:cubicBezTo>
                    <a:cubicBezTo>
                      <a:pt x="332917" y="450343"/>
                      <a:pt x="741962" y="319639"/>
                      <a:pt x="736671" y="320697"/>
                    </a:cubicBezTo>
                    <a:cubicBezTo>
                      <a:pt x="731380" y="321755"/>
                      <a:pt x="402767" y="436585"/>
                      <a:pt x="295346" y="454047"/>
                    </a:cubicBezTo>
                    <a:cubicBezTo>
                      <a:pt x="187925" y="471509"/>
                      <a:pt x="141358" y="449814"/>
                      <a:pt x="92146" y="425472"/>
                    </a:cubicBezTo>
                    <a:cubicBezTo>
                      <a:pt x="42934" y="401130"/>
                      <a:pt x="-2046" y="311172"/>
                      <a:pt x="71" y="307997"/>
                    </a:cubicBezTo>
                    <a:cubicBezTo>
                      <a:pt x="2188" y="304822"/>
                      <a:pt x="21767" y="396368"/>
                      <a:pt x="104846" y="406422"/>
                    </a:cubicBezTo>
                    <a:cubicBezTo>
                      <a:pt x="187925" y="416476"/>
                      <a:pt x="467325" y="367264"/>
                      <a:pt x="498546" y="368322"/>
                    </a:cubicBezTo>
                    <a:cubicBezTo>
                      <a:pt x="529767" y="369380"/>
                      <a:pt x="237138" y="439759"/>
                      <a:pt x="292171" y="412772"/>
                    </a:cubicBezTo>
                    <a:cubicBezTo>
                      <a:pt x="347204" y="385785"/>
                      <a:pt x="711800" y="272014"/>
                      <a:pt x="828746" y="206397"/>
                    </a:cubicBezTo>
                    <a:cubicBezTo>
                      <a:pt x="945692" y="140780"/>
                      <a:pt x="1032475" y="2139"/>
                      <a:pt x="1031946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3CF30D7B-20B8-065E-A496-B49C88DBA9B9}"/>
                  </a:ext>
                </a:extLst>
              </p:cNvPr>
              <p:cNvSpPr/>
              <p:nvPr/>
            </p:nvSpPr>
            <p:spPr>
              <a:xfrm>
                <a:off x="2893019" y="7861300"/>
                <a:ext cx="1021756" cy="406414"/>
              </a:xfrm>
              <a:custGeom>
                <a:avLst/>
                <a:gdLst>
                  <a:gd name="connsiteX0" fmla="*/ 1021756 w 1021756"/>
                  <a:gd name="connsiteY0" fmla="*/ 0 h 406414"/>
                  <a:gd name="connsiteX1" fmla="*/ 745531 w 1021756"/>
                  <a:gd name="connsiteY1" fmla="*/ 231775 h 406414"/>
                  <a:gd name="connsiteX2" fmla="*/ 497881 w 1021756"/>
                  <a:gd name="connsiteY2" fmla="*/ 371475 h 406414"/>
                  <a:gd name="connsiteX3" fmla="*/ 729656 w 1021756"/>
                  <a:gd name="connsiteY3" fmla="*/ 222250 h 406414"/>
                  <a:gd name="connsiteX4" fmla="*/ 504231 w 1021756"/>
                  <a:gd name="connsiteY4" fmla="*/ 352425 h 406414"/>
                  <a:gd name="connsiteX5" fmla="*/ 275631 w 1021756"/>
                  <a:gd name="connsiteY5" fmla="*/ 393700 h 406414"/>
                  <a:gd name="connsiteX6" fmla="*/ 8931 w 1021756"/>
                  <a:gd name="connsiteY6" fmla="*/ 285750 h 406414"/>
                  <a:gd name="connsiteX7" fmla="*/ 66081 w 1021756"/>
                  <a:gd name="connsiteY7" fmla="*/ 330200 h 406414"/>
                  <a:gd name="connsiteX8" fmla="*/ 94656 w 1021756"/>
                  <a:gd name="connsiteY8" fmla="*/ 406400 h 406414"/>
                  <a:gd name="connsiteX9" fmla="*/ 94656 w 1021756"/>
                  <a:gd name="connsiteY9" fmla="*/ 323850 h 406414"/>
                  <a:gd name="connsiteX10" fmla="*/ 183556 w 1021756"/>
                  <a:gd name="connsiteY10" fmla="*/ 387350 h 406414"/>
                  <a:gd name="connsiteX11" fmla="*/ 177206 w 1021756"/>
                  <a:gd name="connsiteY11" fmla="*/ 381000 h 406414"/>
                  <a:gd name="connsiteX12" fmla="*/ 520106 w 1021756"/>
                  <a:gd name="connsiteY12" fmla="*/ 327025 h 406414"/>
                  <a:gd name="connsiteX13" fmla="*/ 482006 w 1021756"/>
                  <a:gd name="connsiteY13" fmla="*/ 349250 h 406414"/>
                  <a:gd name="connsiteX14" fmla="*/ 1021756 w 1021756"/>
                  <a:gd name="connsiteY14" fmla="*/ 0 h 40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1756" h="406414">
                    <a:moveTo>
                      <a:pt x="1021756" y="0"/>
                    </a:moveTo>
                    <a:cubicBezTo>
                      <a:pt x="927299" y="84931"/>
                      <a:pt x="832843" y="169863"/>
                      <a:pt x="745531" y="231775"/>
                    </a:cubicBezTo>
                    <a:cubicBezTo>
                      <a:pt x="658219" y="293687"/>
                      <a:pt x="500527" y="373063"/>
                      <a:pt x="497881" y="371475"/>
                    </a:cubicBezTo>
                    <a:cubicBezTo>
                      <a:pt x="495235" y="369888"/>
                      <a:pt x="728598" y="225425"/>
                      <a:pt x="729656" y="222250"/>
                    </a:cubicBezTo>
                    <a:cubicBezTo>
                      <a:pt x="730714" y="219075"/>
                      <a:pt x="579902" y="323850"/>
                      <a:pt x="504231" y="352425"/>
                    </a:cubicBezTo>
                    <a:cubicBezTo>
                      <a:pt x="428560" y="381000"/>
                      <a:pt x="358181" y="404812"/>
                      <a:pt x="275631" y="393700"/>
                    </a:cubicBezTo>
                    <a:cubicBezTo>
                      <a:pt x="193081" y="382588"/>
                      <a:pt x="43856" y="296333"/>
                      <a:pt x="8931" y="285750"/>
                    </a:cubicBezTo>
                    <a:cubicBezTo>
                      <a:pt x="-25994" y="275167"/>
                      <a:pt x="51794" y="310092"/>
                      <a:pt x="66081" y="330200"/>
                    </a:cubicBezTo>
                    <a:cubicBezTo>
                      <a:pt x="80368" y="350308"/>
                      <a:pt x="89894" y="407458"/>
                      <a:pt x="94656" y="406400"/>
                    </a:cubicBezTo>
                    <a:cubicBezTo>
                      <a:pt x="99418" y="405342"/>
                      <a:pt x="79839" y="327025"/>
                      <a:pt x="94656" y="323850"/>
                    </a:cubicBezTo>
                    <a:cubicBezTo>
                      <a:pt x="109473" y="320675"/>
                      <a:pt x="183556" y="387350"/>
                      <a:pt x="183556" y="387350"/>
                    </a:cubicBezTo>
                    <a:cubicBezTo>
                      <a:pt x="197314" y="396875"/>
                      <a:pt x="121114" y="391054"/>
                      <a:pt x="177206" y="381000"/>
                    </a:cubicBezTo>
                    <a:cubicBezTo>
                      <a:pt x="233298" y="370946"/>
                      <a:pt x="469306" y="332317"/>
                      <a:pt x="520106" y="327025"/>
                    </a:cubicBezTo>
                    <a:cubicBezTo>
                      <a:pt x="570906" y="321733"/>
                      <a:pt x="482006" y="349250"/>
                      <a:pt x="482006" y="349250"/>
                    </a:cubicBezTo>
                    <a:lnTo>
                      <a:pt x="102175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0D100727-0AE2-D92A-3F9E-BCD8C020097E}"/>
                  </a:ext>
                </a:extLst>
              </p:cNvPr>
              <p:cNvSpPr/>
              <p:nvPr/>
            </p:nvSpPr>
            <p:spPr>
              <a:xfrm>
                <a:off x="3867105" y="7696300"/>
                <a:ext cx="585647" cy="274778"/>
              </a:xfrm>
              <a:custGeom>
                <a:avLst/>
                <a:gdLst>
                  <a:gd name="connsiteX0" fmla="*/ 45 w 585647"/>
                  <a:gd name="connsiteY0" fmla="*/ 85625 h 274778"/>
                  <a:gd name="connsiteX1" fmla="*/ 320720 w 585647"/>
                  <a:gd name="connsiteY1" fmla="*/ 6250 h 274778"/>
                  <a:gd name="connsiteX2" fmla="*/ 193720 w 585647"/>
                  <a:gd name="connsiteY2" fmla="*/ 12600 h 274778"/>
                  <a:gd name="connsiteX3" fmla="*/ 403270 w 585647"/>
                  <a:gd name="connsiteY3" fmla="*/ 15775 h 274778"/>
                  <a:gd name="connsiteX4" fmla="*/ 555670 w 585647"/>
                  <a:gd name="connsiteY4" fmla="*/ 218975 h 274778"/>
                  <a:gd name="connsiteX5" fmla="*/ 520745 w 585647"/>
                  <a:gd name="connsiteY5" fmla="*/ 139600 h 274778"/>
                  <a:gd name="connsiteX6" fmla="*/ 584245 w 585647"/>
                  <a:gd name="connsiteY6" fmla="*/ 272950 h 274778"/>
                  <a:gd name="connsiteX7" fmla="*/ 447720 w 585647"/>
                  <a:gd name="connsiteY7" fmla="*/ 22125 h 274778"/>
                  <a:gd name="connsiteX8" fmla="*/ 454070 w 585647"/>
                  <a:gd name="connsiteY8" fmla="*/ 41175 h 274778"/>
                  <a:gd name="connsiteX9" fmla="*/ 346120 w 585647"/>
                  <a:gd name="connsiteY9" fmla="*/ 34825 h 274778"/>
                  <a:gd name="connsiteX10" fmla="*/ 45 w 585647"/>
                  <a:gd name="connsiteY10" fmla="*/ 85625 h 274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5647" h="274778">
                    <a:moveTo>
                      <a:pt x="45" y="85625"/>
                    </a:moveTo>
                    <a:cubicBezTo>
                      <a:pt x="-4188" y="80863"/>
                      <a:pt x="288441" y="18421"/>
                      <a:pt x="320720" y="6250"/>
                    </a:cubicBezTo>
                    <a:cubicBezTo>
                      <a:pt x="352999" y="-5921"/>
                      <a:pt x="179962" y="11013"/>
                      <a:pt x="193720" y="12600"/>
                    </a:cubicBezTo>
                    <a:cubicBezTo>
                      <a:pt x="207478" y="14187"/>
                      <a:pt x="342945" y="-18621"/>
                      <a:pt x="403270" y="15775"/>
                    </a:cubicBezTo>
                    <a:cubicBezTo>
                      <a:pt x="463595" y="50171"/>
                      <a:pt x="536091" y="198338"/>
                      <a:pt x="555670" y="218975"/>
                    </a:cubicBezTo>
                    <a:cubicBezTo>
                      <a:pt x="575249" y="239612"/>
                      <a:pt x="515983" y="130604"/>
                      <a:pt x="520745" y="139600"/>
                    </a:cubicBezTo>
                    <a:cubicBezTo>
                      <a:pt x="525507" y="148596"/>
                      <a:pt x="596416" y="292529"/>
                      <a:pt x="584245" y="272950"/>
                    </a:cubicBezTo>
                    <a:cubicBezTo>
                      <a:pt x="572074" y="253371"/>
                      <a:pt x="447720" y="22125"/>
                      <a:pt x="447720" y="22125"/>
                    </a:cubicBezTo>
                    <a:cubicBezTo>
                      <a:pt x="426024" y="-16504"/>
                      <a:pt x="471003" y="39058"/>
                      <a:pt x="454070" y="41175"/>
                    </a:cubicBezTo>
                    <a:cubicBezTo>
                      <a:pt x="437137" y="43292"/>
                      <a:pt x="415970" y="29004"/>
                      <a:pt x="346120" y="34825"/>
                    </a:cubicBezTo>
                    <a:cubicBezTo>
                      <a:pt x="276270" y="40646"/>
                      <a:pt x="4278" y="90387"/>
                      <a:pt x="45" y="856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A0F9F13C-38DC-2490-97BD-B0258772B97D}"/>
                  </a:ext>
                </a:extLst>
              </p:cNvPr>
              <p:cNvSpPr/>
              <p:nvPr/>
            </p:nvSpPr>
            <p:spPr>
              <a:xfrm>
                <a:off x="3790668" y="7756386"/>
                <a:ext cx="626873" cy="232080"/>
              </a:xfrm>
              <a:custGeom>
                <a:avLst/>
                <a:gdLst>
                  <a:gd name="connsiteX0" fmla="*/ 282 w 626873"/>
                  <a:gd name="connsiteY0" fmla="*/ 162064 h 232080"/>
                  <a:gd name="connsiteX1" fmla="*/ 314607 w 626873"/>
                  <a:gd name="connsiteY1" fmla="*/ 9664 h 232080"/>
                  <a:gd name="connsiteX2" fmla="*/ 187607 w 626873"/>
                  <a:gd name="connsiteY2" fmla="*/ 35064 h 232080"/>
                  <a:gd name="connsiteX3" fmla="*/ 432082 w 626873"/>
                  <a:gd name="connsiteY3" fmla="*/ 139 h 232080"/>
                  <a:gd name="connsiteX4" fmla="*/ 543207 w 626873"/>
                  <a:gd name="connsiteY4" fmla="*/ 50939 h 232080"/>
                  <a:gd name="connsiteX5" fmla="*/ 625757 w 626873"/>
                  <a:gd name="connsiteY5" fmla="*/ 231914 h 232080"/>
                  <a:gd name="connsiteX6" fmla="*/ 482882 w 626873"/>
                  <a:gd name="connsiteY6" fmla="*/ 16014 h 232080"/>
                  <a:gd name="connsiteX7" fmla="*/ 498757 w 626873"/>
                  <a:gd name="connsiteY7" fmla="*/ 19189 h 232080"/>
                  <a:gd name="connsiteX8" fmla="*/ 200307 w 626873"/>
                  <a:gd name="connsiteY8" fmla="*/ 35064 h 232080"/>
                  <a:gd name="connsiteX9" fmla="*/ 257457 w 626873"/>
                  <a:gd name="connsiteY9" fmla="*/ 19189 h 232080"/>
                  <a:gd name="connsiteX10" fmla="*/ 282 w 626873"/>
                  <a:gd name="connsiteY10" fmla="*/ 162064 h 2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6873" h="232080">
                    <a:moveTo>
                      <a:pt x="282" y="162064"/>
                    </a:moveTo>
                    <a:cubicBezTo>
                      <a:pt x="9807" y="160476"/>
                      <a:pt x="283386" y="30831"/>
                      <a:pt x="314607" y="9664"/>
                    </a:cubicBezTo>
                    <a:cubicBezTo>
                      <a:pt x="345828" y="-11503"/>
                      <a:pt x="168028" y="36651"/>
                      <a:pt x="187607" y="35064"/>
                    </a:cubicBezTo>
                    <a:cubicBezTo>
                      <a:pt x="207186" y="33477"/>
                      <a:pt x="372815" y="-2507"/>
                      <a:pt x="432082" y="139"/>
                    </a:cubicBezTo>
                    <a:cubicBezTo>
                      <a:pt x="491349" y="2785"/>
                      <a:pt x="510928" y="12310"/>
                      <a:pt x="543207" y="50939"/>
                    </a:cubicBezTo>
                    <a:cubicBezTo>
                      <a:pt x="575486" y="89568"/>
                      <a:pt x="635811" y="237735"/>
                      <a:pt x="625757" y="231914"/>
                    </a:cubicBezTo>
                    <a:cubicBezTo>
                      <a:pt x="615703" y="226093"/>
                      <a:pt x="482882" y="16014"/>
                      <a:pt x="482882" y="16014"/>
                    </a:cubicBezTo>
                    <a:cubicBezTo>
                      <a:pt x="461715" y="-19440"/>
                      <a:pt x="545853" y="16014"/>
                      <a:pt x="498757" y="19189"/>
                    </a:cubicBezTo>
                    <a:cubicBezTo>
                      <a:pt x="451661" y="22364"/>
                      <a:pt x="240524" y="35064"/>
                      <a:pt x="200307" y="35064"/>
                    </a:cubicBezTo>
                    <a:cubicBezTo>
                      <a:pt x="160090" y="35064"/>
                      <a:pt x="289736" y="-2507"/>
                      <a:pt x="257457" y="19189"/>
                    </a:cubicBezTo>
                    <a:cubicBezTo>
                      <a:pt x="225178" y="40885"/>
                      <a:pt x="-9243" y="163652"/>
                      <a:pt x="282" y="1620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A6EC31CE-0429-3AFB-710C-4A73F61D9FB2}"/>
                  </a:ext>
                </a:extLst>
              </p:cNvPr>
              <p:cNvSpPr/>
              <p:nvPr/>
            </p:nvSpPr>
            <p:spPr>
              <a:xfrm>
                <a:off x="4418506" y="7828425"/>
                <a:ext cx="426665" cy="121782"/>
              </a:xfrm>
              <a:custGeom>
                <a:avLst/>
                <a:gdLst>
                  <a:gd name="connsiteX0" fmla="*/ 1094 w 426665"/>
                  <a:gd name="connsiteY0" fmla="*/ 121775 h 121782"/>
                  <a:gd name="connsiteX1" fmla="*/ 55069 w 426665"/>
                  <a:gd name="connsiteY1" fmla="*/ 7475 h 121782"/>
                  <a:gd name="connsiteX2" fmla="*/ 232869 w 426665"/>
                  <a:gd name="connsiteY2" fmla="*/ 70975 h 121782"/>
                  <a:gd name="connsiteX3" fmla="*/ 426544 w 426665"/>
                  <a:gd name="connsiteY3" fmla="*/ 70975 h 121782"/>
                  <a:gd name="connsiteX4" fmla="*/ 204294 w 426665"/>
                  <a:gd name="connsiteY4" fmla="*/ 48750 h 121782"/>
                  <a:gd name="connsiteX5" fmla="*/ 267794 w 426665"/>
                  <a:gd name="connsiteY5" fmla="*/ 42400 h 121782"/>
                  <a:gd name="connsiteX6" fmla="*/ 93169 w 426665"/>
                  <a:gd name="connsiteY6" fmla="*/ 1125 h 121782"/>
                  <a:gd name="connsiteX7" fmla="*/ 1094 w 426665"/>
                  <a:gd name="connsiteY7" fmla="*/ 121775 h 12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6665" h="121782">
                    <a:moveTo>
                      <a:pt x="1094" y="121775"/>
                    </a:moveTo>
                    <a:cubicBezTo>
                      <a:pt x="-5256" y="122833"/>
                      <a:pt x="16440" y="15942"/>
                      <a:pt x="55069" y="7475"/>
                    </a:cubicBezTo>
                    <a:cubicBezTo>
                      <a:pt x="93698" y="-992"/>
                      <a:pt x="170957" y="60392"/>
                      <a:pt x="232869" y="70975"/>
                    </a:cubicBezTo>
                    <a:cubicBezTo>
                      <a:pt x="294781" y="81558"/>
                      <a:pt x="431306" y="74679"/>
                      <a:pt x="426544" y="70975"/>
                    </a:cubicBezTo>
                    <a:cubicBezTo>
                      <a:pt x="421782" y="67271"/>
                      <a:pt x="230752" y="53512"/>
                      <a:pt x="204294" y="48750"/>
                    </a:cubicBezTo>
                    <a:cubicBezTo>
                      <a:pt x="177836" y="43988"/>
                      <a:pt x="286315" y="50337"/>
                      <a:pt x="267794" y="42400"/>
                    </a:cubicBezTo>
                    <a:cubicBezTo>
                      <a:pt x="249273" y="34463"/>
                      <a:pt x="136031" y="-7342"/>
                      <a:pt x="93169" y="1125"/>
                    </a:cubicBezTo>
                    <a:cubicBezTo>
                      <a:pt x="50307" y="9592"/>
                      <a:pt x="7444" y="120717"/>
                      <a:pt x="1094" y="1217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4DA1440F-5CC7-7C35-5F8A-A48484DF5E5C}"/>
                  </a:ext>
                </a:extLst>
              </p:cNvPr>
              <p:cNvSpPr/>
              <p:nvPr/>
            </p:nvSpPr>
            <p:spPr>
              <a:xfrm>
                <a:off x="4793107" y="7397699"/>
                <a:ext cx="300922" cy="519140"/>
              </a:xfrm>
              <a:custGeom>
                <a:avLst/>
                <a:gdLst>
                  <a:gd name="connsiteX0" fmla="*/ 293243 w 300922"/>
                  <a:gd name="connsiteY0" fmla="*/ 51 h 519140"/>
                  <a:gd name="connsiteX1" fmla="*/ 277368 w 300922"/>
                  <a:gd name="connsiteY1" fmla="*/ 222301 h 519140"/>
                  <a:gd name="connsiteX2" fmla="*/ 286893 w 300922"/>
                  <a:gd name="connsiteY2" fmla="*/ 171501 h 519140"/>
                  <a:gd name="connsiteX3" fmla="*/ 194818 w 300922"/>
                  <a:gd name="connsiteY3" fmla="*/ 336601 h 519140"/>
                  <a:gd name="connsiteX4" fmla="*/ 239268 w 300922"/>
                  <a:gd name="connsiteY4" fmla="*/ 203251 h 519140"/>
                  <a:gd name="connsiteX5" fmla="*/ 178943 w 300922"/>
                  <a:gd name="connsiteY5" fmla="*/ 349301 h 519140"/>
                  <a:gd name="connsiteX6" fmla="*/ 1143 w 300922"/>
                  <a:gd name="connsiteY6" fmla="*/ 517576 h 519140"/>
                  <a:gd name="connsiteX7" fmla="*/ 274193 w 300922"/>
                  <a:gd name="connsiteY7" fmla="*/ 244526 h 519140"/>
                  <a:gd name="connsiteX8" fmla="*/ 293243 w 300922"/>
                  <a:gd name="connsiteY8" fmla="*/ 51 h 51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922" h="519140">
                    <a:moveTo>
                      <a:pt x="293243" y="51"/>
                    </a:moveTo>
                    <a:cubicBezTo>
                      <a:pt x="293772" y="-3653"/>
                      <a:pt x="278426" y="193726"/>
                      <a:pt x="277368" y="222301"/>
                    </a:cubicBezTo>
                    <a:cubicBezTo>
                      <a:pt x="276310" y="250876"/>
                      <a:pt x="300651" y="152451"/>
                      <a:pt x="286893" y="171501"/>
                    </a:cubicBezTo>
                    <a:cubicBezTo>
                      <a:pt x="273135" y="190551"/>
                      <a:pt x="202755" y="331309"/>
                      <a:pt x="194818" y="336601"/>
                    </a:cubicBezTo>
                    <a:cubicBezTo>
                      <a:pt x="186881" y="341893"/>
                      <a:pt x="241914" y="201134"/>
                      <a:pt x="239268" y="203251"/>
                    </a:cubicBezTo>
                    <a:cubicBezTo>
                      <a:pt x="236622" y="205368"/>
                      <a:pt x="218630" y="296914"/>
                      <a:pt x="178943" y="349301"/>
                    </a:cubicBezTo>
                    <a:cubicBezTo>
                      <a:pt x="139255" y="401689"/>
                      <a:pt x="-14732" y="535038"/>
                      <a:pt x="1143" y="517576"/>
                    </a:cubicBezTo>
                    <a:cubicBezTo>
                      <a:pt x="17018" y="500114"/>
                      <a:pt x="228156" y="330251"/>
                      <a:pt x="274193" y="244526"/>
                    </a:cubicBezTo>
                    <a:cubicBezTo>
                      <a:pt x="320230" y="158801"/>
                      <a:pt x="292714" y="3755"/>
                      <a:pt x="293243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C44B32AA-212D-C075-5F31-D08E4A2FE046}"/>
                  </a:ext>
                </a:extLst>
              </p:cNvPr>
              <p:cNvSpPr/>
              <p:nvPr/>
            </p:nvSpPr>
            <p:spPr>
              <a:xfrm>
                <a:off x="4816236" y="7146614"/>
                <a:ext cx="516270" cy="788752"/>
              </a:xfrm>
              <a:custGeom>
                <a:avLst/>
                <a:gdLst>
                  <a:gd name="connsiteX0" fmla="*/ 505064 w 516270"/>
                  <a:gd name="connsiteY0" fmla="*/ 311 h 788752"/>
                  <a:gd name="connsiteX1" fmla="*/ 492364 w 516270"/>
                  <a:gd name="connsiteY1" fmla="*/ 232086 h 788752"/>
                  <a:gd name="connsiteX2" fmla="*/ 505064 w 516270"/>
                  <a:gd name="connsiteY2" fmla="*/ 206686 h 788752"/>
                  <a:gd name="connsiteX3" fmla="*/ 305039 w 516270"/>
                  <a:gd name="connsiteY3" fmla="*/ 349561 h 788752"/>
                  <a:gd name="connsiteX4" fmla="*/ 317739 w 516270"/>
                  <a:gd name="connsiteY4" fmla="*/ 317811 h 788752"/>
                  <a:gd name="connsiteX5" fmla="*/ 305039 w 516270"/>
                  <a:gd name="connsiteY5" fmla="*/ 447986 h 788752"/>
                  <a:gd name="connsiteX6" fmla="*/ 235189 w 516270"/>
                  <a:gd name="connsiteY6" fmla="*/ 565461 h 788752"/>
                  <a:gd name="connsiteX7" fmla="*/ 239 w 516270"/>
                  <a:gd name="connsiteY7" fmla="*/ 787711 h 788752"/>
                  <a:gd name="connsiteX8" fmla="*/ 282814 w 516270"/>
                  <a:gd name="connsiteY8" fmla="*/ 467036 h 788752"/>
                  <a:gd name="connsiteX9" fmla="*/ 374889 w 516270"/>
                  <a:gd name="connsiteY9" fmla="*/ 317811 h 788752"/>
                  <a:gd name="connsiteX10" fmla="*/ 486014 w 516270"/>
                  <a:gd name="connsiteY10" fmla="*/ 184461 h 788752"/>
                  <a:gd name="connsiteX11" fmla="*/ 505064 w 516270"/>
                  <a:gd name="connsiteY11" fmla="*/ 311 h 78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6270" h="788752">
                    <a:moveTo>
                      <a:pt x="505064" y="311"/>
                    </a:moveTo>
                    <a:cubicBezTo>
                      <a:pt x="506122" y="8248"/>
                      <a:pt x="492364" y="197690"/>
                      <a:pt x="492364" y="232086"/>
                    </a:cubicBezTo>
                    <a:cubicBezTo>
                      <a:pt x="492364" y="266482"/>
                      <a:pt x="536285" y="187107"/>
                      <a:pt x="505064" y="206686"/>
                    </a:cubicBezTo>
                    <a:cubicBezTo>
                      <a:pt x="473843" y="226265"/>
                      <a:pt x="336260" y="331040"/>
                      <a:pt x="305039" y="349561"/>
                    </a:cubicBezTo>
                    <a:cubicBezTo>
                      <a:pt x="273818" y="368082"/>
                      <a:pt x="317739" y="301407"/>
                      <a:pt x="317739" y="317811"/>
                    </a:cubicBezTo>
                    <a:cubicBezTo>
                      <a:pt x="317739" y="334215"/>
                      <a:pt x="318797" y="406711"/>
                      <a:pt x="305039" y="447986"/>
                    </a:cubicBezTo>
                    <a:cubicBezTo>
                      <a:pt x="291281" y="489261"/>
                      <a:pt x="285989" y="508840"/>
                      <a:pt x="235189" y="565461"/>
                    </a:cubicBezTo>
                    <a:cubicBezTo>
                      <a:pt x="184389" y="622082"/>
                      <a:pt x="-7699" y="804115"/>
                      <a:pt x="239" y="787711"/>
                    </a:cubicBezTo>
                    <a:cubicBezTo>
                      <a:pt x="8176" y="771307"/>
                      <a:pt x="220372" y="545353"/>
                      <a:pt x="282814" y="467036"/>
                    </a:cubicBezTo>
                    <a:cubicBezTo>
                      <a:pt x="345256" y="388719"/>
                      <a:pt x="341022" y="364907"/>
                      <a:pt x="374889" y="317811"/>
                    </a:cubicBezTo>
                    <a:cubicBezTo>
                      <a:pt x="408756" y="270715"/>
                      <a:pt x="465906" y="230498"/>
                      <a:pt x="486014" y="184461"/>
                    </a:cubicBezTo>
                    <a:cubicBezTo>
                      <a:pt x="506122" y="138424"/>
                      <a:pt x="504006" y="-7626"/>
                      <a:pt x="505064" y="3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79DFF265-E697-914D-D838-DBFF18A47B5A}"/>
                  </a:ext>
                </a:extLst>
              </p:cNvPr>
              <p:cNvSpPr/>
              <p:nvPr/>
            </p:nvSpPr>
            <p:spPr>
              <a:xfrm>
                <a:off x="5143092" y="7064369"/>
                <a:ext cx="227514" cy="467873"/>
              </a:xfrm>
              <a:custGeom>
                <a:avLst/>
                <a:gdLst>
                  <a:gd name="connsiteX0" fmla="*/ 197258 w 227514"/>
                  <a:gd name="connsiteY0" fmla="*/ 6 h 467873"/>
                  <a:gd name="connsiteX1" fmla="*/ 225833 w 227514"/>
                  <a:gd name="connsiteY1" fmla="*/ 187331 h 467873"/>
                  <a:gd name="connsiteX2" fmla="*/ 140108 w 227514"/>
                  <a:gd name="connsiteY2" fmla="*/ 358781 h 467873"/>
                  <a:gd name="connsiteX3" fmla="*/ 408 w 227514"/>
                  <a:gd name="connsiteY3" fmla="*/ 466731 h 467873"/>
                  <a:gd name="connsiteX4" fmla="*/ 187733 w 227514"/>
                  <a:gd name="connsiteY4" fmla="*/ 292106 h 467873"/>
                  <a:gd name="connsiteX5" fmla="*/ 200433 w 227514"/>
                  <a:gd name="connsiteY5" fmla="*/ 193681 h 467873"/>
                  <a:gd name="connsiteX6" fmla="*/ 197258 w 227514"/>
                  <a:gd name="connsiteY6" fmla="*/ 6 h 46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514" h="467873">
                    <a:moveTo>
                      <a:pt x="197258" y="6"/>
                    </a:moveTo>
                    <a:cubicBezTo>
                      <a:pt x="201491" y="-1052"/>
                      <a:pt x="235358" y="127535"/>
                      <a:pt x="225833" y="187331"/>
                    </a:cubicBezTo>
                    <a:cubicBezTo>
                      <a:pt x="216308" y="247127"/>
                      <a:pt x="177679" y="312214"/>
                      <a:pt x="140108" y="358781"/>
                    </a:cubicBezTo>
                    <a:cubicBezTo>
                      <a:pt x="102537" y="405348"/>
                      <a:pt x="-7530" y="477844"/>
                      <a:pt x="408" y="466731"/>
                    </a:cubicBezTo>
                    <a:cubicBezTo>
                      <a:pt x="8345" y="455619"/>
                      <a:pt x="154396" y="337614"/>
                      <a:pt x="187733" y="292106"/>
                    </a:cubicBezTo>
                    <a:cubicBezTo>
                      <a:pt x="221070" y="246598"/>
                      <a:pt x="197258" y="236014"/>
                      <a:pt x="200433" y="193681"/>
                    </a:cubicBezTo>
                    <a:cubicBezTo>
                      <a:pt x="203608" y="151348"/>
                      <a:pt x="193025" y="1064"/>
                      <a:pt x="197258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6453BF5B-0A0E-36EF-2499-8A4A5A14DC29}"/>
                  </a:ext>
                </a:extLst>
              </p:cNvPr>
              <p:cNvSpPr/>
              <p:nvPr/>
            </p:nvSpPr>
            <p:spPr>
              <a:xfrm>
                <a:off x="5527674" y="6044778"/>
                <a:ext cx="247708" cy="496262"/>
              </a:xfrm>
              <a:custGeom>
                <a:avLst/>
                <a:gdLst>
                  <a:gd name="connsiteX0" fmla="*/ 1 w 247708"/>
                  <a:gd name="connsiteY0" fmla="*/ 422 h 496262"/>
                  <a:gd name="connsiteX1" fmla="*/ 174626 w 247708"/>
                  <a:gd name="connsiteY1" fmla="*/ 60747 h 496262"/>
                  <a:gd name="connsiteX2" fmla="*/ 247651 w 247708"/>
                  <a:gd name="connsiteY2" fmla="*/ 60747 h 496262"/>
                  <a:gd name="connsiteX3" fmla="*/ 187326 w 247708"/>
                  <a:gd name="connsiteY3" fmla="*/ 79797 h 496262"/>
                  <a:gd name="connsiteX4" fmla="*/ 212726 w 247708"/>
                  <a:gd name="connsiteY4" fmla="*/ 203622 h 496262"/>
                  <a:gd name="connsiteX5" fmla="*/ 187326 w 247708"/>
                  <a:gd name="connsiteY5" fmla="*/ 159172 h 496262"/>
                  <a:gd name="connsiteX6" fmla="*/ 190501 w 247708"/>
                  <a:gd name="connsiteY6" fmla="*/ 251247 h 496262"/>
                  <a:gd name="connsiteX7" fmla="*/ 152401 w 247708"/>
                  <a:gd name="connsiteY7" fmla="*/ 314747 h 496262"/>
                  <a:gd name="connsiteX8" fmla="*/ 127001 w 247708"/>
                  <a:gd name="connsiteY8" fmla="*/ 368722 h 496262"/>
                  <a:gd name="connsiteX9" fmla="*/ 117476 w 247708"/>
                  <a:gd name="connsiteY9" fmla="*/ 495722 h 496262"/>
                  <a:gd name="connsiteX10" fmla="*/ 123826 w 247708"/>
                  <a:gd name="connsiteY10" fmla="*/ 314747 h 496262"/>
                  <a:gd name="connsiteX11" fmla="*/ 130176 w 247708"/>
                  <a:gd name="connsiteY11" fmla="*/ 346497 h 496262"/>
                  <a:gd name="connsiteX12" fmla="*/ 184151 w 247708"/>
                  <a:gd name="connsiteY12" fmla="*/ 241722 h 496262"/>
                  <a:gd name="connsiteX13" fmla="*/ 177801 w 247708"/>
                  <a:gd name="connsiteY13" fmla="*/ 95672 h 496262"/>
                  <a:gd name="connsiteX14" fmla="*/ 1 w 247708"/>
                  <a:gd name="connsiteY14" fmla="*/ 422 h 49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708" h="496262">
                    <a:moveTo>
                      <a:pt x="1" y="422"/>
                    </a:moveTo>
                    <a:cubicBezTo>
                      <a:pt x="-528" y="-5399"/>
                      <a:pt x="133351" y="50693"/>
                      <a:pt x="174626" y="60747"/>
                    </a:cubicBezTo>
                    <a:cubicBezTo>
                      <a:pt x="215901" y="70801"/>
                      <a:pt x="245534" y="57572"/>
                      <a:pt x="247651" y="60747"/>
                    </a:cubicBezTo>
                    <a:cubicBezTo>
                      <a:pt x="249768" y="63922"/>
                      <a:pt x="193147" y="55984"/>
                      <a:pt x="187326" y="79797"/>
                    </a:cubicBezTo>
                    <a:cubicBezTo>
                      <a:pt x="181505" y="103610"/>
                      <a:pt x="212726" y="190393"/>
                      <a:pt x="212726" y="203622"/>
                    </a:cubicBezTo>
                    <a:cubicBezTo>
                      <a:pt x="212726" y="216851"/>
                      <a:pt x="191030" y="151235"/>
                      <a:pt x="187326" y="159172"/>
                    </a:cubicBezTo>
                    <a:cubicBezTo>
                      <a:pt x="183622" y="167109"/>
                      <a:pt x="196322" y="225318"/>
                      <a:pt x="190501" y="251247"/>
                    </a:cubicBezTo>
                    <a:cubicBezTo>
                      <a:pt x="184680" y="277176"/>
                      <a:pt x="162984" y="295168"/>
                      <a:pt x="152401" y="314747"/>
                    </a:cubicBezTo>
                    <a:cubicBezTo>
                      <a:pt x="141818" y="334326"/>
                      <a:pt x="132822" y="338559"/>
                      <a:pt x="127001" y="368722"/>
                    </a:cubicBezTo>
                    <a:cubicBezTo>
                      <a:pt x="121180" y="398885"/>
                      <a:pt x="118005" y="504718"/>
                      <a:pt x="117476" y="495722"/>
                    </a:cubicBezTo>
                    <a:cubicBezTo>
                      <a:pt x="116947" y="486726"/>
                      <a:pt x="121709" y="339618"/>
                      <a:pt x="123826" y="314747"/>
                    </a:cubicBezTo>
                    <a:cubicBezTo>
                      <a:pt x="125943" y="289876"/>
                      <a:pt x="120122" y="358668"/>
                      <a:pt x="130176" y="346497"/>
                    </a:cubicBezTo>
                    <a:cubicBezTo>
                      <a:pt x="140230" y="334326"/>
                      <a:pt x="176214" y="283526"/>
                      <a:pt x="184151" y="241722"/>
                    </a:cubicBezTo>
                    <a:cubicBezTo>
                      <a:pt x="192088" y="199918"/>
                      <a:pt x="203730" y="131655"/>
                      <a:pt x="177801" y="95672"/>
                    </a:cubicBezTo>
                    <a:cubicBezTo>
                      <a:pt x="151872" y="59689"/>
                      <a:pt x="530" y="6243"/>
                      <a:pt x="1" y="4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45FDEF40-97C6-2389-E824-62FCD819B2C5}"/>
                  </a:ext>
                </a:extLst>
              </p:cNvPr>
              <p:cNvSpPr/>
              <p:nvPr/>
            </p:nvSpPr>
            <p:spPr>
              <a:xfrm>
                <a:off x="5476802" y="6429446"/>
                <a:ext cx="171789" cy="743637"/>
              </a:xfrm>
              <a:custGeom>
                <a:avLst/>
                <a:gdLst>
                  <a:gd name="connsiteX0" fmla="*/ 171523 w 171789"/>
                  <a:gd name="connsiteY0" fmla="*/ 6279 h 743637"/>
                  <a:gd name="connsiteX1" fmla="*/ 133423 w 171789"/>
                  <a:gd name="connsiteY1" fmla="*/ 101529 h 743637"/>
                  <a:gd name="connsiteX2" fmla="*/ 136598 w 171789"/>
                  <a:gd name="connsiteY2" fmla="*/ 260279 h 743637"/>
                  <a:gd name="connsiteX3" fmla="*/ 130248 w 171789"/>
                  <a:gd name="connsiteY3" fmla="*/ 368229 h 743637"/>
                  <a:gd name="connsiteX4" fmla="*/ 142948 w 171789"/>
                  <a:gd name="connsiteY4" fmla="*/ 272979 h 743637"/>
                  <a:gd name="connsiteX5" fmla="*/ 114373 w 171789"/>
                  <a:gd name="connsiteY5" fmla="*/ 412679 h 743637"/>
                  <a:gd name="connsiteX6" fmla="*/ 111198 w 171789"/>
                  <a:gd name="connsiteY6" fmla="*/ 590479 h 743637"/>
                  <a:gd name="connsiteX7" fmla="*/ 85798 w 171789"/>
                  <a:gd name="connsiteY7" fmla="*/ 676204 h 743637"/>
                  <a:gd name="connsiteX8" fmla="*/ 73 w 171789"/>
                  <a:gd name="connsiteY8" fmla="*/ 742879 h 743637"/>
                  <a:gd name="connsiteX9" fmla="*/ 101673 w 171789"/>
                  <a:gd name="connsiteY9" fmla="*/ 631754 h 743637"/>
                  <a:gd name="connsiteX10" fmla="*/ 108023 w 171789"/>
                  <a:gd name="connsiteY10" fmla="*/ 203129 h 743637"/>
                  <a:gd name="connsiteX11" fmla="*/ 111198 w 171789"/>
                  <a:gd name="connsiteY11" fmla="*/ 279329 h 743637"/>
                  <a:gd name="connsiteX12" fmla="*/ 171523 w 171789"/>
                  <a:gd name="connsiteY12" fmla="*/ 6279 h 74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1789" h="743637">
                    <a:moveTo>
                      <a:pt x="171523" y="6279"/>
                    </a:moveTo>
                    <a:cubicBezTo>
                      <a:pt x="175227" y="-23354"/>
                      <a:pt x="139244" y="59196"/>
                      <a:pt x="133423" y="101529"/>
                    </a:cubicBezTo>
                    <a:cubicBezTo>
                      <a:pt x="127602" y="143862"/>
                      <a:pt x="137127" y="215829"/>
                      <a:pt x="136598" y="260279"/>
                    </a:cubicBezTo>
                    <a:cubicBezTo>
                      <a:pt x="136069" y="304729"/>
                      <a:pt x="129190" y="366112"/>
                      <a:pt x="130248" y="368229"/>
                    </a:cubicBezTo>
                    <a:cubicBezTo>
                      <a:pt x="131306" y="370346"/>
                      <a:pt x="145594" y="265571"/>
                      <a:pt x="142948" y="272979"/>
                    </a:cubicBezTo>
                    <a:cubicBezTo>
                      <a:pt x="140302" y="280387"/>
                      <a:pt x="119665" y="359762"/>
                      <a:pt x="114373" y="412679"/>
                    </a:cubicBezTo>
                    <a:cubicBezTo>
                      <a:pt x="109081" y="465596"/>
                      <a:pt x="115960" y="546558"/>
                      <a:pt x="111198" y="590479"/>
                    </a:cubicBezTo>
                    <a:cubicBezTo>
                      <a:pt x="106436" y="634400"/>
                      <a:pt x="104319" y="650804"/>
                      <a:pt x="85798" y="676204"/>
                    </a:cubicBezTo>
                    <a:cubicBezTo>
                      <a:pt x="67277" y="701604"/>
                      <a:pt x="-2573" y="750287"/>
                      <a:pt x="73" y="742879"/>
                    </a:cubicBezTo>
                    <a:cubicBezTo>
                      <a:pt x="2719" y="735471"/>
                      <a:pt x="83681" y="721712"/>
                      <a:pt x="101673" y="631754"/>
                    </a:cubicBezTo>
                    <a:cubicBezTo>
                      <a:pt x="119665" y="541796"/>
                      <a:pt x="106436" y="261866"/>
                      <a:pt x="108023" y="203129"/>
                    </a:cubicBezTo>
                    <a:cubicBezTo>
                      <a:pt x="109610" y="144392"/>
                      <a:pt x="103260" y="305787"/>
                      <a:pt x="111198" y="279329"/>
                    </a:cubicBezTo>
                    <a:cubicBezTo>
                      <a:pt x="119136" y="252871"/>
                      <a:pt x="167819" y="35912"/>
                      <a:pt x="171523" y="62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992433CE-3FAE-528C-67F0-960ACEFA3C13}"/>
                  </a:ext>
                </a:extLst>
              </p:cNvPr>
              <p:cNvSpPr/>
              <p:nvPr/>
            </p:nvSpPr>
            <p:spPr>
              <a:xfrm>
                <a:off x="5131893" y="5461714"/>
                <a:ext cx="452800" cy="640638"/>
              </a:xfrm>
              <a:custGeom>
                <a:avLst/>
                <a:gdLst>
                  <a:gd name="connsiteX0" fmla="*/ 11607 w 452800"/>
                  <a:gd name="connsiteY0" fmla="*/ 18336 h 640638"/>
                  <a:gd name="connsiteX1" fmla="*/ 351332 w 452800"/>
                  <a:gd name="connsiteY1" fmla="*/ 462836 h 640638"/>
                  <a:gd name="connsiteX2" fmla="*/ 268782 w 452800"/>
                  <a:gd name="connsiteY2" fmla="*/ 351711 h 640638"/>
                  <a:gd name="connsiteX3" fmla="*/ 411657 w 452800"/>
                  <a:gd name="connsiteY3" fmla="*/ 507286 h 640638"/>
                  <a:gd name="connsiteX4" fmla="*/ 402132 w 452800"/>
                  <a:gd name="connsiteY4" fmla="*/ 640636 h 640638"/>
                  <a:gd name="connsiteX5" fmla="*/ 437057 w 452800"/>
                  <a:gd name="connsiteY5" fmla="*/ 504111 h 640638"/>
                  <a:gd name="connsiteX6" fmla="*/ 110032 w 452800"/>
                  <a:gd name="connsiteY6" fmla="*/ 123111 h 640638"/>
                  <a:gd name="connsiteX7" fmla="*/ 11607 w 452800"/>
                  <a:gd name="connsiteY7" fmla="*/ 18336 h 64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2800" h="640638">
                    <a:moveTo>
                      <a:pt x="11607" y="18336"/>
                    </a:moveTo>
                    <a:cubicBezTo>
                      <a:pt x="51824" y="74957"/>
                      <a:pt x="308470" y="407274"/>
                      <a:pt x="351332" y="462836"/>
                    </a:cubicBezTo>
                    <a:cubicBezTo>
                      <a:pt x="394195" y="518399"/>
                      <a:pt x="258728" y="344303"/>
                      <a:pt x="268782" y="351711"/>
                    </a:cubicBezTo>
                    <a:cubicBezTo>
                      <a:pt x="278836" y="359119"/>
                      <a:pt x="389432" y="459132"/>
                      <a:pt x="411657" y="507286"/>
                    </a:cubicBezTo>
                    <a:cubicBezTo>
                      <a:pt x="433882" y="555440"/>
                      <a:pt x="397899" y="641165"/>
                      <a:pt x="402132" y="640636"/>
                    </a:cubicBezTo>
                    <a:cubicBezTo>
                      <a:pt x="406365" y="640107"/>
                      <a:pt x="485740" y="590365"/>
                      <a:pt x="437057" y="504111"/>
                    </a:cubicBezTo>
                    <a:cubicBezTo>
                      <a:pt x="388374" y="417857"/>
                      <a:pt x="176707" y="198782"/>
                      <a:pt x="110032" y="123111"/>
                    </a:cubicBezTo>
                    <a:cubicBezTo>
                      <a:pt x="43357" y="47440"/>
                      <a:pt x="-28610" y="-38285"/>
                      <a:pt x="11607" y="183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A82FE1C8-D885-CC20-A128-C48DC8652A15}"/>
                  </a:ext>
                </a:extLst>
              </p:cNvPr>
              <p:cNvSpPr/>
              <p:nvPr/>
            </p:nvSpPr>
            <p:spPr>
              <a:xfrm>
                <a:off x="4688138" y="4785746"/>
                <a:ext cx="572942" cy="818129"/>
              </a:xfrm>
              <a:custGeom>
                <a:avLst/>
                <a:gdLst>
                  <a:gd name="connsiteX0" fmla="*/ 1337 w 572942"/>
                  <a:gd name="connsiteY0" fmla="*/ 2154 h 818129"/>
                  <a:gd name="connsiteX1" fmla="*/ 198187 w 572942"/>
                  <a:gd name="connsiteY1" fmla="*/ 306954 h 818129"/>
                  <a:gd name="connsiteX2" fmla="*/ 90237 w 572942"/>
                  <a:gd name="connsiteY2" fmla="*/ 173604 h 818129"/>
                  <a:gd name="connsiteX3" fmla="*/ 261687 w 572942"/>
                  <a:gd name="connsiteY3" fmla="*/ 402204 h 818129"/>
                  <a:gd name="connsiteX4" fmla="*/ 572837 w 572942"/>
                  <a:gd name="connsiteY4" fmla="*/ 818129 h 818129"/>
                  <a:gd name="connsiteX5" fmla="*/ 226762 w 572942"/>
                  <a:gd name="connsiteY5" fmla="*/ 399029 h 818129"/>
                  <a:gd name="connsiteX6" fmla="*/ 315662 w 572942"/>
                  <a:gd name="connsiteY6" fmla="*/ 491104 h 818129"/>
                  <a:gd name="connsiteX7" fmla="*/ 1337 w 572942"/>
                  <a:gd name="connsiteY7" fmla="*/ 2154 h 81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2942" h="818129">
                    <a:moveTo>
                      <a:pt x="1337" y="2154"/>
                    </a:moveTo>
                    <a:cubicBezTo>
                      <a:pt x="-18242" y="-28538"/>
                      <a:pt x="183370" y="278379"/>
                      <a:pt x="198187" y="306954"/>
                    </a:cubicBezTo>
                    <a:cubicBezTo>
                      <a:pt x="213004" y="335529"/>
                      <a:pt x="79654" y="157729"/>
                      <a:pt x="90237" y="173604"/>
                    </a:cubicBezTo>
                    <a:cubicBezTo>
                      <a:pt x="100820" y="189479"/>
                      <a:pt x="261687" y="402204"/>
                      <a:pt x="261687" y="402204"/>
                    </a:cubicBezTo>
                    <a:cubicBezTo>
                      <a:pt x="342120" y="509625"/>
                      <a:pt x="578658" y="818658"/>
                      <a:pt x="572837" y="818129"/>
                    </a:cubicBezTo>
                    <a:cubicBezTo>
                      <a:pt x="567016" y="817600"/>
                      <a:pt x="269625" y="453533"/>
                      <a:pt x="226762" y="399029"/>
                    </a:cubicBezTo>
                    <a:cubicBezTo>
                      <a:pt x="183900" y="344525"/>
                      <a:pt x="351116" y="551429"/>
                      <a:pt x="315662" y="491104"/>
                    </a:cubicBezTo>
                    <a:cubicBezTo>
                      <a:pt x="280208" y="430779"/>
                      <a:pt x="20916" y="32846"/>
                      <a:pt x="1337" y="2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1D224DB6-B73F-694D-7A49-F10172F8CD3D}"/>
                  </a:ext>
                </a:extLst>
              </p:cNvPr>
              <p:cNvSpPr/>
              <p:nvPr/>
            </p:nvSpPr>
            <p:spPr>
              <a:xfrm>
                <a:off x="4752838" y="4949246"/>
                <a:ext cx="578080" cy="707191"/>
              </a:xfrm>
              <a:custGeom>
                <a:avLst/>
                <a:gdLst>
                  <a:gd name="connsiteX0" fmla="*/ 137 w 578080"/>
                  <a:gd name="connsiteY0" fmla="*/ 579 h 707191"/>
                  <a:gd name="connsiteX1" fmla="*/ 203337 w 578080"/>
                  <a:gd name="connsiteY1" fmla="*/ 146629 h 707191"/>
                  <a:gd name="connsiteX2" fmla="*/ 374787 w 578080"/>
                  <a:gd name="connsiteY2" fmla="*/ 460954 h 707191"/>
                  <a:gd name="connsiteX3" fmla="*/ 365262 w 578080"/>
                  <a:gd name="connsiteY3" fmla="*/ 413329 h 707191"/>
                  <a:gd name="connsiteX4" fmla="*/ 574812 w 578080"/>
                  <a:gd name="connsiteY4" fmla="*/ 705429 h 707191"/>
                  <a:gd name="connsiteX5" fmla="*/ 470037 w 578080"/>
                  <a:gd name="connsiteY5" fmla="*/ 518104 h 707191"/>
                  <a:gd name="connsiteX6" fmla="*/ 171587 w 578080"/>
                  <a:gd name="connsiteY6" fmla="*/ 172029 h 707191"/>
                  <a:gd name="connsiteX7" fmla="*/ 193812 w 578080"/>
                  <a:gd name="connsiteY7" fmla="*/ 200604 h 707191"/>
                  <a:gd name="connsiteX8" fmla="*/ 171587 w 578080"/>
                  <a:gd name="connsiteY8" fmla="*/ 99004 h 707191"/>
                  <a:gd name="connsiteX9" fmla="*/ 137 w 578080"/>
                  <a:gd name="connsiteY9" fmla="*/ 579 h 70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080" h="707191">
                    <a:moveTo>
                      <a:pt x="137" y="579"/>
                    </a:moveTo>
                    <a:cubicBezTo>
                      <a:pt x="5429" y="8516"/>
                      <a:pt x="140895" y="69900"/>
                      <a:pt x="203337" y="146629"/>
                    </a:cubicBezTo>
                    <a:cubicBezTo>
                      <a:pt x="265779" y="223358"/>
                      <a:pt x="347799" y="416504"/>
                      <a:pt x="374787" y="460954"/>
                    </a:cubicBezTo>
                    <a:cubicBezTo>
                      <a:pt x="401775" y="505404"/>
                      <a:pt x="331925" y="372583"/>
                      <a:pt x="365262" y="413329"/>
                    </a:cubicBezTo>
                    <a:cubicBezTo>
                      <a:pt x="398600" y="454075"/>
                      <a:pt x="557350" y="687967"/>
                      <a:pt x="574812" y="705429"/>
                    </a:cubicBezTo>
                    <a:cubicBezTo>
                      <a:pt x="592274" y="722891"/>
                      <a:pt x="537241" y="607004"/>
                      <a:pt x="470037" y="518104"/>
                    </a:cubicBezTo>
                    <a:cubicBezTo>
                      <a:pt x="402833" y="429204"/>
                      <a:pt x="217625" y="224946"/>
                      <a:pt x="171587" y="172029"/>
                    </a:cubicBezTo>
                    <a:cubicBezTo>
                      <a:pt x="125550" y="119112"/>
                      <a:pt x="193812" y="212775"/>
                      <a:pt x="193812" y="200604"/>
                    </a:cubicBezTo>
                    <a:cubicBezTo>
                      <a:pt x="193812" y="188433"/>
                      <a:pt x="199633" y="129696"/>
                      <a:pt x="171587" y="99004"/>
                    </a:cubicBezTo>
                    <a:cubicBezTo>
                      <a:pt x="143541" y="68312"/>
                      <a:pt x="-5155" y="-7358"/>
                      <a:pt x="137" y="5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DDF9E394-2A41-AEF1-4FD7-82E243D12EF9}"/>
                  </a:ext>
                </a:extLst>
              </p:cNvPr>
              <p:cNvSpPr/>
              <p:nvPr/>
            </p:nvSpPr>
            <p:spPr>
              <a:xfrm>
                <a:off x="4524284" y="4596296"/>
                <a:ext cx="304954" cy="397980"/>
              </a:xfrm>
              <a:custGeom>
                <a:avLst/>
                <a:gdLst>
                  <a:gd name="connsiteX0" fmla="*/ 91 w 304954"/>
                  <a:gd name="connsiteY0" fmla="*/ 1104 h 397980"/>
                  <a:gd name="connsiteX1" fmla="*/ 123916 w 304954"/>
                  <a:gd name="connsiteY1" fmla="*/ 96354 h 397980"/>
                  <a:gd name="connsiteX2" fmla="*/ 104866 w 304954"/>
                  <a:gd name="connsiteY2" fmla="*/ 185254 h 397980"/>
                  <a:gd name="connsiteX3" fmla="*/ 127091 w 304954"/>
                  <a:gd name="connsiteY3" fmla="*/ 166204 h 397980"/>
                  <a:gd name="connsiteX4" fmla="*/ 304891 w 304954"/>
                  <a:gd name="connsiteY4" fmla="*/ 397979 h 397980"/>
                  <a:gd name="connsiteX5" fmla="*/ 146141 w 304954"/>
                  <a:gd name="connsiteY5" fmla="*/ 163029 h 397980"/>
                  <a:gd name="connsiteX6" fmla="*/ 91 w 304954"/>
                  <a:gd name="connsiteY6" fmla="*/ 1104 h 39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954" h="397980">
                    <a:moveTo>
                      <a:pt x="91" y="1104"/>
                    </a:moveTo>
                    <a:cubicBezTo>
                      <a:pt x="-3613" y="-10008"/>
                      <a:pt x="106454" y="65662"/>
                      <a:pt x="123916" y="96354"/>
                    </a:cubicBezTo>
                    <a:cubicBezTo>
                      <a:pt x="141379" y="127046"/>
                      <a:pt x="104337" y="173612"/>
                      <a:pt x="104866" y="185254"/>
                    </a:cubicBezTo>
                    <a:cubicBezTo>
                      <a:pt x="105395" y="196896"/>
                      <a:pt x="93754" y="130750"/>
                      <a:pt x="127091" y="166204"/>
                    </a:cubicBezTo>
                    <a:cubicBezTo>
                      <a:pt x="160428" y="201658"/>
                      <a:pt x="301716" y="398508"/>
                      <a:pt x="304891" y="397979"/>
                    </a:cubicBezTo>
                    <a:cubicBezTo>
                      <a:pt x="308066" y="397450"/>
                      <a:pt x="190591" y="227058"/>
                      <a:pt x="146141" y="163029"/>
                    </a:cubicBezTo>
                    <a:cubicBezTo>
                      <a:pt x="101691" y="99000"/>
                      <a:pt x="3795" y="12216"/>
                      <a:pt x="91" y="1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98B3B2DB-186A-312E-1CAC-49CB1E02E97B}"/>
                  </a:ext>
                </a:extLst>
              </p:cNvPr>
              <p:cNvSpPr/>
              <p:nvPr/>
            </p:nvSpPr>
            <p:spPr>
              <a:xfrm>
                <a:off x="3984282" y="4158325"/>
                <a:ext cx="635370" cy="531335"/>
              </a:xfrm>
              <a:custGeom>
                <a:avLst/>
                <a:gdLst>
                  <a:gd name="connsiteX0" fmla="*/ 343 w 635370"/>
                  <a:gd name="connsiteY0" fmla="*/ 925 h 531335"/>
                  <a:gd name="connsiteX1" fmla="*/ 209893 w 635370"/>
                  <a:gd name="connsiteY1" fmla="*/ 283500 h 531335"/>
                  <a:gd name="connsiteX2" fmla="*/ 152743 w 635370"/>
                  <a:gd name="connsiteY2" fmla="*/ 216825 h 531335"/>
                  <a:gd name="connsiteX3" fmla="*/ 298793 w 635370"/>
                  <a:gd name="connsiteY3" fmla="*/ 318425 h 531335"/>
                  <a:gd name="connsiteX4" fmla="*/ 394043 w 635370"/>
                  <a:gd name="connsiteY4" fmla="*/ 391450 h 531335"/>
                  <a:gd name="connsiteX5" fmla="*/ 635343 w 635370"/>
                  <a:gd name="connsiteY5" fmla="*/ 531150 h 531335"/>
                  <a:gd name="connsiteX6" fmla="*/ 378168 w 635370"/>
                  <a:gd name="connsiteY6" fmla="*/ 359700 h 531335"/>
                  <a:gd name="connsiteX7" fmla="*/ 165443 w 635370"/>
                  <a:gd name="connsiteY7" fmla="*/ 197775 h 531335"/>
                  <a:gd name="connsiteX8" fmla="*/ 343 w 635370"/>
                  <a:gd name="connsiteY8" fmla="*/ 925 h 5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5370" h="531335">
                    <a:moveTo>
                      <a:pt x="343" y="925"/>
                    </a:moveTo>
                    <a:cubicBezTo>
                      <a:pt x="7751" y="15212"/>
                      <a:pt x="184493" y="247517"/>
                      <a:pt x="209893" y="283500"/>
                    </a:cubicBezTo>
                    <a:cubicBezTo>
                      <a:pt x="235293" y="319483"/>
                      <a:pt x="137926" y="211004"/>
                      <a:pt x="152743" y="216825"/>
                    </a:cubicBezTo>
                    <a:cubicBezTo>
                      <a:pt x="167560" y="222646"/>
                      <a:pt x="258576" y="289321"/>
                      <a:pt x="298793" y="318425"/>
                    </a:cubicBezTo>
                    <a:cubicBezTo>
                      <a:pt x="339010" y="347529"/>
                      <a:pt x="337951" y="355996"/>
                      <a:pt x="394043" y="391450"/>
                    </a:cubicBezTo>
                    <a:cubicBezTo>
                      <a:pt x="450135" y="426904"/>
                      <a:pt x="637989" y="536442"/>
                      <a:pt x="635343" y="531150"/>
                    </a:cubicBezTo>
                    <a:cubicBezTo>
                      <a:pt x="632697" y="525858"/>
                      <a:pt x="456485" y="415263"/>
                      <a:pt x="378168" y="359700"/>
                    </a:cubicBezTo>
                    <a:cubicBezTo>
                      <a:pt x="299851" y="304138"/>
                      <a:pt x="223651" y="253867"/>
                      <a:pt x="165443" y="197775"/>
                    </a:cubicBezTo>
                    <a:cubicBezTo>
                      <a:pt x="107235" y="141683"/>
                      <a:pt x="-7065" y="-13362"/>
                      <a:pt x="343" y="9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8813CFA7-07A6-C213-4966-5319A386E89E}"/>
                  </a:ext>
                </a:extLst>
              </p:cNvPr>
              <p:cNvSpPr/>
              <p:nvPr/>
            </p:nvSpPr>
            <p:spPr>
              <a:xfrm>
                <a:off x="3198209" y="3753644"/>
                <a:ext cx="934501" cy="584731"/>
              </a:xfrm>
              <a:custGeom>
                <a:avLst/>
                <a:gdLst>
                  <a:gd name="connsiteX0" fmla="*/ 2191 w 934501"/>
                  <a:gd name="connsiteY0" fmla="*/ 40481 h 584731"/>
                  <a:gd name="connsiteX1" fmla="*/ 230791 w 934501"/>
                  <a:gd name="connsiteY1" fmla="*/ 2381 h 584731"/>
                  <a:gd name="connsiteX2" fmla="*/ 551466 w 934501"/>
                  <a:gd name="connsiteY2" fmla="*/ 123031 h 584731"/>
                  <a:gd name="connsiteX3" fmla="*/ 481616 w 934501"/>
                  <a:gd name="connsiteY3" fmla="*/ 65881 h 584731"/>
                  <a:gd name="connsiteX4" fmla="*/ 605441 w 934501"/>
                  <a:gd name="connsiteY4" fmla="*/ 189706 h 584731"/>
                  <a:gd name="connsiteX5" fmla="*/ 932466 w 934501"/>
                  <a:gd name="connsiteY5" fmla="*/ 583406 h 584731"/>
                  <a:gd name="connsiteX6" fmla="*/ 433991 w 934501"/>
                  <a:gd name="connsiteY6" fmla="*/ 40481 h 584731"/>
                  <a:gd name="connsiteX7" fmla="*/ 503841 w 934501"/>
                  <a:gd name="connsiteY7" fmla="*/ 88106 h 584731"/>
                  <a:gd name="connsiteX8" fmla="*/ 367316 w 934501"/>
                  <a:gd name="connsiteY8" fmla="*/ 11906 h 584731"/>
                  <a:gd name="connsiteX9" fmla="*/ 2191 w 934501"/>
                  <a:gd name="connsiteY9" fmla="*/ 40481 h 58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01" h="584731">
                    <a:moveTo>
                      <a:pt x="2191" y="40481"/>
                    </a:moveTo>
                    <a:cubicBezTo>
                      <a:pt x="-20563" y="38894"/>
                      <a:pt x="139245" y="-11377"/>
                      <a:pt x="230791" y="2381"/>
                    </a:cubicBezTo>
                    <a:cubicBezTo>
                      <a:pt x="322337" y="16139"/>
                      <a:pt x="509662" y="112448"/>
                      <a:pt x="551466" y="123031"/>
                    </a:cubicBezTo>
                    <a:cubicBezTo>
                      <a:pt x="593270" y="133614"/>
                      <a:pt x="472620" y="54769"/>
                      <a:pt x="481616" y="65881"/>
                    </a:cubicBezTo>
                    <a:cubicBezTo>
                      <a:pt x="490612" y="76993"/>
                      <a:pt x="530299" y="103452"/>
                      <a:pt x="605441" y="189706"/>
                    </a:cubicBezTo>
                    <a:cubicBezTo>
                      <a:pt x="680583" y="275960"/>
                      <a:pt x="961041" y="608277"/>
                      <a:pt x="932466" y="583406"/>
                    </a:cubicBezTo>
                    <a:cubicBezTo>
                      <a:pt x="903891" y="558535"/>
                      <a:pt x="505429" y="123031"/>
                      <a:pt x="433991" y="40481"/>
                    </a:cubicBezTo>
                    <a:cubicBezTo>
                      <a:pt x="362554" y="-42069"/>
                      <a:pt x="514953" y="92868"/>
                      <a:pt x="503841" y="88106"/>
                    </a:cubicBezTo>
                    <a:cubicBezTo>
                      <a:pt x="492729" y="83344"/>
                      <a:pt x="445633" y="21960"/>
                      <a:pt x="367316" y="11906"/>
                    </a:cubicBezTo>
                    <a:cubicBezTo>
                      <a:pt x="288999" y="1852"/>
                      <a:pt x="24945" y="42068"/>
                      <a:pt x="2191" y="404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377951E2-7D11-07E0-0AEA-FC6005347E8A}"/>
                  </a:ext>
                </a:extLst>
              </p:cNvPr>
              <p:cNvSpPr/>
              <p:nvPr/>
            </p:nvSpPr>
            <p:spPr>
              <a:xfrm>
                <a:off x="3107708" y="3819503"/>
                <a:ext cx="166154" cy="1100073"/>
              </a:xfrm>
              <a:custGeom>
                <a:avLst/>
                <a:gdLst>
                  <a:gd name="connsiteX0" fmla="*/ 165717 w 166154"/>
                  <a:gd name="connsiteY0" fmla="*/ 22 h 1100073"/>
                  <a:gd name="connsiteX1" fmla="*/ 124442 w 166154"/>
                  <a:gd name="connsiteY1" fmla="*/ 504847 h 1100073"/>
                  <a:gd name="connsiteX2" fmla="*/ 153017 w 166154"/>
                  <a:gd name="connsiteY2" fmla="*/ 304822 h 1100073"/>
                  <a:gd name="connsiteX3" fmla="*/ 617 w 166154"/>
                  <a:gd name="connsiteY3" fmla="*/ 1098572 h 1100073"/>
                  <a:gd name="connsiteX4" fmla="*/ 99042 w 166154"/>
                  <a:gd name="connsiteY4" fmla="*/ 504847 h 1100073"/>
                  <a:gd name="connsiteX5" fmla="*/ 92692 w 166154"/>
                  <a:gd name="connsiteY5" fmla="*/ 527072 h 1100073"/>
                  <a:gd name="connsiteX6" fmla="*/ 165717 w 166154"/>
                  <a:gd name="connsiteY6" fmla="*/ 22 h 110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154" h="1100073">
                    <a:moveTo>
                      <a:pt x="165717" y="22"/>
                    </a:moveTo>
                    <a:cubicBezTo>
                      <a:pt x="171009" y="-3682"/>
                      <a:pt x="126559" y="454047"/>
                      <a:pt x="124442" y="504847"/>
                    </a:cubicBezTo>
                    <a:cubicBezTo>
                      <a:pt x="122325" y="555647"/>
                      <a:pt x="173654" y="205868"/>
                      <a:pt x="153017" y="304822"/>
                    </a:cubicBezTo>
                    <a:cubicBezTo>
                      <a:pt x="132380" y="403776"/>
                      <a:pt x="9613" y="1065235"/>
                      <a:pt x="617" y="1098572"/>
                    </a:cubicBezTo>
                    <a:cubicBezTo>
                      <a:pt x="-8379" y="1131909"/>
                      <a:pt x="83696" y="600097"/>
                      <a:pt x="99042" y="504847"/>
                    </a:cubicBezTo>
                    <a:cubicBezTo>
                      <a:pt x="114388" y="409597"/>
                      <a:pt x="79463" y="605389"/>
                      <a:pt x="92692" y="527072"/>
                    </a:cubicBezTo>
                    <a:cubicBezTo>
                      <a:pt x="105921" y="448755"/>
                      <a:pt x="160425" y="3726"/>
                      <a:pt x="165717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ECC86C2C-B123-5409-85FB-D9807C7949C3}"/>
                  </a:ext>
                </a:extLst>
              </p:cNvPr>
              <p:cNvSpPr/>
              <p:nvPr/>
            </p:nvSpPr>
            <p:spPr>
              <a:xfrm>
                <a:off x="2659541" y="4902200"/>
                <a:ext cx="524984" cy="1034478"/>
              </a:xfrm>
              <a:custGeom>
                <a:avLst/>
                <a:gdLst>
                  <a:gd name="connsiteX0" fmla="*/ 524984 w 524984"/>
                  <a:gd name="connsiteY0" fmla="*/ 0 h 1034478"/>
                  <a:gd name="connsiteX1" fmla="*/ 270984 w 524984"/>
                  <a:gd name="connsiteY1" fmla="*/ 403225 h 1034478"/>
                  <a:gd name="connsiteX2" fmla="*/ 197959 w 524984"/>
                  <a:gd name="connsiteY2" fmla="*/ 501650 h 1034478"/>
                  <a:gd name="connsiteX3" fmla="*/ 347184 w 524984"/>
                  <a:gd name="connsiteY3" fmla="*/ 247650 h 1034478"/>
                  <a:gd name="connsiteX4" fmla="*/ 115409 w 524984"/>
                  <a:gd name="connsiteY4" fmla="*/ 692150 h 1034478"/>
                  <a:gd name="connsiteX5" fmla="*/ 1109 w 524984"/>
                  <a:gd name="connsiteY5" fmla="*/ 1031875 h 1034478"/>
                  <a:gd name="connsiteX6" fmla="*/ 178909 w 524984"/>
                  <a:gd name="connsiteY6" fmla="*/ 511175 h 1034478"/>
                  <a:gd name="connsiteX7" fmla="*/ 156684 w 524984"/>
                  <a:gd name="connsiteY7" fmla="*/ 546100 h 1034478"/>
                  <a:gd name="connsiteX8" fmla="*/ 524984 w 524984"/>
                  <a:gd name="connsiteY8" fmla="*/ 0 h 103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4984" h="1034478">
                    <a:moveTo>
                      <a:pt x="524984" y="0"/>
                    </a:moveTo>
                    <a:cubicBezTo>
                      <a:pt x="425236" y="159808"/>
                      <a:pt x="325488" y="319617"/>
                      <a:pt x="270984" y="403225"/>
                    </a:cubicBezTo>
                    <a:cubicBezTo>
                      <a:pt x="216480" y="486833"/>
                      <a:pt x="185259" y="527579"/>
                      <a:pt x="197959" y="501650"/>
                    </a:cubicBezTo>
                    <a:cubicBezTo>
                      <a:pt x="210659" y="475721"/>
                      <a:pt x="360942" y="215900"/>
                      <a:pt x="347184" y="247650"/>
                    </a:cubicBezTo>
                    <a:cubicBezTo>
                      <a:pt x="333426" y="279400"/>
                      <a:pt x="173088" y="561446"/>
                      <a:pt x="115409" y="692150"/>
                    </a:cubicBezTo>
                    <a:cubicBezTo>
                      <a:pt x="57730" y="822854"/>
                      <a:pt x="-9474" y="1062038"/>
                      <a:pt x="1109" y="1031875"/>
                    </a:cubicBezTo>
                    <a:cubicBezTo>
                      <a:pt x="11692" y="1001713"/>
                      <a:pt x="152980" y="592137"/>
                      <a:pt x="178909" y="511175"/>
                    </a:cubicBezTo>
                    <a:cubicBezTo>
                      <a:pt x="204838" y="430213"/>
                      <a:pt x="156684" y="546100"/>
                      <a:pt x="156684" y="546100"/>
                    </a:cubicBezTo>
                    <a:lnTo>
                      <a:pt x="5249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900EB083-74CB-25CC-1DEE-7C45D1052B1D}"/>
                  </a:ext>
                </a:extLst>
              </p:cNvPr>
              <p:cNvSpPr/>
              <p:nvPr/>
            </p:nvSpPr>
            <p:spPr>
              <a:xfrm>
                <a:off x="2898775" y="5406716"/>
                <a:ext cx="225425" cy="584968"/>
              </a:xfrm>
              <a:custGeom>
                <a:avLst/>
                <a:gdLst>
                  <a:gd name="connsiteX0" fmla="*/ 225425 w 225425"/>
                  <a:gd name="connsiteY0" fmla="*/ 309 h 584968"/>
                  <a:gd name="connsiteX1" fmla="*/ 63500 w 225425"/>
                  <a:gd name="connsiteY1" fmla="*/ 355909 h 584968"/>
                  <a:gd name="connsiteX2" fmla="*/ 0 w 225425"/>
                  <a:gd name="connsiteY2" fmla="*/ 584509 h 584968"/>
                  <a:gd name="connsiteX3" fmla="*/ 63500 w 225425"/>
                  <a:gd name="connsiteY3" fmla="*/ 298759 h 584968"/>
                  <a:gd name="connsiteX4" fmla="*/ 225425 w 225425"/>
                  <a:gd name="connsiteY4" fmla="*/ 309 h 58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25" h="584968">
                    <a:moveTo>
                      <a:pt x="225425" y="309"/>
                    </a:moveTo>
                    <a:cubicBezTo>
                      <a:pt x="225425" y="9834"/>
                      <a:pt x="101071" y="258542"/>
                      <a:pt x="63500" y="355909"/>
                    </a:cubicBezTo>
                    <a:cubicBezTo>
                      <a:pt x="25929" y="453276"/>
                      <a:pt x="0" y="594034"/>
                      <a:pt x="0" y="584509"/>
                    </a:cubicBezTo>
                    <a:cubicBezTo>
                      <a:pt x="0" y="574984"/>
                      <a:pt x="25929" y="394009"/>
                      <a:pt x="63500" y="298759"/>
                    </a:cubicBezTo>
                    <a:cubicBezTo>
                      <a:pt x="101071" y="203509"/>
                      <a:pt x="225425" y="-9216"/>
                      <a:pt x="225425" y="3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183F51DD-8315-2148-468A-66ED22985EA4}"/>
                  </a:ext>
                </a:extLst>
              </p:cNvPr>
              <p:cNvSpPr/>
              <p:nvPr/>
            </p:nvSpPr>
            <p:spPr>
              <a:xfrm>
                <a:off x="2988056" y="6158613"/>
                <a:ext cx="962071" cy="344890"/>
              </a:xfrm>
              <a:custGeom>
                <a:avLst/>
                <a:gdLst>
                  <a:gd name="connsiteX0" fmla="*/ 2794 w 962071"/>
                  <a:gd name="connsiteY0" fmla="*/ 343787 h 344890"/>
                  <a:gd name="connsiteX1" fmla="*/ 336169 w 962071"/>
                  <a:gd name="connsiteY1" fmla="*/ 191387 h 344890"/>
                  <a:gd name="connsiteX2" fmla="*/ 952119 w 962071"/>
                  <a:gd name="connsiteY2" fmla="*/ 4062 h 344890"/>
                  <a:gd name="connsiteX3" fmla="*/ 733044 w 962071"/>
                  <a:gd name="connsiteY3" fmla="*/ 58037 h 344890"/>
                  <a:gd name="connsiteX4" fmla="*/ 510794 w 962071"/>
                  <a:gd name="connsiteY4" fmla="*/ 112012 h 344890"/>
                  <a:gd name="connsiteX5" fmla="*/ 2794 w 962071"/>
                  <a:gd name="connsiteY5" fmla="*/ 343787 h 34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071" h="344890">
                    <a:moveTo>
                      <a:pt x="2794" y="343787"/>
                    </a:moveTo>
                    <a:cubicBezTo>
                      <a:pt x="-26310" y="357016"/>
                      <a:pt x="177948" y="248008"/>
                      <a:pt x="336169" y="191387"/>
                    </a:cubicBezTo>
                    <a:cubicBezTo>
                      <a:pt x="494390" y="134766"/>
                      <a:pt x="885973" y="26287"/>
                      <a:pt x="952119" y="4062"/>
                    </a:cubicBezTo>
                    <a:cubicBezTo>
                      <a:pt x="1018265" y="-18163"/>
                      <a:pt x="733044" y="58037"/>
                      <a:pt x="733044" y="58037"/>
                    </a:cubicBezTo>
                    <a:cubicBezTo>
                      <a:pt x="659490" y="76029"/>
                      <a:pt x="632502" y="64916"/>
                      <a:pt x="510794" y="112012"/>
                    </a:cubicBezTo>
                    <a:cubicBezTo>
                      <a:pt x="389086" y="159108"/>
                      <a:pt x="31898" y="330558"/>
                      <a:pt x="2794" y="3437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7E39B7E3-E847-1027-2014-66C15D98B27F}"/>
                  </a:ext>
                </a:extLst>
              </p:cNvPr>
              <p:cNvSpPr/>
              <p:nvPr/>
            </p:nvSpPr>
            <p:spPr>
              <a:xfrm>
                <a:off x="3187697" y="5359392"/>
                <a:ext cx="730256" cy="692165"/>
              </a:xfrm>
              <a:custGeom>
                <a:avLst/>
                <a:gdLst>
                  <a:gd name="connsiteX0" fmla="*/ 730253 w 730256"/>
                  <a:gd name="connsiteY0" fmla="*/ 8 h 692165"/>
                  <a:gd name="connsiteX1" fmla="*/ 342903 w 730256"/>
                  <a:gd name="connsiteY1" fmla="*/ 330208 h 692165"/>
                  <a:gd name="connsiteX2" fmla="*/ 3 w 730256"/>
                  <a:gd name="connsiteY2" fmla="*/ 692158 h 692165"/>
                  <a:gd name="connsiteX3" fmla="*/ 349253 w 730256"/>
                  <a:gd name="connsiteY3" fmla="*/ 339733 h 692165"/>
                  <a:gd name="connsiteX4" fmla="*/ 730253 w 730256"/>
                  <a:gd name="connsiteY4" fmla="*/ 8 h 692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256" h="692165">
                    <a:moveTo>
                      <a:pt x="730253" y="8"/>
                    </a:moveTo>
                    <a:cubicBezTo>
                      <a:pt x="729195" y="-1580"/>
                      <a:pt x="464611" y="214850"/>
                      <a:pt x="342903" y="330208"/>
                    </a:cubicBezTo>
                    <a:cubicBezTo>
                      <a:pt x="221195" y="445566"/>
                      <a:pt x="-1055" y="690570"/>
                      <a:pt x="3" y="692158"/>
                    </a:cubicBezTo>
                    <a:cubicBezTo>
                      <a:pt x="1061" y="693746"/>
                      <a:pt x="229661" y="450329"/>
                      <a:pt x="349253" y="339733"/>
                    </a:cubicBezTo>
                    <a:cubicBezTo>
                      <a:pt x="468845" y="229137"/>
                      <a:pt x="731311" y="1596"/>
                      <a:pt x="73025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3FD501C2-1FFF-FEED-7F79-B6108C8C6BC5}"/>
                  </a:ext>
                </a:extLst>
              </p:cNvPr>
              <p:cNvSpPr/>
              <p:nvPr/>
            </p:nvSpPr>
            <p:spPr>
              <a:xfrm>
                <a:off x="3249928" y="5305182"/>
                <a:ext cx="811071" cy="761984"/>
              </a:xfrm>
              <a:custGeom>
                <a:avLst/>
                <a:gdLst>
                  <a:gd name="connsiteX0" fmla="*/ 810897 w 811071"/>
                  <a:gd name="connsiteY0" fmla="*/ 243 h 761984"/>
                  <a:gd name="connsiteX1" fmla="*/ 331472 w 811071"/>
                  <a:gd name="connsiteY1" fmla="*/ 374893 h 761984"/>
                  <a:gd name="connsiteX2" fmla="*/ 442597 w 811071"/>
                  <a:gd name="connsiteY2" fmla="*/ 289168 h 761984"/>
                  <a:gd name="connsiteX3" fmla="*/ 217172 w 811071"/>
                  <a:gd name="connsiteY3" fmla="*/ 527293 h 761984"/>
                  <a:gd name="connsiteX4" fmla="*/ 4447 w 811071"/>
                  <a:gd name="connsiteY4" fmla="*/ 759068 h 761984"/>
                  <a:gd name="connsiteX5" fmla="*/ 423547 w 811071"/>
                  <a:gd name="connsiteY5" fmla="*/ 359018 h 761984"/>
                  <a:gd name="connsiteX6" fmla="*/ 271147 w 811071"/>
                  <a:gd name="connsiteY6" fmla="*/ 438393 h 761984"/>
                  <a:gd name="connsiteX7" fmla="*/ 810897 w 811071"/>
                  <a:gd name="connsiteY7" fmla="*/ 243 h 76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071" h="761984">
                    <a:moveTo>
                      <a:pt x="810897" y="243"/>
                    </a:moveTo>
                    <a:cubicBezTo>
                      <a:pt x="820951" y="-10340"/>
                      <a:pt x="392855" y="326739"/>
                      <a:pt x="331472" y="374893"/>
                    </a:cubicBezTo>
                    <a:cubicBezTo>
                      <a:pt x="270089" y="423047"/>
                      <a:pt x="461647" y="263768"/>
                      <a:pt x="442597" y="289168"/>
                    </a:cubicBezTo>
                    <a:cubicBezTo>
                      <a:pt x="423547" y="314568"/>
                      <a:pt x="290197" y="448976"/>
                      <a:pt x="217172" y="527293"/>
                    </a:cubicBezTo>
                    <a:cubicBezTo>
                      <a:pt x="144147" y="605610"/>
                      <a:pt x="-29949" y="787114"/>
                      <a:pt x="4447" y="759068"/>
                    </a:cubicBezTo>
                    <a:cubicBezTo>
                      <a:pt x="38843" y="731022"/>
                      <a:pt x="379097" y="412464"/>
                      <a:pt x="423547" y="359018"/>
                    </a:cubicBezTo>
                    <a:cubicBezTo>
                      <a:pt x="467997" y="305572"/>
                      <a:pt x="210293" y="491310"/>
                      <a:pt x="271147" y="438393"/>
                    </a:cubicBezTo>
                    <a:cubicBezTo>
                      <a:pt x="332001" y="385476"/>
                      <a:pt x="800843" y="10826"/>
                      <a:pt x="810897" y="2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54E50002-4D05-9D3F-B09A-9F073020389E}"/>
                  </a:ext>
                </a:extLst>
              </p:cNvPr>
              <p:cNvSpPr/>
              <p:nvPr/>
            </p:nvSpPr>
            <p:spPr>
              <a:xfrm>
                <a:off x="3252504" y="6166491"/>
                <a:ext cx="1138405" cy="377595"/>
              </a:xfrm>
              <a:custGeom>
                <a:avLst/>
                <a:gdLst>
                  <a:gd name="connsiteX0" fmla="*/ 8221 w 1138405"/>
                  <a:gd name="connsiteY0" fmla="*/ 374009 h 377595"/>
                  <a:gd name="connsiteX1" fmla="*/ 1125821 w 1138405"/>
                  <a:gd name="connsiteY1" fmla="*/ 5709 h 377595"/>
                  <a:gd name="connsiteX2" fmla="*/ 620996 w 1138405"/>
                  <a:gd name="connsiteY2" fmla="*/ 145409 h 377595"/>
                  <a:gd name="connsiteX3" fmla="*/ 792446 w 1138405"/>
                  <a:gd name="connsiteY3" fmla="*/ 85084 h 377595"/>
                  <a:gd name="connsiteX4" fmla="*/ 481296 w 1138405"/>
                  <a:gd name="connsiteY4" fmla="*/ 199384 h 377595"/>
                  <a:gd name="connsiteX5" fmla="*/ 611471 w 1138405"/>
                  <a:gd name="connsiteY5" fmla="*/ 193034 h 377595"/>
                  <a:gd name="connsiteX6" fmla="*/ 8221 w 1138405"/>
                  <a:gd name="connsiteY6" fmla="*/ 374009 h 37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8405" h="377595">
                    <a:moveTo>
                      <a:pt x="8221" y="374009"/>
                    </a:moveTo>
                    <a:cubicBezTo>
                      <a:pt x="93946" y="342788"/>
                      <a:pt x="1023692" y="43809"/>
                      <a:pt x="1125821" y="5709"/>
                    </a:cubicBezTo>
                    <a:cubicBezTo>
                      <a:pt x="1227950" y="-32391"/>
                      <a:pt x="676558" y="132180"/>
                      <a:pt x="620996" y="145409"/>
                    </a:cubicBezTo>
                    <a:cubicBezTo>
                      <a:pt x="565434" y="158638"/>
                      <a:pt x="815729" y="76088"/>
                      <a:pt x="792446" y="85084"/>
                    </a:cubicBezTo>
                    <a:cubicBezTo>
                      <a:pt x="769163" y="94080"/>
                      <a:pt x="511458" y="181392"/>
                      <a:pt x="481296" y="199384"/>
                    </a:cubicBezTo>
                    <a:cubicBezTo>
                      <a:pt x="451134" y="217376"/>
                      <a:pt x="689259" y="162871"/>
                      <a:pt x="611471" y="193034"/>
                    </a:cubicBezTo>
                    <a:cubicBezTo>
                      <a:pt x="533684" y="223196"/>
                      <a:pt x="-77504" y="405230"/>
                      <a:pt x="8221" y="3740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5B0729FF-70B2-AEE4-A8E1-77D7945ABF35}"/>
                  </a:ext>
                </a:extLst>
              </p:cNvPr>
              <p:cNvSpPr/>
              <p:nvPr/>
            </p:nvSpPr>
            <p:spPr>
              <a:xfrm>
                <a:off x="3040812" y="6168537"/>
                <a:ext cx="603421" cy="266160"/>
              </a:xfrm>
              <a:custGeom>
                <a:avLst/>
                <a:gdLst>
                  <a:gd name="connsiteX0" fmla="*/ 7188 w 603421"/>
                  <a:gd name="connsiteY0" fmla="*/ 264013 h 266160"/>
                  <a:gd name="connsiteX1" fmla="*/ 597738 w 603421"/>
                  <a:gd name="connsiteY1" fmla="*/ 3663 h 266160"/>
                  <a:gd name="connsiteX2" fmla="*/ 289763 w 603421"/>
                  <a:gd name="connsiteY2" fmla="*/ 121138 h 266160"/>
                  <a:gd name="connsiteX3" fmla="*/ 7188 w 603421"/>
                  <a:gd name="connsiteY3" fmla="*/ 264013 h 266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3421" h="266160">
                    <a:moveTo>
                      <a:pt x="7188" y="264013"/>
                    </a:moveTo>
                    <a:cubicBezTo>
                      <a:pt x="58517" y="244434"/>
                      <a:pt x="550642" y="27476"/>
                      <a:pt x="597738" y="3663"/>
                    </a:cubicBezTo>
                    <a:cubicBezTo>
                      <a:pt x="644834" y="-20150"/>
                      <a:pt x="386601" y="78275"/>
                      <a:pt x="289763" y="121138"/>
                    </a:cubicBezTo>
                    <a:cubicBezTo>
                      <a:pt x="192925" y="164001"/>
                      <a:pt x="-44141" y="283592"/>
                      <a:pt x="7188" y="2640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55192CCB-DD7A-B0EC-F135-FC65B7716E0E}"/>
                  </a:ext>
                </a:extLst>
              </p:cNvPr>
              <p:cNvSpPr/>
              <p:nvPr/>
            </p:nvSpPr>
            <p:spPr>
              <a:xfrm>
                <a:off x="3263287" y="6291761"/>
                <a:ext cx="666160" cy="157920"/>
              </a:xfrm>
              <a:custGeom>
                <a:avLst/>
                <a:gdLst>
                  <a:gd name="connsiteX0" fmla="*/ 3788 w 666160"/>
                  <a:gd name="connsiteY0" fmla="*/ 156664 h 157920"/>
                  <a:gd name="connsiteX1" fmla="*/ 664188 w 666160"/>
                  <a:gd name="connsiteY1" fmla="*/ 1089 h 157920"/>
                  <a:gd name="connsiteX2" fmla="*/ 213338 w 666160"/>
                  <a:gd name="connsiteY2" fmla="*/ 86814 h 157920"/>
                  <a:gd name="connsiteX3" fmla="*/ 387963 w 666160"/>
                  <a:gd name="connsiteY3" fmla="*/ 74114 h 157920"/>
                  <a:gd name="connsiteX4" fmla="*/ 3788 w 666160"/>
                  <a:gd name="connsiteY4" fmla="*/ 156664 h 15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160" h="157920">
                    <a:moveTo>
                      <a:pt x="3788" y="156664"/>
                    </a:moveTo>
                    <a:cubicBezTo>
                      <a:pt x="49826" y="144493"/>
                      <a:pt x="629263" y="12731"/>
                      <a:pt x="664188" y="1089"/>
                    </a:cubicBezTo>
                    <a:cubicBezTo>
                      <a:pt x="699113" y="-10553"/>
                      <a:pt x="259376" y="74643"/>
                      <a:pt x="213338" y="86814"/>
                    </a:cubicBezTo>
                    <a:cubicBezTo>
                      <a:pt x="167300" y="98985"/>
                      <a:pt x="430296" y="59297"/>
                      <a:pt x="387963" y="74114"/>
                    </a:cubicBezTo>
                    <a:cubicBezTo>
                      <a:pt x="345630" y="88931"/>
                      <a:pt x="-42250" y="168835"/>
                      <a:pt x="3788" y="1566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9444730B-3AC7-FB80-1DF4-89FE686E33F1}"/>
                  </a:ext>
                </a:extLst>
              </p:cNvPr>
              <p:cNvSpPr/>
              <p:nvPr/>
            </p:nvSpPr>
            <p:spPr>
              <a:xfrm>
                <a:off x="2592781" y="5379472"/>
                <a:ext cx="38588" cy="717582"/>
              </a:xfrm>
              <a:custGeom>
                <a:avLst/>
                <a:gdLst>
                  <a:gd name="connsiteX0" fmla="*/ 1194 w 38588"/>
                  <a:gd name="connsiteY0" fmla="*/ 5328 h 717582"/>
                  <a:gd name="connsiteX1" fmla="*/ 36119 w 38588"/>
                  <a:gd name="connsiteY1" fmla="*/ 713353 h 717582"/>
                  <a:gd name="connsiteX2" fmla="*/ 32944 w 38588"/>
                  <a:gd name="connsiteY2" fmla="*/ 303778 h 717582"/>
                  <a:gd name="connsiteX3" fmla="*/ 10719 w 38588"/>
                  <a:gd name="connsiteY3" fmla="*/ 383153 h 717582"/>
                  <a:gd name="connsiteX4" fmla="*/ 1194 w 38588"/>
                  <a:gd name="connsiteY4" fmla="*/ 5328 h 717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88" h="717582">
                    <a:moveTo>
                      <a:pt x="1194" y="5328"/>
                    </a:moveTo>
                    <a:cubicBezTo>
                      <a:pt x="5427" y="60361"/>
                      <a:pt x="30827" y="663611"/>
                      <a:pt x="36119" y="713353"/>
                    </a:cubicBezTo>
                    <a:cubicBezTo>
                      <a:pt x="41411" y="763095"/>
                      <a:pt x="37177" y="358811"/>
                      <a:pt x="32944" y="303778"/>
                    </a:cubicBezTo>
                    <a:cubicBezTo>
                      <a:pt x="28711" y="248745"/>
                      <a:pt x="16540" y="427603"/>
                      <a:pt x="10719" y="383153"/>
                    </a:cubicBezTo>
                    <a:cubicBezTo>
                      <a:pt x="4898" y="338703"/>
                      <a:pt x="-3039" y="-49705"/>
                      <a:pt x="1194" y="53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01E27585-9E65-0CAA-7C2A-B4830EB8358D}"/>
                  </a:ext>
                </a:extLst>
              </p:cNvPr>
              <p:cNvSpPr/>
              <p:nvPr/>
            </p:nvSpPr>
            <p:spPr>
              <a:xfrm>
                <a:off x="3140637" y="6644572"/>
                <a:ext cx="1149417" cy="185028"/>
              </a:xfrm>
              <a:custGeom>
                <a:avLst/>
                <a:gdLst>
                  <a:gd name="connsiteX0" fmla="*/ 2613 w 1149417"/>
                  <a:gd name="connsiteY0" fmla="*/ 80078 h 185028"/>
                  <a:gd name="connsiteX1" fmla="*/ 380438 w 1149417"/>
                  <a:gd name="connsiteY1" fmla="*/ 13403 h 185028"/>
                  <a:gd name="connsiteX2" fmla="*/ 288363 w 1149417"/>
                  <a:gd name="connsiteY2" fmla="*/ 16578 h 185028"/>
                  <a:gd name="connsiteX3" fmla="*/ 1148788 w 1149417"/>
                  <a:gd name="connsiteY3" fmla="*/ 184853 h 185028"/>
                  <a:gd name="connsiteX4" fmla="*/ 424888 w 1149417"/>
                  <a:gd name="connsiteY4" fmla="*/ 48328 h 185028"/>
                  <a:gd name="connsiteX5" fmla="*/ 272488 w 1149417"/>
                  <a:gd name="connsiteY5" fmla="*/ 29278 h 185028"/>
                  <a:gd name="connsiteX6" fmla="*/ 215338 w 1149417"/>
                  <a:gd name="connsiteY6" fmla="*/ 29278 h 185028"/>
                  <a:gd name="connsiteX7" fmla="*/ 2613 w 1149417"/>
                  <a:gd name="connsiteY7" fmla="*/ 80078 h 18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417" h="185028">
                    <a:moveTo>
                      <a:pt x="2613" y="80078"/>
                    </a:moveTo>
                    <a:cubicBezTo>
                      <a:pt x="30130" y="77432"/>
                      <a:pt x="332813" y="23986"/>
                      <a:pt x="380438" y="13403"/>
                    </a:cubicBezTo>
                    <a:cubicBezTo>
                      <a:pt x="428063" y="2820"/>
                      <a:pt x="160305" y="-11997"/>
                      <a:pt x="288363" y="16578"/>
                    </a:cubicBezTo>
                    <a:cubicBezTo>
                      <a:pt x="416421" y="45153"/>
                      <a:pt x="1126034" y="179561"/>
                      <a:pt x="1148788" y="184853"/>
                    </a:cubicBezTo>
                    <a:cubicBezTo>
                      <a:pt x="1171542" y="190145"/>
                      <a:pt x="570938" y="74257"/>
                      <a:pt x="424888" y="48328"/>
                    </a:cubicBezTo>
                    <a:cubicBezTo>
                      <a:pt x="278838" y="22399"/>
                      <a:pt x="307413" y="32453"/>
                      <a:pt x="272488" y="29278"/>
                    </a:cubicBezTo>
                    <a:cubicBezTo>
                      <a:pt x="237563" y="26103"/>
                      <a:pt x="257671" y="21870"/>
                      <a:pt x="215338" y="29278"/>
                    </a:cubicBezTo>
                    <a:cubicBezTo>
                      <a:pt x="173005" y="36686"/>
                      <a:pt x="-24904" y="82724"/>
                      <a:pt x="2613" y="800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E01D2AF3-E3D3-0299-4B14-7895580B7CC7}"/>
                  </a:ext>
                </a:extLst>
              </p:cNvPr>
              <p:cNvSpPr/>
              <p:nvPr/>
            </p:nvSpPr>
            <p:spPr>
              <a:xfrm>
                <a:off x="3393773" y="6753057"/>
                <a:ext cx="1003621" cy="152603"/>
              </a:xfrm>
              <a:custGeom>
                <a:avLst/>
                <a:gdLst>
                  <a:gd name="connsiteX0" fmla="*/ 302 w 1003621"/>
                  <a:gd name="connsiteY0" fmla="*/ 168 h 152603"/>
                  <a:gd name="connsiteX1" fmla="*/ 435277 w 1003621"/>
                  <a:gd name="connsiteY1" fmla="*/ 22393 h 152603"/>
                  <a:gd name="connsiteX2" fmla="*/ 298752 w 1003621"/>
                  <a:gd name="connsiteY2" fmla="*/ 38268 h 152603"/>
                  <a:gd name="connsiteX3" fmla="*/ 505127 w 1003621"/>
                  <a:gd name="connsiteY3" fmla="*/ 41443 h 152603"/>
                  <a:gd name="connsiteX4" fmla="*/ 1003602 w 1003621"/>
                  <a:gd name="connsiteY4" fmla="*/ 152568 h 152603"/>
                  <a:gd name="connsiteX5" fmla="*/ 524177 w 1003621"/>
                  <a:gd name="connsiteY5" fmla="*/ 28743 h 152603"/>
                  <a:gd name="connsiteX6" fmla="*/ 368602 w 1003621"/>
                  <a:gd name="connsiteY6" fmla="*/ 12868 h 152603"/>
                  <a:gd name="connsiteX7" fmla="*/ 302 w 1003621"/>
                  <a:gd name="connsiteY7" fmla="*/ 168 h 15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3621" h="152603">
                    <a:moveTo>
                      <a:pt x="302" y="168"/>
                    </a:moveTo>
                    <a:cubicBezTo>
                      <a:pt x="11414" y="1755"/>
                      <a:pt x="385535" y="16043"/>
                      <a:pt x="435277" y="22393"/>
                    </a:cubicBezTo>
                    <a:cubicBezTo>
                      <a:pt x="485019" y="28743"/>
                      <a:pt x="287110" y="35093"/>
                      <a:pt x="298752" y="38268"/>
                    </a:cubicBezTo>
                    <a:cubicBezTo>
                      <a:pt x="310394" y="41443"/>
                      <a:pt x="387652" y="22393"/>
                      <a:pt x="505127" y="41443"/>
                    </a:cubicBezTo>
                    <a:cubicBezTo>
                      <a:pt x="622602" y="60493"/>
                      <a:pt x="1000427" y="154685"/>
                      <a:pt x="1003602" y="152568"/>
                    </a:cubicBezTo>
                    <a:cubicBezTo>
                      <a:pt x="1006777" y="150451"/>
                      <a:pt x="630010" y="52026"/>
                      <a:pt x="524177" y="28743"/>
                    </a:cubicBezTo>
                    <a:cubicBezTo>
                      <a:pt x="418344" y="5460"/>
                      <a:pt x="449564" y="17101"/>
                      <a:pt x="368602" y="12868"/>
                    </a:cubicBezTo>
                    <a:cubicBezTo>
                      <a:pt x="287640" y="8635"/>
                      <a:pt x="-10810" y="-1419"/>
                      <a:pt x="302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B33EEA92-8FDB-C904-5F49-9CC810DEFC47}"/>
                  </a:ext>
                </a:extLst>
              </p:cNvPr>
              <p:cNvSpPr/>
              <p:nvPr/>
            </p:nvSpPr>
            <p:spPr>
              <a:xfrm>
                <a:off x="3092443" y="6789526"/>
                <a:ext cx="725779" cy="399371"/>
              </a:xfrm>
              <a:custGeom>
                <a:avLst/>
                <a:gdLst>
                  <a:gd name="connsiteX0" fmla="*/ 7 w 725779"/>
                  <a:gd name="connsiteY0" fmla="*/ 30374 h 399371"/>
                  <a:gd name="connsiteX1" fmla="*/ 307982 w 725779"/>
                  <a:gd name="connsiteY1" fmla="*/ 11324 h 399371"/>
                  <a:gd name="connsiteX2" fmla="*/ 276232 w 725779"/>
                  <a:gd name="connsiteY2" fmla="*/ 11324 h 399371"/>
                  <a:gd name="connsiteX3" fmla="*/ 498482 w 725779"/>
                  <a:gd name="connsiteY3" fmla="*/ 154199 h 399371"/>
                  <a:gd name="connsiteX4" fmla="*/ 723907 w 725779"/>
                  <a:gd name="connsiteY4" fmla="*/ 398674 h 399371"/>
                  <a:gd name="connsiteX5" fmla="*/ 368307 w 725779"/>
                  <a:gd name="connsiteY5" fmla="*/ 71649 h 399371"/>
                  <a:gd name="connsiteX6" fmla="*/ 298457 w 725779"/>
                  <a:gd name="connsiteY6" fmla="*/ 17674 h 399371"/>
                  <a:gd name="connsiteX7" fmla="*/ 7 w 725779"/>
                  <a:gd name="connsiteY7" fmla="*/ 30374 h 3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5779" h="399371">
                    <a:moveTo>
                      <a:pt x="7" y="30374"/>
                    </a:moveTo>
                    <a:cubicBezTo>
                      <a:pt x="1595" y="29316"/>
                      <a:pt x="261945" y="14499"/>
                      <a:pt x="307982" y="11324"/>
                    </a:cubicBezTo>
                    <a:cubicBezTo>
                      <a:pt x="354019" y="8149"/>
                      <a:pt x="244482" y="-12488"/>
                      <a:pt x="276232" y="11324"/>
                    </a:cubicBezTo>
                    <a:cubicBezTo>
                      <a:pt x="307982" y="35136"/>
                      <a:pt x="423870" y="89641"/>
                      <a:pt x="498482" y="154199"/>
                    </a:cubicBezTo>
                    <a:cubicBezTo>
                      <a:pt x="573095" y="218757"/>
                      <a:pt x="745603" y="412432"/>
                      <a:pt x="723907" y="398674"/>
                    </a:cubicBezTo>
                    <a:cubicBezTo>
                      <a:pt x="702211" y="384916"/>
                      <a:pt x="439215" y="135149"/>
                      <a:pt x="368307" y="71649"/>
                    </a:cubicBezTo>
                    <a:cubicBezTo>
                      <a:pt x="297399" y="8149"/>
                      <a:pt x="354019" y="23495"/>
                      <a:pt x="298457" y="17674"/>
                    </a:cubicBezTo>
                    <a:cubicBezTo>
                      <a:pt x="242895" y="11853"/>
                      <a:pt x="-1581" y="31432"/>
                      <a:pt x="7" y="303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2159CA16-4CCD-D3D4-C289-576BA88FDEDE}"/>
                  </a:ext>
                </a:extLst>
              </p:cNvPr>
              <p:cNvSpPr/>
              <p:nvPr/>
            </p:nvSpPr>
            <p:spPr>
              <a:xfrm>
                <a:off x="3276383" y="7013554"/>
                <a:ext cx="664211" cy="448206"/>
              </a:xfrm>
              <a:custGeom>
                <a:avLst/>
                <a:gdLst>
                  <a:gd name="connsiteX0" fmla="*/ 217 w 664211"/>
                  <a:gd name="connsiteY0" fmla="*/ 21 h 448206"/>
                  <a:gd name="connsiteX1" fmla="*/ 257392 w 664211"/>
                  <a:gd name="connsiteY1" fmla="*/ 130196 h 448206"/>
                  <a:gd name="connsiteX2" fmla="*/ 482817 w 664211"/>
                  <a:gd name="connsiteY2" fmla="*/ 263546 h 448206"/>
                  <a:gd name="connsiteX3" fmla="*/ 663792 w 664211"/>
                  <a:gd name="connsiteY3" fmla="*/ 447696 h 448206"/>
                  <a:gd name="connsiteX4" fmla="*/ 432017 w 664211"/>
                  <a:gd name="connsiteY4" fmla="*/ 203221 h 448206"/>
                  <a:gd name="connsiteX5" fmla="*/ 444717 w 664211"/>
                  <a:gd name="connsiteY5" fmla="*/ 215921 h 448206"/>
                  <a:gd name="connsiteX6" fmla="*/ 301842 w 664211"/>
                  <a:gd name="connsiteY6" fmla="*/ 139721 h 448206"/>
                  <a:gd name="connsiteX7" fmla="*/ 217 w 664211"/>
                  <a:gd name="connsiteY7" fmla="*/ 21 h 44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11" h="448206">
                    <a:moveTo>
                      <a:pt x="217" y="21"/>
                    </a:moveTo>
                    <a:cubicBezTo>
                      <a:pt x="-7191" y="-1566"/>
                      <a:pt x="176959" y="86275"/>
                      <a:pt x="257392" y="130196"/>
                    </a:cubicBezTo>
                    <a:cubicBezTo>
                      <a:pt x="337825" y="174117"/>
                      <a:pt x="415084" y="210629"/>
                      <a:pt x="482817" y="263546"/>
                    </a:cubicBezTo>
                    <a:cubicBezTo>
                      <a:pt x="550550" y="316463"/>
                      <a:pt x="672259" y="457750"/>
                      <a:pt x="663792" y="447696"/>
                    </a:cubicBezTo>
                    <a:cubicBezTo>
                      <a:pt x="655325" y="437642"/>
                      <a:pt x="432017" y="203221"/>
                      <a:pt x="432017" y="203221"/>
                    </a:cubicBezTo>
                    <a:cubicBezTo>
                      <a:pt x="395505" y="164592"/>
                      <a:pt x="466413" y="226504"/>
                      <a:pt x="444717" y="215921"/>
                    </a:cubicBezTo>
                    <a:cubicBezTo>
                      <a:pt x="423021" y="205338"/>
                      <a:pt x="369575" y="173588"/>
                      <a:pt x="301842" y="139721"/>
                    </a:cubicBezTo>
                    <a:cubicBezTo>
                      <a:pt x="234109" y="105854"/>
                      <a:pt x="7625" y="1608"/>
                      <a:pt x="217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77DF6023-72FF-5420-34F8-130B377ACB0C}"/>
                  </a:ext>
                </a:extLst>
              </p:cNvPr>
              <p:cNvSpPr/>
              <p:nvPr/>
            </p:nvSpPr>
            <p:spPr>
              <a:xfrm>
                <a:off x="2911374" y="6950072"/>
                <a:ext cx="352666" cy="66708"/>
              </a:xfrm>
              <a:custGeom>
                <a:avLst/>
                <a:gdLst>
                  <a:gd name="connsiteX0" fmla="*/ 101 w 352666"/>
                  <a:gd name="connsiteY0" fmla="*/ 66678 h 66708"/>
                  <a:gd name="connsiteX1" fmla="*/ 184251 w 352666"/>
                  <a:gd name="connsiteY1" fmla="*/ 3 h 66708"/>
                  <a:gd name="connsiteX2" fmla="*/ 352526 w 352666"/>
                  <a:gd name="connsiteY2" fmla="*/ 63503 h 66708"/>
                  <a:gd name="connsiteX3" fmla="*/ 209651 w 352666"/>
                  <a:gd name="connsiteY3" fmla="*/ 9528 h 66708"/>
                  <a:gd name="connsiteX4" fmla="*/ 101 w 352666"/>
                  <a:gd name="connsiteY4" fmla="*/ 66678 h 6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666" h="66708">
                    <a:moveTo>
                      <a:pt x="101" y="66678"/>
                    </a:moveTo>
                    <a:cubicBezTo>
                      <a:pt x="-4132" y="65091"/>
                      <a:pt x="125514" y="532"/>
                      <a:pt x="184251" y="3"/>
                    </a:cubicBezTo>
                    <a:cubicBezTo>
                      <a:pt x="242988" y="-526"/>
                      <a:pt x="352526" y="63503"/>
                      <a:pt x="352526" y="63503"/>
                    </a:cubicBezTo>
                    <a:cubicBezTo>
                      <a:pt x="356759" y="65090"/>
                      <a:pt x="264155" y="11645"/>
                      <a:pt x="209651" y="9528"/>
                    </a:cubicBezTo>
                    <a:cubicBezTo>
                      <a:pt x="155147" y="7411"/>
                      <a:pt x="4334" y="68265"/>
                      <a:pt x="101" y="666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010B473F-60A1-CD49-9183-79E6E6DD6C8F}"/>
                  </a:ext>
                </a:extLst>
              </p:cNvPr>
              <p:cNvSpPr/>
              <p:nvPr/>
            </p:nvSpPr>
            <p:spPr>
              <a:xfrm>
                <a:off x="3035155" y="6851637"/>
                <a:ext cx="628894" cy="241317"/>
              </a:xfrm>
              <a:custGeom>
                <a:avLst/>
                <a:gdLst>
                  <a:gd name="connsiteX0" fmla="*/ 145 w 628894"/>
                  <a:gd name="connsiteY0" fmla="*/ 47638 h 241317"/>
                  <a:gd name="connsiteX1" fmla="*/ 285895 w 628894"/>
                  <a:gd name="connsiteY1" fmla="*/ 28588 h 241317"/>
                  <a:gd name="connsiteX2" fmla="*/ 628795 w 628894"/>
                  <a:gd name="connsiteY2" fmla="*/ 241313 h 241317"/>
                  <a:gd name="connsiteX3" fmla="*/ 320820 w 628894"/>
                  <a:gd name="connsiteY3" fmla="*/ 22238 h 241317"/>
                  <a:gd name="connsiteX4" fmla="*/ 247795 w 628894"/>
                  <a:gd name="connsiteY4" fmla="*/ 9538 h 241317"/>
                  <a:gd name="connsiteX5" fmla="*/ 145 w 628894"/>
                  <a:gd name="connsiteY5" fmla="*/ 47638 h 241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8894" h="241317">
                    <a:moveTo>
                      <a:pt x="145" y="47638"/>
                    </a:moveTo>
                    <a:cubicBezTo>
                      <a:pt x="6495" y="50813"/>
                      <a:pt x="181120" y="-3691"/>
                      <a:pt x="285895" y="28588"/>
                    </a:cubicBezTo>
                    <a:cubicBezTo>
                      <a:pt x="390670" y="60867"/>
                      <a:pt x="622974" y="242371"/>
                      <a:pt x="628795" y="241313"/>
                    </a:cubicBezTo>
                    <a:cubicBezTo>
                      <a:pt x="634616" y="240255"/>
                      <a:pt x="384320" y="60867"/>
                      <a:pt x="320820" y="22238"/>
                    </a:cubicBezTo>
                    <a:cubicBezTo>
                      <a:pt x="257320" y="-16391"/>
                      <a:pt x="299124" y="6363"/>
                      <a:pt x="247795" y="9538"/>
                    </a:cubicBezTo>
                    <a:cubicBezTo>
                      <a:pt x="196466" y="12713"/>
                      <a:pt x="-6205" y="44463"/>
                      <a:pt x="145" y="476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24925D3B-00F7-6BF8-FCC9-E36070D100AD}"/>
                  </a:ext>
                </a:extLst>
              </p:cNvPr>
              <p:cNvSpPr/>
              <p:nvPr/>
            </p:nvSpPr>
            <p:spPr>
              <a:xfrm>
                <a:off x="2873063" y="7048239"/>
                <a:ext cx="106800" cy="951795"/>
              </a:xfrm>
              <a:custGeom>
                <a:avLst/>
                <a:gdLst>
                  <a:gd name="connsiteX0" fmla="*/ 60637 w 106800"/>
                  <a:gd name="connsiteY0" fmla="*/ 261 h 951795"/>
                  <a:gd name="connsiteX1" fmla="*/ 76512 w 106800"/>
                  <a:gd name="connsiteY1" fmla="*/ 517786 h 951795"/>
                  <a:gd name="connsiteX2" fmla="*/ 89212 w 106800"/>
                  <a:gd name="connsiteY2" fmla="*/ 422536 h 951795"/>
                  <a:gd name="connsiteX3" fmla="*/ 73337 w 106800"/>
                  <a:gd name="connsiteY3" fmla="*/ 698761 h 951795"/>
                  <a:gd name="connsiteX4" fmla="*/ 312 w 106800"/>
                  <a:gd name="connsiteY4" fmla="*/ 946411 h 951795"/>
                  <a:gd name="connsiteX5" fmla="*/ 105087 w 106800"/>
                  <a:gd name="connsiteY5" fmla="*/ 454286 h 951795"/>
                  <a:gd name="connsiteX6" fmla="*/ 60637 w 106800"/>
                  <a:gd name="connsiteY6" fmla="*/ 261 h 95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800" h="951795">
                    <a:moveTo>
                      <a:pt x="60637" y="261"/>
                    </a:moveTo>
                    <a:cubicBezTo>
                      <a:pt x="55874" y="10844"/>
                      <a:pt x="71750" y="447407"/>
                      <a:pt x="76512" y="517786"/>
                    </a:cubicBezTo>
                    <a:cubicBezTo>
                      <a:pt x="81274" y="588165"/>
                      <a:pt x="89741" y="392374"/>
                      <a:pt x="89212" y="422536"/>
                    </a:cubicBezTo>
                    <a:cubicBezTo>
                      <a:pt x="88683" y="452699"/>
                      <a:pt x="88154" y="611449"/>
                      <a:pt x="73337" y="698761"/>
                    </a:cubicBezTo>
                    <a:cubicBezTo>
                      <a:pt x="58520" y="786073"/>
                      <a:pt x="-4980" y="987157"/>
                      <a:pt x="312" y="946411"/>
                    </a:cubicBezTo>
                    <a:cubicBezTo>
                      <a:pt x="5604" y="905665"/>
                      <a:pt x="93445" y="605628"/>
                      <a:pt x="105087" y="454286"/>
                    </a:cubicBezTo>
                    <a:cubicBezTo>
                      <a:pt x="116729" y="302944"/>
                      <a:pt x="65400" y="-10322"/>
                      <a:pt x="60637" y="2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FED66182-A64E-B1B5-3C59-305EE23D5D10}"/>
                  </a:ext>
                </a:extLst>
              </p:cNvPr>
              <p:cNvSpPr/>
              <p:nvPr/>
            </p:nvSpPr>
            <p:spPr>
              <a:xfrm>
                <a:off x="2869511" y="7017972"/>
                <a:ext cx="19739" cy="777878"/>
              </a:xfrm>
              <a:custGeom>
                <a:avLst/>
                <a:gdLst>
                  <a:gd name="connsiteX0" fmla="*/ 3864 w 19739"/>
                  <a:gd name="connsiteY0" fmla="*/ 11478 h 777878"/>
                  <a:gd name="connsiteX1" fmla="*/ 689 w 19739"/>
                  <a:gd name="connsiteY1" fmla="*/ 776653 h 777878"/>
                  <a:gd name="connsiteX2" fmla="*/ 19739 w 19739"/>
                  <a:gd name="connsiteY2" fmla="*/ 192453 h 777878"/>
                  <a:gd name="connsiteX3" fmla="*/ 689 w 19739"/>
                  <a:gd name="connsiteY3" fmla="*/ 306753 h 777878"/>
                  <a:gd name="connsiteX4" fmla="*/ 3864 w 19739"/>
                  <a:gd name="connsiteY4" fmla="*/ 11478 h 77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9" h="777878">
                    <a:moveTo>
                      <a:pt x="3864" y="11478"/>
                    </a:moveTo>
                    <a:cubicBezTo>
                      <a:pt x="3864" y="89795"/>
                      <a:pt x="-1957" y="746491"/>
                      <a:pt x="689" y="776653"/>
                    </a:cubicBezTo>
                    <a:cubicBezTo>
                      <a:pt x="3335" y="806815"/>
                      <a:pt x="19739" y="270770"/>
                      <a:pt x="19739" y="192453"/>
                    </a:cubicBezTo>
                    <a:cubicBezTo>
                      <a:pt x="19739" y="114136"/>
                      <a:pt x="3335" y="333211"/>
                      <a:pt x="689" y="306753"/>
                    </a:cubicBezTo>
                    <a:cubicBezTo>
                      <a:pt x="-1957" y="280295"/>
                      <a:pt x="3864" y="-66839"/>
                      <a:pt x="3864" y="114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777C94C2-44C7-B647-A2D0-90C8358649FE}"/>
                  </a:ext>
                </a:extLst>
              </p:cNvPr>
              <p:cNvSpPr/>
              <p:nvPr/>
            </p:nvSpPr>
            <p:spPr>
              <a:xfrm>
                <a:off x="2441538" y="6852158"/>
                <a:ext cx="454085" cy="161860"/>
              </a:xfrm>
              <a:custGeom>
                <a:avLst/>
                <a:gdLst>
                  <a:gd name="connsiteX0" fmla="*/ 37 w 454085"/>
                  <a:gd name="connsiteY0" fmla="*/ 72517 h 161860"/>
                  <a:gd name="connsiteX1" fmla="*/ 273087 w 454085"/>
                  <a:gd name="connsiteY1" fmla="*/ 53467 h 161860"/>
                  <a:gd name="connsiteX2" fmla="*/ 454062 w 454085"/>
                  <a:gd name="connsiteY2" fmla="*/ 161417 h 161860"/>
                  <a:gd name="connsiteX3" fmla="*/ 285787 w 454085"/>
                  <a:gd name="connsiteY3" fmla="*/ 5842 h 161860"/>
                  <a:gd name="connsiteX4" fmla="*/ 292137 w 454085"/>
                  <a:gd name="connsiteY4" fmla="*/ 37592 h 161860"/>
                  <a:gd name="connsiteX5" fmla="*/ 37 w 454085"/>
                  <a:gd name="connsiteY5" fmla="*/ 72517 h 16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4085" h="161860">
                    <a:moveTo>
                      <a:pt x="37" y="72517"/>
                    </a:moveTo>
                    <a:cubicBezTo>
                      <a:pt x="-3138" y="75163"/>
                      <a:pt x="197416" y="38650"/>
                      <a:pt x="273087" y="53467"/>
                    </a:cubicBezTo>
                    <a:cubicBezTo>
                      <a:pt x="348758" y="68284"/>
                      <a:pt x="451945" y="169354"/>
                      <a:pt x="454062" y="161417"/>
                    </a:cubicBezTo>
                    <a:cubicBezTo>
                      <a:pt x="456179" y="153480"/>
                      <a:pt x="312775" y="26480"/>
                      <a:pt x="285787" y="5842"/>
                    </a:cubicBezTo>
                    <a:cubicBezTo>
                      <a:pt x="258799" y="-14796"/>
                      <a:pt x="338174" y="24892"/>
                      <a:pt x="292137" y="37592"/>
                    </a:cubicBezTo>
                    <a:cubicBezTo>
                      <a:pt x="246100" y="50292"/>
                      <a:pt x="3212" y="69871"/>
                      <a:pt x="37" y="725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07743DD8-CAB2-1031-1D02-D74154C9FF73}"/>
                  </a:ext>
                </a:extLst>
              </p:cNvPr>
              <p:cNvSpPr/>
              <p:nvPr/>
            </p:nvSpPr>
            <p:spPr>
              <a:xfrm>
                <a:off x="1464263" y="6867111"/>
                <a:ext cx="1047618" cy="256446"/>
              </a:xfrm>
              <a:custGeom>
                <a:avLst/>
                <a:gdLst>
                  <a:gd name="connsiteX0" fmla="*/ 2587 w 1047618"/>
                  <a:gd name="connsiteY0" fmla="*/ 251239 h 256446"/>
                  <a:gd name="connsiteX1" fmla="*/ 218487 w 1047618"/>
                  <a:gd name="connsiteY1" fmla="*/ 229014 h 256446"/>
                  <a:gd name="connsiteX2" fmla="*/ 167687 w 1047618"/>
                  <a:gd name="connsiteY2" fmla="*/ 225839 h 256446"/>
                  <a:gd name="connsiteX3" fmla="*/ 669337 w 1047618"/>
                  <a:gd name="connsiteY3" fmla="*/ 41689 h 256446"/>
                  <a:gd name="connsiteX4" fmla="*/ 513762 w 1047618"/>
                  <a:gd name="connsiteY4" fmla="*/ 70264 h 256446"/>
                  <a:gd name="connsiteX5" fmla="*/ 1047162 w 1047618"/>
                  <a:gd name="connsiteY5" fmla="*/ 414 h 256446"/>
                  <a:gd name="connsiteX6" fmla="*/ 602662 w 1047618"/>
                  <a:gd name="connsiteY6" fmla="*/ 44864 h 256446"/>
                  <a:gd name="connsiteX7" fmla="*/ 389937 w 1047618"/>
                  <a:gd name="connsiteY7" fmla="*/ 117889 h 256446"/>
                  <a:gd name="connsiteX8" fmla="*/ 2587 w 1047618"/>
                  <a:gd name="connsiteY8" fmla="*/ 251239 h 256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618" h="256446">
                    <a:moveTo>
                      <a:pt x="2587" y="251239"/>
                    </a:moveTo>
                    <a:cubicBezTo>
                      <a:pt x="-25988" y="269760"/>
                      <a:pt x="190970" y="233247"/>
                      <a:pt x="218487" y="229014"/>
                    </a:cubicBezTo>
                    <a:cubicBezTo>
                      <a:pt x="246004" y="224781"/>
                      <a:pt x="92545" y="257060"/>
                      <a:pt x="167687" y="225839"/>
                    </a:cubicBezTo>
                    <a:cubicBezTo>
                      <a:pt x="242829" y="194618"/>
                      <a:pt x="611658" y="67618"/>
                      <a:pt x="669337" y="41689"/>
                    </a:cubicBezTo>
                    <a:cubicBezTo>
                      <a:pt x="727016" y="15760"/>
                      <a:pt x="450791" y="77143"/>
                      <a:pt x="513762" y="70264"/>
                    </a:cubicBezTo>
                    <a:cubicBezTo>
                      <a:pt x="576733" y="63385"/>
                      <a:pt x="1032345" y="4647"/>
                      <a:pt x="1047162" y="414"/>
                    </a:cubicBezTo>
                    <a:cubicBezTo>
                      <a:pt x="1061979" y="-3819"/>
                      <a:pt x="712199" y="25285"/>
                      <a:pt x="602662" y="44864"/>
                    </a:cubicBezTo>
                    <a:cubicBezTo>
                      <a:pt x="493125" y="64443"/>
                      <a:pt x="484658" y="82964"/>
                      <a:pt x="389937" y="117889"/>
                    </a:cubicBezTo>
                    <a:cubicBezTo>
                      <a:pt x="295216" y="152814"/>
                      <a:pt x="31162" y="232718"/>
                      <a:pt x="2587" y="2512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5A6A7669-D94B-BE04-02FA-F5635F0BB9B1}"/>
                  </a:ext>
                </a:extLst>
              </p:cNvPr>
              <p:cNvSpPr/>
              <p:nvPr/>
            </p:nvSpPr>
            <p:spPr>
              <a:xfrm>
                <a:off x="1395543" y="6718819"/>
                <a:ext cx="1259547" cy="368539"/>
              </a:xfrm>
              <a:custGeom>
                <a:avLst/>
                <a:gdLst>
                  <a:gd name="connsiteX0" fmla="*/ 1457 w 1259547"/>
                  <a:gd name="connsiteY0" fmla="*/ 367781 h 368539"/>
                  <a:gd name="connsiteX1" fmla="*/ 398332 w 1259547"/>
                  <a:gd name="connsiteY1" fmla="*/ 145531 h 368539"/>
                  <a:gd name="connsiteX2" fmla="*/ 807907 w 1259547"/>
                  <a:gd name="connsiteY2" fmla="*/ 15356 h 368539"/>
                  <a:gd name="connsiteX3" fmla="*/ 639632 w 1259547"/>
                  <a:gd name="connsiteY3" fmla="*/ 37581 h 368539"/>
                  <a:gd name="connsiteX4" fmla="*/ 979357 w 1259547"/>
                  <a:gd name="connsiteY4" fmla="*/ 34406 h 368539"/>
                  <a:gd name="connsiteX5" fmla="*/ 1106357 w 1259547"/>
                  <a:gd name="connsiteY5" fmla="*/ 136006 h 368539"/>
                  <a:gd name="connsiteX6" fmla="*/ 1252407 w 1259547"/>
                  <a:gd name="connsiteY6" fmla="*/ 158231 h 368539"/>
                  <a:gd name="connsiteX7" fmla="*/ 865057 w 1259547"/>
                  <a:gd name="connsiteY7" fmla="*/ 9006 h 368539"/>
                  <a:gd name="connsiteX8" fmla="*/ 712657 w 1259547"/>
                  <a:gd name="connsiteY8" fmla="*/ 21706 h 368539"/>
                  <a:gd name="connsiteX9" fmla="*/ 544382 w 1259547"/>
                  <a:gd name="connsiteY9" fmla="*/ 62981 h 368539"/>
                  <a:gd name="connsiteX10" fmla="*/ 1457 w 1259547"/>
                  <a:gd name="connsiteY10" fmla="*/ 367781 h 368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9547" h="368539">
                    <a:moveTo>
                      <a:pt x="1457" y="367781"/>
                    </a:moveTo>
                    <a:cubicBezTo>
                      <a:pt x="-22885" y="381539"/>
                      <a:pt x="263924" y="204268"/>
                      <a:pt x="398332" y="145531"/>
                    </a:cubicBezTo>
                    <a:cubicBezTo>
                      <a:pt x="532740" y="86793"/>
                      <a:pt x="767690" y="33348"/>
                      <a:pt x="807907" y="15356"/>
                    </a:cubicBezTo>
                    <a:cubicBezTo>
                      <a:pt x="848124" y="-2636"/>
                      <a:pt x="611057" y="34406"/>
                      <a:pt x="639632" y="37581"/>
                    </a:cubicBezTo>
                    <a:cubicBezTo>
                      <a:pt x="668207" y="40756"/>
                      <a:pt x="901570" y="18002"/>
                      <a:pt x="979357" y="34406"/>
                    </a:cubicBezTo>
                    <a:cubicBezTo>
                      <a:pt x="1057145" y="50810"/>
                      <a:pt x="1060849" y="115368"/>
                      <a:pt x="1106357" y="136006"/>
                    </a:cubicBezTo>
                    <a:cubicBezTo>
                      <a:pt x="1151865" y="156644"/>
                      <a:pt x="1292624" y="179398"/>
                      <a:pt x="1252407" y="158231"/>
                    </a:cubicBezTo>
                    <a:cubicBezTo>
                      <a:pt x="1212190" y="137064"/>
                      <a:pt x="955015" y="31760"/>
                      <a:pt x="865057" y="9006"/>
                    </a:cubicBezTo>
                    <a:cubicBezTo>
                      <a:pt x="775099" y="-13748"/>
                      <a:pt x="766103" y="12710"/>
                      <a:pt x="712657" y="21706"/>
                    </a:cubicBezTo>
                    <a:cubicBezTo>
                      <a:pt x="659211" y="30702"/>
                      <a:pt x="658682" y="11123"/>
                      <a:pt x="544382" y="62981"/>
                    </a:cubicBezTo>
                    <a:cubicBezTo>
                      <a:pt x="430082" y="114839"/>
                      <a:pt x="25799" y="354023"/>
                      <a:pt x="1457" y="3677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BE5DD684-528A-FA1C-6FFB-9631645D99EA}"/>
                  </a:ext>
                </a:extLst>
              </p:cNvPr>
              <p:cNvSpPr/>
              <p:nvPr/>
            </p:nvSpPr>
            <p:spPr>
              <a:xfrm>
                <a:off x="2257713" y="6044519"/>
                <a:ext cx="101387" cy="651588"/>
              </a:xfrm>
              <a:custGeom>
                <a:avLst/>
                <a:gdLst>
                  <a:gd name="connsiteX0" fmla="*/ 15587 w 101387"/>
                  <a:gd name="connsiteY0" fmla="*/ 681 h 651588"/>
                  <a:gd name="connsiteX1" fmla="*/ 21937 w 101387"/>
                  <a:gd name="connsiteY1" fmla="*/ 264206 h 651588"/>
                  <a:gd name="connsiteX2" fmla="*/ 101312 w 101387"/>
                  <a:gd name="connsiteY2" fmla="*/ 651556 h 651588"/>
                  <a:gd name="connsiteX3" fmla="*/ 6062 w 101387"/>
                  <a:gd name="connsiteY3" fmla="*/ 286431 h 651588"/>
                  <a:gd name="connsiteX4" fmla="*/ 12412 w 101387"/>
                  <a:gd name="connsiteY4" fmla="*/ 340406 h 651588"/>
                  <a:gd name="connsiteX5" fmla="*/ 15587 w 101387"/>
                  <a:gd name="connsiteY5" fmla="*/ 681 h 65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87" h="651588">
                    <a:moveTo>
                      <a:pt x="15587" y="681"/>
                    </a:moveTo>
                    <a:cubicBezTo>
                      <a:pt x="17174" y="-12019"/>
                      <a:pt x="7649" y="155727"/>
                      <a:pt x="21937" y="264206"/>
                    </a:cubicBezTo>
                    <a:cubicBezTo>
                      <a:pt x="36225" y="372685"/>
                      <a:pt x="103958" y="647852"/>
                      <a:pt x="101312" y="651556"/>
                    </a:cubicBezTo>
                    <a:cubicBezTo>
                      <a:pt x="98666" y="655260"/>
                      <a:pt x="20879" y="338289"/>
                      <a:pt x="6062" y="286431"/>
                    </a:cubicBezTo>
                    <a:cubicBezTo>
                      <a:pt x="-8755" y="234573"/>
                      <a:pt x="7650" y="387502"/>
                      <a:pt x="12412" y="340406"/>
                    </a:cubicBezTo>
                    <a:cubicBezTo>
                      <a:pt x="17174" y="293310"/>
                      <a:pt x="14000" y="13381"/>
                      <a:pt x="15587" y="6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FD0FF4DC-4F09-D894-1C13-BE1B88381453}"/>
                  </a:ext>
                </a:extLst>
              </p:cNvPr>
              <p:cNvSpPr/>
              <p:nvPr/>
            </p:nvSpPr>
            <p:spPr>
              <a:xfrm>
                <a:off x="1088726" y="6060299"/>
                <a:ext cx="1103393" cy="496178"/>
              </a:xfrm>
              <a:custGeom>
                <a:avLst/>
                <a:gdLst>
                  <a:gd name="connsiteX0" fmla="*/ 299 w 1103393"/>
                  <a:gd name="connsiteY0" fmla="*/ 776 h 496178"/>
                  <a:gd name="connsiteX1" fmla="*/ 444799 w 1103393"/>
                  <a:gd name="connsiteY1" fmla="*/ 121426 h 496178"/>
                  <a:gd name="connsiteX2" fmla="*/ 1095674 w 1103393"/>
                  <a:gd name="connsiteY2" fmla="*/ 492901 h 496178"/>
                  <a:gd name="connsiteX3" fmla="*/ 797224 w 1103393"/>
                  <a:gd name="connsiteY3" fmla="*/ 299226 h 496178"/>
                  <a:gd name="connsiteX4" fmla="*/ 714674 w 1103393"/>
                  <a:gd name="connsiteY4" fmla="*/ 232551 h 496178"/>
                  <a:gd name="connsiteX5" fmla="*/ 463849 w 1103393"/>
                  <a:gd name="connsiteY5" fmla="*/ 111901 h 496178"/>
                  <a:gd name="connsiteX6" fmla="*/ 508299 w 1103393"/>
                  <a:gd name="connsiteY6" fmla="*/ 165876 h 496178"/>
                  <a:gd name="connsiteX7" fmla="*/ 299 w 1103393"/>
                  <a:gd name="connsiteY7" fmla="*/ 776 h 49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3393" h="496178">
                    <a:moveTo>
                      <a:pt x="299" y="776"/>
                    </a:moveTo>
                    <a:cubicBezTo>
                      <a:pt x="-10284" y="-6632"/>
                      <a:pt x="262237" y="39405"/>
                      <a:pt x="444799" y="121426"/>
                    </a:cubicBezTo>
                    <a:cubicBezTo>
                      <a:pt x="627361" y="203447"/>
                      <a:pt x="1036937" y="463268"/>
                      <a:pt x="1095674" y="492901"/>
                    </a:cubicBezTo>
                    <a:cubicBezTo>
                      <a:pt x="1154411" y="522534"/>
                      <a:pt x="860724" y="342618"/>
                      <a:pt x="797224" y="299226"/>
                    </a:cubicBezTo>
                    <a:cubicBezTo>
                      <a:pt x="733724" y="255834"/>
                      <a:pt x="770237" y="263772"/>
                      <a:pt x="714674" y="232551"/>
                    </a:cubicBezTo>
                    <a:cubicBezTo>
                      <a:pt x="659112" y="201330"/>
                      <a:pt x="498245" y="123014"/>
                      <a:pt x="463849" y="111901"/>
                    </a:cubicBezTo>
                    <a:cubicBezTo>
                      <a:pt x="429453" y="100788"/>
                      <a:pt x="577620" y="182280"/>
                      <a:pt x="508299" y="165876"/>
                    </a:cubicBezTo>
                    <a:cubicBezTo>
                      <a:pt x="438978" y="149472"/>
                      <a:pt x="10882" y="8184"/>
                      <a:pt x="299" y="7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054A3ED3-E832-CAE5-2C7E-A090EA3DDA12}"/>
                  </a:ext>
                </a:extLst>
              </p:cNvPr>
              <p:cNvSpPr/>
              <p:nvPr/>
            </p:nvSpPr>
            <p:spPr>
              <a:xfrm>
                <a:off x="1590459" y="6161686"/>
                <a:ext cx="737281" cy="515547"/>
              </a:xfrm>
              <a:custGeom>
                <a:avLst/>
                <a:gdLst>
                  <a:gd name="connsiteX0" fmla="*/ 216 w 737281"/>
                  <a:gd name="connsiteY0" fmla="*/ 989 h 515547"/>
                  <a:gd name="connsiteX1" fmla="*/ 482816 w 737281"/>
                  <a:gd name="connsiteY1" fmla="*/ 245464 h 515547"/>
                  <a:gd name="connsiteX2" fmla="*/ 736816 w 737281"/>
                  <a:gd name="connsiteY2" fmla="*/ 515339 h 515547"/>
                  <a:gd name="connsiteX3" fmla="*/ 546316 w 737281"/>
                  <a:gd name="connsiteY3" fmla="*/ 201014 h 515547"/>
                  <a:gd name="connsiteX4" fmla="*/ 568541 w 737281"/>
                  <a:gd name="connsiteY4" fmla="*/ 340714 h 515547"/>
                  <a:gd name="connsiteX5" fmla="*/ 422491 w 737281"/>
                  <a:gd name="connsiteY5" fmla="*/ 166089 h 515547"/>
                  <a:gd name="connsiteX6" fmla="*/ 216 w 737281"/>
                  <a:gd name="connsiteY6" fmla="*/ 989 h 5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7281" h="515547">
                    <a:moveTo>
                      <a:pt x="216" y="989"/>
                    </a:moveTo>
                    <a:cubicBezTo>
                      <a:pt x="10270" y="14218"/>
                      <a:pt x="360049" y="159739"/>
                      <a:pt x="482816" y="245464"/>
                    </a:cubicBezTo>
                    <a:cubicBezTo>
                      <a:pt x="605583" y="331189"/>
                      <a:pt x="726233" y="522747"/>
                      <a:pt x="736816" y="515339"/>
                    </a:cubicBezTo>
                    <a:cubicBezTo>
                      <a:pt x="747399" y="507931"/>
                      <a:pt x="574362" y="230118"/>
                      <a:pt x="546316" y="201014"/>
                    </a:cubicBezTo>
                    <a:cubicBezTo>
                      <a:pt x="518270" y="171910"/>
                      <a:pt x="589178" y="346535"/>
                      <a:pt x="568541" y="340714"/>
                    </a:cubicBezTo>
                    <a:cubicBezTo>
                      <a:pt x="547904" y="334893"/>
                      <a:pt x="511391" y="221652"/>
                      <a:pt x="422491" y="166089"/>
                    </a:cubicBezTo>
                    <a:cubicBezTo>
                      <a:pt x="333591" y="110527"/>
                      <a:pt x="-9838" y="-12240"/>
                      <a:pt x="216" y="9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797ADC4B-A931-9FAA-FEEC-5024E1B25D37}"/>
                  </a:ext>
                </a:extLst>
              </p:cNvPr>
              <p:cNvSpPr/>
              <p:nvPr/>
            </p:nvSpPr>
            <p:spPr>
              <a:xfrm>
                <a:off x="2405906" y="5237606"/>
                <a:ext cx="166031" cy="1050029"/>
              </a:xfrm>
              <a:custGeom>
                <a:avLst/>
                <a:gdLst>
                  <a:gd name="connsiteX0" fmla="*/ 744 w 166031"/>
                  <a:gd name="connsiteY0" fmla="*/ 10669 h 1050029"/>
                  <a:gd name="connsiteX1" fmla="*/ 127744 w 166031"/>
                  <a:gd name="connsiteY1" fmla="*/ 728219 h 1050029"/>
                  <a:gd name="connsiteX2" fmla="*/ 111869 w 166031"/>
                  <a:gd name="connsiteY2" fmla="*/ 1048894 h 1050029"/>
                  <a:gd name="connsiteX3" fmla="*/ 165844 w 166031"/>
                  <a:gd name="connsiteY3" fmla="*/ 629794 h 1050029"/>
                  <a:gd name="connsiteX4" fmla="*/ 127744 w 166031"/>
                  <a:gd name="connsiteY4" fmla="*/ 728219 h 1050029"/>
                  <a:gd name="connsiteX5" fmla="*/ 76944 w 166031"/>
                  <a:gd name="connsiteY5" fmla="*/ 324994 h 1050029"/>
                  <a:gd name="connsiteX6" fmla="*/ 744 w 166031"/>
                  <a:gd name="connsiteY6" fmla="*/ 10669 h 105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031" h="1050029">
                    <a:moveTo>
                      <a:pt x="744" y="10669"/>
                    </a:moveTo>
                    <a:cubicBezTo>
                      <a:pt x="9211" y="77873"/>
                      <a:pt x="109223" y="555182"/>
                      <a:pt x="127744" y="728219"/>
                    </a:cubicBezTo>
                    <a:cubicBezTo>
                      <a:pt x="146265" y="901256"/>
                      <a:pt x="105519" y="1065298"/>
                      <a:pt x="111869" y="1048894"/>
                    </a:cubicBezTo>
                    <a:cubicBezTo>
                      <a:pt x="118219" y="1032490"/>
                      <a:pt x="163198" y="683240"/>
                      <a:pt x="165844" y="629794"/>
                    </a:cubicBezTo>
                    <a:cubicBezTo>
                      <a:pt x="168490" y="576348"/>
                      <a:pt x="142561" y="779019"/>
                      <a:pt x="127744" y="728219"/>
                    </a:cubicBezTo>
                    <a:cubicBezTo>
                      <a:pt x="112927" y="677419"/>
                      <a:pt x="95465" y="438765"/>
                      <a:pt x="76944" y="324994"/>
                    </a:cubicBezTo>
                    <a:cubicBezTo>
                      <a:pt x="58423" y="211223"/>
                      <a:pt x="-7723" y="-56535"/>
                      <a:pt x="744" y="106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2323BFB5-19D4-A9BA-3040-5FE1FC23BED0}"/>
                  </a:ext>
                </a:extLst>
              </p:cNvPr>
              <p:cNvSpPr/>
              <p:nvPr/>
            </p:nvSpPr>
            <p:spPr>
              <a:xfrm>
                <a:off x="2350300" y="5109760"/>
                <a:ext cx="168244" cy="1214926"/>
              </a:xfrm>
              <a:custGeom>
                <a:avLst/>
                <a:gdLst>
                  <a:gd name="connsiteX0" fmla="*/ 2375 w 168244"/>
                  <a:gd name="connsiteY0" fmla="*/ 59140 h 1214926"/>
                  <a:gd name="connsiteX1" fmla="*/ 132550 w 168244"/>
                  <a:gd name="connsiteY1" fmla="*/ 786215 h 1214926"/>
                  <a:gd name="connsiteX2" fmla="*/ 113500 w 168244"/>
                  <a:gd name="connsiteY2" fmla="*/ 1214840 h 1214926"/>
                  <a:gd name="connsiteX3" fmla="*/ 167475 w 168244"/>
                  <a:gd name="connsiteY3" fmla="*/ 824315 h 1214926"/>
                  <a:gd name="connsiteX4" fmla="*/ 138900 w 168244"/>
                  <a:gd name="connsiteY4" fmla="*/ 894165 h 1214926"/>
                  <a:gd name="connsiteX5" fmla="*/ 53175 w 168244"/>
                  <a:gd name="connsiteY5" fmla="*/ 135340 h 1214926"/>
                  <a:gd name="connsiteX6" fmla="*/ 2375 w 168244"/>
                  <a:gd name="connsiteY6" fmla="*/ 59140 h 121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244" h="1214926">
                    <a:moveTo>
                      <a:pt x="2375" y="59140"/>
                    </a:moveTo>
                    <a:cubicBezTo>
                      <a:pt x="15604" y="167619"/>
                      <a:pt x="114029" y="593598"/>
                      <a:pt x="132550" y="786215"/>
                    </a:cubicBezTo>
                    <a:cubicBezTo>
                      <a:pt x="151071" y="978832"/>
                      <a:pt x="107679" y="1208490"/>
                      <a:pt x="113500" y="1214840"/>
                    </a:cubicBezTo>
                    <a:cubicBezTo>
                      <a:pt x="119321" y="1221190"/>
                      <a:pt x="163242" y="877761"/>
                      <a:pt x="167475" y="824315"/>
                    </a:cubicBezTo>
                    <a:cubicBezTo>
                      <a:pt x="171708" y="770869"/>
                      <a:pt x="157950" y="1008994"/>
                      <a:pt x="138900" y="894165"/>
                    </a:cubicBezTo>
                    <a:cubicBezTo>
                      <a:pt x="119850" y="779336"/>
                      <a:pt x="71696" y="270277"/>
                      <a:pt x="53175" y="135340"/>
                    </a:cubicBezTo>
                    <a:cubicBezTo>
                      <a:pt x="34654" y="403"/>
                      <a:pt x="-10854" y="-49339"/>
                      <a:pt x="2375" y="59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92602360-F6C7-FF89-F0DA-3AA6C35F834D}"/>
                  </a:ext>
                </a:extLst>
              </p:cNvPr>
              <p:cNvSpPr/>
              <p:nvPr/>
            </p:nvSpPr>
            <p:spPr>
              <a:xfrm>
                <a:off x="1692260" y="5251231"/>
                <a:ext cx="406527" cy="670689"/>
              </a:xfrm>
              <a:custGeom>
                <a:avLst/>
                <a:gdLst>
                  <a:gd name="connsiteX0" fmla="*/ 15 w 406527"/>
                  <a:gd name="connsiteY0" fmla="*/ 219 h 670689"/>
                  <a:gd name="connsiteX1" fmla="*/ 254015 w 406527"/>
                  <a:gd name="connsiteY1" fmla="*/ 358994 h 670689"/>
                  <a:gd name="connsiteX2" fmla="*/ 406415 w 406527"/>
                  <a:gd name="connsiteY2" fmla="*/ 670144 h 670689"/>
                  <a:gd name="connsiteX3" fmla="*/ 231790 w 406527"/>
                  <a:gd name="connsiteY3" fmla="*/ 282794 h 670689"/>
                  <a:gd name="connsiteX4" fmla="*/ 241315 w 406527"/>
                  <a:gd name="connsiteY4" fmla="*/ 305019 h 670689"/>
                  <a:gd name="connsiteX5" fmla="*/ 15 w 406527"/>
                  <a:gd name="connsiteY5" fmla="*/ 219 h 67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527" h="670689">
                    <a:moveTo>
                      <a:pt x="15" y="219"/>
                    </a:moveTo>
                    <a:cubicBezTo>
                      <a:pt x="2132" y="9215"/>
                      <a:pt x="186282" y="247340"/>
                      <a:pt x="254015" y="358994"/>
                    </a:cubicBezTo>
                    <a:cubicBezTo>
                      <a:pt x="321748" y="470648"/>
                      <a:pt x="410119" y="682844"/>
                      <a:pt x="406415" y="670144"/>
                    </a:cubicBezTo>
                    <a:cubicBezTo>
                      <a:pt x="402711" y="657444"/>
                      <a:pt x="259307" y="343648"/>
                      <a:pt x="231790" y="282794"/>
                    </a:cubicBezTo>
                    <a:cubicBezTo>
                      <a:pt x="204273" y="221940"/>
                      <a:pt x="273594" y="348940"/>
                      <a:pt x="241315" y="305019"/>
                    </a:cubicBezTo>
                    <a:cubicBezTo>
                      <a:pt x="209036" y="261098"/>
                      <a:pt x="-2102" y="-8777"/>
                      <a:pt x="15" y="2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71698129-C409-D91B-A665-77046FF0ECED}"/>
                  </a:ext>
                </a:extLst>
              </p:cNvPr>
              <p:cNvSpPr/>
              <p:nvPr/>
            </p:nvSpPr>
            <p:spPr>
              <a:xfrm>
                <a:off x="1711228" y="5152311"/>
                <a:ext cx="546346" cy="880697"/>
              </a:xfrm>
              <a:custGeom>
                <a:avLst/>
                <a:gdLst>
                  <a:gd name="connsiteX0" fmla="*/ 97 w 546346"/>
                  <a:gd name="connsiteY0" fmla="*/ 714 h 880697"/>
                  <a:gd name="connsiteX1" fmla="*/ 323947 w 546346"/>
                  <a:gd name="connsiteY1" fmla="*/ 435689 h 880697"/>
                  <a:gd name="connsiteX2" fmla="*/ 546197 w 546346"/>
                  <a:gd name="connsiteY2" fmla="*/ 880189 h 880697"/>
                  <a:gd name="connsiteX3" fmla="*/ 292197 w 546346"/>
                  <a:gd name="connsiteY3" fmla="*/ 346789 h 880697"/>
                  <a:gd name="connsiteX4" fmla="*/ 97 w 546346"/>
                  <a:gd name="connsiteY4" fmla="*/ 714 h 880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346" h="880697">
                    <a:moveTo>
                      <a:pt x="97" y="714"/>
                    </a:moveTo>
                    <a:cubicBezTo>
                      <a:pt x="5389" y="15531"/>
                      <a:pt x="232930" y="289110"/>
                      <a:pt x="323947" y="435689"/>
                    </a:cubicBezTo>
                    <a:cubicBezTo>
                      <a:pt x="414964" y="582268"/>
                      <a:pt x="551489" y="895006"/>
                      <a:pt x="546197" y="880189"/>
                    </a:cubicBezTo>
                    <a:cubicBezTo>
                      <a:pt x="540905" y="865372"/>
                      <a:pt x="377393" y="488606"/>
                      <a:pt x="292197" y="346789"/>
                    </a:cubicBezTo>
                    <a:cubicBezTo>
                      <a:pt x="207001" y="204972"/>
                      <a:pt x="-5195" y="-14103"/>
                      <a:pt x="97" y="7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 1023">
                <a:extLst>
                  <a:ext uri="{FF2B5EF4-FFF2-40B4-BE49-F238E27FC236}">
                    <a16:creationId xmlns:a16="http://schemas.microsoft.com/office/drawing/2014/main" id="{0E0813BA-C909-E2AC-B456-06528E8C2299}"/>
                  </a:ext>
                </a:extLst>
              </p:cNvPr>
              <p:cNvSpPr/>
              <p:nvPr/>
            </p:nvSpPr>
            <p:spPr>
              <a:xfrm>
                <a:off x="774700" y="4899025"/>
                <a:ext cx="1207448" cy="909008"/>
              </a:xfrm>
              <a:custGeom>
                <a:avLst/>
                <a:gdLst>
                  <a:gd name="connsiteX0" fmla="*/ 0 w 1207448"/>
                  <a:gd name="connsiteY0" fmla="*/ 0 h 909008"/>
                  <a:gd name="connsiteX1" fmla="*/ 603250 w 1207448"/>
                  <a:gd name="connsiteY1" fmla="*/ 219075 h 909008"/>
                  <a:gd name="connsiteX2" fmla="*/ 866775 w 1207448"/>
                  <a:gd name="connsiteY2" fmla="*/ 390525 h 909008"/>
                  <a:gd name="connsiteX3" fmla="*/ 1206500 w 1207448"/>
                  <a:gd name="connsiteY3" fmla="*/ 908050 h 909008"/>
                  <a:gd name="connsiteX4" fmla="*/ 755650 w 1207448"/>
                  <a:gd name="connsiteY4" fmla="*/ 247650 h 909008"/>
                  <a:gd name="connsiteX5" fmla="*/ 746125 w 1207448"/>
                  <a:gd name="connsiteY5" fmla="*/ 247650 h 909008"/>
                  <a:gd name="connsiteX6" fmla="*/ 0 w 1207448"/>
                  <a:gd name="connsiteY6" fmla="*/ 0 h 909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7448" h="909008">
                    <a:moveTo>
                      <a:pt x="0" y="0"/>
                    </a:moveTo>
                    <a:cubicBezTo>
                      <a:pt x="229394" y="76994"/>
                      <a:pt x="458788" y="153988"/>
                      <a:pt x="603250" y="219075"/>
                    </a:cubicBezTo>
                    <a:cubicBezTo>
                      <a:pt x="747712" y="284162"/>
                      <a:pt x="766233" y="275696"/>
                      <a:pt x="866775" y="390525"/>
                    </a:cubicBezTo>
                    <a:cubicBezTo>
                      <a:pt x="967317" y="505354"/>
                      <a:pt x="1225021" y="931862"/>
                      <a:pt x="1206500" y="908050"/>
                    </a:cubicBezTo>
                    <a:cubicBezTo>
                      <a:pt x="1187979" y="884238"/>
                      <a:pt x="832379" y="357717"/>
                      <a:pt x="755650" y="247650"/>
                    </a:cubicBezTo>
                    <a:cubicBezTo>
                      <a:pt x="678921" y="137583"/>
                      <a:pt x="746125" y="247650"/>
                      <a:pt x="746125" y="24765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 1024">
                <a:extLst>
                  <a:ext uri="{FF2B5EF4-FFF2-40B4-BE49-F238E27FC236}">
                    <a16:creationId xmlns:a16="http://schemas.microsoft.com/office/drawing/2014/main" id="{7859239C-CB05-7FB1-1146-60D05977A6BA}"/>
                  </a:ext>
                </a:extLst>
              </p:cNvPr>
              <p:cNvSpPr/>
              <p:nvPr/>
            </p:nvSpPr>
            <p:spPr>
              <a:xfrm>
                <a:off x="1655527" y="4814003"/>
                <a:ext cx="439973" cy="852825"/>
              </a:xfrm>
              <a:custGeom>
                <a:avLst/>
                <a:gdLst>
                  <a:gd name="connsiteX0" fmla="*/ 8173 w 439973"/>
                  <a:gd name="connsiteY0" fmla="*/ 18347 h 852825"/>
                  <a:gd name="connsiteX1" fmla="*/ 376473 w 439973"/>
                  <a:gd name="connsiteY1" fmla="*/ 583497 h 852825"/>
                  <a:gd name="connsiteX2" fmla="*/ 430448 w 439973"/>
                  <a:gd name="connsiteY2" fmla="*/ 815272 h 852825"/>
                  <a:gd name="connsiteX3" fmla="*/ 430448 w 439973"/>
                  <a:gd name="connsiteY3" fmla="*/ 773997 h 852825"/>
                  <a:gd name="connsiteX4" fmla="*/ 398698 w 439973"/>
                  <a:gd name="connsiteY4" fmla="*/ 75497 h 852825"/>
                  <a:gd name="connsiteX5" fmla="*/ 420923 w 439973"/>
                  <a:gd name="connsiteY5" fmla="*/ 278697 h 852825"/>
                  <a:gd name="connsiteX6" fmla="*/ 439973 w 439973"/>
                  <a:gd name="connsiteY6" fmla="*/ 643822 h 852825"/>
                  <a:gd name="connsiteX7" fmla="*/ 420923 w 439973"/>
                  <a:gd name="connsiteY7" fmla="*/ 786697 h 852825"/>
                  <a:gd name="connsiteX8" fmla="*/ 363773 w 439973"/>
                  <a:gd name="connsiteY8" fmla="*/ 573972 h 852825"/>
                  <a:gd name="connsiteX9" fmla="*/ 138348 w 439973"/>
                  <a:gd name="connsiteY9" fmla="*/ 177097 h 852825"/>
                  <a:gd name="connsiteX10" fmla="*/ 8173 w 439973"/>
                  <a:gd name="connsiteY10" fmla="*/ 18347 h 85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9973" h="852825">
                    <a:moveTo>
                      <a:pt x="8173" y="18347"/>
                    </a:moveTo>
                    <a:cubicBezTo>
                      <a:pt x="47860" y="86080"/>
                      <a:pt x="306094" y="450676"/>
                      <a:pt x="376473" y="583497"/>
                    </a:cubicBezTo>
                    <a:cubicBezTo>
                      <a:pt x="446852" y="716318"/>
                      <a:pt x="421452" y="783522"/>
                      <a:pt x="430448" y="815272"/>
                    </a:cubicBezTo>
                    <a:cubicBezTo>
                      <a:pt x="439444" y="847022"/>
                      <a:pt x="435740" y="897293"/>
                      <a:pt x="430448" y="773997"/>
                    </a:cubicBezTo>
                    <a:cubicBezTo>
                      <a:pt x="425156" y="650701"/>
                      <a:pt x="400285" y="158047"/>
                      <a:pt x="398698" y="75497"/>
                    </a:cubicBezTo>
                    <a:cubicBezTo>
                      <a:pt x="397111" y="-7053"/>
                      <a:pt x="414044" y="183976"/>
                      <a:pt x="420923" y="278697"/>
                    </a:cubicBezTo>
                    <a:cubicBezTo>
                      <a:pt x="427802" y="373418"/>
                      <a:pt x="439973" y="559155"/>
                      <a:pt x="439973" y="643822"/>
                    </a:cubicBezTo>
                    <a:cubicBezTo>
                      <a:pt x="439973" y="728489"/>
                      <a:pt x="433623" y="798339"/>
                      <a:pt x="420923" y="786697"/>
                    </a:cubicBezTo>
                    <a:cubicBezTo>
                      <a:pt x="408223" y="775055"/>
                      <a:pt x="410869" y="675572"/>
                      <a:pt x="363773" y="573972"/>
                    </a:cubicBezTo>
                    <a:cubicBezTo>
                      <a:pt x="316677" y="472372"/>
                      <a:pt x="193381" y="268643"/>
                      <a:pt x="138348" y="177097"/>
                    </a:cubicBezTo>
                    <a:cubicBezTo>
                      <a:pt x="83315" y="85551"/>
                      <a:pt x="-31514" y="-49386"/>
                      <a:pt x="8173" y="183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 1026">
                <a:extLst>
                  <a:ext uri="{FF2B5EF4-FFF2-40B4-BE49-F238E27FC236}">
                    <a16:creationId xmlns:a16="http://schemas.microsoft.com/office/drawing/2014/main" id="{38E9CCEF-E7FC-03CA-B7AB-5AC9EB88F167}"/>
                  </a:ext>
                </a:extLst>
              </p:cNvPr>
              <p:cNvSpPr/>
              <p:nvPr/>
            </p:nvSpPr>
            <p:spPr>
              <a:xfrm>
                <a:off x="3891082" y="4760350"/>
                <a:ext cx="734332" cy="602938"/>
              </a:xfrm>
              <a:custGeom>
                <a:avLst/>
                <a:gdLst>
                  <a:gd name="connsiteX0" fmla="*/ 728543 w 734332"/>
                  <a:gd name="connsiteY0" fmla="*/ 5325 h 602938"/>
                  <a:gd name="connsiteX1" fmla="*/ 293568 w 734332"/>
                  <a:gd name="connsiteY1" fmla="*/ 313300 h 602938"/>
                  <a:gd name="connsiteX2" fmla="*/ 1468 w 734332"/>
                  <a:gd name="connsiteY2" fmla="*/ 602225 h 602938"/>
                  <a:gd name="connsiteX3" fmla="*/ 414218 w 734332"/>
                  <a:gd name="connsiteY3" fmla="*/ 227575 h 602938"/>
                  <a:gd name="connsiteX4" fmla="*/ 318968 w 734332"/>
                  <a:gd name="connsiteY4" fmla="*/ 291075 h 602938"/>
                  <a:gd name="connsiteX5" fmla="*/ 531693 w 734332"/>
                  <a:gd name="connsiteY5" fmla="*/ 129150 h 602938"/>
                  <a:gd name="connsiteX6" fmla="*/ 728543 w 734332"/>
                  <a:gd name="connsiteY6" fmla="*/ 5325 h 602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4332" h="602938">
                    <a:moveTo>
                      <a:pt x="728543" y="5325"/>
                    </a:moveTo>
                    <a:cubicBezTo>
                      <a:pt x="688855" y="36017"/>
                      <a:pt x="414747" y="213817"/>
                      <a:pt x="293568" y="313300"/>
                    </a:cubicBezTo>
                    <a:cubicBezTo>
                      <a:pt x="172389" y="412783"/>
                      <a:pt x="-18640" y="616512"/>
                      <a:pt x="1468" y="602225"/>
                    </a:cubicBezTo>
                    <a:cubicBezTo>
                      <a:pt x="21576" y="587938"/>
                      <a:pt x="361301" y="279433"/>
                      <a:pt x="414218" y="227575"/>
                    </a:cubicBezTo>
                    <a:cubicBezTo>
                      <a:pt x="467135" y="175717"/>
                      <a:pt x="299389" y="307479"/>
                      <a:pt x="318968" y="291075"/>
                    </a:cubicBezTo>
                    <a:cubicBezTo>
                      <a:pt x="338547" y="274671"/>
                      <a:pt x="470310" y="173600"/>
                      <a:pt x="531693" y="129150"/>
                    </a:cubicBezTo>
                    <a:cubicBezTo>
                      <a:pt x="593076" y="84700"/>
                      <a:pt x="768231" y="-25367"/>
                      <a:pt x="728543" y="53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 1027">
                <a:extLst>
                  <a:ext uri="{FF2B5EF4-FFF2-40B4-BE49-F238E27FC236}">
                    <a16:creationId xmlns:a16="http://schemas.microsoft.com/office/drawing/2014/main" id="{A87CD25A-9766-419D-86ED-48CAE1DD212A}"/>
                  </a:ext>
                </a:extLst>
              </p:cNvPr>
              <p:cNvSpPr/>
              <p:nvPr/>
            </p:nvSpPr>
            <p:spPr>
              <a:xfrm>
                <a:off x="4142874" y="4775763"/>
                <a:ext cx="529297" cy="403107"/>
              </a:xfrm>
              <a:custGeom>
                <a:avLst/>
                <a:gdLst>
                  <a:gd name="connsiteX0" fmla="*/ 518026 w 529297"/>
                  <a:gd name="connsiteY0" fmla="*/ 5787 h 403107"/>
                  <a:gd name="connsiteX1" fmla="*/ 16376 w 529297"/>
                  <a:gd name="connsiteY1" fmla="*/ 389962 h 403107"/>
                  <a:gd name="connsiteX2" fmla="*/ 146551 w 529297"/>
                  <a:gd name="connsiteY2" fmla="*/ 304237 h 403107"/>
                  <a:gd name="connsiteX3" fmla="*/ 394201 w 529297"/>
                  <a:gd name="connsiteY3" fmla="*/ 208987 h 403107"/>
                  <a:gd name="connsiteX4" fmla="*/ 168776 w 529297"/>
                  <a:gd name="connsiteY4" fmla="*/ 278837 h 403107"/>
                  <a:gd name="connsiteX5" fmla="*/ 352926 w 529297"/>
                  <a:gd name="connsiteY5" fmla="*/ 164537 h 403107"/>
                  <a:gd name="connsiteX6" fmla="*/ 518026 w 529297"/>
                  <a:gd name="connsiteY6" fmla="*/ 5787 h 403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9297" h="403107">
                    <a:moveTo>
                      <a:pt x="518026" y="5787"/>
                    </a:moveTo>
                    <a:cubicBezTo>
                      <a:pt x="461934" y="43358"/>
                      <a:pt x="78289" y="340220"/>
                      <a:pt x="16376" y="389962"/>
                    </a:cubicBezTo>
                    <a:cubicBezTo>
                      <a:pt x="-45537" y="439704"/>
                      <a:pt x="83580" y="334399"/>
                      <a:pt x="146551" y="304237"/>
                    </a:cubicBezTo>
                    <a:cubicBezTo>
                      <a:pt x="209522" y="274075"/>
                      <a:pt x="390497" y="213220"/>
                      <a:pt x="394201" y="208987"/>
                    </a:cubicBezTo>
                    <a:cubicBezTo>
                      <a:pt x="397905" y="204754"/>
                      <a:pt x="175655" y="286245"/>
                      <a:pt x="168776" y="278837"/>
                    </a:cubicBezTo>
                    <a:cubicBezTo>
                      <a:pt x="161897" y="271429"/>
                      <a:pt x="300538" y="204754"/>
                      <a:pt x="352926" y="164537"/>
                    </a:cubicBezTo>
                    <a:cubicBezTo>
                      <a:pt x="405313" y="124320"/>
                      <a:pt x="574118" y="-31784"/>
                      <a:pt x="518026" y="57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 1028">
                <a:extLst>
                  <a:ext uri="{FF2B5EF4-FFF2-40B4-BE49-F238E27FC236}">
                    <a16:creationId xmlns:a16="http://schemas.microsoft.com/office/drawing/2014/main" id="{7584D8CF-7905-84B5-DAC0-398F5EE1BF2A}"/>
                  </a:ext>
                </a:extLst>
              </p:cNvPr>
              <p:cNvSpPr/>
              <p:nvPr/>
            </p:nvSpPr>
            <p:spPr>
              <a:xfrm>
                <a:off x="3669953" y="5943577"/>
                <a:ext cx="1734428" cy="175556"/>
              </a:xfrm>
              <a:custGeom>
                <a:avLst/>
                <a:gdLst>
                  <a:gd name="connsiteX0" fmla="*/ 347 w 1734428"/>
                  <a:gd name="connsiteY0" fmla="*/ 174648 h 175556"/>
                  <a:gd name="connsiteX1" fmla="*/ 622647 w 1734428"/>
                  <a:gd name="connsiteY1" fmla="*/ 149248 h 175556"/>
                  <a:gd name="connsiteX2" fmla="*/ 416272 w 1734428"/>
                  <a:gd name="connsiteY2" fmla="*/ 104798 h 175556"/>
                  <a:gd name="connsiteX3" fmla="*/ 1730722 w 1734428"/>
                  <a:gd name="connsiteY3" fmla="*/ 23 h 175556"/>
                  <a:gd name="connsiteX4" fmla="*/ 813147 w 1734428"/>
                  <a:gd name="connsiteY4" fmla="*/ 95273 h 175556"/>
                  <a:gd name="connsiteX5" fmla="*/ 863947 w 1734428"/>
                  <a:gd name="connsiteY5" fmla="*/ 95273 h 175556"/>
                  <a:gd name="connsiteX6" fmla="*/ 625822 w 1734428"/>
                  <a:gd name="connsiteY6" fmla="*/ 92098 h 175556"/>
                  <a:gd name="connsiteX7" fmla="*/ 501997 w 1734428"/>
                  <a:gd name="connsiteY7" fmla="*/ 111148 h 175556"/>
                  <a:gd name="connsiteX8" fmla="*/ 533747 w 1734428"/>
                  <a:gd name="connsiteY8" fmla="*/ 117498 h 175556"/>
                  <a:gd name="connsiteX9" fmla="*/ 347 w 1734428"/>
                  <a:gd name="connsiteY9" fmla="*/ 174648 h 17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4428" h="175556">
                    <a:moveTo>
                      <a:pt x="347" y="174648"/>
                    </a:moveTo>
                    <a:cubicBezTo>
                      <a:pt x="15164" y="179940"/>
                      <a:pt x="553326" y="160890"/>
                      <a:pt x="622647" y="149248"/>
                    </a:cubicBezTo>
                    <a:cubicBezTo>
                      <a:pt x="691968" y="137606"/>
                      <a:pt x="231593" y="129669"/>
                      <a:pt x="416272" y="104798"/>
                    </a:cubicBezTo>
                    <a:cubicBezTo>
                      <a:pt x="600951" y="79927"/>
                      <a:pt x="1664576" y="1610"/>
                      <a:pt x="1730722" y="23"/>
                    </a:cubicBezTo>
                    <a:cubicBezTo>
                      <a:pt x="1796868" y="-1564"/>
                      <a:pt x="957609" y="79398"/>
                      <a:pt x="813147" y="95273"/>
                    </a:cubicBezTo>
                    <a:cubicBezTo>
                      <a:pt x="668685" y="111148"/>
                      <a:pt x="863947" y="95273"/>
                      <a:pt x="863947" y="95273"/>
                    </a:cubicBezTo>
                    <a:cubicBezTo>
                      <a:pt x="832726" y="94744"/>
                      <a:pt x="686147" y="89452"/>
                      <a:pt x="625822" y="92098"/>
                    </a:cubicBezTo>
                    <a:cubicBezTo>
                      <a:pt x="565497" y="94744"/>
                      <a:pt x="517343" y="106915"/>
                      <a:pt x="501997" y="111148"/>
                    </a:cubicBezTo>
                    <a:cubicBezTo>
                      <a:pt x="486651" y="115381"/>
                      <a:pt x="617884" y="106386"/>
                      <a:pt x="533747" y="117498"/>
                    </a:cubicBezTo>
                    <a:cubicBezTo>
                      <a:pt x="449610" y="128610"/>
                      <a:pt x="-14470" y="169356"/>
                      <a:pt x="347" y="1746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 1029">
                <a:extLst>
                  <a:ext uri="{FF2B5EF4-FFF2-40B4-BE49-F238E27FC236}">
                    <a16:creationId xmlns:a16="http://schemas.microsoft.com/office/drawing/2014/main" id="{A90637B3-24B8-59D0-D03E-1406CC23C560}"/>
                  </a:ext>
                </a:extLst>
              </p:cNvPr>
              <p:cNvSpPr/>
              <p:nvPr/>
            </p:nvSpPr>
            <p:spPr>
              <a:xfrm>
                <a:off x="3827849" y="6746059"/>
                <a:ext cx="1582633" cy="395375"/>
              </a:xfrm>
              <a:custGeom>
                <a:avLst/>
                <a:gdLst>
                  <a:gd name="connsiteX0" fmla="*/ 1201 w 1582633"/>
                  <a:gd name="connsiteY0" fmla="*/ 816 h 395375"/>
                  <a:gd name="connsiteX1" fmla="*/ 975926 w 1582633"/>
                  <a:gd name="connsiteY1" fmla="*/ 175441 h 395375"/>
                  <a:gd name="connsiteX2" fmla="*/ 1579176 w 1582633"/>
                  <a:gd name="connsiteY2" fmla="*/ 394516 h 395375"/>
                  <a:gd name="connsiteX3" fmla="*/ 712401 w 1582633"/>
                  <a:gd name="connsiteY3" fmla="*/ 89716 h 395375"/>
                  <a:gd name="connsiteX4" fmla="*/ 772726 w 1582633"/>
                  <a:gd name="connsiteY4" fmla="*/ 108766 h 395375"/>
                  <a:gd name="connsiteX5" fmla="*/ 1201 w 1582633"/>
                  <a:gd name="connsiteY5" fmla="*/ 816 h 3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2633" h="395375">
                    <a:moveTo>
                      <a:pt x="1201" y="816"/>
                    </a:moveTo>
                    <a:cubicBezTo>
                      <a:pt x="35068" y="11929"/>
                      <a:pt x="712930" y="109824"/>
                      <a:pt x="975926" y="175441"/>
                    </a:cubicBezTo>
                    <a:cubicBezTo>
                      <a:pt x="1238922" y="241058"/>
                      <a:pt x="1623097" y="408803"/>
                      <a:pt x="1579176" y="394516"/>
                    </a:cubicBezTo>
                    <a:cubicBezTo>
                      <a:pt x="1535255" y="380229"/>
                      <a:pt x="846809" y="137341"/>
                      <a:pt x="712401" y="89716"/>
                    </a:cubicBezTo>
                    <a:cubicBezTo>
                      <a:pt x="577993" y="42091"/>
                      <a:pt x="885968" y="121995"/>
                      <a:pt x="772726" y="108766"/>
                    </a:cubicBezTo>
                    <a:cubicBezTo>
                      <a:pt x="659484" y="95537"/>
                      <a:pt x="-32666" y="-10297"/>
                      <a:pt x="1201" y="8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 1030">
                <a:extLst>
                  <a:ext uri="{FF2B5EF4-FFF2-40B4-BE49-F238E27FC236}">
                    <a16:creationId xmlns:a16="http://schemas.microsoft.com/office/drawing/2014/main" id="{0D12BF7E-B17B-B28C-3761-BFB3F6F5317D}"/>
                  </a:ext>
                </a:extLst>
              </p:cNvPr>
              <p:cNvSpPr/>
              <p:nvPr/>
            </p:nvSpPr>
            <p:spPr>
              <a:xfrm>
                <a:off x="4161368" y="6897137"/>
                <a:ext cx="1175811" cy="308678"/>
              </a:xfrm>
              <a:custGeom>
                <a:avLst/>
                <a:gdLst>
                  <a:gd name="connsiteX0" fmla="*/ 1057 w 1175811"/>
                  <a:gd name="connsiteY0" fmla="*/ 43413 h 308678"/>
                  <a:gd name="connsiteX1" fmla="*/ 531282 w 1175811"/>
                  <a:gd name="connsiteY1" fmla="*/ 11663 h 308678"/>
                  <a:gd name="connsiteX2" fmla="*/ 467782 w 1175811"/>
                  <a:gd name="connsiteY2" fmla="*/ 14838 h 308678"/>
                  <a:gd name="connsiteX3" fmla="*/ 940857 w 1175811"/>
                  <a:gd name="connsiteY3" fmla="*/ 183113 h 308678"/>
                  <a:gd name="connsiteX4" fmla="*/ 801157 w 1175811"/>
                  <a:gd name="connsiteY4" fmla="*/ 173588 h 308678"/>
                  <a:gd name="connsiteX5" fmla="*/ 937682 w 1175811"/>
                  <a:gd name="connsiteY5" fmla="*/ 306938 h 308678"/>
                  <a:gd name="connsiteX6" fmla="*/ 1175807 w 1175811"/>
                  <a:gd name="connsiteY6" fmla="*/ 237088 h 308678"/>
                  <a:gd name="connsiteX7" fmla="*/ 931332 w 1175811"/>
                  <a:gd name="connsiteY7" fmla="*/ 306938 h 308678"/>
                  <a:gd name="connsiteX8" fmla="*/ 801157 w 1175811"/>
                  <a:gd name="connsiteY8" fmla="*/ 148188 h 308678"/>
                  <a:gd name="connsiteX9" fmla="*/ 540807 w 1175811"/>
                  <a:gd name="connsiteY9" fmla="*/ 49763 h 308678"/>
                  <a:gd name="connsiteX10" fmla="*/ 293157 w 1175811"/>
                  <a:gd name="connsiteY10" fmla="*/ 59288 h 308678"/>
                  <a:gd name="connsiteX11" fmla="*/ 391582 w 1175811"/>
                  <a:gd name="connsiteY11" fmla="*/ 8488 h 308678"/>
                  <a:gd name="connsiteX12" fmla="*/ 1057 w 1175811"/>
                  <a:gd name="connsiteY12" fmla="*/ 43413 h 30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5811" h="308678">
                    <a:moveTo>
                      <a:pt x="1057" y="43413"/>
                    </a:moveTo>
                    <a:cubicBezTo>
                      <a:pt x="24340" y="43942"/>
                      <a:pt x="453495" y="16425"/>
                      <a:pt x="531282" y="11663"/>
                    </a:cubicBezTo>
                    <a:cubicBezTo>
                      <a:pt x="609069" y="6901"/>
                      <a:pt x="399520" y="-13737"/>
                      <a:pt x="467782" y="14838"/>
                    </a:cubicBezTo>
                    <a:cubicBezTo>
                      <a:pt x="536044" y="43413"/>
                      <a:pt x="885295" y="156655"/>
                      <a:pt x="940857" y="183113"/>
                    </a:cubicBezTo>
                    <a:cubicBezTo>
                      <a:pt x="996419" y="209571"/>
                      <a:pt x="801686" y="152951"/>
                      <a:pt x="801157" y="173588"/>
                    </a:cubicBezTo>
                    <a:cubicBezTo>
                      <a:pt x="800628" y="194225"/>
                      <a:pt x="875240" y="296355"/>
                      <a:pt x="937682" y="306938"/>
                    </a:cubicBezTo>
                    <a:cubicBezTo>
                      <a:pt x="1000124" y="317521"/>
                      <a:pt x="1176865" y="237088"/>
                      <a:pt x="1175807" y="237088"/>
                    </a:cubicBezTo>
                    <a:cubicBezTo>
                      <a:pt x="1174749" y="237088"/>
                      <a:pt x="993774" y="321755"/>
                      <a:pt x="931332" y="306938"/>
                    </a:cubicBezTo>
                    <a:cubicBezTo>
                      <a:pt x="868890" y="292121"/>
                      <a:pt x="866244" y="191050"/>
                      <a:pt x="801157" y="148188"/>
                    </a:cubicBezTo>
                    <a:cubicBezTo>
                      <a:pt x="736070" y="105326"/>
                      <a:pt x="625474" y="64580"/>
                      <a:pt x="540807" y="49763"/>
                    </a:cubicBezTo>
                    <a:cubicBezTo>
                      <a:pt x="456140" y="34946"/>
                      <a:pt x="318028" y="66167"/>
                      <a:pt x="293157" y="59288"/>
                    </a:cubicBezTo>
                    <a:cubicBezTo>
                      <a:pt x="268286" y="52409"/>
                      <a:pt x="437090" y="8488"/>
                      <a:pt x="391582" y="8488"/>
                    </a:cubicBezTo>
                    <a:cubicBezTo>
                      <a:pt x="346074" y="8488"/>
                      <a:pt x="-22226" y="42884"/>
                      <a:pt x="1057" y="434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 1031">
                <a:extLst>
                  <a:ext uri="{FF2B5EF4-FFF2-40B4-BE49-F238E27FC236}">
                    <a16:creationId xmlns:a16="http://schemas.microsoft.com/office/drawing/2014/main" id="{F23876B1-0617-2D4A-BD5B-A15D2AD33056}"/>
                  </a:ext>
                </a:extLst>
              </p:cNvPr>
              <p:cNvSpPr/>
              <p:nvPr/>
            </p:nvSpPr>
            <p:spPr>
              <a:xfrm>
                <a:off x="4925750" y="7002970"/>
                <a:ext cx="427969" cy="236058"/>
              </a:xfrm>
              <a:custGeom>
                <a:avLst/>
                <a:gdLst>
                  <a:gd name="connsiteX0" fmla="*/ 5025 w 427969"/>
                  <a:gd name="connsiteY0" fmla="*/ 1080 h 236058"/>
                  <a:gd name="connsiteX1" fmla="*/ 401900 w 427969"/>
                  <a:gd name="connsiteY1" fmla="*/ 131255 h 236058"/>
                  <a:gd name="connsiteX2" fmla="*/ 360625 w 427969"/>
                  <a:gd name="connsiteY2" fmla="*/ 140780 h 236058"/>
                  <a:gd name="connsiteX3" fmla="*/ 122500 w 427969"/>
                  <a:gd name="connsiteY3" fmla="*/ 236030 h 236058"/>
                  <a:gd name="connsiteX4" fmla="*/ 386025 w 427969"/>
                  <a:gd name="connsiteY4" fmla="*/ 150305 h 236058"/>
                  <a:gd name="connsiteX5" fmla="*/ 287600 w 427969"/>
                  <a:gd name="connsiteY5" fmla="*/ 96330 h 236058"/>
                  <a:gd name="connsiteX6" fmla="*/ 182825 w 427969"/>
                  <a:gd name="connsiteY6" fmla="*/ 70930 h 236058"/>
                  <a:gd name="connsiteX7" fmla="*/ 5025 w 427969"/>
                  <a:gd name="connsiteY7" fmla="*/ 1080 h 23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7969" h="236058">
                    <a:moveTo>
                      <a:pt x="5025" y="1080"/>
                    </a:moveTo>
                    <a:cubicBezTo>
                      <a:pt x="41537" y="11134"/>
                      <a:pt x="342633" y="107972"/>
                      <a:pt x="401900" y="131255"/>
                    </a:cubicBezTo>
                    <a:cubicBezTo>
                      <a:pt x="461167" y="154538"/>
                      <a:pt x="407192" y="123317"/>
                      <a:pt x="360625" y="140780"/>
                    </a:cubicBezTo>
                    <a:cubicBezTo>
                      <a:pt x="314058" y="158243"/>
                      <a:pt x="118267" y="234443"/>
                      <a:pt x="122500" y="236030"/>
                    </a:cubicBezTo>
                    <a:cubicBezTo>
                      <a:pt x="126733" y="237617"/>
                      <a:pt x="358508" y="173588"/>
                      <a:pt x="386025" y="150305"/>
                    </a:cubicBezTo>
                    <a:cubicBezTo>
                      <a:pt x="413542" y="127022"/>
                      <a:pt x="321467" y="109559"/>
                      <a:pt x="287600" y="96330"/>
                    </a:cubicBezTo>
                    <a:cubicBezTo>
                      <a:pt x="253733" y="83101"/>
                      <a:pt x="224100" y="87863"/>
                      <a:pt x="182825" y="70930"/>
                    </a:cubicBezTo>
                    <a:cubicBezTo>
                      <a:pt x="141550" y="53997"/>
                      <a:pt x="-31487" y="-8974"/>
                      <a:pt x="5025" y="1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 1032">
                <a:extLst>
                  <a:ext uri="{FF2B5EF4-FFF2-40B4-BE49-F238E27FC236}">
                    <a16:creationId xmlns:a16="http://schemas.microsoft.com/office/drawing/2014/main" id="{05DD8C94-A35F-607B-80F7-9BFFC9A78810}"/>
                  </a:ext>
                </a:extLst>
              </p:cNvPr>
              <p:cNvSpPr/>
              <p:nvPr/>
            </p:nvSpPr>
            <p:spPr>
              <a:xfrm>
                <a:off x="3888927" y="7181597"/>
                <a:ext cx="376193" cy="507143"/>
              </a:xfrm>
              <a:custGeom>
                <a:avLst/>
                <a:gdLst>
                  <a:gd name="connsiteX0" fmla="*/ 448 w 376193"/>
                  <a:gd name="connsiteY0" fmla="*/ 253 h 507143"/>
                  <a:gd name="connsiteX1" fmla="*/ 248098 w 376193"/>
                  <a:gd name="connsiteY1" fmla="*/ 295528 h 507143"/>
                  <a:gd name="connsiteX2" fmla="*/ 375098 w 376193"/>
                  <a:gd name="connsiteY2" fmla="*/ 505078 h 507143"/>
                  <a:gd name="connsiteX3" fmla="*/ 181423 w 376193"/>
                  <a:gd name="connsiteY3" fmla="*/ 168528 h 507143"/>
                  <a:gd name="connsiteX4" fmla="*/ 105223 w 376193"/>
                  <a:gd name="connsiteY4" fmla="*/ 95503 h 507143"/>
                  <a:gd name="connsiteX5" fmla="*/ 184598 w 376193"/>
                  <a:gd name="connsiteY5" fmla="*/ 241553 h 507143"/>
                  <a:gd name="connsiteX6" fmla="*/ 448 w 376193"/>
                  <a:gd name="connsiteY6" fmla="*/ 253 h 50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6193" h="507143">
                    <a:moveTo>
                      <a:pt x="448" y="253"/>
                    </a:moveTo>
                    <a:cubicBezTo>
                      <a:pt x="11031" y="9249"/>
                      <a:pt x="185656" y="211391"/>
                      <a:pt x="248098" y="295528"/>
                    </a:cubicBezTo>
                    <a:cubicBezTo>
                      <a:pt x="310540" y="379665"/>
                      <a:pt x="386211" y="526245"/>
                      <a:pt x="375098" y="505078"/>
                    </a:cubicBezTo>
                    <a:cubicBezTo>
                      <a:pt x="363986" y="483911"/>
                      <a:pt x="226402" y="236790"/>
                      <a:pt x="181423" y="168528"/>
                    </a:cubicBezTo>
                    <a:cubicBezTo>
                      <a:pt x="136444" y="100266"/>
                      <a:pt x="104694" y="83332"/>
                      <a:pt x="105223" y="95503"/>
                    </a:cubicBezTo>
                    <a:cubicBezTo>
                      <a:pt x="105752" y="107674"/>
                      <a:pt x="199415" y="258486"/>
                      <a:pt x="184598" y="241553"/>
                    </a:cubicBezTo>
                    <a:cubicBezTo>
                      <a:pt x="169781" y="224620"/>
                      <a:pt x="-10135" y="-8743"/>
                      <a:pt x="448" y="2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 1033">
                <a:extLst>
                  <a:ext uri="{FF2B5EF4-FFF2-40B4-BE49-F238E27FC236}">
                    <a16:creationId xmlns:a16="http://schemas.microsoft.com/office/drawing/2014/main" id="{D7BC3623-8E0D-90BE-420E-6894E38BA503}"/>
                  </a:ext>
                </a:extLst>
              </p:cNvPr>
              <p:cNvSpPr/>
              <p:nvPr/>
            </p:nvSpPr>
            <p:spPr>
              <a:xfrm>
                <a:off x="3213049" y="4000441"/>
                <a:ext cx="378029" cy="1212933"/>
              </a:xfrm>
              <a:custGeom>
                <a:avLst/>
                <a:gdLst>
                  <a:gd name="connsiteX0" fmla="*/ 377876 w 378029"/>
                  <a:gd name="connsiteY0" fmla="*/ 59 h 1212933"/>
                  <a:gd name="connsiteX1" fmla="*/ 187376 w 378029"/>
                  <a:gd name="connsiteY1" fmla="*/ 323909 h 1212933"/>
                  <a:gd name="connsiteX2" fmla="*/ 51 w 378029"/>
                  <a:gd name="connsiteY2" fmla="*/ 1212909 h 1212933"/>
                  <a:gd name="connsiteX3" fmla="*/ 168326 w 378029"/>
                  <a:gd name="connsiteY3" fmla="*/ 295334 h 1212933"/>
                  <a:gd name="connsiteX4" fmla="*/ 155626 w 378029"/>
                  <a:gd name="connsiteY4" fmla="*/ 342959 h 1212933"/>
                  <a:gd name="connsiteX5" fmla="*/ 377876 w 378029"/>
                  <a:gd name="connsiteY5" fmla="*/ 59 h 121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029" h="1212933">
                    <a:moveTo>
                      <a:pt x="377876" y="59"/>
                    </a:moveTo>
                    <a:cubicBezTo>
                      <a:pt x="383168" y="-3116"/>
                      <a:pt x="250347" y="121767"/>
                      <a:pt x="187376" y="323909"/>
                    </a:cubicBezTo>
                    <a:cubicBezTo>
                      <a:pt x="124405" y="526051"/>
                      <a:pt x="3226" y="1217671"/>
                      <a:pt x="51" y="1212909"/>
                    </a:cubicBezTo>
                    <a:cubicBezTo>
                      <a:pt x="-3124" y="1208147"/>
                      <a:pt x="142397" y="440326"/>
                      <a:pt x="168326" y="295334"/>
                    </a:cubicBezTo>
                    <a:cubicBezTo>
                      <a:pt x="194255" y="150342"/>
                      <a:pt x="121759" y="387409"/>
                      <a:pt x="155626" y="342959"/>
                    </a:cubicBezTo>
                    <a:cubicBezTo>
                      <a:pt x="189493" y="298509"/>
                      <a:pt x="372584" y="3234"/>
                      <a:pt x="377876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 1034">
                <a:extLst>
                  <a:ext uri="{FF2B5EF4-FFF2-40B4-BE49-F238E27FC236}">
                    <a16:creationId xmlns:a16="http://schemas.microsoft.com/office/drawing/2014/main" id="{5C06A6CD-B941-00AE-59EF-980B0F03D3BB}"/>
                  </a:ext>
                </a:extLst>
              </p:cNvPr>
              <p:cNvSpPr/>
              <p:nvPr/>
            </p:nvSpPr>
            <p:spPr>
              <a:xfrm>
                <a:off x="2024762" y="4151910"/>
                <a:ext cx="322792" cy="973073"/>
              </a:xfrm>
              <a:custGeom>
                <a:avLst/>
                <a:gdLst>
                  <a:gd name="connsiteX0" fmla="*/ 888 w 322792"/>
                  <a:gd name="connsiteY0" fmla="*/ 990 h 973073"/>
                  <a:gd name="connsiteX1" fmla="*/ 261238 w 322792"/>
                  <a:gd name="connsiteY1" fmla="*/ 493115 h 973073"/>
                  <a:gd name="connsiteX2" fmla="*/ 127888 w 322792"/>
                  <a:gd name="connsiteY2" fmla="*/ 299440 h 973073"/>
                  <a:gd name="connsiteX3" fmla="*/ 150113 w 322792"/>
                  <a:gd name="connsiteY3" fmla="*/ 467715 h 973073"/>
                  <a:gd name="connsiteX4" fmla="*/ 305688 w 322792"/>
                  <a:gd name="connsiteY4" fmla="*/ 943965 h 973073"/>
                  <a:gd name="connsiteX5" fmla="*/ 286638 w 322792"/>
                  <a:gd name="connsiteY5" fmla="*/ 858240 h 973073"/>
                  <a:gd name="connsiteX6" fmla="*/ 19938 w 322792"/>
                  <a:gd name="connsiteY6" fmla="*/ 343890 h 973073"/>
                  <a:gd name="connsiteX7" fmla="*/ 150113 w 322792"/>
                  <a:gd name="connsiteY7" fmla="*/ 540740 h 973073"/>
                  <a:gd name="connsiteX8" fmla="*/ 188213 w 322792"/>
                  <a:gd name="connsiteY8" fmla="*/ 613765 h 973073"/>
                  <a:gd name="connsiteX9" fmla="*/ 175513 w 322792"/>
                  <a:gd name="connsiteY9" fmla="*/ 372465 h 973073"/>
                  <a:gd name="connsiteX10" fmla="*/ 888 w 322792"/>
                  <a:gd name="connsiteY10" fmla="*/ 990 h 97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2792" h="973073">
                    <a:moveTo>
                      <a:pt x="888" y="990"/>
                    </a:moveTo>
                    <a:cubicBezTo>
                      <a:pt x="15175" y="21098"/>
                      <a:pt x="240071" y="443373"/>
                      <a:pt x="261238" y="493115"/>
                    </a:cubicBezTo>
                    <a:cubicBezTo>
                      <a:pt x="282405" y="542857"/>
                      <a:pt x="146409" y="303673"/>
                      <a:pt x="127888" y="299440"/>
                    </a:cubicBezTo>
                    <a:cubicBezTo>
                      <a:pt x="109367" y="295207"/>
                      <a:pt x="120480" y="360294"/>
                      <a:pt x="150113" y="467715"/>
                    </a:cubicBezTo>
                    <a:cubicBezTo>
                      <a:pt x="179746" y="575136"/>
                      <a:pt x="282934" y="878877"/>
                      <a:pt x="305688" y="943965"/>
                    </a:cubicBezTo>
                    <a:cubicBezTo>
                      <a:pt x="328442" y="1009053"/>
                      <a:pt x="334263" y="958252"/>
                      <a:pt x="286638" y="858240"/>
                    </a:cubicBezTo>
                    <a:cubicBezTo>
                      <a:pt x="239013" y="758228"/>
                      <a:pt x="42692" y="396807"/>
                      <a:pt x="19938" y="343890"/>
                    </a:cubicBezTo>
                    <a:cubicBezTo>
                      <a:pt x="-2816" y="290973"/>
                      <a:pt x="122067" y="495761"/>
                      <a:pt x="150113" y="540740"/>
                    </a:cubicBezTo>
                    <a:cubicBezTo>
                      <a:pt x="178159" y="585719"/>
                      <a:pt x="183980" y="641811"/>
                      <a:pt x="188213" y="613765"/>
                    </a:cubicBezTo>
                    <a:cubicBezTo>
                      <a:pt x="192446" y="585719"/>
                      <a:pt x="201971" y="472478"/>
                      <a:pt x="175513" y="372465"/>
                    </a:cubicBezTo>
                    <a:cubicBezTo>
                      <a:pt x="149055" y="272452"/>
                      <a:pt x="-13399" y="-19118"/>
                      <a:pt x="888" y="9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 1035">
                <a:extLst>
                  <a:ext uri="{FF2B5EF4-FFF2-40B4-BE49-F238E27FC236}">
                    <a16:creationId xmlns:a16="http://schemas.microsoft.com/office/drawing/2014/main" id="{B650C034-6E99-D43B-A62F-F5B2E9D56F43}"/>
                  </a:ext>
                </a:extLst>
              </p:cNvPr>
              <p:cNvSpPr/>
              <p:nvPr/>
            </p:nvSpPr>
            <p:spPr>
              <a:xfrm>
                <a:off x="2302590" y="6989431"/>
                <a:ext cx="500476" cy="625230"/>
              </a:xfrm>
              <a:custGeom>
                <a:avLst/>
                <a:gdLst>
                  <a:gd name="connsiteX0" fmla="*/ 434260 w 500476"/>
                  <a:gd name="connsiteY0" fmla="*/ 1919 h 625230"/>
                  <a:gd name="connsiteX1" fmla="*/ 399335 w 500476"/>
                  <a:gd name="connsiteY1" fmla="*/ 189244 h 625230"/>
                  <a:gd name="connsiteX2" fmla="*/ 488235 w 500476"/>
                  <a:gd name="connsiteY2" fmla="*/ 601994 h 625230"/>
                  <a:gd name="connsiteX3" fmla="*/ 446960 w 500476"/>
                  <a:gd name="connsiteY3" fmla="*/ 516269 h 625230"/>
                  <a:gd name="connsiteX4" fmla="*/ 11985 w 500476"/>
                  <a:gd name="connsiteY4" fmla="*/ 40019 h 625230"/>
                  <a:gd name="connsiteX5" fmla="*/ 138985 w 500476"/>
                  <a:gd name="connsiteY5" fmla="*/ 163844 h 625230"/>
                  <a:gd name="connsiteX6" fmla="*/ 319960 w 500476"/>
                  <a:gd name="connsiteY6" fmla="*/ 509919 h 625230"/>
                  <a:gd name="connsiteX7" fmla="*/ 199310 w 500476"/>
                  <a:gd name="connsiteY7" fmla="*/ 179719 h 625230"/>
                  <a:gd name="connsiteX8" fmla="*/ 472360 w 500476"/>
                  <a:gd name="connsiteY8" fmla="*/ 617869 h 625230"/>
                  <a:gd name="connsiteX9" fmla="*/ 389810 w 500476"/>
                  <a:gd name="connsiteY9" fmla="*/ 294019 h 625230"/>
                  <a:gd name="connsiteX10" fmla="*/ 434260 w 500476"/>
                  <a:gd name="connsiteY10" fmla="*/ 1919 h 625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476" h="625230">
                    <a:moveTo>
                      <a:pt x="434260" y="1919"/>
                    </a:moveTo>
                    <a:cubicBezTo>
                      <a:pt x="435847" y="-15543"/>
                      <a:pt x="390339" y="89232"/>
                      <a:pt x="399335" y="189244"/>
                    </a:cubicBezTo>
                    <a:cubicBezTo>
                      <a:pt x="408331" y="289256"/>
                      <a:pt x="480298" y="547490"/>
                      <a:pt x="488235" y="601994"/>
                    </a:cubicBezTo>
                    <a:cubicBezTo>
                      <a:pt x="496172" y="656498"/>
                      <a:pt x="526335" y="609931"/>
                      <a:pt x="446960" y="516269"/>
                    </a:cubicBezTo>
                    <a:cubicBezTo>
                      <a:pt x="367585" y="422607"/>
                      <a:pt x="63314" y="98756"/>
                      <a:pt x="11985" y="40019"/>
                    </a:cubicBezTo>
                    <a:cubicBezTo>
                      <a:pt x="-39344" y="-18718"/>
                      <a:pt x="87656" y="85527"/>
                      <a:pt x="138985" y="163844"/>
                    </a:cubicBezTo>
                    <a:cubicBezTo>
                      <a:pt x="190314" y="242161"/>
                      <a:pt x="309906" y="507273"/>
                      <a:pt x="319960" y="509919"/>
                    </a:cubicBezTo>
                    <a:cubicBezTo>
                      <a:pt x="330014" y="512565"/>
                      <a:pt x="173910" y="161727"/>
                      <a:pt x="199310" y="179719"/>
                    </a:cubicBezTo>
                    <a:cubicBezTo>
                      <a:pt x="224710" y="197711"/>
                      <a:pt x="440610" y="598819"/>
                      <a:pt x="472360" y="617869"/>
                    </a:cubicBezTo>
                    <a:cubicBezTo>
                      <a:pt x="504110" y="636919"/>
                      <a:pt x="395631" y="391386"/>
                      <a:pt x="389810" y="294019"/>
                    </a:cubicBezTo>
                    <a:cubicBezTo>
                      <a:pt x="383989" y="196652"/>
                      <a:pt x="432673" y="19381"/>
                      <a:pt x="434260" y="19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 1036">
                <a:extLst>
                  <a:ext uri="{FF2B5EF4-FFF2-40B4-BE49-F238E27FC236}">
                    <a16:creationId xmlns:a16="http://schemas.microsoft.com/office/drawing/2014/main" id="{5E4B155D-3757-7C48-C848-EFFE991FF4AD}"/>
                  </a:ext>
                </a:extLst>
              </p:cNvPr>
              <p:cNvSpPr/>
              <p:nvPr/>
            </p:nvSpPr>
            <p:spPr>
              <a:xfrm>
                <a:off x="3241510" y="7080183"/>
                <a:ext cx="315815" cy="866855"/>
              </a:xfrm>
              <a:custGeom>
                <a:avLst/>
                <a:gdLst>
                  <a:gd name="connsiteX0" fmla="*/ 165 w 315815"/>
                  <a:gd name="connsiteY0" fmla="*/ 67 h 866855"/>
                  <a:gd name="connsiteX1" fmla="*/ 250990 w 315815"/>
                  <a:gd name="connsiteY1" fmla="*/ 336617 h 866855"/>
                  <a:gd name="connsiteX2" fmla="*/ 289090 w 315815"/>
                  <a:gd name="connsiteY2" fmla="*/ 866842 h 866855"/>
                  <a:gd name="connsiteX3" fmla="*/ 298615 w 315815"/>
                  <a:gd name="connsiteY3" fmla="*/ 320742 h 866855"/>
                  <a:gd name="connsiteX4" fmla="*/ 292265 w 315815"/>
                  <a:gd name="connsiteY4" fmla="*/ 362017 h 866855"/>
                  <a:gd name="connsiteX5" fmla="*/ 165 w 315815"/>
                  <a:gd name="connsiteY5" fmla="*/ 67 h 86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815" h="866855">
                    <a:moveTo>
                      <a:pt x="165" y="67"/>
                    </a:moveTo>
                    <a:cubicBezTo>
                      <a:pt x="-6714" y="-4166"/>
                      <a:pt x="202836" y="192154"/>
                      <a:pt x="250990" y="336617"/>
                    </a:cubicBezTo>
                    <a:cubicBezTo>
                      <a:pt x="299144" y="481080"/>
                      <a:pt x="281153" y="869488"/>
                      <a:pt x="289090" y="866842"/>
                    </a:cubicBezTo>
                    <a:cubicBezTo>
                      <a:pt x="297027" y="864196"/>
                      <a:pt x="298086" y="404879"/>
                      <a:pt x="298615" y="320742"/>
                    </a:cubicBezTo>
                    <a:cubicBezTo>
                      <a:pt x="299144" y="236605"/>
                      <a:pt x="340948" y="417580"/>
                      <a:pt x="292265" y="362017"/>
                    </a:cubicBezTo>
                    <a:cubicBezTo>
                      <a:pt x="243582" y="306455"/>
                      <a:pt x="7044" y="4300"/>
                      <a:pt x="165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 1037">
                <a:extLst>
                  <a:ext uri="{FF2B5EF4-FFF2-40B4-BE49-F238E27FC236}">
                    <a16:creationId xmlns:a16="http://schemas.microsoft.com/office/drawing/2014/main" id="{3BC469A1-5CEF-3B69-B841-C055242F2CE3}"/>
                  </a:ext>
                </a:extLst>
              </p:cNvPr>
              <p:cNvSpPr/>
              <p:nvPr/>
            </p:nvSpPr>
            <p:spPr>
              <a:xfrm>
                <a:off x="1457830" y="6339029"/>
                <a:ext cx="749385" cy="338887"/>
              </a:xfrm>
              <a:custGeom>
                <a:avLst/>
                <a:gdLst>
                  <a:gd name="connsiteX0" fmla="*/ 2670 w 749385"/>
                  <a:gd name="connsiteY0" fmla="*/ 1446 h 338887"/>
                  <a:gd name="connsiteX1" fmla="*/ 209045 w 749385"/>
                  <a:gd name="connsiteY1" fmla="*/ 150671 h 338887"/>
                  <a:gd name="connsiteX2" fmla="*/ 377320 w 749385"/>
                  <a:gd name="connsiteY2" fmla="*/ 277671 h 338887"/>
                  <a:gd name="connsiteX3" fmla="*/ 745620 w 749385"/>
                  <a:gd name="connsiteY3" fmla="*/ 337996 h 338887"/>
                  <a:gd name="connsiteX4" fmla="*/ 555120 w 749385"/>
                  <a:gd name="connsiteY4" fmla="*/ 312596 h 338887"/>
                  <a:gd name="connsiteX5" fmla="*/ 342395 w 749385"/>
                  <a:gd name="connsiteY5" fmla="*/ 296721 h 338887"/>
                  <a:gd name="connsiteX6" fmla="*/ 466220 w 749385"/>
                  <a:gd name="connsiteY6" fmla="*/ 287196 h 338887"/>
                  <a:gd name="connsiteX7" fmla="*/ 234445 w 749385"/>
                  <a:gd name="connsiteY7" fmla="*/ 150671 h 338887"/>
                  <a:gd name="connsiteX8" fmla="*/ 364620 w 749385"/>
                  <a:gd name="connsiteY8" fmla="*/ 245921 h 338887"/>
                  <a:gd name="connsiteX9" fmla="*/ 2670 w 749385"/>
                  <a:gd name="connsiteY9" fmla="*/ 1446 h 33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9385" h="338887">
                    <a:moveTo>
                      <a:pt x="2670" y="1446"/>
                    </a:moveTo>
                    <a:cubicBezTo>
                      <a:pt x="-23259" y="-14429"/>
                      <a:pt x="146603" y="104633"/>
                      <a:pt x="209045" y="150671"/>
                    </a:cubicBezTo>
                    <a:cubicBezTo>
                      <a:pt x="271487" y="196709"/>
                      <a:pt x="287891" y="246450"/>
                      <a:pt x="377320" y="277671"/>
                    </a:cubicBezTo>
                    <a:cubicBezTo>
                      <a:pt x="466749" y="308892"/>
                      <a:pt x="715987" y="332175"/>
                      <a:pt x="745620" y="337996"/>
                    </a:cubicBezTo>
                    <a:cubicBezTo>
                      <a:pt x="775253" y="343817"/>
                      <a:pt x="622324" y="319475"/>
                      <a:pt x="555120" y="312596"/>
                    </a:cubicBezTo>
                    <a:cubicBezTo>
                      <a:pt x="487916" y="305717"/>
                      <a:pt x="357212" y="300954"/>
                      <a:pt x="342395" y="296721"/>
                    </a:cubicBezTo>
                    <a:cubicBezTo>
                      <a:pt x="327578" y="292488"/>
                      <a:pt x="484212" y="311538"/>
                      <a:pt x="466220" y="287196"/>
                    </a:cubicBezTo>
                    <a:cubicBezTo>
                      <a:pt x="448228" y="262854"/>
                      <a:pt x="251378" y="157550"/>
                      <a:pt x="234445" y="150671"/>
                    </a:cubicBezTo>
                    <a:cubicBezTo>
                      <a:pt x="217512" y="143792"/>
                      <a:pt x="401662" y="269204"/>
                      <a:pt x="364620" y="245921"/>
                    </a:cubicBezTo>
                    <a:cubicBezTo>
                      <a:pt x="327578" y="222638"/>
                      <a:pt x="28599" y="17321"/>
                      <a:pt x="2670" y="14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 1038">
                <a:extLst>
                  <a:ext uri="{FF2B5EF4-FFF2-40B4-BE49-F238E27FC236}">
                    <a16:creationId xmlns:a16="http://schemas.microsoft.com/office/drawing/2014/main" id="{400DDB1D-8472-A818-F40A-D426A9D56336}"/>
                  </a:ext>
                </a:extLst>
              </p:cNvPr>
              <p:cNvSpPr/>
              <p:nvPr/>
            </p:nvSpPr>
            <p:spPr>
              <a:xfrm>
                <a:off x="1492207" y="5590883"/>
                <a:ext cx="651361" cy="740354"/>
              </a:xfrm>
              <a:custGeom>
                <a:avLst/>
                <a:gdLst>
                  <a:gd name="connsiteX0" fmla="*/ 43 w 651361"/>
                  <a:gd name="connsiteY0" fmla="*/ 292 h 740354"/>
                  <a:gd name="connsiteX1" fmla="*/ 514393 w 651361"/>
                  <a:gd name="connsiteY1" fmla="*/ 397167 h 740354"/>
                  <a:gd name="connsiteX2" fmla="*/ 650918 w 651361"/>
                  <a:gd name="connsiteY2" fmla="*/ 740067 h 740354"/>
                  <a:gd name="connsiteX3" fmla="*/ 485818 w 651361"/>
                  <a:gd name="connsiteY3" fmla="*/ 340017 h 740354"/>
                  <a:gd name="connsiteX4" fmla="*/ 43 w 651361"/>
                  <a:gd name="connsiteY4" fmla="*/ 292 h 740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1361" h="740354">
                    <a:moveTo>
                      <a:pt x="43" y="292"/>
                    </a:moveTo>
                    <a:cubicBezTo>
                      <a:pt x="4806" y="9817"/>
                      <a:pt x="405914" y="273871"/>
                      <a:pt x="514393" y="397167"/>
                    </a:cubicBezTo>
                    <a:cubicBezTo>
                      <a:pt x="622872" y="520463"/>
                      <a:pt x="655681" y="749592"/>
                      <a:pt x="650918" y="740067"/>
                    </a:cubicBezTo>
                    <a:cubicBezTo>
                      <a:pt x="646155" y="730542"/>
                      <a:pt x="590593" y="463842"/>
                      <a:pt x="485818" y="340017"/>
                    </a:cubicBezTo>
                    <a:cubicBezTo>
                      <a:pt x="381043" y="216192"/>
                      <a:pt x="-4720" y="-9233"/>
                      <a:pt x="43" y="2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 1039">
                <a:extLst>
                  <a:ext uri="{FF2B5EF4-FFF2-40B4-BE49-F238E27FC236}">
                    <a16:creationId xmlns:a16="http://schemas.microsoft.com/office/drawing/2014/main" id="{B54A1019-65EE-D7A4-377E-6356169F0BF0}"/>
                  </a:ext>
                </a:extLst>
              </p:cNvPr>
              <p:cNvSpPr/>
              <p:nvPr/>
            </p:nvSpPr>
            <p:spPr>
              <a:xfrm>
                <a:off x="2088962" y="5708650"/>
                <a:ext cx="152685" cy="650892"/>
              </a:xfrm>
              <a:custGeom>
                <a:avLst/>
                <a:gdLst>
                  <a:gd name="connsiteX0" fmla="*/ 188 w 152685"/>
                  <a:gd name="connsiteY0" fmla="*/ 0 h 650892"/>
                  <a:gd name="connsiteX1" fmla="*/ 47813 w 152685"/>
                  <a:gd name="connsiteY1" fmla="*/ 292100 h 650892"/>
                  <a:gd name="connsiteX2" fmla="*/ 152588 w 152685"/>
                  <a:gd name="connsiteY2" fmla="*/ 650875 h 650892"/>
                  <a:gd name="connsiteX3" fmla="*/ 66863 w 152685"/>
                  <a:gd name="connsiteY3" fmla="*/ 307975 h 650892"/>
                  <a:gd name="connsiteX4" fmla="*/ 73213 w 152685"/>
                  <a:gd name="connsiteY4" fmla="*/ 409575 h 650892"/>
                  <a:gd name="connsiteX5" fmla="*/ 31938 w 152685"/>
                  <a:gd name="connsiteY5" fmla="*/ 292100 h 650892"/>
                  <a:gd name="connsiteX6" fmla="*/ 188 w 152685"/>
                  <a:gd name="connsiteY6" fmla="*/ 0 h 65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685" h="650892">
                    <a:moveTo>
                      <a:pt x="188" y="0"/>
                    </a:moveTo>
                    <a:cubicBezTo>
                      <a:pt x="2834" y="0"/>
                      <a:pt x="22413" y="183621"/>
                      <a:pt x="47813" y="292100"/>
                    </a:cubicBezTo>
                    <a:cubicBezTo>
                      <a:pt x="73213" y="400579"/>
                      <a:pt x="149413" y="648229"/>
                      <a:pt x="152588" y="650875"/>
                    </a:cubicBezTo>
                    <a:cubicBezTo>
                      <a:pt x="155763" y="653521"/>
                      <a:pt x="80092" y="348192"/>
                      <a:pt x="66863" y="307975"/>
                    </a:cubicBezTo>
                    <a:cubicBezTo>
                      <a:pt x="53634" y="267758"/>
                      <a:pt x="79034" y="412221"/>
                      <a:pt x="73213" y="409575"/>
                    </a:cubicBezTo>
                    <a:cubicBezTo>
                      <a:pt x="67392" y="406929"/>
                      <a:pt x="40405" y="357188"/>
                      <a:pt x="31938" y="292100"/>
                    </a:cubicBezTo>
                    <a:cubicBezTo>
                      <a:pt x="23471" y="227012"/>
                      <a:pt x="-2458" y="0"/>
                      <a:pt x="1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 1040">
                <a:extLst>
                  <a:ext uri="{FF2B5EF4-FFF2-40B4-BE49-F238E27FC236}">
                    <a16:creationId xmlns:a16="http://schemas.microsoft.com/office/drawing/2014/main" id="{02B01FEE-D140-EE74-C7B6-15CB198AB3F1}"/>
                  </a:ext>
                </a:extLst>
              </p:cNvPr>
              <p:cNvSpPr/>
              <p:nvPr/>
            </p:nvSpPr>
            <p:spPr>
              <a:xfrm>
                <a:off x="3028616" y="7022573"/>
                <a:ext cx="264870" cy="464792"/>
              </a:xfrm>
              <a:custGeom>
                <a:avLst/>
                <a:gdLst>
                  <a:gd name="connsiteX0" fmla="*/ 184484 w 264870"/>
                  <a:gd name="connsiteY0" fmla="*/ 6877 h 464792"/>
                  <a:gd name="connsiteX1" fmla="*/ 178134 w 264870"/>
                  <a:gd name="connsiteY1" fmla="*/ 194202 h 464792"/>
                  <a:gd name="connsiteX2" fmla="*/ 257509 w 264870"/>
                  <a:gd name="connsiteY2" fmla="*/ 457727 h 464792"/>
                  <a:gd name="connsiteX3" fmla="*/ 235284 w 264870"/>
                  <a:gd name="connsiteY3" fmla="*/ 362477 h 464792"/>
                  <a:gd name="connsiteX4" fmla="*/ 76534 w 264870"/>
                  <a:gd name="connsiteY4" fmla="*/ 79902 h 464792"/>
                  <a:gd name="connsiteX5" fmla="*/ 200359 w 264870"/>
                  <a:gd name="connsiteY5" fmla="*/ 279927 h 464792"/>
                  <a:gd name="connsiteX6" fmla="*/ 334 w 264870"/>
                  <a:gd name="connsiteY6" fmla="*/ 527 h 464792"/>
                  <a:gd name="connsiteX7" fmla="*/ 257509 w 264870"/>
                  <a:gd name="connsiteY7" fmla="*/ 365652 h 464792"/>
                  <a:gd name="connsiteX8" fmla="*/ 194009 w 264870"/>
                  <a:gd name="connsiteY8" fmla="*/ 225952 h 464792"/>
                  <a:gd name="connsiteX9" fmla="*/ 184484 w 264870"/>
                  <a:gd name="connsiteY9" fmla="*/ 6877 h 46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4870" h="464792">
                    <a:moveTo>
                      <a:pt x="184484" y="6877"/>
                    </a:moveTo>
                    <a:cubicBezTo>
                      <a:pt x="181838" y="1585"/>
                      <a:pt x="165963" y="119060"/>
                      <a:pt x="178134" y="194202"/>
                    </a:cubicBezTo>
                    <a:cubicBezTo>
                      <a:pt x="190305" y="269344"/>
                      <a:pt x="247984" y="429681"/>
                      <a:pt x="257509" y="457727"/>
                    </a:cubicBezTo>
                    <a:cubicBezTo>
                      <a:pt x="267034" y="485773"/>
                      <a:pt x="265446" y="425448"/>
                      <a:pt x="235284" y="362477"/>
                    </a:cubicBezTo>
                    <a:cubicBezTo>
                      <a:pt x="205122" y="299506"/>
                      <a:pt x="82355" y="93660"/>
                      <a:pt x="76534" y="79902"/>
                    </a:cubicBezTo>
                    <a:cubicBezTo>
                      <a:pt x="70713" y="66144"/>
                      <a:pt x="213059" y="293156"/>
                      <a:pt x="200359" y="279927"/>
                    </a:cubicBezTo>
                    <a:cubicBezTo>
                      <a:pt x="187659" y="266698"/>
                      <a:pt x="-9191" y="-13760"/>
                      <a:pt x="334" y="527"/>
                    </a:cubicBezTo>
                    <a:cubicBezTo>
                      <a:pt x="9859" y="14814"/>
                      <a:pt x="225230" y="328081"/>
                      <a:pt x="257509" y="365652"/>
                    </a:cubicBezTo>
                    <a:cubicBezTo>
                      <a:pt x="289788" y="403223"/>
                      <a:pt x="206180" y="279398"/>
                      <a:pt x="194009" y="225952"/>
                    </a:cubicBezTo>
                    <a:cubicBezTo>
                      <a:pt x="181838" y="172506"/>
                      <a:pt x="187130" y="12169"/>
                      <a:pt x="184484" y="68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 1041">
                <a:extLst>
                  <a:ext uri="{FF2B5EF4-FFF2-40B4-BE49-F238E27FC236}">
                    <a16:creationId xmlns:a16="http://schemas.microsoft.com/office/drawing/2014/main" id="{6B8D4261-CB7F-EF87-3389-EC5494BA0AA9}"/>
                  </a:ext>
                </a:extLst>
              </p:cNvPr>
              <p:cNvSpPr/>
              <p:nvPr/>
            </p:nvSpPr>
            <p:spPr>
              <a:xfrm>
                <a:off x="2853278" y="5873370"/>
                <a:ext cx="131368" cy="527545"/>
              </a:xfrm>
              <a:custGeom>
                <a:avLst/>
                <a:gdLst>
                  <a:gd name="connsiteX0" fmla="*/ 131222 w 131368"/>
                  <a:gd name="connsiteY0" fmla="*/ 380 h 527545"/>
                  <a:gd name="connsiteX1" fmla="*/ 45497 w 131368"/>
                  <a:gd name="connsiteY1" fmla="*/ 155955 h 527545"/>
                  <a:gd name="connsiteX2" fmla="*/ 1047 w 131368"/>
                  <a:gd name="connsiteY2" fmla="*/ 527430 h 527545"/>
                  <a:gd name="connsiteX3" fmla="*/ 23272 w 131368"/>
                  <a:gd name="connsiteY3" fmla="*/ 194055 h 527545"/>
                  <a:gd name="connsiteX4" fmla="*/ 131222 w 131368"/>
                  <a:gd name="connsiteY4" fmla="*/ 380 h 52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368" h="527545">
                    <a:moveTo>
                      <a:pt x="131222" y="380"/>
                    </a:moveTo>
                    <a:cubicBezTo>
                      <a:pt x="134926" y="-5970"/>
                      <a:pt x="67193" y="68113"/>
                      <a:pt x="45497" y="155955"/>
                    </a:cubicBezTo>
                    <a:cubicBezTo>
                      <a:pt x="23801" y="243797"/>
                      <a:pt x="4751" y="521080"/>
                      <a:pt x="1047" y="527430"/>
                    </a:cubicBezTo>
                    <a:cubicBezTo>
                      <a:pt x="-2657" y="533780"/>
                      <a:pt x="3164" y="276076"/>
                      <a:pt x="23272" y="194055"/>
                    </a:cubicBezTo>
                    <a:cubicBezTo>
                      <a:pt x="43380" y="112034"/>
                      <a:pt x="127518" y="6730"/>
                      <a:pt x="131222" y="3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 1042">
                <a:extLst>
                  <a:ext uri="{FF2B5EF4-FFF2-40B4-BE49-F238E27FC236}">
                    <a16:creationId xmlns:a16="http://schemas.microsoft.com/office/drawing/2014/main" id="{B1BDDF8A-65E6-AC78-1C78-6FE2615035A9}"/>
                  </a:ext>
                </a:extLst>
              </p:cNvPr>
              <p:cNvSpPr/>
              <p:nvPr/>
            </p:nvSpPr>
            <p:spPr>
              <a:xfrm>
                <a:off x="2932077" y="5986315"/>
                <a:ext cx="643522" cy="400645"/>
              </a:xfrm>
              <a:custGeom>
                <a:avLst/>
                <a:gdLst>
                  <a:gd name="connsiteX0" fmla="*/ 639798 w 643522"/>
                  <a:gd name="connsiteY0" fmla="*/ 1735 h 400645"/>
                  <a:gd name="connsiteX1" fmla="*/ 4798 w 643522"/>
                  <a:gd name="connsiteY1" fmla="*/ 398610 h 400645"/>
                  <a:gd name="connsiteX2" fmla="*/ 344523 w 643522"/>
                  <a:gd name="connsiteY2" fmla="*/ 160485 h 400645"/>
                  <a:gd name="connsiteX3" fmla="*/ 271498 w 643522"/>
                  <a:gd name="connsiteY3" fmla="*/ 249385 h 400645"/>
                  <a:gd name="connsiteX4" fmla="*/ 639798 w 643522"/>
                  <a:gd name="connsiteY4" fmla="*/ 1735 h 40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3522" h="400645">
                    <a:moveTo>
                      <a:pt x="639798" y="1735"/>
                    </a:moveTo>
                    <a:cubicBezTo>
                      <a:pt x="595348" y="26606"/>
                      <a:pt x="54010" y="372152"/>
                      <a:pt x="4798" y="398610"/>
                    </a:cubicBezTo>
                    <a:cubicBezTo>
                      <a:pt x="-44415" y="425068"/>
                      <a:pt x="300073" y="185356"/>
                      <a:pt x="344523" y="160485"/>
                    </a:cubicBezTo>
                    <a:cubicBezTo>
                      <a:pt x="388973" y="135614"/>
                      <a:pt x="225990" y="271610"/>
                      <a:pt x="271498" y="249385"/>
                    </a:cubicBezTo>
                    <a:cubicBezTo>
                      <a:pt x="317006" y="227160"/>
                      <a:pt x="684248" y="-23136"/>
                      <a:pt x="639798" y="17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 1043">
                <a:extLst>
                  <a:ext uri="{FF2B5EF4-FFF2-40B4-BE49-F238E27FC236}">
                    <a16:creationId xmlns:a16="http://schemas.microsoft.com/office/drawing/2014/main" id="{C05690D1-9646-A5D2-B5D1-6FAA78FEFDB2}"/>
                  </a:ext>
                </a:extLst>
              </p:cNvPr>
              <p:cNvSpPr/>
              <p:nvPr/>
            </p:nvSpPr>
            <p:spPr>
              <a:xfrm>
                <a:off x="3137694" y="5008447"/>
                <a:ext cx="104196" cy="439896"/>
              </a:xfrm>
              <a:custGeom>
                <a:avLst/>
                <a:gdLst>
                  <a:gd name="connsiteX0" fmla="*/ 103981 w 104196"/>
                  <a:gd name="connsiteY0" fmla="*/ 1703 h 439896"/>
                  <a:gd name="connsiteX1" fmla="*/ 34131 w 104196"/>
                  <a:gd name="connsiteY1" fmla="*/ 157278 h 439896"/>
                  <a:gd name="connsiteX2" fmla="*/ 15081 w 104196"/>
                  <a:gd name="connsiteY2" fmla="*/ 439853 h 439896"/>
                  <a:gd name="connsiteX3" fmla="*/ 2381 w 104196"/>
                  <a:gd name="connsiteY3" fmla="*/ 179503 h 439896"/>
                  <a:gd name="connsiteX4" fmla="*/ 8731 w 104196"/>
                  <a:gd name="connsiteY4" fmla="*/ 252528 h 439896"/>
                  <a:gd name="connsiteX5" fmla="*/ 103981 w 104196"/>
                  <a:gd name="connsiteY5" fmla="*/ 1703 h 43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96" h="439896">
                    <a:moveTo>
                      <a:pt x="103981" y="1703"/>
                    </a:moveTo>
                    <a:cubicBezTo>
                      <a:pt x="108214" y="-14172"/>
                      <a:pt x="48948" y="84253"/>
                      <a:pt x="34131" y="157278"/>
                    </a:cubicBezTo>
                    <a:cubicBezTo>
                      <a:pt x="19314" y="230303"/>
                      <a:pt x="20373" y="436149"/>
                      <a:pt x="15081" y="439853"/>
                    </a:cubicBezTo>
                    <a:cubicBezTo>
                      <a:pt x="9789" y="443557"/>
                      <a:pt x="3439" y="210724"/>
                      <a:pt x="2381" y="179503"/>
                    </a:cubicBezTo>
                    <a:cubicBezTo>
                      <a:pt x="1323" y="148282"/>
                      <a:pt x="-5027" y="277399"/>
                      <a:pt x="8731" y="252528"/>
                    </a:cubicBezTo>
                    <a:cubicBezTo>
                      <a:pt x="22489" y="227657"/>
                      <a:pt x="99748" y="17578"/>
                      <a:pt x="103981" y="17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 1044">
                <a:extLst>
                  <a:ext uri="{FF2B5EF4-FFF2-40B4-BE49-F238E27FC236}">
                    <a16:creationId xmlns:a16="http://schemas.microsoft.com/office/drawing/2014/main" id="{21649EB7-E257-AC89-DDD3-E0FC4CD3B031}"/>
                  </a:ext>
                </a:extLst>
              </p:cNvPr>
              <p:cNvSpPr/>
              <p:nvPr/>
            </p:nvSpPr>
            <p:spPr>
              <a:xfrm>
                <a:off x="1708716" y="4193873"/>
                <a:ext cx="174073" cy="943362"/>
              </a:xfrm>
              <a:custGeom>
                <a:avLst/>
                <a:gdLst>
                  <a:gd name="connsiteX0" fmla="*/ 21659 w 174073"/>
                  <a:gd name="connsiteY0" fmla="*/ 302 h 943362"/>
                  <a:gd name="connsiteX1" fmla="*/ 18484 w 174073"/>
                  <a:gd name="connsiteY1" fmla="*/ 279702 h 943362"/>
                  <a:gd name="connsiteX2" fmla="*/ 174059 w 174073"/>
                  <a:gd name="connsiteY2" fmla="*/ 943277 h 943362"/>
                  <a:gd name="connsiteX3" fmla="*/ 8959 w 174073"/>
                  <a:gd name="connsiteY3" fmla="*/ 324152 h 943362"/>
                  <a:gd name="connsiteX4" fmla="*/ 21659 w 174073"/>
                  <a:gd name="connsiteY4" fmla="*/ 302 h 94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073" h="943362">
                    <a:moveTo>
                      <a:pt x="21659" y="302"/>
                    </a:moveTo>
                    <a:cubicBezTo>
                      <a:pt x="23246" y="-7106"/>
                      <a:pt x="-6916" y="122540"/>
                      <a:pt x="18484" y="279702"/>
                    </a:cubicBezTo>
                    <a:cubicBezTo>
                      <a:pt x="43884" y="436864"/>
                      <a:pt x="175646" y="935869"/>
                      <a:pt x="174059" y="943277"/>
                    </a:cubicBezTo>
                    <a:cubicBezTo>
                      <a:pt x="172472" y="950685"/>
                      <a:pt x="34359" y="476552"/>
                      <a:pt x="8959" y="324152"/>
                    </a:cubicBezTo>
                    <a:cubicBezTo>
                      <a:pt x="-16441" y="171752"/>
                      <a:pt x="20072" y="7710"/>
                      <a:pt x="21659" y="3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 1045">
                <a:extLst>
                  <a:ext uri="{FF2B5EF4-FFF2-40B4-BE49-F238E27FC236}">
                    <a16:creationId xmlns:a16="http://schemas.microsoft.com/office/drawing/2014/main" id="{73D38270-D46F-4ACF-B42D-18BA4523463D}"/>
                  </a:ext>
                </a:extLst>
              </p:cNvPr>
              <p:cNvSpPr/>
              <p:nvPr/>
            </p:nvSpPr>
            <p:spPr>
              <a:xfrm>
                <a:off x="1784465" y="4159999"/>
                <a:ext cx="225983" cy="1141005"/>
              </a:xfrm>
              <a:custGeom>
                <a:avLst/>
                <a:gdLst>
                  <a:gd name="connsiteX0" fmla="*/ 6235 w 225983"/>
                  <a:gd name="connsiteY0" fmla="*/ 43701 h 1141005"/>
                  <a:gd name="connsiteX1" fmla="*/ 225310 w 225983"/>
                  <a:gd name="connsiteY1" fmla="*/ 1139076 h 1141005"/>
                  <a:gd name="connsiteX2" fmla="*/ 72910 w 225983"/>
                  <a:gd name="connsiteY2" fmla="*/ 304051 h 1141005"/>
                  <a:gd name="connsiteX3" fmla="*/ 6235 w 225983"/>
                  <a:gd name="connsiteY3" fmla="*/ 43701 h 114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983" h="1141005">
                    <a:moveTo>
                      <a:pt x="6235" y="43701"/>
                    </a:moveTo>
                    <a:cubicBezTo>
                      <a:pt x="31635" y="182872"/>
                      <a:pt x="214198" y="1095684"/>
                      <a:pt x="225310" y="1139076"/>
                    </a:cubicBezTo>
                    <a:cubicBezTo>
                      <a:pt x="236422" y="1182468"/>
                      <a:pt x="106777" y="481322"/>
                      <a:pt x="72910" y="304051"/>
                    </a:cubicBezTo>
                    <a:cubicBezTo>
                      <a:pt x="39043" y="126780"/>
                      <a:pt x="-19165" y="-95470"/>
                      <a:pt x="6235" y="437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 1046">
                <a:extLst>
                  <a:ext uri="{FF2B5EF4-FFF2-40B4-BE49-F238E27FC236}">
                    <a16:creationId xmlns:a16="http://schemas.microsoft.com/office/drawing/2014/main" id="{59C92394-2DB2-BB7B-3F40-34EBE234AAB0}"/>
                  </a:ext>
                </a:extLst>
              </p:cNvPr>
              <p:cNvSpPr/>
              <p:nvPr/>
            </p:nvSpPr>
            <p:spPr>
              <a:xfrm>
                <a:off x="610658" y="5780543"/>
                <a:ext cx="824848" cy="284099"/>
              </a:xfrm>
              <a:custGeom>
                <a:avLst/>
                <a:gdLst>
                  <a:gd name="connsiteX0" fmla="*/ 5292 w 824848"/>
                  <a:gd name="connsiteY0" fmla="*/ 1132 h 284099"/>
                  <a:gd name="connsiteX1" fmla="*/ 103717 w 824848"/>
                  <a:gd name="connsiteY1" fmla="*/ 112257 h 284099"/>
                  <a:gd name="connsiteX2" fmla="*/ 516467 w 824848"/>
                  <a:gd name="connsiteY2" fmla="*/ 251957 h 284099"/>
                  <a:gd name="connsiteX3" fmla="*/ 824442 w 824848"/>
                  <a:gd name="connsiteY3" fmla="*/ 191632 h 284099"/>
                  <a:gd name="connsiteX4" fmla="*/ 452967 w 824848"/>
                  <a:gd name="connsiteY4" fmla="*/ 280532 h 284099"/>
                  <a:gd name="connsiteX5" fmla="*/ 481542 w 824848"/>
                  <a:gd name="connsiteY5" fmla="*/ 258307 h 284099"/>
                  <a:gd name="connsiteX6" fmla="*/ 218017 w 824848"/>
                  <a:gd name="connsiteY6" fmla="*/ 182107 h 284099"/>
                  <a:gd name="connsiteX7" fmla="*/ 5292 w 824848"/>
                  <a:gd name="connsiteY7" fmla="*/ 1132 h 28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4848" h="284099">
                    <a:moveTo>
                      <a:pt x="5292" y="1132"/>
                    </a:moveTo>
                    <a:cubicBezTo>
                      <a:pt x="-13758" y="-10510"/>
                      <a:pt x="18521" y="70453"/>
                      <a:pt x="103717" y="112257"/>
                    </a:cubicBezTo>
                    <a:cubicBezTo>
                      <a:pt x="188913" y="154061"/>
                      <a:pt x="396346" y="238728"/>
                      <a:pt x="516467" y="251957"/>
                    </a:cubicBezTo>
                    <a:cubicBezTo>
                      <a:pt x="636588" y="265186"/>
                      <a:pt x="835025" y="186870"/>
                      <a:pt x="824442" y="191632"/>
                    </a:cubicBezTo>
                    <a:cubicBezTo>
                      <a:pt x="813859" y="196395"/>
                      <a:pt x="510117" y="269420"/>
                      <a:pt x="452967" y="280532"/>
                    </a:cubicBezTo>
                    <a:cubicBezTo>
                      <a:pt x="395817" y="291645"/>
                      <a:pt x="520700" y="274711"/>
                      <a:pt x="481542" y="258307"/>
                    </a:cubicBezTo>
                    <a:cubicBezTo>
                      <a:pt x="442384" y="241903"/>
                      <a:pt x="294217" y="220207"/>
                      <a:pt x="218017" y="182107"/>
                    </a:cubicBezTo>
                    <a:cubicBezTo>
                      <a:pt x="141817" y="144007"/>
                      <a:pt x="24342" y="12774"/>
                      <a:pt x="5292" y="1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 1047">
                <a:extLst>
                  <a:ext uri="{FF2B5EF4-FFF2-40B4-BE49-F238E27FC236}">
                    <a16:creationId xmlns:a16="http://schemas.microsoft.com/office/drawing/2014/main" id="{2933C9B7-25D5-41CF-FE2E-5A930BE010BC}"/>
                  </a:ext>
                </a:extLst>
              </p:cNvPr>
              <p:cNvSpPr/>
              <p:nvPr/>
            </p:nvSpPr>
            <p:spPr>
              <a:xfrm>
                <a:off x="627879" y="5879510"/>
                <a:ext cx="620352" cy="287011"/>
              </a:xfrm>
              <a:custGeom>
                <a:avLst/>
                <a:gdLst>
                  <a:gd name="connsiteX0" fmla="*/ 771 w 620352"/>
                  <a:gd name="connsiteY0" fmla="*/ 590 h 287011"/>
                  <a:gd name="connsiteX1" fmla="*/ 226196 w 620352"/>
                  <a:gd name="connsiteY1" fmla="*/ 124415 h 287011"/>
                  <a:gd name="connsiteX2" fmla="*/ 619896 w 620352"/>
                  <a:gd name="connsiteY2" fmla="*/ 286340 h 287011"/>
                  <a:gd name="connsiteX3" fmla="*/ 299221 w 620352"/>
                  <a:gd name="connsiteY3" fmla="*/ 175215 h 287011"/>
                  <a:gd name="connsiteX4" fmla="*/ 771 w 620352"/>
                  <a:gd name="connsiteY4" fmla="*/ 590 h 287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352" h="287011">
                    <a:moveTo>
                      <a:pt x="771" y="590"/>
                    </a:moveTo>
                    <a:cubicBezTo>
                      <a:pt x="-11400" y="-7877"/>
                      <a:pt x="123009" y="76790"/>
                      <a:pt x="226196" y="124415"/>
                    </a:cubicBezTo>
                    <a:cubicBezTo>
                      <a:pt x="329383" y="172040"/>
                      <a:pt x="607725" y="277873"/>
                      <a:pt x="619896" y="286340"/>
                    </a:cubicBezTo>
                    <a:cubicBezTo>
                      <a:pt x="632067" y="294807"/>
                      <a:pt x="397646" y="221252"/>
                      <a:pt x="299221" y="175215"/>
                    </a:cubicBezTo>
                    <a:cubicBezTo>
                      <a:pt x="200796" y="129178"/>
                      <a:pt x="12942" y="9057"/>
                      <a:pt x="771" y="5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 1048">
                <a:extLst>
                  <a:ext uri="{FF2B5EF4-FFF2-40B4-BE49-F238E27FC236}">
                    <a16:creationId xmlns:a16="http://schemas.microsoft.com/office/drawing/2014/main" id="{99B3F3C1-9B64-090E-4AA0-8D33C2441DD4}"/>
                  </a:ext>
                </a:extLst>
              </p:cNvPr>
              <p:cNvSpPr/>
              <p:nvPr/>
            </p:nvSpPr>
            <p:spPr>
              <a:xfrm>
                <a:off x="1762084" y="6330939"/>
                <a:ext cx="638233" cy="409603"/>
              </a:xfrm>
              <a:custGeom>
                <a:avLst/>
                <a:gdLst>
                  <a:gd name="connsiteX0" fmla="*/ 41 w 638233"/>
                  <a:gd name="connsiteY0" fmla="*/ 11 h 409603"/>
                  <a:gd name="connsiteX1" fmla="*/ 228641 w 638233"/>
                  <a:gd name="connsiteY1" fmla="*/ 228611 h 409603"/>
                  <a:gd name="connsiteX2" fmla="*/ 638216 w 638233"/>
                  <a:gd name="connsiteY2" fmla="*/ 409586 h 409603"/>
                  <a:gd name="connsiteX3" fmla="*/ 244516 w 638233"/>
                  <a:gd name="connsiteY3" fmla="*/ 238136 h 409603"/>
                  <a:gd name="connsiteX4" fmla="*/ 41 w 638233"/>
                  <a:gd name="connsiteY4" fmla="*/ 11 h 40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233" h="409603">
                    <a:moveTo>
                      <a:pt x="41" y="11"/>
                    </a:moveTo>
                    <a:cubicBezTo>
                      <a:pt x="-2605" y="-1577"/>
                      <a:pt x="122279" y="160349"/>
                      <a:pt x="228641" y="228611"/>
                    </a:cubicBezTo>
                    <a:cubicBezTo>
                      <a:pt x="335003" y="296873"/>
                      <a:pt x="635570" y="407999"/>
                      <a:pt x="638216" y="409586"/>
                    </a:cubicBezTo>
                    <a:cubicBezTo>
                      <a:pt x="640862" y="411174"/>
                      <a:pt x="344529" y="301636"/>
                      <a:pt x="244516" y="238136"/>
                    </a:cubicBezTo>
                    <a:cubicBezTo>
                      <a:pt x="144504" y="174636"/>
                      <a:pt x="2687" y="1599"/>
                      <a:pt x="41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 1049">
                <a:extLst>
                  <a:ext uri="{FF2B5EF4-FFF2-40B4-BE49-F238E27FC236}">
                    <a16:creationId xmlns:a16="http://schemas.microsoft.com/office/drawing/2014/main" id="{811C4F3D-F7F1-3575-35AE-514C0FFF5811}"/>
                  </a:ext>
                </a:extLst>
              </p:cNvPr>
              <p:cNvSpPr/>
              <p:nvPr/>
            </p:nvSpPr>
            <p:spPr>
              <a:xfrm>
                <a:off x="1244465" y="7155584"/>
                <a:ext cx="273225" cy="185261"/>
              </a:xfrm>
              <a:custGeom>
                <a:avLst/>
                <a:gdLst>
                  <a:gd name="connsiteX0" fmla="*/ 273185 w 273225"/>
                  <a:gd name="connsiteY0" fmla="*/ 4041 h 185261"/>
                  <a:gd name="connsiteX1" fmla="*/ 79510 w 273225"/>
                  <a:gd name="connsiteY1" fmla="*/ 61191 h 185261"/>
                  <a:gd name="connsiteX2" fmla="*/ 135 w 273225"/>
                  <a:gd name="connsiteY2" fmla="*/ 185016 h 185261"/>
                  <a:gd name="connsiteX3" fmla="*/ 95385 w 273225"/>
                  <a:gd name="connsiteY3" fmla="*/ 26266 h 185261"/>
                  <a:gd name="connsiteX4" fmla="*/ 273185 w 273225"/>
                  <a:gd name="connsiteY4" fmla="*/ 4041 h 18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225" h="185261">
                    <a:moveTo>
                      <a:pt x="273185" y="4041"/>
                    </a:moveTo>
                    <a:cubicBezTo>
                      <a:pt x="270539" y="9862"/>
                      <a:pt x="125018" y="31029"/>
                      <a:pt x="79510" y="61191"/>
                    </a:cubicBezTo>
                    <a:cubicBezTo>
                      <a:pt x="34002" y="91353"/>
                      <a:pt x="-2511" y="190837"/>
                      <a:pt x="135" y="185016"/>
                    </a:cubicBezTo>
                    <a:cubicBezTo>
                      <a:pt x="2781" y="179195"/>
                      <a:pt x="43527" y="58545"/>
                      <a:pt x="95385" y="26266"/>
                    </a:cubicBezTo>
                    <a:cubicBezTo>
                      <a:pt x="147243" y="-6013"/>
                      <a:pt x="275831" y="-1780"/>
                      <a:pt x="273185" y="40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 1050">
                <a:extLst>
                  <a:ext uri="{FF2B5EF4-FFF2-40B4-BE49-F238E27FC236}">
                    <a16:creationId xmlns:a16="http://schemas.microsoft.com/office/drawing/2014/main" id="{D4352B8D-DAAA-2997-B9FF-C9A992A210E4}"/>
                  </a:ext>
                </a:extLst>
              </p:cNvPr>
              <p:cNvSpPr/>
              <p:nvPr/>
            </p:nvSpPr>
            <p:spPr>
              <a:xfrm>
                <a:off x="1129592" y="6921462"/>
                <a:ext cx="442837" cy="531687"/>
              </a:xfrm>
              <a:custGeom>
                <a:avLst/>
                <a:gdLst>
                  <a:gd name="connsiteX0" fmla="*/ 442033 w 442837"/>
                  <a:gd name="connsiteY0" fmla="*/ 38 h 531687"/>
                  <a:gd name="connsiteX1" fmla="*/ 188033 w 442837"/>
                  <a:gd name="connsiteY1" fmla="*/ 244513 h 531687"/>
                  <a:gd name="connsiteX2" fmla="*/ 76908 w 442837"/>
                  <a:gd name="connsiteY2" fmla="*/ 314363 h 531687"/>
                  <a:gd name="connsiteX3" fmla="*/ 708 w 442837"/>
                  <a:gd name="connsiteY3" fmla="*/ 530263 h 531687"/>
                  <a:gd name="connsiteX4" fmla="*/ 121358 w 442837"/>
                  <a:gd name="connsiteY4" fmla="*/ 196888 h 531687"/>
                  <a:gd name="connsiteX5" fmla="*/ 95958 w 442837"/>
                  <a:gd name="connsiteY5" fmla="*/ 263563 h 531687"/>
                  <a:gd name="connsiteX6" fmla="*/ 442033 w 442837"/>
                  <a:gd name="connsiteY6" fmla="*/ 38 h 53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2837" h="531687">
                    <a:moveTo>
                      <a:pt x="442033" y="38"/>
                    </a:moveTo>
                    <a:cubicBezTo>
                      <a:pt x="457379" y="-3137"/>
                      <a:pt x="248887" y="192126"/>
                      <a:pt x="188033" y="244513"/>
                    </a:cubicBezTo>
                    <a:cubicBezTo>
                      <a:pt x="127179" y="296900"/>
                      <a:pt x="108129" y="266738"/>
                      <a:pt x="76908" y="314363"/>
                    </a:cubicBezTo>
                    <a:cubicBezTo>
                      <a:pt x="45687" y="361988"/>
                      <a:pt x="-6700" y="549842"/>
                      <a:pt x="708" y="530263"/>
                    </a:cubicBezTo>
                    <a:cubicBezTo>
                      <a:pt x="8116" y="510684"/>
                      <a:pt x="105483" y="241338"/>
                      <a:pt x="121358" y="196888"/>
                    </a:cubicBezTo>
                    <a:cubicBezTo>
                      <a:pt x="137233" y="152438"/>
                      <a:pt x="49921" y="293725"/>
                      <a:pt x="95958" y="263563"/>
                    </a:cubicBezTo>
                    <a:cubicBezTo>
                      <a:pt x="141995" y="233401"/>
                      <a:pt x="426687" y="3213"/>
                      <a:pt x="442033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 1051">
                <a:extLst>
                  <a:ext uri="{FF2B5EF4-FFF2-40B4-BE49-F238E27FC236}">
                    <a16:creationId xmlns:a16="http://schemas.microsoft.com/office/drawing/2014/main" id="{FD394982-B8CE-1A03-323D-ADA10488A7DC}"/>
                  </a:ext>
                </a:extLst>
              </p:cNvPr>
              <p:cNvSpPr/>
              <p:nvPr/>
            </p:nvSpPr>
            <p:spPr>
              <a:xfrm>
                <a:off x="2406578" y="4052148"/>
                <a:ext cx="278630" cy="1397894"/>
              </a:xfrm>
              <a:custGeom>
                <a:avLst/>
                <a:gdLst>
                  <a:gd name="connsiteX0" fmla="*/ 123 w 278630"/>
                  <a:gd name="connsiteY0" fmla="*/ 473 h 1397894"/>
                  <a:gd name="connsiteX1" fmla="*/ 183003 w 278630"/>
                  <a:gd name="connsiteY1" fmla="*/ 571058 h 1397894"/>
                  <a:gd name="connsiteX2" fmla="*/ 278100 w 278630"/>
                  <a:gd name="connsiteY2" fmla="*/ 1397676 h 1397894"/>
                  <a:gd name="connsiteX3" fmla="*/ 212264 w 278630"/>
                  <a:gd name="connsiteY3" fmla="*/ 490591 h 1397894"/>
                  <a:gd name="connsiteX4" fmla="*/ 123 w 278630"/>
                  <a:gd name="connsiteY4" fmla="*/ 473 h 139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630" h="1397894">
                    <a:moveTo>
                      <a:pt x="123" y="473"/>
                    </a:moveTo>
                    <a:cubicBezTo>
                      <a:pt x="-4754" y="13884"/>
                      <a:pt x="136674" y="338191"/>
                      <a:pt x="183003" y="571058"/>
                    </a:cubicBezTo>
                    <a:cubicBezTo>
                      <a:pt x="229332" y="803925"/>
                      <a:pt x="273223" y="1411087"/>
                      <a:pt x="278100" y="1397676"/>
                    </a:cubicBezTo>
                    <a:cubicBezTo>
                      <a:pt x="282977" y="1384265"/>
                      <a:pt x="253717" y="719801"/>
                      <a:pt x="212264" y="490591"/>
                    </a:cubicBezTo>
                    <a:cubicBezTo>
                      <a:pt x="170811" y="261381"/>
                      <a:pt x="5000" y="-12938"/>
                      <a:pt x="123" y="4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 1052">
                <a:extLst>
                  <a:ext uri="{FF2B5EF4-FFF2-40B4-BE49-F238E27FC236}">
                    <a16:creationId xmlns:a16="http://schemas.microsoft.com/office/drawing/2014/main" id="{1491E3BE-6D5F-3B29-C40E-79474CEFF9B3}"/>
                  </a:ext>
                </a:extLst>
              </p:cNvPr>
              <p:cNvSpPr/>
              <p:nvPr/>
            </p:nvSpPr>
            <p:spPr>
              <a:xfrm>
                <a:off x="3334171" y="4272960"/>
                <a:ext cx="449049" cy="1089999"/>
              </a:xfrm>
              <a:custGeom>
                <a:avLst/>
                <a:gdLst>
                  <a:gd name="connsiteX0" fmla="*/ 447787 w 449049"/>
                  <a:gd name="connsiteY0" fmla="*/ 6432 h 1089999"/>
                  <a:gd name="connsiteX1" fmla="*/ 206386 w 449049"/>
                  <a:gd name="connsiteY1" fmla="*/ 291725 h 1089999"/>
                  <a:gd name="connsiteX2" fmla="*/ 1560 w 449049"/>
                  <a:gd name="connsiteY2" fmla="*/ 1089082 h 1089999"/>
                  <a:gd name="connsiteX3" fmla="*/ 111288 w 449049"/>
                  <a:gd name="connsiteY3" fmla="*/ 452659 h 1089999"/>
                  <a:gd name="connsiteX4" fmla="*/ 96658 w 449049"/>
                  <a:gd name="connsiteY4" fmla="*/ 525811 h 1089999"/>
                  <a:gd name="connsiteX5" fmla="*/ 447787 w 449049"/>
                  <a:gd name="connsiteY5" fmla="*/ 6432 h 108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049" h="1089999">
                    <a:moveTo>
                      <a:pt x="447787" y="6432"/>
                    </a:moveTo>
                    <a:cubicBezTo>
                      <a:pt x="466075" y="-32582"/>
                      <a:pt x="280757" y="111283"/>
                      <a:pt x="206386" y="291725"/>
                    </a:cubicBezTo>
                    <a:cubicBezTo>
                      <a:pt x="132015" y="472167"/>
                      <a:pt x="17410" y="1062260"/>
                      <a:pt x="1560" y="1089082"/>
                    </a:cubicBezTo>
                    <a:cubicBezTo>
                      <a:pt x="-14290" y="1115904"/>
                      <a:pt x="95438" y="546538"/>
                      <a:pt x="111288" y="452659"/>
                    </a:cubicBezTo>
                    <a:cubicBezTo>
                      <a:pt x="127138" y="358781"/>
                      <a:pt x="46671" y="596524"/>
                      <a:pt x="96658" y="525811"/>
                    </a:cubicBezTo>
                    <a:cubicBezTo>
                      <a:pt x="146645" y="455098"/>
                      <a:pt x="429499" y="45446"/>
                      <a:pt x="447787" y="64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 1053">
                <a:extLst>
                  <a:ext uri="{FF2B5EF4-FFF2-40B4-BE49-F238E27FC236}">
                    <a16:creationId xmlns:a16="http://schemas.microsoft.com/office/drawing/2014/main" id="{5E474114-4DBE-9A10-DB09-DF3B73473E4C}"/>
                  </a:ext>
                </a:extLst>
              </p:cNvPr>
              <p:cNvSpPr/>
              <p:nvPr/>
            </p:nvSpPr>
            <p:spPr>
              <a:xfrm>
                <a:off x="3680121" y="5380931"/>
                <a:ext cx="1026762" cy="631387"/>
              </a:xfrm>
              <a:custGeom>
                <a:avLst/>
                <a:gdLst>
                  <a:gd name="connsiteX0" fmla="*/ 1023553 w 1026762"/>
                  <a:gd name="connsiteY0" fmla="*/ 3056 h 631387"/>
                  <a:gd name="connsiteX1" fmla="*/ 6740 w 1026762"/>
                  <a:gd name="connsiteY1" fmla="*/ 624848 h 631387"/>
                  <a:gd name="connsiteX2" fmla="*/ 570010 w 1026762"/>
                  <a:gd name="connsiteY2" fmla="*/ 332240 h 631387"/>
                  <a:gd name="connsiteX3" fmla="*/ 335924 w 1026762"/>
                  <a:gd name="connsiteY3" fmla="*/ 383447 h 631387"/>
                  <a:gd name="connsiteX4" fmla="*/ 1023553 w 1026762"/>
                  <a:gd name="connsiteY4" fmla="*/ 3056 h 63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762" h="631387">
                    <a:moveTo>
                      <a:pt x="1023553" y="3056"/>
                    </a:moveTo>
                    <a:cubicBezTo>
                      <a:pt x="968689" y="43290"/>
                      <a:pt x="82330" y="569984"/>
                      <a:pt x="6740" y="624848"/>
                    </a:cubicBezTo>
                    <a:cubicBezTo>
                      <a:pt x="-68850" y="679712"/>
                      <a:pt x="515146" y="372474"/>
                      <a:pt x="570010" y="332240"/>
                    </a:cubicBezTo>
                    <a:cubicBezTo>
                      <a:pt x="624874" y="292006"/>
                      <a:pt x="259114" y="434653"/>
                      <a:pt x="335924" y="383447"/>
                    </a:cubicBezTo>
                    <a:cubicBezTo>
                      <a:pt x="412734" y="332241"/>
                      <a:pt x="1078417" y="-37178"/>
                      <a:pt x="1023553" y="30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 1054">
                <a:extLst>
                  <a:ext uri="{FF2B5EF4-FFF2-40B4-BE49-F238E27FC236}">
                    <a16:creationId xmlns:a16="http://schemas.microsoft.com/office/drawing/2014/main" id="{770CEC6A-759F-4DFE-3305-FDA455EA4663}"/>
                  </a:ext>
                </a:extLst>
              </p:cNvPr>
              <p:cNvSpPr/>
              <p:nvPr/>
            </p:nvSpPr>
            <p:spPr>
              <a:xfrm>
                <a:off x="4002441" y="6345022"/>
                <a:ext cx="1521010" cy="245978"/>
              </a:xfrm>
              <a:custGeom>
                <a:avLst/>
                <a:gdLst>
                  <a:gd name="connsiteX0" fmla="*/ 6289 w 1521010"/>
                  <a:gd name="connsiteY0" fmla="*/ 114300 h 245978"/>
                  <a:gd name="connsiteX1" fmla="*/ 789015 w 1521010"/>
                  <a:gd name="connsiteY1" fmla="*/ 19202 h 245978"/>
                  <a:gd name="connsiteX2" fmla="*/ 1520535 w 1521010"/>
                  <a:gd name="connsiteY2" fmla="*/ 245973 h 245978"/>
                  <a:gd name="connsiteX3" fmla="*/ 906058 w 1521010"/>
                  <a:gd name="connsiteY3" fmla="*/ 11887 h 245978"/>
                  <a:gd name="connsiteX4" fmla="*/ 1235242 w 1521010"/>
                  <a:gd name="connsiteY4" fmla="*/ 41148 h 245978"/>
                  <a:gd name="connsiteX5" fmla="*/ 6289 w 1521010"/>
                  <a:gd name="connsiteY5" fmla="*/ 114300 h 245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1010" h="245978">
                    <a:moveTo>
                      <a:pt x="6289" y="114300"/>
                    </a:moveTo>
                    <a:cubicBezTo>
                      <a:pt x="-68082" y="110642"/>
                      <a:pt x="536641" y="-2743"/>
                      <a:pt x="789015" y="19202"/>
                    </a:cubicBezTo>
                    <a:cubicBezTo>
                      <a:pt x="1041389" y="41147"/>
                      <a:pt x="1501028" y="247192"/>
                      <a:pt x="1520535" y="245973"/>
                    </a:cubicBezTo>
                    <a:cubicBezTo>
                      <a:pt x="1540042" y="244754"/>
                      <a:pt x="953607" y="46024"/>
                      <a:pt x="906058" y="11887"/>
                    </a:cubicBezTo>
                    <a:cubicBezTo>
                      <a:pt x="858509" y="-22251"/>
                      <a:pt x="1379107" y="26518"/>
                      <a:pt x="1235242" y="41148"/>
                    </a:cubicBezTo>
                    <a:cubicBezTo>
                      <a:pt x="1091377" y="55778"/>
                      <a:pt x="80660" y="117958"/>
                      <a:pt x="6289" y="1143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 1055">
                <a:extLst>
                  <a:ext uri="{FF2B5EF4-FFF2-40B4-BE49-F238E27FC236}">
                    <a16:creationId xmlns:a16="http://schemas.microsoft.com/office/drawing/2014/main" id="{8ABC3B44-1EC7-EB1F-CFDE-86BD84400740}"/>
                  </a:ext>
                </a:extLst>
              </p:cNvPr>
              <p:cNvSpPr/>
              <p:nvPr/>
            </p:nvSpPr>
            <p:spPr>
              <a:xfrm>
                <a:off x="2216506" y="4169513"/>
                <a:ext cx="380484" cy="1163270"/>
              </a:xfrm>
              <a:custGeom>
                <a:avLst/>
                <a:gdLst>
                  <a:gd name="connsiteX0" fmla="*/ 0 w 380484"/>
                  <a:gd name="connsiteY0" fmla="*/ 151 h 1163270"/>
                  <a:gd name="connsiteX1" fmla="*/ 234086 w 380484"/>
                  <a:gd name="connsiteY1" fmla="*/ 614628 h 1163270"/>
                  <a:gd name="connsiteX2" fmla="*/ 380390 w 380484"/>
                  <a:gd name="connsiteY2" fmla="*/ 1163268 h 1163270"/>
                  <a:gd name="connsiteX3" fmla="*/ 256032 w 380484"/>
                  <a:gd name="connsiteY3" fmla="*/ 621943 h 1163270"/>
                  <a:gd name="connsiteX4" fmla="*/ 234086 w 380484"/>
                  <a:gd name="connsiteY4" fmla="*/ 556106 h 1163270"/>
                  <a:gd name="connsiteX5" fmla="*/ 0 w 380484"/>
                  <a:gd name="connsiteY5" fmla="*/ 151 h 116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484" h="1163270">
                    <a:moveTo>
                      <a:pt x="0" y="151"/>
                    </a:moveTo>
                    <a:cubicBezTo>
                      <a:pt x="0" y="9905"/>
                      <a:pt x="170688" y="420775"/>
                      <a:pt x="234086" y="614628"/>
                    </a:cubicBezTo>
                    <a:cubicBezTo>
                      <a:pt x="297484" y="808481"/>
                      <a:pt x="376732" y="1162049"/>
                      <a:pt x="380390" y="1163268"/>
                    </a:cubicBezTo>
                    <a:cubicBezTo>
                      <a:pt x="384048" y="1164487"/>
                      <a:pt x="280416" y="723137"/>
                      <a:pt x="256032" y="621943"/>
                    </a:cubicBezTo>
                    <a:cubicBezTo>
                      <a:pt x="231648" y="520749"/>
                      <a:pt x="271881" y="658519"/>
                      <a:pt x="234086" y="556106"/>
                    </a:cubicBezTo>
                    <a:cubicBezTo>
                      <a:pt x="196291" y="453693"/>
                      <a:pt x="0" y="-9603"/>
                      <a:pt x="0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 1056">
                <a:extLst>
                  <a:ext uri="{FF2B5EF4-FFF2-40B4-BE49-F238E27FC236}">
                    <a16:creationId xmlns:a16="http://schemas.microsoft.com/office/drawing/2014/main" id="{539AD764-0464-DDCC-AB14-70189FDC3E03}"/>
                  </a:ext>
                </a:extLst>
              </p:cNvPr>
              <p:cNvSpPr/>
              <p:nvPr/>
            </p:nvSpPr>
            <p:spPr>
              <a:xfrm>
                <a:off x="1294164" y="4279331"/>
                <a:ext cx="410313" cy="775500"/>
              </a:xfrm>
              <a:custGeom>
                <a:avLst/>
                <a:gdLst>
                  <a:gd name="connsiteX0" fmla="*/ 7942 w 410313"/>
                  <a:gd name="connsiteY0" fmla="*/ 61 h 775500"/>
                  <a:gd name="connsiteX1" fmla="*/ 66463 w 410313"/>
                  <a:gd name="connsiteY1" fmla="*/ 285354 h 775500"/>
                  <a:gd name="connsiteX2" fmla="*/ 410278 w 410313"/>
                  <a:gd name="connsiteY2" fmla="*/ 775472 h 775500"/>
                  <a:gd name="connsiteX3" fmla="*/ 44518 w 410313"/>
                  <a:gd name="connsiteY3" fmla="*/ 307299 h 775500"/>
                  <a:gd name="connsiteX4" fmla="*/ 7942 w 410313"/>
                  <a:gd name="connsiteY4" fmla="*/ 61 h 77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313" h="775500">
                    <a:moveTo>
                      <a:pt x="7942" y="61"/>
                    </a:moveTo>
                    <a:cubicBezTo>
                      <a:pt x="11599" y="-3596"/>
                      <a:pt x="-593" y="156119"/>
                      <a:pt x="66463" y="285354"/>
                    </a:cubicBezTo>
                    <a:cubicBezTo>
                      <a:pt x="133519" y="414589"/>
                      <a:pt x="413935" y="771815"/>
                      <a:pt x="410278" y="775472"/>
                    </a:cubicBezTo>
                    <a:cubicBezTo>
                      <a:pt x="406621" y="779129"/>
                      <a:pt x="110355" y="432876"/>
                      <a:pt x="44518" y="307299"/>
                    </a:cubicBezTo>
                    <a:cubicBezTo>
                      <a:pt x="-21319" y="181722"/>
                      <a:pt x="4285" y="3718"/>
                      <a:pt x="7942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 1057">
                <a:extLst>
                  <a:ext uri="{FF2B5EF4-FFF2-40B4-BE49-F238E27FC236}">
                    <a16:creationId xmlns:a16="http://schemas.microsoft.com/office/drawing/2014/main" id="{5152709D-445F-DA3F-4AFE-8F97F50454F6}"/>
                  </a:ext>
                </a:extLst>
              </p:cNvPr>
              <p:cNvSpPr/>
              <p:nvPr/>
            </p:nvSpPr>
            <p:spPr>
              <a:xfrm>
                <a:off x="3378862" y="4598071"/>
                <a:ext cx="678729" cy="1006674"/>
              </a:xfrm>
              <a:custGeom>
                <a:avLst/>
                <a:gdLst>
                  <a:gd name="connsiteX0" fmla="*/ 644498 w 678729"/>
                  <a:gd name="connsiteY0" fmla="*/ 17820 h 1006674"/>
                  <a:gd name="connsiteX1" fmla="*/ 293368 w 678729"/>
                  <a:gd name="connsiteY1" fmla="*/ 398211 h 1006674"/>
                  <a:gd name="connsiteX2" fmla="*/ 760 w 678729"/>
                  <a:gd name="connsiteY2" fmla="*/ 1005372 h 1006674"/>
                  <a:gd name="connsiteX3" fmla="*/ 381151 w 678729"/>
                  <a:gd name="connsiteY3" fmla="*/ 222646 h 1006674"/>
                  <a:gd name="connsiteX4" fmla="*/ 637183 w 678729"/>
                  <a:gd name="connsiteY4" fmla="*/ 76342 h 1006674"/>
                  <a:gd name="connsiteX5" fmla="*/ 644498 w 678729"/>
                  <a:gd name="connsiteY5" fmla="*/ 17820 h 100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729" h="1006674">
                    <a:moveTo>
                      <a:pt x="644498" y="17820"/>
                    </a:moveTo>
                    <a:cubicBezTo>
                      <a:pt x="587195" y="71465"/>
                      <a:pt x="400658" y="233619"/>
                      <a:pt x="293368" y="398211"/>
                    </a:cubicBezTo>
                    <a:cubicBezTo>
                      <a:pt x="186078" y="562803"/>
                      <a:pt x="-13870" y="1034633"/>
                      <a:pt x="760" y="1005372"/>
                    </a:cubicBezTo>
                    <a:cubicBezTo>
                      <a:pt x="15390" y="976111"/>
                      <a:pt x="275080" y="377484"/>
                      <a:pt x="381151" y="222646"/>
                    </a:cubicBezTo>
                    <a:cubicBezTo>
                      <a:pt x="487221" y="67808"/>
                      <a:pt x="595730" y="106822"/>
                      <a:pt x="637183" y="76342"/>
                    </a:cubicBezTo>
                    <a:cubicBezTo>
                      <a:pt x="678636" y="45862"/>
                      <a:pt x="701801" y="-35825"/>
                      <a:pt x="644498" y="178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 1058">
                <a:extLst>
                  <a:ext uri="{FF2B5EF4-FFF2-40B4-BE49-F238E27FC236}">
                    <a16:creationId xmlns:a16="http://schemas.microsoft.com/office/drawing/2014/main" id="{659B5FBA-9B18-8300-837D-F1BC0318C9F1}"/>
                  </a:ext>
                </a:extLst>
              </p:cNvPr>
              <p:cNvSpPr/>
              <p:nvPr/>
            </p:nvSpPr>
            <p:spPr>
              <a:xfrm>
                <a:off x="3008304" y="5543436"/>
                <a:ext cx="470707" cy="561370"/>
              </a:xfrm>
              <a:custGeom>
                <a:avLst/>
                <a:gdLst>
                  <a:gd name="connsiteX0" fmla="*/ 5558 w 470707"/>
                  <a:gd name="connsiteY0" fmla="*/ 557441 h 561370"/>
                  <a:gd name="connsiteX1" fmla="*/ 466416 w 470707"/>
                  <a:gd name="connsiteY1" fmla="*/ 8801 h 561370"/>
                  <a:gd name="connsiteX2" fmla="*/ 225014 w 470707"/>
                  <a:gd name="connsiteY2" fmla="*/ 242887 h 561370"/>
                  <a:gd name="connsiteX3" fmla="*/ 5558 w 470707"/>
                  <a:gd name="connsiteY3" fmla="*/ 557441 h 56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707" h="561370">
                    <a:moveTo>
                      <a:pt x="5558" y="557441"/>
                    </a:moveTo>
                    <a:cubicBezTo>
                      <a:pt x="45792" y="518427"/>
                      <a:pt x="429840" y="61227"/>
                      <a:pt x="466416" y="8801"/>
                    </a:cubicBezTo>
                    <a:cubicBezTo>
                      <a:pt x="502992" y="-43625"/>
                      <a:pt x="295728" y="151447"/>
                      <a:pt x="225014" y="242887"/>
                    </a:cubicBezTo>
                    <a:cubicBezTo>
                      <a:pt x="154300" y="334327"/>
                      <a:pt x="-34676" y="596455"/>
                      <a:pt x="5558" y="5574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 1059">
                <a:extLst>
                  <a:ext uri="{FF2B5EF4-FFF2-40B4-BE49-F238E27FC236}">
                    <a16:creationId xmlns:a16="http://schemas.microsoft.com/office/drawing/2014/main" id="{5B0F5085-FA34-60E8-6943-71C466E84931}"/>
                  </a:ext>
                </a:extLst>
              </p:cNvPr>
              <p:cNvSpPr/>
              <p:nvPr/>
            </p:nvSpPr>
            <p:spPr>
              <a:xfrm>
                <a:off x="2192804" y="4967020"/>
                <a:ext cx="215063" cy="1449365"/>
              </a:xfrm>
              <a:custGeom>
                <a:avLst/>
                <a:gdLst>
                  <a:gd name="connsiteX0" fmla="*/ 1756 w 215063"/>
                  <a:gd name="connsiteY0" fmla="*/ 1 h 1449365"/>
                  <a:gd name="connsiteX1" fmla="*/ 104169 w 215063"/>
                  <a:gd name="connsiteY1" fmla="*/ 826618 h 1449365"/>
                  <a:gd name="connsiteX2" fmla="*/ 213897 w 215063"/>
                  <a:gd name="connsiteY2" fmla="*/ 1448410 h 1449365"/>
                  <a:gd name="connsiteX3" fmla="*/ 31017 w 215063"/>
                  <a:gd name="connsiteY3" fmla="*/ 687630 h 1449365"/>
                  <a:gd name="connsiteX4" fmla="*/ 38332 w 215063"/>
                  <a:gd name="connsiteY4" fmla="*/ 833934 h 1449365"/>
                  <a:gd name="connsiteX5" fmla="*/ 1756 w 215063"/>
                  <a:gd name="connsiteY5" fmla="*/ 1 h 14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063" h="1449365">
                    <a:moveTo>
                      <a:pt x="1756" y="1"/>
                    </a:moveTo>
                    <a:cubicBezTo>
                      <a:pt x="12729" y="-1218"/>
                      <a:pt x="68812" y="585216"/>
                      <a:pt x="104169" y="826618"/>
                    </a:cubicBezTo>
                    <a:cubicBezTo>
                      <a:pt x="139526" y="1068020"/>
                      <a:pt x="226089" y="1471575"/>
                      <a:pt x="213897" y="1448410"/>
                    </a:cubicBezTo>
                    <a:cubicBezTo>
                      <a:pt x="201705" y="1425245"/>
                      <a:pt x="60278" y="790043"/>
                      <a:pt x="31017" y="687630"/>
                    </a:cubicBezTo>
                    <a:cubicBezTo>
                      <a:pt x="1756" y="585217"/>
                      <a:pt x="41990" y="948539"/>
                      <a:pt x="38332" y="833934"/>
                    </a:cubicBezTo>
                    <a:cubicBezTo>
                      <a:pt x="34674" y="719329"/>
                      <a:pt x="-9217" y="1220"/>
                      <a:pt x="17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 1060">
                <a:extLst>
                  <a:ext uri="{FF2B5EF4-FFF2-40B4-BE49-F238E27FC236}">
                    <a16:creationId xmlns:a16="http://schemas.microsoft.com/office/drawing/2014/main" id="{0EB6CD90-AB27-81A8-CC9B-A5CE0DFBF328}"/>
                  </a:ext>
                </a:extLst>
              </p:cNvPr>
              <p:cNvSpPr/>
              <p:nvPr/>
            </p:nvSpPr>
            <p:spPr>
              <a:xfrm>
                <a:off x="3108932" y="6502272"/>
                <a:ext cx="929097" cy="140036"/>
              </a:xfrm>
              <a:custGeom>
                <a:avLst/>
                <a:gdLst>
                  <a:gd name="connsiteX0" fmla="*/ 28 w 929097"/>
                  <a:gd name="connsiteY0" fmla="*/ 139930 h 140036"/>
                  <a:gd name="connsiteX1" fmla="*/ 526722 w 929097"/>
                  <a:gd name="connsiteY1" fmla="*/ 8256 h 140036"/>
                  <a:gd name="connsiteX2" fmla="*/ 929058 w 929097"/>
                  <a:gd name="connsiteY2" fmla="*/ 15571 h 140036"/>
                  <a:gd name="connsiteX3" fmla="*/ 504777 w 929097"/>
                  <a:gd name="connsiteY3" fmla="*/ 30202 h 140036"/>
                  <a:gd name="connsiteX4" fmla="*/ 28 w 929097"/>
                  <a:gd name="connsiteY4" fmla="*/ 139930 h 14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097" h="140036">
                    <a:moveTo>
                      <a:pt x="28" y="139930"/>
                    </a:moveTo>
                    <a:cubicBezTo>
                      <a:pt x="3685" y="136272"/>
                      <a:pt x="371884" y="28982"/>
                      <a:pt x="526722" y="8256"/>
                    </a:cubicBezTo>
                    <a:cubicBezTo>
                      <a:pt x="681560" y="-12470"/>
                      <a:pt x="932715" y="11913"/>
                      <a:pt x="929058" y="15571"/>
                    </a:cubicBezTo>
                    <a:cubicBezTo>
                      <a:pt x="925401" y="19229"/>
                      <a:pt x="659615" y="8256"/>
                      <a:pt x="504777" y="30202"/>
                    </a:cubicBezTo>
                    <a:cubicBezTo>
                      <a:pt x="349939" y="52148"/>
                      <a:pt x="-3629" y="143588"/>
                      <a:pt x="28" y="1399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 1061">
                <a:extLst>
                  <a:ext uri="{FF2B5EF4-FFF2-40B4-BE49-F238E27FC236}">
                    <a16:creationId xmlns:a16="http://schemas.microsoft.com/office/drawing/2014/main" id="{A6FF1D4A-86F8-3F22-0D32-36626081E35A}"/>
                  </a:ext>
                </a:extLst>
              </p:cNvPr>
              <p:cNvSpPr/>
              <p:nvPr/>
            </p:nvSpPr>
            <p:spPr>
              <a:xfrm>
                <a:off x="738036" y="5646874"/>
                <a:ext cx="960807" cy="541884"/>
              </a:xfrm>
              <a:custGeom>
                <a:avLst/>
                <a:gdLst>
                  <a:gd name="connsiteX0" fmla="*/ 799 w 960807"/>
                  <a:gd name="connsiteY0" fmla="*/ 460 h 541884"/>
                  <a:gd name="connsiteX1" fmla="*/ 527494 w 960807"/>
                  <a:gd name="connsiteY1" fmla="*/ 139449 h 541884"/>
                  <a:gd name="connsiteX2" fmla="*/ 959090 w 960807"/>
                  <a:gd name="connsiteY2" fmla="*/ 541785 h 541884"/>
                  <a:gd name="connsiteX3" fmla="*/ 651852 w 960807"/>
                  <a:gd name="connsiteY3" fmla="*/ 176025 h 541884"/>
                  <a:gd name="connsiteX4" fmla="*/ 799 w 960807"/>
                  <a:gd name="connsiteY4" fmla="*/ 460 h 54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807" h="541884">
                    <a:moveTo>
                      <a:pt x="799" y="460"/>
                    </a:moveTo>
                    <a:cubicBezTo>
                      <a:pt x="-19927" y="-5636"/>
                      <a:pt x="367779" y="49228"/>
                      <a:pt x="527494" y="139449"/>
                    </a:cubicBezTo>
                    <a:cubicBezTo>
                      <a:pt x="687209" y="229670"/>
                      <a:pt x="938364" y="535689"/>
                      <a:pt x="959090" y="541785"/>
                    </a:cubicBezTo>
                    <a:cubicBezTo>
                      <a:pt x="979816" y="547881"/>
                      <a:pt x="809129" y="271123"/>
                      <a:pt x="651852" y="176025"/>
                    </a:cubicBezTo>
                    <a:cubicBezTo>
                      <a:pt x="494575" y="80927"/>
                      <a:pt x="21525" y="6556"/>
                      <a:pt x="799" y="4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 1062">
                <a:extLst>
                  <a:ext uri="{FF2B5EF4-FFF2-40B4-BE49-F238E27FC236}">
                    <a16:creationId xmlns:a16="http://schemas.microsoft.com/office/drawing/2014/main" id="{EA5A3688-C121-4538-0ACC-EA2DF46815F8}"/>
                  </a:ext>
                </a:extLst>
              </p:cNvPr>
              <p:cNvSpPr/>
              <p:nvPr/>
            </p:nvSpPr>
            <p:spPr>
              <a:xfrm>
                <a:off x="2501564" y="4001395"/>
                <a:ext cx="478503" cy="1371284"/>
              </a:xfrm>
              <a:custGeom>
                <a:avLst/>
                <a:gdLst>
                  <a:gd name="connsiteX0" fmla="*/ 234 w 478503"/>
                  <a:gd name="connsiteY0" fmla="*/ 19 h 1371284"/>
                  <a:gd name="connsiteX1" fmla="*/ 336734 w 478503"/>
                  <a:gd name="connsiteY1" fmla="*/ 570605 h 1371284"/>
                  <a:gd name="connsiteX2" fmla="*/ 292842 w 478503"/>
                  <a:gd name="connsiteY2" fmla="*/ 1353331 h 1371284"/>
                  <a:gd name="connsiteX3" fmla="*/ 336734 w 478503"/>
                  <a:gd name="connsiteY3" fmla="*/ 1053408 h 1371284"/>
                  <a:gd name="connsiteX4" fmla="*/ 475722 w 478503"/>
                  <a:gd name="connsiteY4" fmla="*/ 307258 h 1371284"/>
                  <a:gd name="connsiteX5" fmla="*/ 395255 w 478503"/>
                  <a:gd name="connsiteY5" fmla="*/ 548659 h 1371284"/>
                  <a:gd name="connsiteX6" fmla="*/ 234 w 478503"/>
                  <a:gd name="connsiteY6" fmla="*/ 19 h 137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8503" h="1371284">
                    <a:moveTo>
                      <a:pt x="234" y="19"/>
                    </a:moveTo>
                    <a:cubicBezTo>
                      <a:pt x="-9519" y="3677"/>
                      <a:pt x="287966" y="345053"/>
                      <a:pt x="336734" y="570605"/>
                    </a:cubicBezTo>
                    <a:cubicBezTo>
                      <a:pt x="385502" y="796157"/>
                      <a:pt x="292842" y="1272864"/>
                      <a:pt x="292842" y="1353331"/>
                    </a:cubicBezTo>
                    <a:cubicBezTo>
                      <a:pt x="292842" y="1433798"/>
                      <a:pt x="306254" y="1227753"/>
                      <a:pt x="336734" y="1053408"/>
                    </a:cubicBezTo>
                    <a:cubicBezTo>
                      <a:pt x="367214" y="879063"/>
                      <a:pt x="465968" y="391383"/>
                      <a:pt x="475722" y="307258"/>
                    </a:cubicBezTo>
                    <a:cubicBezTo>
                      <a:pt x="485476" y="223133"/>
                      <a:pt x="472064" y="599865"/>
                      <a:pt x="395255" y="548659"/>
                    </a:cubicBezTo>
                    <a:cubicBezTo>
                      <a:pt x="318446" y="497453"/>
                      <a:pt x="9987" y="-3639"/>
                      <a:pt x="234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33" name="茎">
              <a:extLst>
                <a:ext uri="{FF2B5EF4-FFF2-40B4-BE49-F238E27FC236}">
                  <a16:creationId xmlns:a16="http://schemas.microsoft.com/office/drawing/2014/main" id="{98CB3672-D85D-7D8B-4B82-A0E80B5850FF}"/>
                </a:ext>
              </a:extLst>
            </p:cNvPr>
            <p:cNvGrpSpPr/>
            <p:nvPr/>
          </p:nvGrpSpPr>
          <p:grpSpPr>
            <a:xfrm>
              <a:off x="-51481" y="7266707"/>
              <a:ext cx="9633260" cy="2474316"/>
              <a:chOff x="-51481" y="7266707"/>
              <a:chExt cx="9633260" cy="2474316"/>
            </a:xfrm>
            <a:solidFill>
              <a:srgbClr val="00B050"/>
            </a:solidFill>
          </p:grpSpPr>
          <p:sp>
            <p:nvSpPr>
              <p:cNvPr id="1065" name="フリーフォーム 1064">
                <a:extLst>
                  <a:ext uri="{FF2B5EF4-FFF2-40B4-BE49-F238E27FC236}">
                    <a16:creationId xmlns:a16="http://schemas.microsoft.com/office/drawing/2014/main" id="{EBA3155A-74B0-8A7E-816C-CFA0E3DF2C81}"/>
                  </a:ext>
                </a:extLst>
              </p:cNvPr>
              <p:cNvSpPr/>
              <p:nvPr/>
            </p:nvSpPr>
            <p:spPr>
              <a:xfrm>
                <a:off x="-51481" y="7952215"/>
                <a:ext cx="1252759" cy="82009"/>
              </a:xfrm>
              <a:custGeom>
                <a:avLst/>
                <a:gdLst>
                  <a:gd name="connsiteX0" fmla="*/ 7365 w 1252759"/>
                  <a:gd name="connsiteY0" fmla="*/ 80869 h 82009"/>
                  <a:gd name="connsiteX1" fmla="*/ 1230576 w 1252759"/>
                  <a:gd name="connsiteY1" fmla="*/ 659 h 82009"/>
                  <a:gd name="connsiteX2" fmla="*/ 741292 w 1252759"/>
                  <a:gd name="connsiteY2" fmla="*/ 44774 h 82009"/>
                  <a:gd name="connsiteX3" fmla="*/ 7365 w 1252759"/>
                  <a:gd name="connsiteY3" fmla="*/ 80869 h 8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2759" h="82009">
                    <a:moveTo>
                      <a:pt x="7365" y="80869"/>
                    </a:moveTo>
                    <a:cubicBezTo>
                      <a:pt x="88912" y="73517"/>
                      <a:pt x="1108255" y="6675"/>
                      <a:pt x="1230576" y="659"/>
                    </a:cubicBezTo>
                    <a:cubicBezTo>
                      <a:pt x="1352897" y="-5357"/>
                      <a:pt x="938476" y="31406"/>
                      <a:pt x="741292" y="44774"/>
                    </a:cubicBezTo>
                    <a:cubicBezTo>
                      <a:pt x="544108" y="58142"/>
                      <a:pt x="-74182" y="88221"/>
                      <a:pt x="7365" y="808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 1065">
                <a:extLst>
                  <a:ext uri="{FF2B5EF4-FFF2-40B4-BE49-F238E27FC236}">
                    <a16:creationId xmlns:a16="http://schemas.microsoft.com/office/drawing/2014/main" id="{22E8B5E9-7894-DCC5-C18A-91715C44D9FD}"/>
                  </a:ext>
                </a:extLst>
              </p:cNvPr>
              <p:cNvSpPr/>
              <p:nvPr/>
            </p:nvSpPr>
            <p:spPr>
              <a:xfrm>
                <a:off x="-32084" y="8023849"/>
                <a:ext cx="1226045" cy="85435"/>
              </a:xfrm>
              <a:custGeom>
                <a:avLst/>
                <a:gdLst>
                  <a:gd name="connsiteX0" fmla="*/ 0 w 1226045"/>
                  <a:gd name="connsiteY0" fmla="*/ 85435 h 85435"/>
                  <a:gd name="connsiteX1" fmla="*/ 1219200 w 1226045"/>
                  <a:gd name="connsiteY1" fmla="*/ 1214 h 85435"/>
                  <a:gd name="connsiteX2" fmla="*/ 525379 w 1226045"/>
                  <a:gd name="connsiteY2" fmla="*/ 33298 h 85435"/>
                  <a:gd name="connsiteX3" fmla="*/ 705852 w 1226045"/>
                  <a:gd name="connsiteY3" fmla="*/ 25277 h 85435"/>
                  <a:gd name="connsiteX4" fmla="*/ 0 w 1226045"/>
                  <a:gd name="connsiteY4" fmla="*/ 85435 h 8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6045" h="85435">
                    <a:moveTo>
                      <a:pt x="0" y="85435"/>
                    </a:moveTo>
                    <a:cubicBezTo>
                      <a:pt x="85558" y="81424"/>
                      <a:pt x="1131637" y="9903"/>
                      <a:pt x="1219200" y="1214"/>
                    </a:cubicBezTo>
                    <a:cubicBezTo>
                      <a:pt x="1306763" y="-7476"/>
                      <a:pt x="525379" y="33298"/>
                      <a:pt x="525379" y="33298"/>
                    </a:cubicBezTo>
                    <a:cubicBezTo>
                      <a:pt x="439821" y="37308"/>
                      <a:pt x="791410" y="17256"/>
                      <a:pt x="705852" y="25277"/>
                    </a:cubicBezTo>
                    <a:lnTo>
                      <a:pt x="0" y="854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 1066">
                <a:extLst>
                  <a:ext uri="{FF2B5EF4-FFF2-40B4-BE49-F238E27FC236}">
                    <a16:creationId xmlns:a16="http://schemas.microsoft.com/office/drawing/2014/main" id="{8688F886-6A9C-240A-02F7-386BB5332CA3}"/>
                  </a:ext>
                </a:extLst>
              </p:cNvPr>
              <p:cNvSpPr/>
              <p:nvPr/>
            </p:nvSpPr>
            <p:spPr>
              <a:xfrm>
                <a:off x="1275287" y="7936285"/>
                <a:ext cx="863650" cy="68726"/>
              </a:xfrm>
              <a:custGeom>
                <a:avLst/>
                <a:gdLst>
                  <a:gd name="connsiteX0" fmla="*/ 60 w 863650"/>
                  <a:gd name="connsiteY0" fmla="*/ 68726 h 68726"/>
                  <a:gd name="connsiteX1" fmla="*/ 685860 w 863650"/>
                  <a:gd name="connsiteY1" fmla="*/ 547 h 68726"/>
                  <a:gd name="connsiteX2" fmla="*/ 858313 w 863650"/>
                  <a:gd name="connsiteY2" fmla="*/ 36641 h 68726"/>
                  <a:gd name="connsiteX3" fmla="*/ 545492 w 863650"/>
                  <a:gd name="connsiteY3" fmla="*/ 36641 h 68726"/>
                  <a:gd name="connsiteX4" fmla="*/ 725966 w 863650"/>
                  <a:gd name="connsiteY4" fmla="*/ 8568 h 68726"/>
                  <a:gd name="connsiteX5" fmla="*/ 60 w 863650"/>
                  <a:gd name="connsiteY5" fmla="*/ 68726 h 6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650" h="68726">
                    <a:moveTo>
                      <a:pt x="60" y="68726"/>
                    </a:moveTo>
                    <a:cubicBezTo>
                      <a:pt x="-6624" y="67389"/>
                      <a:pt x="542818" y="5894"/>
                      <a:pt x="685860" y="547"/>
                    </a:cubicBezTo>
                    <a:cubicBezTo>
                      <a:pt x="828902" y="-4800"/>
                      <a:pt x="881708" y="30625"/>
                      <a:pt x="858313" y="36641"/>
                    </a:cubicBezTo>
                    <a:cubicBezTo>
                      <a:pt x="834918" y="42657"/>
                      <a:pt x="567550" y="41320"/>
                      <a:pt x="545492" y="36641"/>
                    </a:cubicBezTo>
                    <a:cubicBezTo>
                      <a:pt x="523434" y="31962"/>
                      <a:pt x="816203" y="547"/>
                      <a:pt x="725966" y="8568"/>
                    </a:cubicBezTo>
                    <a:lnTo>
                      <a:pt x="60" y="687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 1067">
                <a:extLst>
                  <a:ext uri="{FF2B5EF4-FFF2-40B4-BE49-F238E27FC236}">
                    <a16:creationId xmlns:a16="http://schemas.microsoft.com/office/drawing/2014/main" id="{3AA875EF-5038-0C47-18A4-6F2B26DD2351}"/>
                  </a:ext>
                </a:extLst>
              </p:cNvPr>
              <p:cNvSpPr/>
              <p:nvPr/>
            </p:nvSpPr>
            <p:spPr>
              <a:xfrm>
                <a:off x="1319246" y="7880544"/>
                <a:ext cx="702268" cy="32390"/>
              </a:xfrm>
              <a:custGeom>
                <a:avLst/>
                <a:gdLst>
                  <a:gd name="connsiteX0" fmla="*/ 217 w 702268"/>
                  <a:gd name="connsiteY0" fmla="*/ 32224 h 32390"/>
                  <a:gd name="connsiteX1" fmla="*/ 369186 w 702268"/>
                  <a:gd name="connsiteY1" fmla="*/ 140 h 32390"/>
                  <a:gd name="connsiteX2" fmla="*/ 702059 w 702268"/>
                  <a:gd name="connsiteY2" fmla="*/ 20193 h 32390"/>
                  <a:gd name="connsiteX3" fmla="*/ 321059 w 702268"/>
                  <a:gd name="connsiteY3" fmla="*/ 12172 h 32390"/>
                  <a:gd name="connsiteX4" fmla="*/ 217 w 702268"/>
                  <a:gd name="connsiteY4" fmla="*/ 32224 h 3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268" h="32390">
                    <a:moveTo>
                      <a:pt x="217" y="32224"/>
                    </a:moveTo>
                    <a:cubicBezTo>
                      <a:pt x="8238" y="30219"/>
                      <a:pt x="252212" y="2145"/>
                      <a:pt x="369186" y="140"/>
                    </a:cubicBezTo>
                    <a:cubicBezTo>
                      <a:pt x="486160" y="-1865"/>
                      <a:pt x="710080" y="18188"/>
                      <a:pt x="702059" y="20193"/>
                    </a:cubicBezTo>
                    <a:cubicBezTo>
                      <a:pt x="694038" y="22198"/>
                      <a:pt x="434022" y="6825"/>
                      <a:pt x="321059" y="12172"/>
                    </a:cubicBezTo>
                    <a:cubicBezTo>
                      <a:pt x="208096" y="17519"/>
                      <a:pt x="-7804" y="34229"/>
                      <a:pt x="217" y="322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 1068">
                <a:extLst>
                  <a:ext uri="{FF2B5EF4-FFF2-40B4-BE49-F238E27FC236}">
                    <a16:creationId xmlns:a16="http://schemas.microsoft.com/office/drawing/2014/main" id="{CC5F2A18-8E58-BD9E-5E8E-4E330DFBAB6B}"/>
                  </a:ext>
                </a:extLst>
              </p:cNvPr>
              <p:cNvSpPr/>
              <p:nvPr/>
            </p:nvSpPr>
            <p:spPr>
              <a:xfrm>
                <a:off x="-36157" y="7266707"/>
                <a:ext cx="341871" cy="616285"/>
              </a:xfrm>
              <a:custGeom>
                <a:avLst/>
                <a:gdLst>
                  <a:gd name="connsiteX0" fmla="*/ 62 w 341871"/>
                  <a:gd name="connsiteY0" fmla="*/ 367 h 616285"/>
                  <a:gd name="connsiteX1" fmla="*/ 236683 w 341871"/>
                  <a:gd name="connsiteY1" fmla="*/ 120682 h 616285"/>
                  <a:gd name="connsiteX2" fmla="*/ 300852 w 341871"/>
                  <a:gd name="connsiteY2" fmla="*/ 245009 h 616285"/>
                  <a:gd name="connsiteX3" fmla="*/ 340957 w 341871"/>
                  <a:gd name="connsiteY3" fmla="*/ 457567 h 616285"/>
                  <a:gd name="connsiteX4" fmla="*/ 328925 w 341871"/>
                  <a:gd name="connsiteY4" fmla="*/ 609967 h 616285"/>
                  <a:gd name="connsiteX5" fmla="*/ 328925 w 341871"/>
                  <a:gd name="connsiteY5" fmla="*/ 240998 h 616285"/>
                  <a:gd name="connsiteX6" fmla="*/ 260746 w 341871"/>
                  <a:gd name="connsiteY6" fmla="*/ 160788 h 616285"/>
                  <a:gd name="connsiteX7" fmla="*/ 62 w 341871"/>
                  <a:gd name="connsiteY7" fmla="*/ 367 h 61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1871" h="616285">
                    <a:moveTo>
                      <a:pt x="62" y="367"/>
                    </a:moveTo>
                    <a:cubicBezTo>
                      <a:pt x="-3948" y="-6317"/>
                      <a:pt x="186551" y="79908"/>
                      <a:pt x="236683" y="120682"/>
                    </a:cubicBezTo>
                    <a:cubicBezTo>
                      <a:pt x="286815" y="161456"/>
                      <a:pt x="283473" y="188862"/>
                      <a:pt x="300852" y="245009"/>
                    </a:cubicBezTo>
                    <a:cubicBezTo>
                      <a:pt x="318231" y="301156"/>
                      <a:pt x="336278" y="396741"/>
                      <a:pt x="340957" y="457567"/>
                    </a:cubicBezTo>
                    <a:cubicBezTo>
                      <a:pt x="345636" y="518393"/>
                      <a:pt x="330930" y="646062"/>
                      <a:pt x="328925" y="609967"/>
                    </a:cubicBezTo>
                    <a:cubicBezTo>
                      <a:pt x="326920" y="573872"/>
                      <a:pt x="340288" y="315861"/>
                      <a:pt x="328925" y="240998"/>
                    </a:cubicBezTo>
                    <a:cubicBezTo>
                      <a:pt x="317562" y="166135"/>
                      <a:pt x="310209" y="195546"/>
                      <a:pt x="260746" y="160788"/>
                    </a:cubicBezTo>
                    <a:cubicBezTo>
                      <a:pt x="211283" y="126030"/>
                      <a:pt x="4072" y="7051"/>
                      <a:pt x="62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 1069">
                <a:extLst>
                  <a:ext uri="{FF2B5EF4-FFF2-40B4-BE49-F238E27FC236}">
                    <a16:creationId xmlns:a16="http://schemas.microsoft.com/office/drawing/2014/main" id="{50CAF9CD-933B-C91E-DF0F-B1F8B0FD81AE}"/>
                  </a:ext>
                </a:extLst>
              </p:cNvPr>
              <p:cNvSpPr/>
              <p:nvPr/>
            </p:nvSpPr>
            <p:spPr>
              <a:xfrm>
                <a:off x="-8303" y="7547785"/>
                <a:ext cx="211846" cy="339988"/>
              </a:xfrm>
              <a:custGeom>
                <a:avLst/>
                <a:gdLst>
                  <a:gd name="connsiteX0" fmla="*/ 282 w 211846"/>
                  <a:gd name="connsiteY0" fmla="*/ 26 h 339988"/>
                  <a:gd name="connsiteX1" fmla="*/ 160703 w 211846"/>
                  <a:gd name="connsiteY1" fmla="*/ 84247 h 339988"/>
                  <a:gd name="connsiteX2" fmla="*/ 176745 w 211846"/>
                  <a:gd name="connsiteY2" fmla="*/ 220604 h 339988"/>
                  <a:gd name="connsiteX3" fmla="*/ 176745 w 211846"/>
                  <a:gd name="connsiteY3" fmla="*/ 336910 h 339988"/>
                  <a:gd name="connsiteX4" fmla="*/ 204819 w 211846"/>
                  <a:gd name="connsiteY4" fmla="*/ 92268 h 339988"/>
                  <a:gd name="connsiteX5" fmla="*/ 282 w 211846"/>
                  <a:gd name="connsiteY5" fmla="*/ 26 h 33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846" h="339988">
                    <a:moveTo>
                      <a:pt x="282" y="26"/>
                    </a:moveTo>
                    <a:cubicBezTo>
                      <a:pt x="-7071" y="-1311"/>
                      <a:pt x="131293" y="47484"/>
                      <a:pt x="160703" y="84247"/>
                    </a:cubicBezTo>
                    <a:cubicBezTo>
                      <a:pt x="190114" y="121010"/>
                      <a:pt x="174071" y="178494"/>
                      <a:pt x="176745" y="220604"/>
                    </a:cubicBezTo>
                    <a:cubicBezTo>
                      <a:pt x="179419" y="262714"/>
                      <a:pt x="172066" y="358299"/>
                      <a:pt x="176745" y="336910"/>
                    </a:cubicBezTo>
                    <a:cubicBezTo>
                      <a:pt x="181424" y="315521"/>
                      <a:pt x="229551" y="148415"/>
                      <a:pt x="204819" y="92268"/>
                    </a:cubicBezTo>
                    <a:cubicBezTo>
                      <a:pt x="180088" y="36121"/>
                      <a:pt x="7635" y="1363"/>
                      <a:pt x="282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 1070">
                <a:extLst>
                  <a:ext uri="{FF2B5EF4-FFF2-40B4-BE49-F238E27FC236}">
                    <a16:creationId xmlns:a16="http://schemas.microsoft.com/office/drawing/2014/main" id="{15D4DC06-B004-F80B-6E26-EF5FF0C8ABF7}"/>
                  </a:ext>
                </a:extLst>
              </p:cNvPr>
              <p:cNvSpPr/>
              <p:nvPr/>
            </p:nvSpPr>
            <p:spPr>
              <a:xfrm>
                <a:off x="43653" y="7374525"/>
                <a:ext cx="220156" cy="222842"/>
              </a:xfrm>
              <a:custGeom>
                <a:avLst/>
                <a:gdLst>
                  <a:gd name="connsiteX0" fmla="*/ 463 w 220156"/>
                  <a:gd name="connsiteY0" fmla="*/ 833 h 222842"/>
                  <a:gd name="connsiteX1" fmla="*/ 213021 w 220156"/>
                  <a:gd name="connsiteY1" fmla="*/ 217401 h 222842"/>
                  <a:gd name="connsiteX2" fmla="*/ 156873 w 220156"/>
                  <a:gd name="connsiteY2" fmla="*/ 145212 h 222842"/>
                  <a:gd name="connsiteX3" fmla="*/ 463 w 220156"/>
                  <a:gd name="connsiteY3" fmla="*/ 833 h 22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156" h="222842">
                    <a:moveTo>
                      <a:pt x="463" y="833"/>
                    </a:moveTo>
                    <a:cubicBezTo>
                      <a:pt x="9821" y="12864"/>
                      <a:pt x="186953" y="193338"/>
                      <a:pt x="213021" y="217401"/>
                    </a:cubicBezTo>
                    <a:cubicBezTo>
                      <a:pt x="239089" y="241464"/>
                      <a:pt x="187620" y="179970"/>
                      <a:pt x="156873" y="145212"/>
                    </a:cubicBezTo>
                    <a:cubicBezTo>
                      <a:pt x="126126" y="110454"/>
                      <a:pt x="-8895" y="-11198"/>
                      <a:pt x="463" y="8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 1071">
                <a:extLst>
                  <a:ext uri="{FF2B5EF4-FFF2-40B4-BE49-F238E27FC236}">
                    <a16:creationId xmlns:a16="http://schemas.microsoft.com/office/drawing/2014/main" id="{752A8A26-59E3-0049-DE4E-B5AFD7C837C9}"/>
                  </a:ext>
                </a:extLst>
              </p:cNvPr>
              <p:cNvSpPr/>
              <p:nvPr/>
            </p:nvSpPr>
            <p:spPr>
              <a:xfrm>
                <a:off x="328800" y="7672101"/>
                <a:ext cx="529642" cy="280948"/>
              </a:xfrm>
              <a:custGeom>
                <a:avLst/>
                <a:gdLst>
                  <a:gd name="connsiteX0" fmla="*/ 63 w 529642"/>
                  <a:gd name="connsiteY0" fmla="*/ 36 h 280948"/>
                  <a:gd name="connsiteX1" fmla="*/ 336947 w 529642"/>
                  <a:gd name="connsiteY1" fmla="*/ 208583 h 280948"/>
                  <a:gd name="connsiteX2" fmla="*/ 529453 w 529642"/>
                  <a:gd name="connsiteY2" fmla="*/ 280773 h 280948"/>
                  <a:gd name="connsiteX3" fmla="*/ 365021 w 529642"/>
                  <a:gd name="connsiteY3" fmla="*/ 192541 h 280948"/>
                  <a:gd name="connsiteX4" fmla="*/ 63 w 529642"/>
                  <a:gd name="connsiteY4" fmla="*/ 36 h 280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642" h="280948">
                    <a:moveTo>
                      <a:pt x="63" y="36"/>
                    </a:moveTo>
                    <a:cubicBezTo>
                      <a:pt x="-4616" y="2710"/>
                      <a:pt x="248715" y="161794"/>
                      <a:pt x="336947" y="208583"/>
                    </a:cubicBezTo>
                    <a:cubicBezTo>
                      <a:pt x="425179" y="255372"/>
                      <a:pt x="524774" y="283447"/>
                      <a:pt x="529453" y="280773"/>
                    </a:cubicBezTo>
                    <a:cubicBezTo>
                      <a:pt x="534132" y="278099"/>
                      <a:pt x="451247" y="241336"/>
                      <a:pt x="365021" y="192541"/>
                    </a:cubicBezTo>
                    <a:cubicBezTo>
                      <a:pt x="278795" y="143746"/>
                      <a:pt x="4742" y="-2638"/>
                      <a:pt x="63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 1072">
                <a:extLst>
                  <a:ext uri="{FF2B5EF4-FFF2-40B4-BE49-F238E27FC236}">
                    <a16:creationId xmlns:a16="http://schemas.microsoft.com/office/drawing/2014/main" id="{6C92DB20-FB86-5ADB-FB48-B5EFC7E19C63}"/>
                  </a:ext>
                </a:extLst>
              </p:cNvPr>
              <p:cNvSpPr/>
              <p:nvPr/>
            </p:nvSpPr>
            <p:spPr>
              <a:xfrm>
                <a:off x="276721" y="7744165"/>
                <a:ext cx="453216" cy="253104"/>
              </a:xfrm>
              <a:custGeom>
                <a:avLst/>
                <a:gdLst>
                  <a:gd name="connsiteX0" fmla="*/ 5 w 453216"/>
                  <a:gd name="connsiteY0" fmla="*/ 161 h 253104"/>
                  <a:gd name="connsiteX1" fmla="*/ 316837 w 453216"/>
                  <a:gd name="connsiteY1" fmla="*/ 160582 h 253104"/>
                  <a:gd name="connsiteX2" fmla="*/ 453195 w 453216"/>
                  <a:gd name="connsiteY2" fmla="*/ 252824 h 253104"/>
                  <a:gd name="connsiteX3" fmla="*/ 308816 w 453216"/>
                  <a:gd name="connsiteY3" fmla="*/ 132509 h 253104"/>
                  <a:gd name="connsiteX4" fmla="*/ 5 w 453216"/>
                  <a:gd name="connsiteY4" fmla="*/ 161 h 25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216" h="253104">
                    <a:moveTo>
                      <a:pt x="5" y="161"/>
                    </a:moveTo>
                    <a:cubicBezTo>
                      <a:pt x="1342" y="4840"/>
                      <a:pt x="241305" y="118472"/>
                      <a:pt x="316837" y="160582"/>
                    </a:cubicBezTo>
                    <a:cubicBezTo>
                      <a:pt x="392369" y="202693"/>
                      <a:pt x="454532" y="257503"/>
                      <a:pt x="453195" y="252824"/>
                    </a:cubicBezTo>
                    <a:cubicBezTo>
                      <a:pt x="451858" y="248145"/>
                      <a:pt x="379669" y="171277"/>
                      <a:pt x="308816" y="132509"/>
                    </a:cubicBezTo>
                    <a:cubicBezTo>
                      <a:pt x="237963" y="93741"/>
                      <a:pt x="-1332" y="-4518"/>
                      <a:pt x="5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 1073">
                <a:extLst>
                  <a:ext uri="{FF2B5EF4-FFF2-40B4-BE49-F238E27FC236}">
                    <a16:creationId xmlns:a16="http://schemas.microsoft.com/office/drawing/2014/main" id="{33590368-96BB-7AD1-87B4-09AC33690F31}"/>
                  </a:ext>
                </a:extLst>
              </p:cNvPr>
              <p:cNvSpPr/>
              <p:nvPr/>
            </p:nvSpPr>
            <p:spPr>
              <a:xfrm>
                <a:off x="764366" y="7643121"/>
                <a:ext cx="366450" cy="364745"/>
              </a:xfrm>
              <a:custGeom>
                <a:avLst/>
                <a:gdLst>
                  <a:gd name="connsiteX0" fmla="*/ 358581 w 366450"/>
                  <a:gd name="connsiteY0" fmla="*/ 4953 h 364745"/>
                  <a:gd name="connsiteX1" fmla="*/ 1645 w 366450"/>
                  <a:gd name="connsiteY1" fmla="*/ 361890 h 364745"/>
                  <a:gd name="connsiteX2" fmla="*/ 230245 w 366450"/>
                  <a:gd name="connsiteY2" fmla="*/ 165374 h 364745"/>
                  <a:gd name="connsiteX3" fmla="*/ 358581 w 366450"/>
                  <a:gd name="connsiteY3" fmla="*/ 4953 h 3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450" h="364745">
                    <a:moveTo>
                      <a:pt x="358581" y="4953"/>
                    </a:moveTo>
                    <a:cubicBezTo>
                      <a:pt x="320481" y="37706"/>
                      <a:pt x="23034" y="335153"/>
                      <a:pt x="1645" y="361890"/>
                    </a:cubicBezTo>
                    <a:cubicBezTo>
                      <a:pt x="-19744" y="388627"/>
                      <a:pt x="173429" y="220185"/>
                      <a:pt x="230245" y="165374"/>
                    </a:cubicBezTo>
                    <a:cubicBezTo>
                      <a:pt x="287061" y="110563"/>
                      <a:pt x="396681" y="-27800"/>
                      <a:pt x="358581" y="49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 1074">
                <a:extLst>
                  <a:ext uri="{FF2B5EF4-FFF2-40B4-BE49-F238E27FC236}">
                    <a16:creationId xmlns:a16="http://schemas.microsoft.com/office/drawing/2014/main" id="{420ED2FF-64D5-AD34-23FC-6665BD115AC6}"/>
                  </a:ext>
                </a:extLst>
              </p:cNvPr>
              <p:cNvSpPr/>
              <p:nvPr/>
            </p:nvSpPr>
            <p:spPr>
              <a:xfrm>
                <a:off x="1093842" y="7302648"/>
                <a:ext cx="157699" cy="523558"/>
              </a:xfrm>
              <a:custGeom>
                <a:avLst/>
                <a:gdLst>
                  <a:gd name="connsiteX0" fmla="*/ 21084 w 157699"/>
                  <a:gd name="connsiteY0" fmla="*/ 520 h 523558"/>
                  <a:gd name="connsiteX1" fmla="*/ 1032 w 157699"/>
                  <a:gd name="connsiteY1" fmla="*/ 209068 h 523558"/>
                  <a:gd name="connsiteX2" fmla="*/ 57179 w 157699"/>
                  <a:gd name="connsiteY2" fmla="*/ 373499 h 523558"/>
                  <a:gd name="connsiteX3" fmla="*/ 157442 w 157699"/>
                  <a:gd name="connsiteY3" fmla="*/ 521889 h 523558"/>
                  <a:gd name="connsiteX4" fmla="*/ 25095 w 157699"/>
                  <a:gd name="connsiteY4" fmla="*/ 273236 h 523558"/>
                  <a:gd name="connsiteX5" fmla="*/ 21084 w 157699"/>
                  <a:gd name="connsiteY5" fmla="*/ 520 h 52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699" h="523558">
                    <a:moveTo>
                      <a:pt x="21084" y="520"/>
                    </a:moveTo>
                    <a:cubicBezTo>
                      <a:pt x="17074" y="-10175"/>
                      <a:pt x="-4984" y="146905"/>
                      <a:pt x="1032" y="209068"/>
                    </a:cubicBezTo>
                    <a:cubicBezTo>
                      <a:pt x="7048" y="271231"/>
                      <a:pt x="31111" y="321362"/>
                      <a:pt x="57179" y="373499"/>
                    </a:cubicBezTo>
                    <a:cubicBezTo>
                      <a:pt x="83247" y="425636"/>
                      <a:pt x="162789" y="538599"/>
                      <a:pt x="157442" y="521889"/>
                    </a:cubicBezTo>
                    <a:cubicBezTo>
                      <a:pt x="152095" y="505179"/>
                      <a:pt x="51832" y="358125"/>
                      <a:pt x="25095" y="273236"/>
                    </a:cubicBezTo>
                    <a:cubicBezTo>
                      <a:pt x="-1642" y="188347"/>
                      <a:pt x="25094" y="11215"/>
                      <a:pt x="21084" y="5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 1075">
                <a:extLst>
                  <a:ext uri="{FF2B5EF4-FFF2-40B4-BE49-F238E27FC236}">
                    <a16:creationId xmlns:a16="http://schemas.microsoft.com/office/drawing/2014/main" id="{70DDF2DC-E98E-63F0-58C3-2707FA64DAC9}"/>
                  </a:ext>
                </a:extLst>
              </p:cNvPr>
              <p:cNvSpPr/>
              <p:nvPr/>
            </p:nvSpPr>
            <p:spPr>
              <a:xfrm>
                <a:off x="1167467" y="7303962"/>
                <a:ext cx="107886" cy="394535"/>
              </a:xfrm>
              <a:custGeom>
                <a:avLst/>
                <a:gdLst>
                  <a:gd name="connsiteX0" fmla="*/ 7617 w 107886"/>
                  <a:gd name="connsiteY0" fmla="*/ 11238 h 394535"/>
                  <a:gd name="connsiteX1" fmla="*/ 47722 w 107886"/>
                  <a:gd name="connsiteY1" fmla="*/ 384217 h 394535"/>
                  <a:gd name="connsiteX2" fmla="*/ 39701 w 107886"/>
                  <a:gd name="connsiteY2" fmla="*/ 275933 h 394535"/>
                  <a:gd name="connsiteX3" fmla="*/ 107880 w 107886"/>
                  <a:gd name="connsiteY3" fmla="*/ 123533 h 394535"/>
                  <a:gd name="connsiteX4" fmla="*/ 43712 w 107886"/>
                  <a:gd name="connsiteY4" fmla="*/ 275933 h 394535"/>
                  <a:gd name="connsiteX5" fmla="*/ 43712 w 107886"/>
                  <a:gd name="connsiteY5" fmla="*/ 332080 h 394535"/>
                  <a:gd name="connsiteX6" fmla="*/ 3607 w 107886"/>
                  <a:gd name="connsiteY6" fmla="*/ 115512 h 394535"/>
                  <a:gd name="connsiteX7" fmla="*/ 7617 w 107886"/>
                  <a:gd name="connsiteY7" fmla="*/ 11238 h 39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86" h="394535">
                    <a:moveTo>
                      <a:pt x="7617" y="11238"/>
                    </a:moveTo>
                    <a:cubicBezTo>
                      <a:pt x="14969" y="56022"/>
                      <a:pt x="42375" y="340101"/>
                      <a:pt x="47722" y="384217"/>
                    </a:cubicBezTo>
                    <a:cubicBezTo>
                      <a:pt x="53069" y="428333"/>
                      <a:pt x="29675" y="319380"/>
                      <a:pt x="39701" y="275933"/>
                    </a:cubicBezTo>
                    <a:cubicBezTo>
                      <a:pt x="49727" y="232486"/>
                      <a:pt x="107212" y="123533"/>
                      <a:pt x="107880" y="123533"/>
                    </a:cubicBezTo>
                    <a:cubicBezTo>
                      <a:pt x="108548" y="123533"/>
                      <a:pt x="54407" y="241175"/>
                      <a:pt x="43712" y="275933"/>
                    </a:cubicBezTo>
                    <a:cubicBezTo>
                      <a:pt x="33017" y="310691"/>
                      <a:pt x="50396" y="358817"/>
                      <a:pt x="43712" y="332080"/>
                    </a:cubicBezTo>
                    <a:cubicBezTo>
                      <a:pt x="37028" y="305343"/>
                      <a:pt x="10291" y="164307"/>
                      <a:pt x="3607" y="115512"/>
                    </a:cubicBezTo>
                    <a:cubicBezTo>
                      <a:pt x="-3077" y="66717"/>
                      <a:pt x="265" y="-33546"/>
                      <a:pt x="7617" y="112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 1076">
                <a:extLst>
                  <a:ext uri="{FF2B5EF4-FFF2-40B4-BE49-F238E27FC236}">
                    <a16:creationId xmlns:a16="http://schemas.microsoft.com/office/drawing/2014/main" id="{0F42C4B4-E2AC-10A1-CB47-4417F4E830FB}"/>
                  </a:ext>
                </a:extLst>
              </p:cNvPr>
              <p:cNvSpPr/>
              <p:nvPr/>
            </p:nvSpPr>
            <p:spPr>
              <a:xfrm>
                <a:off x="1251222" y="7407440"/>
                <a:ext cx="104479" cy="442720"/>
              </a:xfrm>
              <a:custGeom>
                <a:avLst/>
                <a:gdLst>
                  <a:gd name="connsiteX0" fmla="*/ 64231 w 104479"/>
                  <a:gd name="connsiteY0" fmla="*/ 2 h 442720"/>
                  <a:gd name="connsiteX1" fmla="*/ 20115 w 104479"/>
                  <a:gd name="connsiteY1" fmla="*/ 224592 h 442720"/>
                  <a:gd name="connsiteX2" fmla="*/ 62 w 104479"/>
                  <a:gd name="connsiteY2" fmla="*/ 437149 h 442720"/>
                  <a:gd name="connsiteX3" fmla="*/ 16104 w 104479"/>
                  <a:gd name="connsiteY3" fmla="*/ 372981 h 442720"/>
                  <a:gd name="connsiteX4" fmla="*/ 72252 w 104479"/>
                  <a:gd name="connsiteY4" fmla="*/ 288760 h 442720"/>
                  <a:gd name="connsiteX5" fmla="*/ 104336 w 104479"/>
                  <a:gd name="connsiteY5" fmla="*/ 48128 h 442720"/>
                  <a:gd name="connsiteX6" fmla="*/ 60220 w 104479"/>
                  <a:gd name="connsiteY6" fmla="*/ 260686 h 442720"/>
                  <a:gd name="connsiteX7" fmla="*/ 16104 w 104479"/>
                  <a:gd name="connsiteY7" fmla="*/ 421107 h 442720"/>
                  <a:gd name="connsiteX8" fmla="*/ 40167 w 104479"/>
                  <a:gd name="connsiteY8" fmla="*/ 228602 h 442720"/>
                  <a:gd name="connsiteX9" fmla="*/ 64231 w 104479"/>
                  <a:gd name="connsiteY9" fmla="*/ 2 h 44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479" h="442720">
                    <a:moveTo>
                      <a:pt x="64231" y="2"/>
                    </a:moveTo>
                    <a:cubicBezTo>
                      <a:pt x="60889" y="-666"/>
                      <a:pt x="30810" y="151734"/>
                      <a:pt x="20115" y="224592"/>
                    </a:cubicBezTo>
                    <a:cubicBezTo>
                      <a:pt x="9420" y="297450"/>
                      <a:pt x="730" y="412418"/>
                      <a:pt x="62" y="437149"/>
                    </a:cubicBezTo>
                    <a:cubicBezTo>
                      <a:pt x="-606" y="461880"/>
                      <a:pt x="4072" y="397713"/>
                      <a:pt x="16104" y="372981"/>
                    </a:cubicBezTo>
                    <a:cubicBezTo>
                      <a:pt x="28136" y="348249"/>
                      <a:pt x="57547" y="342902"/>
                      <a:pt x="72252" y="288760"/>
                    </a:cubicBezTo>
                    <a:cubicBezTo>
                      <a:pt x="86957" y="234618"/>
                      <a:pt x="106341" y="52807"/>
                      <a:pt x="104336" y="48128"/>
                    </a:cubicBezTo>
                    <a:cubicBezTo>
                      <a:pt x="102331" y="43449"/>
                      <a:pt x="74925" y="198523"/>
                      <a:pt x="60220" y="260686"/>
                    </a:cubicBezTo>
                    <a:cubicBezTo>
                      <a:pt x="45515" y="322849"/>
                      <a:pt x="19446" y="426454"/>
                      <a:pt x="16104" y="421107"/>
                    </a:cubicBezTo>
                    <a:cubicBezTo>
                      <a:pt x="12762" y="415760"/>
                      <a:pt x="30141" y="292770"/>
                      <a:pt x="40167" y="228602"/>
                    </a:cubicBezTo>
                    <a:cubicBezTo>
                      <a:pt x="50193" y="164434"/>
                      <a:pt x="67573" y="670"/>
                      <a:pt x="6423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 1077">
                <a:extLst>
                  <a:ext uri="{FF2B5EF4-FFF2-40B4-BE49-F238E27FC236}">
                    <a16:creationId xmlns:a16="http://schemas.microsoft.com/office/drawing/2014/main" id="{3F31A945-8192-36F0-776F-CEFA3945A1AF}"/>
                  </a:ext>
                </a:extLst>
              </p:cNvPr>
              <p:cNvSpPr/>
              <p:nvPr/>
            </p:nvSpPr>
            <p:spPr>
              <a:xfrm>
                <a:off x="1217621" y="7751186"/>
                <a:ext cx="119075" cy="869791"/>
              </a:xfrm>
              <a:custGeom>
                <a:avLst/>
                <a:gdLst>
                  <a:gd name="connsiteX0" fmla="*/ 20629 w 119075"/>
                  <a:gd name="connsiteY0" fmla="*/ 2164 h 869791"/>
                  <a:gd name="connsiteX1" fmla="*/ 4754 w 119075"/>
                  <a:gd name="connsiteY1" fmla="*/ 316489 h 869791"/>
                  <a:gd name="connsiteX2" fmla="*/ 119054 w 119075"/>
                  <a:gd name="connsiteY2" fmla="*/ 868939 h 869791"/>
                  <a:gd name="connsiteX3" fmla="*/ 14279 w 119075"/>
                  <a:gd name="connsiteY3" fmla="*/ 443489 h 869791"/>
                  <a:gd name="connsiteX4" fmla="*/ 11104 w 119075"/>
                  <a:gd name="connsiteY4" fmla="*/ 465714 h 869791"/>
                  <a:gd name="connsiteX5" fmla="*/ 20629 w 119075"/>
                  <a:gd name="connsiteY5" fmla="*/ 2164 h 86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75" h="869791">
                    <a:moveTo>
                      <a:pt x="20629" y="2164"/>
                    </a:moveTo>
                    <a:cubicBezTo>
                      <a:pt x="19571" y="-22707"/>
                      <a:pt x="-11650" y="172027"/>
                      <a:pt x="4754" y="316489"/>
                    </a:cubicBezTo>
                    <a:cubicBezTo>
                      <a:pt x="21158" y="460951"/>
                      <a:pt x="117467" y="847772"/>
                      <a:pt x="119054" y="868939"/>
                    </a:cubicBezTo>
                    <a:cubicBezTo>
                      <a:pt x="120641" y="890106"/>
                      <a:pt x="32271" y="510693"/>
                      <a:pt x="14279" y="443489"/>
                    </a:cubicBezTo>
                    <a:cubicBezTo>
                      <a:pt x="-3713" y="376285"/>
                      <a:pt x="10046" y="533447"/>
                      <a:pt x="11104" y="465714"/>
                    </a:cubicBezTo>
                    <a:cubicBezTo>
                      <a:pt x="12162" y="397981"/>
                      <a:pt x="21687" y="27035"/>
                      <a:pt x="20629" y="21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 1078">
                <a:extLst>
                  <a:ext uri="{FF2B5EF4-FFF2-40B4-BE49-F238E27FC236}">
                    <a16:creationId xmlns:a16="http://schemas.microsoft.com/office/drawing/2014/main" id="{EF71EFF7-70B0-D291-4F4C-9D56B485680B}"/>
                  </a:ext>
                </a:extLst>
              </p:cNvPr>
              <p:cNvSpPr/>
              <p:nvPr/>
            </p:nvSpPr>
            <p:spPr>
              <a:xfrm>
                <a:off x="1289630" y="7775512"/>
                <a:ext cx="82121" cy="638312"/>
              </a:xfrm>
              <a:custGeom>
                <a:avLst/>
                <a:gdLst>
                  <a:gd name="connsiteX0" fmla="*/ 24820 w 82121"/>
                  <a:gd name="connsiteY0" fmla="*/ 63 h 638312"/>
                  <a:gd name="connsiteX1" fmla="*/ 27995 w 82121"/>
                  <a:gd name="connsiteY1" fmla="*/ 311213 h 638312"/>
                  <a:gd name="connsiteX2" fmla="*/ 81970 w 82121"/>
                  <a:gd name="connsiteY2" fmla="*/ 638238 h 638312"/>
                  <a:gd name="connsiteX3" fmla="*/ 8945 w 82121"/>
                  <a:gd name="connsiteY3" fmla="*/ 282638 h 638312"/>
                  <a:gd name="connsiteX4" fmla="*/ 2595 w 82121"/>
                  <a:gd name="connsiteY4" fmla="*/ 336613 h 638312"/>
                  <a:gd name="connsiteX5" fmla="*/ 24820 w 82121"/>
                  <a:gd name="connsiteY5" fmla="*/ 63 h 638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121" h="638312">
                    <a:moveTo>
                      <a:pt x="24820" y="63"/>
                    </a:moveTo>
                    <a:cubicBezTo>
                      <a:pt x="29053" y="-4170"/>
                      <a:pt x="18470" y="204851"/>
                      <a:pt x="27995" y="311213"/>
                    </a:cubicBezTo>
                    <a:cubicBezTo>
                      <a:pt x="37520" y="417575"/>
                      <a:pt x="85145" y="643000"/>
                      <a:pt x="81970" y="638238"/>
                    </a:cubicBezTo>
                    <a:cubicBezTo>
                      <a:pt x="78795" y="633476"/>
                      <a:pt x="22174" y="332909"/>
                      <a:pt x="8945" y="282638"/>
                    </a:cubicBezTo>
                    <a:cubicBezTo>
                      <a:pt x="-4284" y="232367"/>
                      <a:pt x="478" y="377888"/>
                      <a:pt x="2595" y="336613"/>
                    </a:cubicBezTo>
                    <a:cubicBezTo>
                      <a:pt x="4712" y="295338"/>
                      <a:pt x="20587" y="4296"/>
                      <a:pt x="24820" y="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 1079">
                <a:extLst>
                  <a:ext uri="{FF2B5EF4-FFF2-40B4-BE49-F238E27FC236}">
                    <a16:creationId xmlns:a16="http://schemas.microsoft.com/office/drawing/2014/main" id="{8686AF02-E4B1-2BEC-8B24-F1E5C0B44C37}"/>
                  </a:ext>
                </a:extLst>
              </p:cNvPr>
              <p:cNvSpPr/>
              <p:nvPr/>
            </p:nvSpPr>
            <p:spPr>
              <a:xfrm>
                <a:off x="1336586" y="8301828"/>
                <a:ext cx="66771" cy="381904"/>
              </a:xfrm>
              <a:custGeom>
                <a:avLst/>
                <a:gdLst>
                  <a:gd name="connsiteX0" fmla="*/ 66764 w 66771"/>
                  <a:gd name="connsiteY0" fmla="*/ 797 h 381904"/>
                  <a:gd name="connsiteX1" fmla="*/ 28664 w 66771"/>
                  <a:gd name="connsiteY1" fmla="*/ 105572 h 381904"/>
                  <a:gd name="connsiteX2" fmla="*/ 89 w 66771"/>
                  <a:gd name="connsiteY2" fmla="*/ 162722 h 381904"/>
                  <a:gd name="connsiteX3" fmla="*/ 19139 w 66771"/>
                  <a:gd name="connsiteY3" fmla="*/ 194472 h 381904"/>
                  <a:gd name="connsiteX4" fmla="*/ 3264 w 66771"/>
                  <a:gd name="connsiteY4" fmla="*/ 381797 h 381904"/>
                  <a:gd name="connsiteX5" fmla="*/ 31839 w 66771"/>
                  <a:gd name="connsiteY5" fmla="*/ 165897 h 381904"/>
                  <a:gd name="connsiteX6" fmla="*/ 66764 w 66771"/>
                  <a:gd name="connsiteY6" fmla="*/ 797 h 38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771" h="381904">
                    <a:moveTo>
                      <a:pt x="66764" y="797"/>
                    </a:moveTo>
                    <a:cubicBezTo>
                      <a:pt x="66235" y="-9257"/>
                      <a:pt x="39776" y="78585"/>
                      <a:pt x="28664" y="105572"/>
                    </a:cubicBezTo>
                    <a:cubicBezTo>
                      <a:pt x="17552" y="132559"/>
                      <a:pt x="1676" y="147905"/>
                      <a:pt x="89" y="162722"/>
                    </a:cubicBezTo>
                    <a:cubicBezTo>
                      <a:pt x="-1498" y="177539"/>
                      <a:pt x="18610" y="157960"/>
                      <a:pt x="19139" y="194472"/>
                    </a:cubicBezTo>
                    <a:cubicBezTo>
                      <a:pt x="19668" y="230984"/>
                      <a:pt x="1147" y="386559"/>
                      <a:pt x="3264" y="381797"/>
                    </a:cubicBezTo>
                    <a:cubicBezTo>
                      <a:pt x="5381" y="377035"/>
                      <a:pt x="22843" y="228339"/>
                      <a:pt x="31839" y="165897"/>
                    </a:cubicBezTo>
                    <a:cubicBezTo>
                      <a:pt x="40835" y="103455"/>
                      <a:pt x="67293" y="10851"/>
                      <a:pt x="66764" y="7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 1080">
                <a:extLst>
                  <a:ext uri="{FF2B5EF4-FFF2-40B4-BE49-F238E27FC236}">
                    <a16:creationId xmlns:a16="http://schemas.microsoft.com/office/drawing/2014/main" id="{CD3D6011-EE77-39C4-8A48-BEFF80F1EFE1}"/>
                  </a:ext>
                </a:extLst>
              </p:cNvPr>
              <p:cNvSpPr/>
              <p:nvPr/>
            </p:nvSpPr>
            <p:spPr>
              <a:xfrm>
                <a:off x="1384145" y="8331094"/>
                <a:ext cx="76359" cy="378311"/>
              </a:xfrm>
              <a:custGeom>
                <a:avLst/>
                <a:gdLst>
                  <a:gd name="connsiteX0" fmla="*/ 22380 w 76359"/>
                  <a:gd name="connsiteY0" fmla="*/ 106 h 378311"/>
                  <a:gd name="connsiteX1" fmla="*/ 76355 w 76359"/>
                  <a:gd name="connsiteY1" fmla="*/ 155681 h 378311"/>
                  <a:gd name="connsiteX2" fmla="*/ 22380 w 76359"/>
                  <a:gd name="connsiteY2" fmla="*/ 222356 h 378311"/>
                  <a:gd name="connsiteX3" fmla="*/ 155 w 76359"/>
                  <a:gd name="connsiteY3" fmla="*/ 377931 h 378311"/>
                  <a:gd name="connsiteX4" fmla="*/ 16030 w 76359"/>
                  <a:gd name="connsiteY4" fmla="*/ 263631 h 378311"/>
                  <a:gd name="connsiteX5" fmla="*/ 76355 w 76359"/>
                  <a:gd name="connsiteY5" fmla="*/ 181081 h 378311"/>
                  <a:gd name="connsiteX6" fmla="*/ 22380 w 76359"/>
                  <a:gd name="connsiteY6" fmla="*/ 106 h 37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359" h="378311">
                    <a:moveTo>
                      <a:pt x="22380" y="106"/>
                    </a:moveTo>
                    <a:cubicBezTo>
                      <a:pt x="22380" y="-4127"/>
                      <a:pt x="76355" y="118639"/>
                      <a:pt x="76355" y="155681"/>
                    </a:cubicBezTo>
                    <a:cubicBezTo>
                      <a:pt x="76355" y="192723"/>
                      <a:pt x="35080" y="185314"/>
                      <a:pt x="22380" y="222356"/>
                    </a:cubicBezTo>
                    <a:cubicBezTo>
                      <a:pt x="9680" y="259398"/>
                      <a:pt x="1213" y="371052"/>
                      <a:pt x="155" y="377931"/>
                    </a:cubicBezTo>
                    <a:cubicBezTo>
                      <a:pt x="-903" y="384810"/>
                      <a:pt x="3330" y="296439"/>
                      <a:pt x="16030" y="263631"/>
                    </a:cubicBezTo>
                    <a:cubicBezTo>
                      <a:pt x="28730" y="230823"/>
                      <a:pt x="76884" y="225002"/>
                      <a:pt x="76355" y="181081"/>
                    </a:cubicBezTo>
                    <a:cubicBezTo>
                      <a:pt x="75826" y="137160"/>
                      <a:pt x="22380" y="4339"/>
                      <a:pt x="2238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 1081">
                <a:extLst>
                  <a:ext uri="{FF2B5EF4-FFF2-40B4-BE49-F238E27FC236}">
                    <a16:creationId xmlns:a16="http://schemas.microsoft.com/office/drawing/2014/main" id="{C3BD3E9B-7002-8973-D66C-C7FDF84F5198}"/>
                  </a:ext>
                </a:extLst>
              </p:cNvPr>
              <p:cNvSpPr/>
              <p:nvPr/>
            </p:nvSpPr>
            <p:spPr>
              <a:xfrm>
                <a:off x="1354365" y="8648195"/>
                <a:ext cx="449472" cy="722921"/>
              </a:xfrm>
              <a:custGeom>
                <a:avLst/>
                <a:gdLst>
                  <a:gd name="connsiteX0" fmla="*/ 1360 w 449472"/>
                  <a:gd name="connsiteY0" fmla="*/ 505 h 722921"/>
                  <a:gd name="connsiteX1" fmla="*/ 134710 w 449472"/>
                  <a:gd name="connsiteY1" fmla="*/ 273555 h 722921"/>
                  <a:gd name="connsiteX2" fmla="*/ 315685 w 449472"/>
                  <a:gd name="connsiteY2" fmla="*/ 587880 h 722921"/>
                  <a:gd name="connsiteX3" fmla="*/ 449035 w 449472"/>
                  <a:gd name="connsiteY3" fmla="*/ 721230 h 722921"/>
                  <a:gd name="connsiteX4" fmla="*/ 271235 w 449472"/>
                  <a:gd name="connsiteY4" fmla="*/ 505330 h 722921"/>
                  <a:gd name="connsiteX5" fmla="*/ 58510 w 449472"/>
                  <a:gd name="connsiteY5" fmla="*/ 162430 h 722921"/>
                  <a:gd name="connsiteX6" fmla="*/ 64860 w 449472"/>
                  <a:gd name="connsiteY6" fmla="*/ 203705 h 722921"/>
                  <a:gd name="connsiteX7" fmla="*/ 1360 w 449472"/>
                  <a:gd name="connsiteY7" fmla="*/ 505 h 72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472" h="722921">
                    <a:moveTo>
                      <a:pt x="1360" y="505"/>
                    </a:moveTo>
                    <a:cubicBezTo>
                      <a:pt x="13002" y="12147"/>
                      <a:pt x="82323" y="175659"/>
                      <a:pt x="134710" y="273555"/>
                    </a:cubicBezTo>
                    <a:cubicBezTo>
                      <a:pt x="187097" y="371451"/>
                      <a:pt x="263298" y="513268"/>
                      <a:pt x="315685" y="587880"/>
                    </a:cubicBezTo>
                    <a:cubicBezTo>
                      <a:pt x="368072" y="662492"/>
                      <a:pt x="456443" y="734988"/>
                      <a:pt x="449035" y="721230"/>
                    </a:cubicBezTo>
                    <a:cubicBezTo>
                      <a:pt x="441627" y="707472"/>
                      <a:pt x="336323" y="598463"/>
                      <a:pt x="271235" y="505330"/>
                    </a:cubicBezTo>
                    <a:cubicBezTo>
                      <a:pt x="206147" y="412197"/>
                      <a:pt x="92906" y="212701"/>
                      <a:pt x="58510" y="162430"/>
                    </a:cubicBezTo>
                    <a:cubicBezTo>
                      <a:pt x="24114" y="112159"/>
                      <a:pt x="73327" y="225401"/>
                      <a:pt x="64860" y="203705"/>
                    </a:cubicBezTo>
                    <a:cubicBezTo>
                      <a:pt x="56393" y="182009"/>
                      <a:pt x="-10282" y="-11137"/>
                      <a:pt x="1360" y="5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 1082">
                <a:extLst>
                  <a:ext uri="{FF2B5EF4-FFF2-40B4-BE49-F238E27FC236}">
                    <a16:creationId xmlns:a16="http://schemas.microsoft.com/office/drawing/2014/main" id="{2A4998A3-6763-6540-3A8F-A2A167FCAD31}"/>
                  </a:ext>
                </a:extLst>
              </p:cNvPr>
              <p:cNvSpPr/>
              <p:nvPr/>
            </p:nvSpPr>
            <p:spPr>
              <a:xfrm>
                <a:off x="1434997" y="8610205"/>
                <a:ext cx="433559" cy="685530"/>
              </a:xfrm>
              <a:custGeom>
                <a:avLst/>
                <a:gdLst>
                  <a:gd name="connsiteX0" fmla="*/ 103 w 433559"/>
                  <a:gd name="connsiteY0" fmla="*/ 395 h 685530"/>
                  <a:gd name="connsiteX1" fmla="*/ 193778 w 433559"/>
                  <a:gd name="connsiteY1" fmla="*/ 422670 h 685530"/>
                  <a:gd name="connsiteX2" fmla="*/ 428728 w 433559"/>
                  <a:gd name="connsiteY2" fmla="*/ 679845 h 685530"/>
                  <a:gd name="connsiteX3" fmla="*/ 339828 w 433559"/>
                  <a:gd name="connsiteY3" fmla="*/ 590945 h 685530"/>
                  <a:gd name="connsiteX4" fmla="*/ 190603 w 433559"/>
                  <a:gd name="connsiteY4" fmla="*/ 476645 h 685530"/>
                  <a:gd name="connsiteX5" fmla="*/ 219178 w 433559"/>
                  <a:gd name="connsiteY5" fmla="*/ 502045 h 685530"/>
                  <a:gd name="connsiteX6" fmla="*/ 103 w 433559"/>
                  <a:gd name="connsiteY6" fmla="*/ 395 h 68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59" h="685530">
                    <a:moveTo>
                      <a:pt x="103" y="395"/>
                    </a:moveTo>
                    <a:cubicBezTo>
                      <a:pt x="-4130" y="-12834"/>
                      <a:pt x="122341" y="309428"/>
                      <a:pt x="193778" y="422670"/>
                    </a:cubicBezTo>
                    <a:cubicBezTo>
                      <a:pt x="265215" y="535912"/>
                      <a:pt x="404386" y="651799"/>
                      <a:pt x="428728" y="679845"/>
                    </a:cubicBezTo>
                    <a:cubicBezTo>
                      <a:pt x="453070" y="707891"/>
                      <a:pt x="379516" y="624812"/>
                      <a:pt x="339828" y="590945"/>
                    </a:cubicBezTo>
                    <a:cubicBezTo>
                      <a:pt x="300141" y="557078"/>
                      <a:pt x="210711" y="491462"/>
                      <a:pt x="190603" y="476645"/>
                    </a:cubicBezTo>
                    <a:cubicBezTo>
                      <a:pt x="170495" y="461828"/>
                      <a:pt x="249870" y="576128"/>
                      <a:pt x="219178" y="502045"/>
                    </a:cubicBezTo>
                    <a:cubicBezTo>
                      <a:pt x="188486" y="427962"/>
                      <a:pt x="4336" y="13624"/>
                      <a:pt x="103" y="3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 1083">
                <a:extLst>
                  <a:ext uri="{FF2B5EF4-FFF2-40B4-BE49-F238E27FC236}">
                    <a16:creationId xmlns:a16="http://schemas.microsoft.com/office/drawing/2014/main" id="{17DCFDC1-4F58-C661-CB65-1A13A31D8A9E}"/>
                  </a:ext>
                </a:extLst>
              </p:cNvPr>
              <p:cNvSpPr/>
              <p:nvPr/>
            </p:nvSpPr>
            <p:spPr>
              <a:xfrm>
                <a:off x="1843320" y="7911719"/>
                <a:ext cx="317257" cy="1392270"/>
              </a:xfrm>
              <a:custGeom>
                <a:avLst/>
                <a:gdLst>
                  <a:gd name="connsiteX0" fmla="*/ 264880 w 317257"/>
                  <a:gd name="connsiteY0" fmla="*/ 6731 h 1392270"/>
                  <a:gd name="connsiteX1" fmla="*/ 309330 w 317257"/>
                  <a:gd name="connsiteY1" fmla="*/ 117856 h 1392270"/>
                  <a:gd name="connsiteX2" fmla="*/ 207730 w 317257"/>
                  <a:gd name="connsiteY2" fmla="*/ 616331 h 1392270"/>
                  <a:gd name="connsiteX3" fmla="*/ 306155 w 317257"/>
                  <a:gd name="connsiteY3" fmla="*/ 228981 h 1392270"/>
                  <a:gd name="connsiteX4" fmla="*/ 141055 w 317257"/>
                  <a:gd name="connsiteY4" fmla="*/ 879856 h 1392270"/>
                  <a:gd name="connsiteX5" fmla="*/ 4530 w 317257"/>
                  <a:gd name="connsiteY5" fmla="*/ 1368806 h 1392270"/>
                  <a:gd name="connsiteX6" fmla="*/ 58505 w 317257"/>
                  <a:gd name="connsiteY6" fmla="*/ 1203706 h 1392270"/>
                  <a:gd name="connsiteX7" fmla="*/ 306155 w 317257"/>
                  <a:gd name="connsiteY7" fmla="*/ 251206 h 1392270"/>
                  <a:gd name="connsiteX8" fmla="*/ 264880 w 317257"/>
                  <a:gd name="connsiteY8" fmla="*/ 6731 h 13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257" h="1392270">
                    <a:moveTo>
                      <a:pt x="264880" y="6731"/>
                    </a:moveTo>
                    <a:cubicBezTo>
                      <a:pt x="265409" y="-15494"/>
                      <a:pt x="318855" y="16256"/>
                      <a:pt x="309330" y="117856"/>
                    </a:cubicBezTo>
                    <a:cubicBezTo>
                      <a:pt x="299805" y="219456"/>
                      <a:pt x="208259" y="597810"/>
                      <a:pt x="207730" y="616331"/>
                    </a:cubicBezTo>
                    <a:cubicBezTo>
                      <a:pt x="207201" y="634852"/>
                      <a:pt x="317267" y="185060"/>
                      <a:pt x="306155" y="228981"/>
                    </a:cubicBezTo>
                    <a:cubicBezTo>
                      <a:pt x="295043" y="272902"/>
                      <a:pt x="191326" y="689885"/>
                      <a:pt x="141055" y="879856"/>
                    </a:cubicBezTo>
                    <a:cubicBezTo>
                      <a:pt x="90784" y="1069827"/>
                      <a:pt x="18288" y="1314831"/>
                      <a:pt x="4530" y="1368806"/>
                    </a:cubicBezTo>
                    <a:cubicBezTo>
                      <a:pt x="-9228" y="1422781"/>
                      <a:pt x="8234" y="1389973"/>
                      <a:pt x="58505" y="1203706"/>
                    </a:cubicBezTo>
                    <a:cubicBezTo>
                      <a:pt x="108776" y="1017439"/>
                      <a:pt x="265938" y="447527"/>
                      <a:pt x="306155" y="251206"/>
                    </a:cubicBezTo>
                    <a:cubicBezTo>
                      <a:pt x="346372" y="54885"/>
                      <a:pt x="264351" y="28956"/>
                      <a:pt x="264880" y="6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 1084">
                <a:extLst>
                  <a:ext uri="{FF2B5EF4-FFF2-40B4-BE49-F238E27FC236}">
                    <a16:creationId xmlns:a16="http://schemas.microsoft.com/office/drawing/2014/main" id="{332AF061-7822-6171-DB9D-7BF626170CA8}"/>
                  </a:ext>
                </a:extLst>
              </p:cNvPr>
              <p:cNvSpPr/>
              <p:nvPr/>
            </p:nvSpPr>
            <p:spPr>
              <a:xfrm>
                <a:off x="1884111" y="7975351"/>
                <a:ext cx="507280" cy="1374909"/>
              </a:xfrm>
              <a:custGeom>
                <a:avLst/>
                <a:gdLst>
                  <a:gd name="connsiteX0" fmla="*/ 506664 w 507280"/>
                  <a:gd name="connsiteY0" fmla="*/ 6599 h 1374909"/>
                  <a:gd name="connsiteX1" fmla="*/ 398714 w 507280"/>
                  <a:gd name="connsiteY1" fmla="*/ 89149 h 1374909"/>
                  <a:gd name="connsiteX2" fmla="*/ 293939 w 507280"/>
                  <a:gd name="connsiteY2" fmla="*/ 533649 h 1374909"/>
                  <a:gd name="connsiteX3" fmla="*/ 319339 w 507280"/>
                  <a:gd name="connsiteY3" fmla="*/ 441574 h 1374909"/>
                  <a:gd name="connsiteX4" fmla="*/ 201864 w 507280"/>
                  <a:gd name="connsiteY4" fmla="*/ 882899 h 1374909"/>
                  <a:gd name="connsiteX5" fmla="*/ 5014 w 507280"/>
                  <a:gd name="connsiteY5" fmla="*/ 1365499 h 1374909"/>
                  <a:gd name="connsiteX6" fmla="*/ 81214 w 507280"/>
                  <a:gd name="connsiteY6" fmla="*/ 1140074 h 1374909"/>
                  <a:gd name="connsiteX7" fmla="*/ 322514 w 507280"/>
                  <a:gd name="connsiteY7" fmla="*/ 406649 h 1374909"/>
                  <a:gd name="connsiteX8" fmla="*/ 347914 w 507280"/>
                  <a:gd name="connsiteY8" fmla="*/ 190749 h 1374909"/>
                  <a:gd name="connsiteX9" fmla="*/ 506664 w 507280"/>
                  <a:gd name="connsiteY9" fmla="*/ 6599 h 137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7280" h="1374909">
                    <a:moveTo>
                      <a:pt x="506664" y="6599"/>
                    </a:moveTo>
                    <a:cubicBezTo>
                      <a:pt x="515131" y="-10334"/>
                      <a:pt x="434168" y="1307"/>
                      <a:pt x="398714" y="89149"/>
                    </a:cubicBezTo>
                    <a:cubicBezTo>
                      <a:pt x="363260" y="176991"/>
                      <a:pt x="307168" y="474912"/>
                      <a:pt x="293939" y="533649"/>
                    </a:cubicBezTo>
                    <a:cubicBezTo>
                      <a:pt x="280710" y="592386"/>
                      <a:pt x="334685" y="383366"/>
                      <a:pt x="319339" y="441574"/>
                    </a:cubicBezTo>
                    <a:cubicBezTo>
                      <a:pt x="303993" y="499782"/>
                      <a:pt x="254252" y="728911"/>
                      <a:pt x="201864" y="882899"/>
                    </a:cubicBezTo>
                    <a:cubicBezTo>
                      <a:pt x="149476" y="1036887"/>
                      <a:pt x="25122" y="1322637"/>
                      <a:pt x="5014" y="1365499"/>
                    </a:cubicBezTo>
                    <a:cubicBezTo>
                      <a:pt x="-15094" y="1408361"/>
                      <a:pt x="28297" y="1299882"/>
                      <a:pt x="81214" y="1140074"/>
                    </a:cubicBezTo>
                    <a:cubicBezTo>
                      <a:pt x="134131" y="980266"/>
                      <a:pt x="278064" y="564870"/>
                      <a:pt x="322514" y="406649"/>
                    </a:cubicBezTo>
                    <a:cubicBezTo>
                      <a:pt x="366964" y="248428"/>
                      <a:pt x="322514" y="257424"/>
                      <a:pt x="347914" y="190749"/>
                    </a:cubicBezTo>
                    <a:cubicBezTo>
                      <a:pt x="373314" y="124074"/>
                      <a:pt x="498197" y="23532"/>
                      <a:pt x="506664" y="65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 1085">
                <a:extLst>
                  <a:ext uri="{FF2B5EF4-FFF2-40B4-BE49-F238E27FC236}">
                    <a16:creationId xmlns:a16="http://schemas.microsoft.com/office/drawing/2014/main" id="{3C0E6A61-1F9F-9ACA-1ECE-B890E57A06FB}"/>
                  </a:ext>
                </a:extLst>
              </p:cNvPr>
              <p:cNvSpPr/>
              <p:nvPr/>
            </p:nvSpPr>
            <p:spPr>
              <a:xfrm>
                <a:off x="2069999" y="7975588"/>
                <a:ext cx="228930" cy="727087"/>
              </a:xfrm>
              <a:custGeom>
                <a:avLst/>
                <a:gdLst>
                  <a:gd name="connsiteX0" fmla="*/ 228701 w 228930"/>
                  <a:gd name="connsiteY0" fmla="*/ 12 h 727087"/>
                  <a:gd name="connsiteX1" fmla="*/ 152501 w 228930"/>
                  <a:gd name="connsiteY1" fmla="*/ 117487 h 727087"/>
                  <a:gd name="connsiteX2" fmla="*/ 101 w 228930"/>
                  <a:gd name="connsiteY2" fmla="*/ 727087 h 727087"/>
                  <a:gd name="connsiteX3" fmla="*/ 130276 w 228930"/>
                  <a:gd name="connsiteY3" fmla="*/ 117487 h 727087"/>
                  <a:gd name="connsiteX4" fmla="*/ 228701 w 228930"/>
                  <a:gd name="connsiteY4" fmla="*/ 12 h 7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30" h="727087">
                    <a:moveTo>
                      <a:pt x="228701" y="12"/>
                    </a:moveTo>
                    <a:cubicBezTo>
                      <a:pt x="232405" y="12"/>
                      <a:pt x="190601" y="-3692"/>
                      <a:pt x="152501" y="117487"/>
                    </a:cubicBezTo>
                    <a:cubicBezTo>
                      <a:pt x="114401" y="238666"/>
                      <a:pt x="3805" y="727087"/>
                      <a:pt x="101" y="727087"/>
                    </a:cubicBezTo>
                    <a:cubicBezTo>
                      <a:pt x="-3603" y="727087"/>
                      <a:pt x="94822" y="236020"/>
                      <a:pt x="130276" y="117487"/>
                    </a:cubicBezTo>
                    <a:cubicBezTo>
                      <a:pt x="165730" y="-1046"/>
                      <a:pt x="224997" y="12"/>
                      <a:pt x="22870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 1086">
                <a:extLst>
                  <a:ext uri="{FF2B5EF4-FFF2-40B4-BE49-F238E27FC236}">
                    <a16:creationId xmlns:a16="http://schemas.microsoft.com/office/drawing/2014/main" id="{20DC77BB-1165-8DC7-2A0D-FF2E77B2048C}"/>
                  </a:ext>
                </a:extLst>
              </p:cNvPr>
              <p:cNvSpPr/>
              <p:nvPr/>
            </p:nvSpPr>
            <p:spPr>
              <a:xfrm>
                <a:off x="1910817" y="8648992"/>
                <a:ext cx="747494" cy="737257"/>
              </a:xfrm>
              <a:custGeom>
                <a:avLst/>
                <a:gdLst>
                  <a:gd name="connsiteX0" fmla="*/ 737133 w 747494"/>
                  <a:gd name="connsiteY0" fmla="*/ 6058 h 737257"/>
                  <a:gd name="connsiteX1" fmla="*/ 435508 w 747494"/>
                  <a:gd name="connsiteY1" fmla="*/ 450558 h 737257"/>
                  <a:gd name="connsiteX2" fmla="*/ 92608 w 747494"/>
                  <a:gd name="connsiteY2" fmla="*/ 717258 h 737257"/>
                  <a:gd name="connsiteX3" fmla="*/ 6883 w 747494"/>
                  <a:gd name="connsiteY3" fmla="*/ 710908 h 737257"/>
                  <a:gd name="connsiteX4" fmla="*/ 232308 w 747494"/>
                  <a:gd name="connsiteY4" fmla="*/ 653758 h 737257"/>
                  <a:gd name="connsiteX5" fmla="*/ 105308 w 747494"/>
                  <a:gd name="connsiteY5" fmla="*/ 695033 h 737257"/>
                  <a:gd name="connsiteX6" fmla="*/ 622833 w 747494"/>
                  <a:gd name="connsiteY6" fmla="*/ 225133 h 737257"/>
                  <a:gd name="connsiteX7" fmla="*/ 737133 w 747494"/>
                  <a:gd name="connsiteY7" fmla="*/ 6058 h 73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7494" h="737257">
                    <a:moveTo>
                      <a:pt x="737133" y="6058"/>
                    </a:moveTo>
                    <a:cubicBezTo>
                      <a:pt x="705912" y="43629"/>
                      <a:pt x="542929" y="332025"/>
                      <a:pt x="435508" y="450558"/>
                    </a:cubicBezTo>
                    <a:cubicBezTo>
                      <a:pt x="328087" y="569091"/>
                      <a:pt x="164045" y="673866"/>
                      <a:pt x="92608" y="717258"/>
                    </a:cubicBezTo>
                    <a:cubicBezTo>
                      <a:pt x="21171" y="760650"/>
                      <a:pt x="-16400" y="721491"/>
                      <a:pt x="6883" y="710908"/>
                    </a:cubicBezTo>
                    <a:cubicBezTo>
                      <a:pt x="30166" y="700325"/>
                      <a:pt x="215904" y="656404"/>
                      <a:pt x="232308" y="653758"/>
                    </a:cubicBezTo>
                    <a:cubicBezTo>
                      <a:pt x="248712" y="651112"/>
                      <a:pt x="40220" y="766471"/>
                      <a:pt x="105308" y="695033"/>
                    </a:cubicBezTo>
                    <a:cubicBezTo>
                      <a:pt x="170395" y="623596"/>
                      <a:pt x="517000" y="336787"/>
                      <a:pt x="622833" y="225133"/>
                    </a:cubicBezTo>
                    <a:cubicBezTo>
                      <a:pt x="728666" y="113479"/>
                      <a:pt x="768354" y="-31513"/>
                      <a:pt x="737133" y="60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 1087">
                <a:extLst>
                  <a:ext uri="{FF2B5EF4-FFF2-40B4-BE49-F238E27FC236}">
                    <a16:creationId xmlns:a16="http://schemas.microsoft.com/office/drawing/2014/main" id="{A7043DDD-6B1F-53FD-7D67-4FA4FF5E2D9E}"/>
                  </a:ext>
                </a:extLst>
              </p:cNvPr>
              <p:cNvSpPr/>
              <p:nvPr/>
            </p:nvSpPr>
            <p:spPr>
              <a:xfrm>
                <a:off x="1749216" y="9298699"/>
                <a:ext cx="38911" cy="382313"/>
              </a:xfrm>
              <a:custGeom>
                <a:avLst/>
                <a:gdLst>
                  <a:gd name="connsiteX0" fmla="*/ 9734 w 38911"/>
                  <a:gd name="connsiteY0" fmla="*/ 876 h 382313"/>
                  <a:gd name="connsiteX1" fmla="*/ 22434 w 38911"/>
                  <a:gd name="connsiteY1" fmla="*/ 124701 h 382313"/>
                  <a:gd name="connsiteX2" fmla="*/ 209 w 38911"/>
                  <a:gd name="connsiteY2" fmla="*/ 381876 h 382313"/>
                  <a:gd name="connsiteX3" fmla="*/ 38309 w 38911"/>
                  <a:gd name="connsiteY3" fmla="*/ 181851 h 382313"/>
                  <a:gd name="connsiteX4" fmla="*/ 9734 w 38911"/>
                  <a:gd name="connsiteY4" fmla="*/ 876 h 38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11" h="382313">
                    <a:moveTo>
                      <a:pt x="9734" y="876"/>
                    </a:moveTo>
                    <a:cubicBezTo>
                      <a:pt x="7088" y="-8649"/>
                      <a:pt x="24021" y="61201"/>
                      <a:pt x="22434" y="124701"/>
                    </a:cubicBezTo>
                    <a:cubicBezTo>
                      <a:pt x="20847" y="188201"/>
                      <a:pt x="-2437" y="372351"/>
                      <a:pt x="209" y="381876"/>
                    </a:cubicBezTo>
                    <a:cubicBezTo>
                      <a:pt x="2855" y="391401"/>
                      <a:pt x="33017" y="242705"/>
                      <a:pt x="38309" y="181851"/>
                    </a:cubicBezTo>
                    <a:cubicBezTo>
                      <a:pt x="43601" y="120997"/>
                      <a:pt x="12380" y="10401"/>
                      <a:pt x="9734" y="8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 1088">
                <a:extLst>
                  <a:ext uri="{FF2B5EF4-FFF2-40B4-BE49-F238E27FC236}">
                    <a16:creationId xmlns:a16="http://schemas.microsoft.com/office/drawing/2014/main" id="{914DF12B-0C2D-F552-DEE9-FA8B594AB348}"/>
                  </a:ext>
                </a:extLst>
              </p:cNvPr>
              <p:cNvSpPr/>
              <p:nvPr/>
            </p:nvSpPr>
            <p:spPr>
              <a:xfrm>
                <a:off x="1890613" y="8677901"/>
                <a:ext cx="889066" cy="806385"/>
              </a:xfrm>
              <a:custGeom>
                <a:avLst/>
                <a:gdLst>
                  <a:gd name="connsiteX0" fmla="*/ 887512 w 889066"/>
                  <a:gd name="connsiteY0" fmla="*/ 2549 h 806385"/>
                  <a:gd name="connsiteX1" fmla="*/ 544612 w 889066"/>
                  <a:gd name="connsiteY1" fmla="*/ 443874 h 806385"/>
                  <a:gd name="connsiteX2" fmla="*/ 296962 w 889066"/>
                  <a:gd name="connsiteY2" fmla="*/ 681999 h 806385"/>
                  <a:gd name="connsiteX3" fmla="*/ 1687 w 889066"/>
                  <a:gd name="connsiteY3" fmla="*/ 805824 h 806385"/>
                  <a:gd name="connsiteX4" fmla="*/ 189012 w 889066"/>
                  <a:gd name="connsiteY4" fmla="*/ 720099 h 806385"/>
                  <a:gd name="connsiteX5" fmla="*/ 452537 w 889066"/>
                  <a:gd name="connsiteY5" fmla="*/ 545474 h 806385"/>
                  <a:gd name="connsiteX6" fmla="*/ 408087 w 889066"/>
                  <a:gd name="connsiteY6" fmla="*/ 567699 h 806385"/>
                  <a:gd name="connsiteX7" fmla="*/ 662087 w 889066"/>
                  <a:gd name="connsiteY7" fmla="*/ 275599 h 806385"/>
                  <a:gd name="connsiteX8" fmla="*/ 887512 w 889066"/>
                  <a:gd name="connsiteY8" fmla="*/ 2549 h 80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9066" h="806385">
                    <a:moveTo>
                      <a:pt x="887512" y="2549"/>
                    </a:moveTo>
                    <a:cubicBezTo>
                      <a:pt x="867933" y="30595"/>
                      <a:pt x="643037" y="330632"/>
                      <a:pt x="544612" y="443874"/>
                    </a:cubicBezTo>
                    <a:cubicBezTo>
                      <a:pt x="446187" y="557116"/>
                      <a:pt x="387450" y="621674"/>
                      <a:pt x="296962" y="681999"/>
                    </a:cubicBezTo>
                    <a:cubicBezTo>
                      <a:pt x="206474" y="742324"/>
                      <a:pt x="19679" y="799474"/>
                      <a:pt x="1687" y="805824"/>
                    </a:cubicBezTo>
                    <a:cubicBezTo>
                      <a:pt x="-16305" y="812174"/>
                      <a:pt x="113870" y="763491"/>
                      <a:pt x="189012" y="720099"/>
                    </a:cubicBezTo>
                    <a:cubicBezTo>
                      <a:pt x="264154" y="676707"/>
                      <a:pt x="416025" y="570874"/>
                      <a:pt x="452537" y="545474"/>
                    </a:cubicBezTo>
                    <a:cubicBezTo>
                      <a:pt x="489049" y="520074"/>
                      <a:pt x="373162" y="612678"/>
                      <a:pt x="408087" y="567699"/>
                    </a:cubicBezTo>
                    <a:cubicBezTo>
                      <a:pt x="443012" y="522720"/>
                      <a:pt x="587475" y="366086"/>
                      <a:pt x="662087" y="275599"/>
                    </a:cubicBezTo>
                    <a:cubicBezTo>
                      <a:pt x="736699" y="185112"/>
                      <a:pt x="907091" y="-25497"/>
                      <a:pt x="887512" y="25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 1089">
                <a:extLst>
                  <a:ext uri="{FF2B5EF4-FFF2-40B4-BE49-F238E27FC236}">
                    <a16:creationId xmlns:a16="http://schemas.microsoft.com/office/drawing/2014/main" id="{5392F74E-BAA7-ED8A-F83E-CBB9DDEB1268}"/>
                  </a:ext>
                </a:extLst>
              </p:cNvPr>
              <p:cNvSpPr/>
              <p:nvPr/>
            </p:nvSpPr>
            <p:spPr>
              <a:xfrm>
                <a:off x="1866896" y="9377935"/>
                <a:ext cx="44629" cy="363088"/>
              </a:xfrm>
              <a:custGeom>
                <a:avLst/>
                <a:gdLst>
                  <a:gd name="connsiteX0" fmla="*/ 25404 w 44629"/>
                  <a:gd name="connsiteY0" fmla="*/ 1015 h 363088"/>
                  <a:gd name="connsiteX1" fmla="*/ 15879 w 44629"/>
                  <a:gd name="connsiteY1" fmla="*/ 74040 h 363088"/>
                  <a:gd name="connsiteX2" fmla="*/ 44454 w 44629"/>
                  <a:gd name="connsiteY2" fmla="*/ 362965 h 363088"/>
                  <a:gd name="connsiteX3" fmla="*/ 4 w 44629"/>
                  <a:gd name="connsiteY3" fmla="*/ 108965 h 363088"/>
                  <a:gd name="connsiteX4" fmla="*/ 25404 w 44629"/>
                  <a:gd name="connsiteY4" fmla="*/ 1015 h 36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9" h="363088">
                    <a:moveTo>
                      <a:pt x="25404" y="1015"/>
                    </a:moveTo>
                    <a:cubicBezTo>
                      <a:pt x="28050" y="-4806"/>
                      <a:pt x="12704" y="13715"/>
                      <a:pt x="15879" y="74040"/>
                    </a:cubicBezTo>
                    <a:cubicBezTo>
                      <a:pt x="19054" y="134365"/>
                      <a:pt x="47100" y="357144"/>
                      <a:pt x="44454" y="362965"/>
                    </a:cubicBezTo>
                    <a:cubicBezTo>
                      <a:pt x="41808" y="368786"/>
                      <a:pt x="-525" y="166644"/>
                      <a:pt x="4" y="108965"/>
                    </a:cubicBezTo>
                    <a:cubicBezTo>
                      <a:pt x="533" y="51286"/>
                      <a:pt x="22758" y="6836"/>
                      <a:pt x="25404" y="10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 1090">
                <a:extLst>
                  <a:ext uri="{FF2B5EF4-FFF2-40B4-BE49-F238E27FC236}">
                    <a16:creationId xmlns:a16="http://schemas.microsoft.com/office/drawing/2014/main" id="{19495DC8-26B0-ABC7-52C6-4F0CDEF05C88}"/>
                  </a:ext>
                </a:extLst>
              </p:cNvPr>
              <p:cNvSpPr/>
              <p:nvPr/>
            </p:nvSpPr>
            <p:spPr>
              <a:xfrm>
                <a:off x="2495509" y="8022359"/>
                <a:ext cx="178835" cy="655936"/>
              </a:xfrm>
              <a:custGeom>
                <a:avLst/>
                <a:gdLst>
                  <a:gd name="connsiteX0" fmla="*/ 41 w 178835"/>
                  <a:gd name="connsiteY0" fmla="*/ 866 h 655936"/>
                  <a:gd name="connsiteX1" fmla="*/ 44491 w 178835"/>
                  <a:gd name="connsiteY1" fmla="*/ 216766 h 655936"/>
                  <a:gd name="connsiteX2" fmla="*/ 104816 w 178835"/>
                  <a:gd name="connsiteY2" fmla="*/ 458066 h 655936"/>
                  <a:gd name="connsiteX3" fmla="*/ 177841 w 178835"/>
                  <a:gd name="connsiteY3" fmla="*/ 654916 h 655936"/>
                  <a:gd name="connsiteX4" fmla="*/ 139741 w 178835"/>
                  <a:gd name="connsiteY4" fmla="*/ 524741 h 655936"/>
                  <a:gd name="connsiteX5" fmla="*/ 38141 w 178835"/>
                  <a:gd name="connsiteY5" fmla="*/ 299316 h 655936"/>
                  <a:gd name="connsiteX6" fmla="*/ 41 w 178835"/>
                  <a:gd name="connsiteY6" fmla="*/ 866 h 65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835" h="655936">
                    <a:moveTo>
                      <a:pt x="41" y="866"/>
                    </a:moveTo>
                    <a:cubicBezTo>
                      <a:pt x="1099" y="-12892"/>
                      <a:pt x="27029" y="140566"/>
                      <a:pt x="44491" y="216766"/>
                    </a:cubicBezTo>
                    <a:cubicBezTo>
                      <a:pt x="61954" y="292966"/>
                      <a:pt x="82591" y="385041"/>
                      <a:pt x="104816" y="458066"/>
                    </a:cubicBezTo>
                    <a:cubicBezTo>
                      <a:pt x="127041" y="531091"/>
                      <a:pt x="172020" y="643804"/>
                      <a:pt x="177841" y="654916"/>
                    </a:cubicBezTo>
                    <a:cubicBezTo>
                      <a:pt x="183662" y="666028"/>
                      <a:pt x="163024" y="584008"/>
                      <a:pt x="139741" y="524741"/>
                    </a:cubicBezTo>
                    <a:cubicBezTo>
                      <a:pt x="116458" y="465474"/>
                      <a:pt x="57720" y="379220"/>
                      <a:pt x="38141" y="299316"/>
                    </a:cubicBezTo>
                    <a:cubicBezTo>
                      <a:pt x="18562" y="219412"/>
                      <a:pt x="-1017" y="14624"/>
                      <a:pt x="41" y="8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 1091">
                <a:extLst>
                  <a:ext uri="{FF2B5EF4-FFF2-40B4-BE49-F238E27FC236}">
                    <a16:creationId xmlns:a16="http://schemas.microsoft.com/office/drawing/2014/main" id="{EAF5B691-E608-B857-F80C-FAD07C5B6F2F}"/>
                  </a:ext>
                </a:extLst>
              </p:cNvPr>
              <p:cNvSpPr/>
              <p:nvPr/>
            </p:nvSpPr>
            <p:spPr>
              <a:xfrm>
                <a:off x="2578095" y="8041774"/>
                <a:ext cx="168548" cy="547157"/>
              </a:xfrm>
              <a:custGeom>
                <a:avLst/>
                <a:gdLst>
                  <a:gd name="connsiteX0" fmla="*/ 5 w 168548"/>
                  <a:gd name="connsiteY0" fmla="*/ 501 h 547157"/>
                  <a:gd name="connsiteX1" fmla="*/ 44455 w 168548"/>
                  <a:gd name="connsiteY1" fmla="*/ 257676 h 547157"/>
                  <a:gd name="connsiteX2" fmla="*/ 47630 w 168548"/>
                  <a:gd name="connsiteY2" fmla="*/ 216401 h 547157"/>
                  <a:gd name="connsiteX3" fmla="*/ 95255 w 168548"/>
                  <a:gd name="connsiteY3" fmla="*/ 400551 h 547157"/>
                  <a:gd name="connsiteX4" fmla="*/ 168280 w 168548"/>
                  <a:gd name="connsiteY4" fmla="*/ 546601 h 547157"/>
                  <a:gd name="connsiteX5" fmla="*/ 117480 w 168548"/>
                  <a:gd name="connsiteY5" fmla="*/ 445001 h 547157"/>
                  <a:gd name="connsiteX6" fmla="*/ 53980 w 168548"/>
                  <a:gd name="connsiteY6" fmla="*/ 302126 h 547157"/>
                  <a:gd name="connsiteX7" fmla="*/ 47630 w 168548"/>
                  <a:gd name="connsiteY7" fmla="*/ 194176 h 547157"/>
                  <a:gd name="connsiteX8" fmla="*/ 5 w 168548"/>
                  <a:gd name="connsiteY8" fmla="*/ 501 h 54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548" h="547157">
                    <a:moveTo>
                      <a:pt x="5" y="501"/>
                    </a:moveTo>
                    <a:cubicBezTo>
                      <a:pt x="-524" y="11084"/>
                      <a:pt x="36518" y="221693"/>
                      <a:pt x="44455" y="257676"/>
                    </a:cubicBezTo>
                    <a:cubicBezTo>
                      <a:pt x="52393" y="293659"/>
                      <a:pt x="39163" y="192589"/>
                      <a:pt x="47630" y="216401"/>
                    </a:cubicBezTo>
                    <a:cubicBezTo>
                      <a:pt x="56097" y="240213"/>
                      <a:pt x="75147" y="345518"/>
                      <a:pt x="95255" y="400551"/>
                    </a:cubicBezTo>
                    <a:cubicBezTo>
                      <a:pt x="115363" y="455584"/>
                      <a:pt x="168280" y="546601"/>
                      <a:pt x="168280" y="546601"/>
                    </a:cubicBezTo>
                    <a:cubicBezTo>
                      <a:pt x="171984" y="554009"/>
                      <a:pt x="136530" y="485747"/>
                      <a:pt x="117480" y="445001"/>
                    </a:cubicBezTo>
                    <a:cubicBezTo>
                      <a:pt x="98430" y="404255"/>
                      <a:pt x="65622" y="343930"/>
                      <a:pt x="53980" y="302126"/>
                    </a:cubicBezTo>
                    <a:cubicBezTo>
                      <a:pt x="42338" y="260322"/>
                      <a:pt x="53980" y="238626"/>
                      <a:pt x="47630" y="194176"/>
                    </a:cubicBezTo>
                    <a:cubicBezTo>
                      <a:pt x="41280" y="149726"/>
                      <a:pt x="534" y="-10082"/>
                      <a:pt x="5" y="5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 1092">
                <a:extLst>
                  <a:ext uri="{FF2B5EF4-FFF2-40B4-BE49-F238E27FC236}">
                    <a16:creationId xmlns:a16="http://schemas.microsoft.com/office/drawing/2014/main" id="{495D67F9-EBAA-A3A6-A275-607D7E424EBB}"/>
                  </a:ext>
                </a:extLst>
              </p:cNvPr>
              <p:cNvSpPr/>
              <p:nvPr/>
            </p:nvSpPr>
            <p:spPr>
              <a:xfrm>
                <a:off x="2723500" y="8062166"/>
                <a:ext cx="113764" cy="505408"/>
              </a:xfrm>
              <a:custGeom>
                <a:avLst/>
                <a:gdLst>
                  <a:gd name="connsiteX0" fmla="*/ 111775 w 113764"/>
                  <a:gd name="connsiteY0" fmla="*/ 2334 h 505408"/>
                  <a:gd name="connsiteX1" fmla="*/ 54625 w 113764"/>
                  <a:gd name="connsiteY1" fmla="*/ 272209 h 505408"/>
                  <a:gd name="connsiteX2" fmla="*/ 650 w 113764"/>
                  <a:gd name="connsiteY2" fmla="*/ 503984 h 505408"/>
                  <a:gd name="connsiteX3" fmla="*/ 92725 w 113764"/>
                  <a:gd name="connsiteY3" fmla="*/ 161084 h 505408"/>
                  <a:gd name="connsiteX4" fmla="*/ 111775 w 113764"/>
                  <a:gd name="connsiteY4" fmla="*/ 2334 h 50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64" h="505408">
                    <a:moveTo>
                      <a:pt x="111775" y="2334"/>
                    </a:moveTo>
                    <a:cubicBezTo>
                      <a:pt x="105425" y="20855"/>
                      <a:pt x="73146" y="188601"/>
                      <a:pt x="54625" y="272209"/>
                    </a:cubicBezTo>
                    <a:cubicBezTo>
                      <a:pt x="36104" y="355817"/>
                      <a:pt x="-5700" y="522505"/>
                      <a:pt x="650" y="503984"/>
                    </a:cubicBezTo>
                    <a:cubicBezTo>
                      <a:pt x="7000" y="485463"/>
                      <a:pt x="76850" y="243105"/>
                      <a:pt x="92725" y="161084"/>
                    </a:cubicBezTo>
                    <a:cubicBezTo>
                      <a:pt x="108600" y="79063"/>
                      <a:pt x="118125" y="-16187"/>
                      <a:pt x="111775" y="23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 1093">
                <a:extLst>
                  <a:ext uri="{FF2B5EF4-FFF2-40B4-BE49-F238E27FC236}">
                    <a16:creationId xmlns:a16="http://schemas.microsoft.com/office/drawing/2014/main" id="{74892139-DE8B-4F73-6BF2-8E1F9029D87D}"/>
                  </a:ext>
                </a:extLst>
              </p:cNvPr>
              <p:cNvSpPr/>
              <p:nvPr/>
            </p:nvSpPr>
            <p:spPr>
              <a:xfrm>
                <a:off x="2689210" y="8188004"/>
                <a:ext cx="241927" cy="632180"/>
              </a:xfrm>
              <a:custGeom>
                <a:avLst/>
                <a:gdLst>
                  <a:gd name="connsiteX0" fmla="*/ 241315 w 241927"/>
                  <a:gd name="connsiteY0" fmla="*/ 321 h 632180"/>
                  <a:gd name="connsiteX1" fmla="*/ 171465 w 241927"/>
                  <a:gd name="connsiteY1" fmla="*/ 308296 h 632180"/>
                  <a:gd name="connsiteX2" fmla="*/ 149240 w 241927"/>
                  <a:gd name="connsiteY2" fmla="*/ 390846 h 632180"/>
                  <a:gd name="connsiteX3" fmla="*/ 149240 w 241927"/>
                  <a:gd name="connsiteY3" fmla="*/ 498796 h 632180"/>
                  <a:gd name="connsiteX4" fmla="*/ 15 w 241927"/>
                  <a:gd name="connsiteY4" fmla="*/ 632146 h 632180"/>
                  <a:gd name="connsiteX5" fmla="*/ 139715 w 241927"/>
                  <a:gd name="connsiteY5" fmla="*/ 486096 h 632180"/>
                  <a:gd name="connsiteX6" fmla="*/ 127015 w 241927"/>
                  <a:gd name="connsiteY6" fmla="*/ 371796 h 632180"/>
                  <a:gd name="connsiteX7" fmla="*/ 241315 w 241927"/>
                  <a:gd name="connsiteY7" fmla="*/ 321 h 63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927" h="632180">
                    <a:moveTo>
                      <a:pt x="241315" y="321"/>
                    </a:moveTo>
                    <a:cubicBezTo>
                      <a:pt x="248723" y="-10262"/>
                      <a:pt x="186811" y="243209"/>
                      <a:pt x="171465" y="308296"/>
                    </a:cubicBezTo>
                    <a:cubicBezTo>
                      <a:pt x="156119" y="373384"/>
                      <a:pt x="152944" y="359096"/>
                      <a:pt x="149240" y="390846"/>
                    </a:cubicBezTo>
                    <a:cubicBezTo>
                      <a:pt x="145536" y="422596"/>
                      <a:pt x="174111" y="458579"/>
                      <a:pt x="149240" y="498796"/>
                    </a:cubicBezTo>
                    <a:cubicBezTo>
                      <a:pt x="124369" y="539013"/>
                      <a:pt x="1603" y="634263"/>
                      <a:pt x="15" y="632146"/>
                    </a:cubicBezTo>
                    <a:cubicBezTo>
                      <a:pt x="-1573" y="630029"/>
                      <a:pt x="118548" y="529488"/>
                      <a:pt x="139715" y="486096"/>
                    </a:cubicBezTo>
                    <a:cubicBezTo>
                      <a:pt x="160882" y="442704"/>
                      <a:pt x="111669" y="451171"/>
                      <a:pt x="127015" y="371796"/>
                    </a:cubicBezTo>
                    <a:cubicBezTo>
                      <a:pt x="142361" y="292421"/>
                      <a:pt x="233907" y="10904"/>
                      <a:pt x="241315" y="3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 1094">
                <a:extLst>
                  <a:ext uri="{FF2B5EF4-FFF2-40B4-BE49-F238E27FC236}">
                    <a16:creationId xmlns:a16="http://schemas.microsoft.com/office/drawing/2014/main" id="{CA680B2F-F364-87F1-F777-1FBF49997FE7}"/>
                  </a:ext>
                </a:extLst>
              </p:cNvPr>
              <p:cNvSpPr/>
              <p:nvPr/>
            </p:nvSpPr>
            <p:spPr>
              <a:xfrm>
                <a:off x="2174517" y="8783231"/>
                <a:ext cx="586032" cy="586536"/>
              </a:xfrm>
              <a:custGeom>
                <a:avLst/>
                <a:gdLst>
                  <a:gd name="connsiteX0" fmla="*/ 584558 w 586032"/>
                  <a:gd name="connsiteY0" fmla="*/ 1994 h 586536"/>
                  <a:gd name="connsiteX1" fmla="*/ 336908 w 586032"/>
                  <a:gd name="connsiteY1" fmla="*/ 306794 h 586536"/>
                  <a:gd name="connsiteX2" fmla="*/ 358 w 586032"/>
                  <a:gd name="connsiteY2" fmla="*/ 586194 h 586536"/>
                  <a:gd name="connsiteX3" fmla="*/ 403583 w 586032"/>
                  <a:gd name="connsiteY3" fmla="*/ 249644 h 586536"/>
                  <a:gd name="connsiteX4" fmla="*/ 279758 w 586032"/>
                  <a:gd name="connsiteY4" fmla="*/ 351244 h 586536"/>
                  <a:gd name="connsiteX5" fmla="*/ 432158 w 586032"/>
                  <a:gd name="connsiteY5" fmla="*/ 182969 h 586536"/>
                  <a:gd name="connsiteX6" fmla="*/ 584558 w 586032"/>
                  <a:gd name="connsiteY6" fmla="*/ 1994 h 58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6032" h="586536">
                    <a:moveTo>
                      <a:pt x="584558" y="1994"/>
                    </a:moveTo>
                    <a:cubicBezTo>
                      <a:pt x="568683" y="22632"/>
                      <a:pt x="434275" y="209427"/>
                      <a:pt x="336908" y="306794"/>
                    </a:cubicBezTo>
                    <a:cubicBezTo>
                      <a:pt x="239541" y="404161"/>
                      <a:pt x="-10755" y="595719"/>
                      <a:pt x="358" y="586194"/>
                    </a:cubicBezTo>
                    <a:cubicBezTo>
                      <a:pt x="11470" y="576669"/>
                      <a:pt x="357016" y="288802"/>
                      <a:pt x="403583" y="249644"/>
                    </a:cubicBezTo>
                    <a:cubicBezTo>
                      <a:pt x="450150" y="210486"/>
                      <a:pt x="274996" y="362356"/>
                      <a:pt x="279758" y="351244"/>
                    </a:cubicBezTo>
                    <a:cubicBezTo>
                      <a:pt x="284520" y="340132"/>
                      <a:pt x="380300" y="239590"/>
                      <a:pt x="432158" y="182969"/>
                    </a:cubicBezTo>
                    <a:cubicBezTo>
                      <a:pt x="484016" y="126348"/>
                      <a:pt x="600433" y="-18644"/>
                      <a:pt x="584558" y="19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 1095">
                <a:extLst>
                  <a:ext uri="{FF2B5EF4-FFF2-40B4-BE49-F238E27FC236}">
                    <a16:creationId xmlns:a16="http://schemas.microsoft.com/office/drawing/2014/main" id="{97CBE082-891B-CDC1-95F9-41297D7FCBD5}"/>
                  </a:ext>
                </a:extLst>
              </p:cNvPr>
              <p:cNvSpPr/>
              <p:nvPr/>
            </p:nvSpPr>
            <p:spPr>
              <a:xfrm>
                <a:off x="3752657" y="7994650"/>
                <a:ext cx="765513" cy="26047"/>
              </a:xfrm>
              <a:custGeom>
                <a:avLst/>
                <a:gdLst>
                  <a:gd name="connsiteX0" fmla="*/ 193 w 765513"/>
                  <a:gd name="connsiteY0" fmla="*/ 25400 h 26047"/>
                  <a:gd name="connsiteX1" fmla="*/ 327218 w 765513"/>
                  <a:gd name="connsiteY1" fmla="*/ 19050 h 26047"/>
                  <a:gd name="connsiteX2" fmla="*/ 765368 w 765513"/>
                  <a:gd name="connsiteY2" fmla="*/ 25400 h 26047"/>
                  <a:gd name="connsiteX3" fmla="*/ 371668 w 765513"/>
                  <a:gd name="connsiteY3" fmla="*/ 0 h 26047"/>
                  <a:gd name="connsiteX4" fmla="*/ 193 w 765513"/>
                  <a:gd name="connsiteY4" fmla="*/ 25400 h 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513" h="26047">
                    <a:moveTo>
                      <a:pt x="193" y="25400"/>
                    </a:moveTo>
                    <a:cubicBezTo>
                      <a:pt x="-7215" y="28575"/>
                      <a:pt x="199689" y="19050"/>
                      <a:pt x="327218" y="19050"/>
                    </a:cubicBezTo>
                    <a:cubicBezTo>
                      <a:pt x="454747" y="19050"/>
                      <a:pt x="757960" y="28575"/>
                      <a:pt x="765368" y="25400"/>
                    </a:cubicBezTo>
                    <a:cubicBezTo>
                      <a:pt x="772776" y="22225"/>
                      <a:pt x="495493" y="0"/>
                      <a:pt x="371668" y="0"/>
                    </a:cubicBezTo>
                    <a:cubicBezTo>
                      <a:pt x="247843" y="0"/>
                      <a:pt x="7601" y="22225"/>
                      <a:pt x="193" y="254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 1096">
                <a:extLst>
                  <a:ext uri="{FF2B5EF4-FFF2-40B4-BE49-F238E27FC236}">
                    <a16:creationId xmlns:a16="http://schemas.microsoft.com/office/drawing/2014/main" id="{6545DC2E-09A9-2346-AEE5-79BC4C286E7C}"/>
                  </a:ext>
                </a:extLst>
              </p:cNvPr>
              <p:cNvSpPr/>
              <p:nvPr/>
            </p:nvSpPr>
            <p:spPr>
              <a:xfrm>
                <a:off x="3764859" y="7919911"/>
                <a:ext cx="512790" cy="69029"/>
              </a:xfrm>
              <a:custGeom>
                <a:avLst/>
                <a:gdLst>
                  <a:gd name="connsiteX0" fmla="*/ 691 w 512790"/>
                  <a:gd name="connsiteY0" fmla="*/ 46164 h 69029"/>
                  <a:gd name="connsiteX1" fmla="*/ 191191 w 512790"/>
                  <a:gd name="connsiteY1" fmla="*/ 39814 h 69029"/>
                  <a:gd name="connsiteX2" fmla="*/ 457891 w 512790"/>
                  <a:gd name="connsiteY2" fmla="*/ 62039 h 69029"/>
                  <a:gd name="connsiteX3" fmla="*/ 95941 w 512790"/>
                  <a:gd name="connsiteY3" fmla="*/ 1714 h 69029"/>
                  <a:gd name="connsiteX4" fmla="*/ 334066 w 512790"/>
                  <a:gd name="connsiteY4" fmla="*/ 20764 h 69029"/>
                  <a:gd name="connsiteX5" fmla="*/ 511866 w 512790"/>
                  <a:gd name="connsiteY5" fmla="*/ 65214 h 69029"/>
                  <a:gd name="connsiteX6" fmla="*/ 257866 w 512790"/>
                  <a:gd name="connsiteY6" fmla="*/ 65214 h 69029"/>
                  <a:gd name="connsiteX7" fmla="*/ 691 w 512790"/>
                  <a:gd name="connsiteY7" fmla="*/ 46164 h 6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2790" h="69029">
                    <a:moveTo>
                      <a:pt x="691" y="46164"/>
                    </a:moveTo>
                    <a:cubicBezTo>
                      <a:pt x="-10422" y="41931"/>
                      <a:pt x="114991" y="37168"/>
                      <a:pt x="191191" y="39814"/>
                    </a:cubicBezTo>
                    <a:cubicBezTo>
                      <a:pt x="267391" y="42460"/>
                      <a:pt x="473766" y="68389"/>
                      <a:pt x="457891" y="62039"/>
                    </a:cubicBezTo>
                    <a:cubicBezTo>
                      <a:pt x="442016" y="55689"/>
                      <a:pt x="116578" y="8593"/>
                      <a:pt x="95941" y="1714"/>
                    </a:cubicBezTo>
                    <a:cubicBezTo>
                      <a:pt x="75304" y="-5165"/>
                      <a:pt x="264745" y="10181"/>
                      <a:pt x="334066" y="20764"/>
                    </a:cubicBezTo>
                    <a:cubicBezTo>
                      <a:pt x="403387" y="31347"/>
                      <a:pt x="524566" y="57806"/>
                      <a:pt x="511866" y="65214"/>
                    </a:cubicBezTo>
                    <a:cubicBezTo>
                      <a:pt x="499166" y="72622"/>
                      <a:pt x="339887" y="67331"/>
                      <a:pt x="257866" y="65214"/>
                    </a:cubicBezTo>
                    <a:cubicBezTo>
                      <a:pt x="175845" y="63097"/>
                      <a:pt x="11804" y="50397"/>
                      <a:pt x="691" y="461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 1097">
                <a:extLst>
                  <a:ext uri="{FF2B5EF4-FFF2-40B4-BE49-F238E27FC236}">
                    <a16:creationId xmlns:a16="http://schemas.microsoft.com/office/drawing/2014/main" id="{3C96F7BD-289C-EF3D-F4A9-ABDDE0905AC3}"/>
                  </a:ext>
                </a:extLst>
              </p:cNvPr>
              <p:cNvSpPr/>
              <p:nvPr/>
            </p:nvSpPr>
            <p:spPr>
              <a:xfrm>
                <a:off x="3956539" y="7867650"/>
                <a:ext cx="2094658" cy="185422"/>
              </a:xfrm>
              <a:custGeom>
                <a:avLst/>
                <a:gdLst>
                  <a:gd name="connsiteX0" fmla="*/ 2686 w 2094658"/>
                  <a:gd name="connsiteY0" fmla="*/ 0 h 185422"/>
                  <a:gd name="connsiteX1" fmla="*/ 1009161 w 2094658"/>
                  <a:gd name="connsiteY1" fmla="*/ 104775 h 185422"/>
                  <a:gd name="connsiteX2" fmla="*/ 2066436 w 2094658"/>
                  <a:gd name="connsiteY2" fmla="*/ 177800 h 185422"/>
                  <a:gd name="connsiteX3" fmla="*/ 1736236 w 2094658"/>
                  <a:gd name="connsiteY3" fmla="*/ 177800 h 185422"/>
                  <a:gd name="connsiteX4" fmla="*/ 1152036 w 2094658"/>
                  <a:gd name="connsiteY4" fmla="*/ 130175 h 185422"/>
                  <a:gd name="connsiteX5" fmla="*/ 726586 w 2094658"/>
                  <a:gd name="connsiteY5" fmla="*/ 104775 h 185422"/>
                  <a:gd name="connsiteX6" fmla="*/ 2686 w 2094658"/>
                  <a:gd name="connsiteY6" fmla="*/ 0 h 18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4658" h="185422">
                    <a:moveTo>
                      <a:pt x="2686" y="0"/>
                    </a:moveTo>
                    <a:cubicBezTo>
                      <a:pt x="49782" y="0"/>
                      <a:pt x="665203" y="75142"/>
                      <a:pt x="1009161" y="104775"/>
                    </a:cubicBezTo>
                    <a:cubicBezTo>
                      <a:pt x="1353119" y="134408"/>
                      <a:pt x="1945257" y="165629"/>
                      <a:pt x="2066436" y="177800"/>
                    </a:cubicBezTo>
                    <a:cubicBezTo>
                      <a:pt x="2187615" y="189971"/>
                      <a:pt x="1888636" y="185738"/>
                      <a:pt x="1736236" y="177800"/>
                    </a:cubicBezTo>
                    <a:cubicBezTo>
                      <a:pt x="1583836" y="169863"/>
                      <a:pt x="1320311" y="142346"/>
                      <a:pt x="1152036" y="130175"/>
                    </a:cubicBezTo>
                    <a:cubicBezTo>
                      <a:pt x="983761" y="118004"/>
                      <a:pt x="912324" y="125942"/>
                      <a:pt x="726586" y="104775"/>
                    </a:cubicBezTo>
                    <a:cubicBezTo>
                      <a:pt x="540848" y="83608"/>
                      <a:pt x="-44410" y="0"/>
                      <a:pt x="26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 1098">
                <a:extLst>
                  <a:ext uri="{FF2B5EF4-FFF2-40B4-BE49-F238E27FC236}">
                    <a16:creationId xmlns:a16="http://schemas.microsoft.com/office/drawing/2014/main" id="{DCAB2FD1-6A6C-FFAA-0581-ECA0B62B4C05}"/>
                  </a:ext>
                </a:extLst>
              </p:cNvPr>
              <p:cNvSpPr/>
              <p:nvPr/>
            </p:nvSpPr>
            <p:spPr>
              <a:xfrm>
                <a:off x="4327525" y="8039100"/>
                <a:ext cx="1781808" cy="111220"/>
              </a:xfrm>
              <a:custGeom>
                <a:avLst/>
                <a:gdLst>
                  <a:gd name="connsiteX0" fmla="*/ 0 w 1781808"/>
                  <a:gd name="connsiteY0" fmla="*/ 0 h 111220"/>
                  <a:gd name="connsiteX1" fmla="*/ 1047750 w 1781808"/>
                  <a:gd name="connsiteY1" fmla="*/ 66675 h 111220"/>
                  <a:gd name="connsiteX2" fmla="*/ 1774825 w 1781808"/>
                  <a:gd name="connsiteY2" fmla="*/ 111125 h 111220"/>
                  <a:gd name="connsiteX3" fmla="*/ 1435100 w 1781808"/>
                  <a:gd name="connsiteY3" fmla="*/ 79375 h 111220"/>
                  <a:gd name="connsiteX4" fmla="*/ 758825 w 1781808"/>
                  <a:gd name="connsiteY4" fmla="*/ 34925 h 111220"/>
                  <a:gd name="connsiteX5" fmla="*/ 0 w 1781808"/>
                  <a:gd name="connsiteY5" fmla="*/ 0 h 11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808" h="111220">
                    <a:moveTo>
                      <a:pt x="0" y="0"/>
                    </a:moveTo>
                    <a:lnTo>
                      <a:pt x="1047750" y="66675"/>
                    </a:lnTo>
                    <a:lnTo>
                      <a:pt x="1774825" y="111125"/>
                    </a:lnTo>
                    <a:cubicBezTo>
                      <a:pt x="1839383" y="113242"/>
                      <a:pt x="1435100" y="79375"/>
                      <a:pt x="1435100" y="79375"/>
                    </a:cubicBezTo>
                    <a:cubicBezTo>
                      <a:pt x="1265767" y="66675"/>
                      <a:pt x="995362" y="44450"/>
                      <a:pt x="758825" y="34925"/>
                    </a:cubicBezTo>
                    <a:cubicBezTo>
                      <a:pt x="522288" y="25400"/>
                      <a:pt x="269081" y="238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 1099">
                <a:extLst>
                  <a:ext uri="{FF2B5EF4-FFF2-40B4-BE49-F238E27FC236}">
                    <a16:creationId xmlns:a16="http://schemas.microsoft.com/office/drawing/2014/main" id="{FEC3F989-360E-22D3-D05F-7236811A7475}"/>
                  </a:ext>
                </a:extLst>
              </p:cNvPr>
              <p:cNvSpPr/>
              <p:nvPr/>
            </p:nvSpPr>
            <p:spPr>
              <a:xfrm>
                <a:off x="5988050" y="8061325"/>
                <a:ext cx="911645" cy="165332"/>
              </a:xfrm>
              <a:custGeom>
                <a:avLst/>
                <a:gdLst>
                  <a:gd name="connsiteX0" fmla="*/ 0 w 911645"/>
                  <a:gd name="connsiteY0" fmla="*/ 0 h 165332"/>
                  <a:gd name="connsiteX1" fmla="*/ 514350 w 911645"/>
                  <a:gd name="connsiteY1" fmla="*/ 88900 h 165332"/>
                  <a:gd name="connsiteX2" fmla="*/ 911225 w 911645"/>
                  <a:gd name="connsiteY2" fmla="*/ 165100 h 165332"/>
                  <a:gd name="connsiteX3" fmla="*/ 596900 w 911645"/>
                  <a:gd name="connsiteY3" fmla="*/ 114300 h 165332"/>
                  <a:gd name="connsiteX4" fmla="*/ 295275 w 911645"/>
                  <a:gd name="connsiteY4" fmla="*/ 60325 h 165332"/>
                  <a:gd name="connsiteX5" fmla="*/ 0 w 911645"/>
                  <a:gd name="connsiteY5" fmla="*/ 0 h 16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645" h="165332">
                    <a:moveTo>
                      <a:pt x="0" y="0"/>
                    </a:moveTo>
                    <a:cubicBezTo>
                      <a:pt x="36513" y="4763"/>
                      <a:pt x="362479" y="61383"/>
                      <a:pt x="514350" y="88900"/>
                    </a:cubicBezTo>
                    <a:cubicBezTo>
                      <a:pt x="666221" y="116417"/>
                      <a:pt x="897467" y="160867"/>
                      <a:pt x="911225" y="165100"/>
                    </a:cubicBezTo>
                    <a:cubicBezTo>
                      <a:pt x="924983" y="169333"/>
                      <a:pt x="596900" y="114300"/>
                      <a:pt x="596900" y="114300"/>
                    </a:cubicBezTo>
                    <a:cubicBezTo>
                      <a:pt x="494242" y="96838"/>
                      <a:pt x="391583" y="79904"/>
                      <a:pt x="295275" y="6032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 1100">
                <a:extLst>
                  <a:ext uri="{FF2B5EF4-FFF2-40B4-BE49-F238E27FC236}">
                    <a16:creationId xmlns:a16="http://schemas.microsoft.com/office/drawing/2014/main" id="{0D2E267B-3119-4DE9-6B7F-704D5F42893F}"/>
                  </a:ext>
                </a:extLst>
              </p:cNvPr>
              <p:cNvSpPr/>
              <p:nvPr/>
            </p:nvSpPr>
            <p:spPr>
              <a:xfrm>
                <a:off x="5953125" y="8170364"/>
                <a:ext cx="1044894" cy="234358"/>
              </a:xfrm>
              <a:custGeom>
                <a:avLst/>
                <a:gdLst>
                  <a:gd name="connsiteX0" fmla="*/ 0 w 1044894"/>
                  <a:gd name="connsiteY0" fmla="*/ 5261 h 234358"/>
                  <a:gd name="connsiteX1" fmla="*/ 368300 w 1044894"/>
                  <a:gd name="connsiteY1" fmla="*/ 21136 h 234358"/>
                  <a:gd name="connsiteX2" fmla="*/ 1009650 w 1044894"/>
                  <a:gd name="connsiteY2" fmla="*/ 224336 h 234358"/>
                  <a:gd name="connsiteX3" fmla="*/ 908050 w 1044894"/>
                  <a:gd name="connsiteY3" fmla="*/ 189411 h 234358"/>
                  <a:gd name="connsiteX4" fmla="*/ 460375 w 1044894"/>
                  <a:gd name="connsiteY4" fmla="*/ 68761 h 234358"/>
                  <a:gd name="connsiteX5" fmla="*/ 396875 w 1044894"/>
                  <a:gd name="connsiteY5" fmla="*/ 30661 h 234358"/>
                  <a:gd name="connsiteX6" fmla="*/ 250825 w 1044894"/>
                  <a:gd name="connsiteY6" fmla="*/ 11611 h 234358"/>
                  <a:gd name="connsiteX7" fmla="*/ 0 w 1044894"/>
                  <a:gd name="connsiteY7" fmla="*/ 5261 h 23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4894" h="234358">
                    <a:moveTo>
                      <a:pt x="0" y="5261"/>
                    </a:moveTo>
                    <a:cubicBezTo>
                      <a:pt x="19579" y="6848"/>
                      <a:pt x="200025" y="-15377"/>
                      <a:pt x="368300" y="21136"/>
                    </a:cubicBezTo>
                    <a:cubicBezTo>
                      <a:pt x="536575" y="57649"/>
                      <a:pt x="919692" y="196290"/>
                      <a:pt x="1009650" y="224336"/>
                    </a:cubicBezTo>
                    <a:cubicBezTo>
                      <a:pt x="1099608" y="252382"/>
                      <a:pt x="999596" y="215340"/>
                      <a:pt x="908050" y="189411"/>
                    </a:cubicBezTo>
                    <a:cubicBezTo>
                      <a:pt x="816504" y="163482"/>
                      <a:pt x="545571" y="95219"/>
                      <a:pt x="460375" y="68761"/>
                    </a:cubicBezTo>
                    <a:cubicBezTo>
                      <a:pt x="375179" y="42303"/>
                      <a:pt x="431800" y="40186"/>
                      <a:pt x="396875" y="30661"/>
                    </a:cubicBezTo>
                    <a:cubicBezTo>
                      <a:pt x="361950" y="21136"/>
                      <a:pt x="319087" y="13728"/>
                      <a:pt x="250825" y="11611"/>
                    </a:cubicBezTo>
                    <a:lnTo>
                      <a:pt x="0" y="52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 1101">
                <a:extLst>
                  <a:ext uri="{FF2B5EF4-FFF2-40B4-BE49-F238E27FC236}">
                    <a16:creationId xmlns:a16="http://schemas.microsoft.com/office/drawing/2014/main" id="{FC7AA403-BD1E-B7B8-BECF-A614A835B36E}"/>
                  </a:ext>
                </a:extLst>
              </p:cNvPr>
              <p:cNvSpPr/>
              <p:nvPr/>
            </p:nvSpPr>
            <p:spPr>
              <a:xfrm>
                <a:off x="7058755" y="8240690"/>
                <a:ext cx="894219" cy="211417"/>
              </a:xfrm>
              <a:custGeom>
                <a:avLst/>
                <a:gdLst>
                  <a:gd name="connsiteX0" fmla="*/ 11970 w 894219"/>
                  <a:gd name="connsiteY0" fmla="*/ 1610 h 211417"/>
                  <a:gd name="connsiteX1" fmla="*/ 859695 w 894219"/>
                  <a:gd name="connsiteY1" fmla="*/ 201635 h 211417"/>
                  <a:gd name="connsiteX2" fmla="*/ 742220 w 894219"/>
                  <a:gd name="connsiteY2" fmla="*/ 182585 h 211417"/>
                  <a:gd name="connsiteX3" fmla="*/ 240570 w 894219"/>
                  <a:gd name="connsiteY3" fmla="*/ 87335 h 211417"/>
                  <a:gd name="connsiteX4" fmla="*/ 351695 w 894219"/>
                  <a:gd name="connsiteY4" fmla="*/ 106385 h 211417"/>
                  <a:gd name="connsiteX5" fmla="*/ 11970 w 894219"/>
                  <a:gd name="connsiteY5" fmla="*/ 1610 h 2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4219" h="211417">
                    <a:moveTo>
                      <a:pt x="11970" y="1610"/>
                    </a:moveTo>
                    <a:cubicBezTo>
                      <a:pt x="96637" y="17485"/>
                      <a:pt x="737987" y="171473"/>
                      <a:pt x="859695" y="201635"/>
                    </a:cubicBezTo>
                    <a:cubicBezTo>
                      <a:pt x="981403" y="231797"/>
                      <a:pt x="742220" y="182585"/>
                      <a:pt x="742220" y="182585"/>
                    </a:cubicBezTo>
                    <a:lnTo>
                      <a:pt x="240570" y="87335"/>
                    </a:lnTo>
                    <a:cubicBezTo>
                      <a:pt x="175483" y="74635"/>
                      <a:pt x="385032" y="120672"/>
                      <a:pt x="351695" y="106385"/>
                    </a:cubicBezTo>
                    <a:cubicBezTo>
                      <a:pt x="318358" y="92098"/>
                      <a:pt x="-72697" y="-14265"/>
                      <a:pt x="11970" y="16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 1102">
                <a:extLst>
                  <a:ext uri="{FF2B5EF4-FFF2-40B4-BE49-F238E27FC236}">
                    <a16:creationId xmlns:a16="http://schemas.microsoft.com/office/drawing/2014/main" id="{0E10ADD8-7BB3-FF93-AB4E-BA3389F6E6CB}"/>
                  </a:ext>
                </a:extLst>
              </p:cNvPr>
              <p:cNvSpPr/>
              <p:nvPr/>
            </p:nvSpPr>
            <p:spPr>
              <a:xfrm>
                <a:off x="7089775" y="8350250"/>
                <a:ext cx="638175" cy="142985"/>
              </a:xfrm>
              <a:custGeom>
                <a:avLst/>
                <a:gdLst>
                  <a:gd name="connsiteX0" fmla="*/ 0 w 638175"/>
                  <a:gd name="connsiteY0" fmla="*/ 0 h 142985"/>
                  <a:gd name="connsiteX1" fmla="*/ 266700 w 638175"/>
                  <a:gd name="connsiteY1" fmla="*/ 60325 h 142985"/>
                  <a:gd name="connsiteX2" fmla="*/ 638175 w 638175"/>
                  <a:gd name="connsiteY2" fmla="*/ 142875 h 142985"/>
                  <a:gd name="connsiteX3" fmla="*/ 260350 w 638175"/>
                  <a:gd name="connsiteY3" fmla="*/ 76200 h 142985"/>
                  <a:gd name="connsiteX4" fmla="*/ 0 w 638175"/>
                  <a:gd name="connsiteY4" fmla="*/ 0 h 14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175" h="142985">
                    <a:moveTo>
                      <a:pt x="0" y="0"/>
                    </a:moveTo>
                    <a:lnTo>
                      <a:pt x="266700" y="60325"/>
                    </a:lnTo>
                    <a:lnTo>
                      <a:pt x="638175" y="142875"/>
                    </a:lnTo>
                    <a:cubicBezTo>
                      <a:pt x="637117" y="145521"/>
                      <a:pt x="361421" y="100012"/>
                      <a:pt x="260350" y="76200"/>
                    </a:cubicBezTo>
                    <a:cubicBezTo>
                      <a:pt x="159279" y="52388"/>
                      <a:pt x="95514" y="2619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 1103">
                <a:extLst>
                  <a:ext uri="{FF2B5EF4-FFF2-40B4-BE49-F238E27FC236}">
                    <a16:creationId xmlns:a16="http://schemas.microsoft.com/office/drawing/2014/main" id="{8FBCE0EF-B701-D710-D8FA-DA527A5014C2}"/>
                  </a:ext>
                </a:extLst>
              </p:cNvPr>
              <p:cNvSpPr/>
              <p:nvPr/>
            </p:nvSpPr>
            <p:spPr>
              <a:xfrm>
                <a:off x="7311191" y="8421606"/>
                <a:ext cx="912191" cy="227777"/>
              </a:xfrm>
              <a:custGeom>
                <a:avLst/>
                <a:gdLst>
                  <a:gd name="connsiteX0" fmla="*/ 70684 w 912191"/>
                  <a:gd name="connsiteY0" fmla="*/ 1669 h 227777"/>
                  <a:gd name="connsiteX1" fmla="*/ 10359 w 912191"/>
                  <a:gd name="connsiteY1" fmla="*/ 87394 h 227777"/>
                  <a:gd name="connsiteX2" fmla="*/ 19884 w 912191"/>
                  <a:gd name="connsiteY2" fmla="*/ 182644 h 227777"/>
                  <a:gd name="connsiteX3" fmla="*/ 200859 w 912191"/>
                  <a:gd name="connsiteY3" fmla="*/ 227094 h 227777"/>
                  <a:gd name="connsiteX4" fmla="*/ 451684 w 912191"/>
                  <a:gd name="connsiteY4" fmla="*/ 150894 h 227777"/>
                  <a:gd name="connsiteX5" fmla="*/ 912059 w 912191"/>
                  <a:gd name="connsiteY5" fmla="*/ 49294 h 227777"/>
                  <a:gd name="connsiteX6" fmla="*/ 404059 w 912191"/>
                  <a:gd name="connsiteY6" fmla="*/ 150894 h 227777"/>
                  <a:gd name="connsiteX7" fmla="*/ 226259 w 912191"/>
                  <a:gd name="connsiteY7" fmla="*/ 204869 h 227777"/>
                  <a:gd name="connsiteX8" fmla="*/ 57984 w 912191"/>
                  <a:gd name="connsiteY8" fmla="*/ 188994 h 227777"/>
                  <a:gd name="connsiteX9" fmla="*/ 42109 w 912191"/>
                  <a:gd name="connsiteY9" fmla="*/ 166769 h 227777"/>
                  <a:gd name="connsiteX10" fmla="*/ 70684 w 912191"/>
                  <a:gd name="connsiteY10" fmla="*/ 1669 h 22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2191" h="227777">
                    <a:moveTo>
                      <a:pt x="70684" y="1669"/>
                    </a:moveTo>
                    <a:cubicBezTo>
                      <a:pt x="65392" y="-11560"/>
                      <a:pt x="18826" y="57232"/>
                      <a:pt x="10359" y="87394"/>
                    </a:cubicBezTo>
                    <a:cubicBezTo>
                      <a:pt x="1892" y="117557"/>
                      <a:pt x="-11866" y="159361"/>
                      <a:pt x="19884" y="182644"/>
                    </a:cubicBezTo>
                    <a:cubicBezTo>
                      <a:pt x="51634" y="205927"/>
                      <a:pt x="128892" y="232386"/>
                      <a:pt x="200859" y="227094"/>
                    </a:cubicBezTo>
                    <a:cubicBezTo>
                      <a:pt x="272826" y="221802"/>
                      <a:pt x="333151" y="180527"/>
                      <a:pt x="451684" y="150894"/>
                    </a:cubicBezTo>
                    <a:cubicBezTo>
                      <a:pt x="570217" y="121261"/>
                      <a:pt x="919996" y="49294"/>
                      <a:pt x="912059" y="49294"/>
                    </a:cubicBezTo>
                    <a:cubicBezTo>
                      <a:pt x="904122" y="49294"/>
                      <a:pt x="518359" y="124965"/>
                      <a:pt x="404059" y="150894"/>
                    </a:cubicBezTo>
                    <a:cubicBezTo>
                      <a:pt x="289759" y="176823"/>
                      <a:pt x="283938" y="198519"/>
                      <a:pt x="226259" y="204869"/>
                    </a:cubicBezTo>
                    <a:cubicBezTo>
                      <a:pt x="168580" y="211219"/>
                      <a:pt x="88676" y="195344"/>
                      <a:pt x="57984" y="188994"/>
                    </a:cubicBezTo>
                    <a:cubicBezTo>
                      <a:pt x="27292" y="182644"/>
                      <a:pt x="41051" y="193756"/>
                      <a:pt x="42109" y="166769"/>
                    </a:cubicBezTo>
                    <a:cubicBezTo>
                      <a:pt x="43167" y="139782"/>
                      <a:pt x="75976" y="14898"/>
                      <a:pt x="70684" y="16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 1104">
                <a:extLst>
                  <a:ext uri="{FF2B5EF4-FFF2-40B4-BE49-F238E27FC236}">
                    <a16:creationId xmlns:a16="http://schemas.microsoft.com/office/drawing/2014/main" id="{744AD2ED-0FF0-00DC-8D69-5FEE14629CED}"/>
                  </a:ext>
                </a:extLst>
              </p:cNvPr>
              <p:cNvSpPr/>
              <p:nvPr/>
            </p:nvSpPr>
            <p:spPr>
              <a:xfrm>
                <a:off x="7450018" y="8204148"/>
                <a:ext cx="1079571" cy="384320"/>
              </a:xfrm>
              <a:custGeom>
                <a:avLst/>
                <a:gdLst>
                  <a:gd name="connsiteX0" fmla="*/ 30282 w 1079571"/>
                  <a:gd name="connsiteY0" fmla="*/ 238177 h 384320"/>
                  <a:gd name="connsiteX1" fmla="*/ 17582 w 1079571"/>
                  <a:gd name="connsiteY1" fmla="*/ 349302 h 384320"/>
                  <a:gd name="connsiteX2" fmla="*/ 27107 w 1079571"/>
                  <a:gd name="connsiteY2" fmla="*/ 371527 h 384320"/>
                  <a:gd name="connsiteX3" fmla="*/ 344607 w 1079571"/>
                  <a:gd name="connsiteY3" fmla="*/ 298502 h 384320"/>
                  <a:gd name="connsiteX4" fmla="*/ 976432 w 1079571"/>
                  <a:gd name="connsiteY4" fmla="*/ 92127 h 384320"/>
                  <a:gd name="connsiteX5" fmla="*/ 1078032 w 1079571"/>
                  <a:gd name="connsiteY5" fmla="*/ 52 h 384320"/>
                  <a:gd name="connsiteX6" fmla="*/ 973257 w 1079571"/>
                  <a:gd name="connsiteY6" fmla="*/ 82602 h 384320"/>
                  <a:gd name="connsiteX7" fmla="*/ 423982 w 1079571"/>
                  <a:gd name="connsiteY7" fmla="*/ 298502 h 384320"/>
                  <a:gd name="connsiteX8" fmla="*/ 30282 w 1079571"/>
                  <a:gd name="connsiteY8" fmla="*/ 384227 h 384320"/>
                  <a:gd name="connsiteX9" fmla="*/ 36632 w 1079571"/>
                  <a:gd name="connsiteY9" fmla="*/ 314377 h 384320"/>
                  <a:gd name="connsiteX10" fmla="*/ 30282 w 1079571"/>
                  <a:gd name="connsiteY10" fmla="*/ 238177 h 38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9571" h="384320">
                    <a:moveTo>
                      <a:pt x="30282" y="238177"/>
                    </a:moveTo>
                    <a:cubicBezTo>
                      <a:pt x="27107" y="243998"/>
                      <a:pt x="18111" y="327077"/>
                      <a:pt x="17582" y="349302"/>
                    </a:cubicBezTo>
                    <a:cubicBezTo>
                      <a:pt x="17053" y="371527"/>
                      <a:pt x="-27397" y="379994"/>
                      <a:pt x="27107" y="371527"/>
                    </a:cubicBezTo>
                    <a:cubicBezTo>
                      <a:pt x="81611" y="363060"/>
                      <a:pt x="186386" y="345069"/>
                      <a:pt x="344607" y="298502"/>
                    </a:cubicBezTo>
                    <a:cubicBezTo>
                      <a:pt x="502828" y="251935"/>
                      <a:pt x="854195" y="141869"/>
                      <a:pt x="976432" y="92127"/>
                    </a:cubicBezTo>
                    <a:cubicBezTo>
                      <a:pt x="1098669" y="42385"/>
                      <a:pt x="1078561" y="1639"/>
                      <a:pt x="1078032" y="52"/>
                    </a:cubicBezTo>
                    <a:cubicBezTo>
                      <a:pt x="1077503" y="-1535"/>
                      <a:pt x="1082265" y="32860"/>
                      <a:pt x="973257" y="82602"/>
                    </a:cubicBezTo>
                    <a:cubicBezTo>
                      <a:pt x="864249" y="132344"/>
                      <a:pt x="581144" y="248231"/>
                      <a:pt x="423982" y="298502"/>
                    </a:cubicBezTo>
                    <a:cubicBezTo>
                      <a:pt x="266820" y="348773"/>
                      <a:pt x="94840" y="381581"/>
                      <a:pt x="30282" y="384227"/>
                    </a:cubicBezTo>
                    <a:cubicBezTo>
                      <a:pt x="-34276" y="386873"/>
                      <a:pt x="35045" y="332369"/>
                      <a:pt x="36632" y="314377"/>
                    </a:cubicBezTo>
                    <a:cubicBezTo>
                      <a:pt x="38220" y="296385"/>
                      <a:pt x="33457" y="232356"/>
                      <a:pt x="30282" y="2381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 1105">
                <a:extLst>
                  <a:ext uri="{FF2B5EF4-FFF2-40B4-BE49-F238E27FC236}">
                    <a16:creationId xmlns:a16="http://schemas.microsoft.com/office/drawing/2014/main" id="{C45528B9-C439-CF40-A4F2-064D7B9F30B4}"/>
                  </a:ext>
                </a:extLst>
              </p:cNvPr>
              <p:cNvSpPr/>
              <p:nvPr/>
            </p:nvSpPr>
            <p:spPr>
              <a:xfrm>
                <a:off x="8095628" y="8267699"/>
                <a:ext cx="483752" cy="241324"/>
              </a:xfrm>
              <a:custGeom>
                <a:avLst/>
                <a:gdLst>
                  <a:gd name="connsiteX0" fmla="*/ 483222 w 483752"/>
                  <a:gd name="connsiteY0" fmla="*/ 1 h 241324"/>
                  <a:gd name="connsiteX1" fmla="*/ 302247 w 483752"/>
                  <a:gd name="connsiteY1" fmla="*/ 123826 h 241324"/>
                  <a:gd name="connsiteX2" fmla="*/ 622 w 483752"/>
                  <a:gd name="connsiteY2" fmla="*/ 241301 h 241324"/>
                  <a:gd name="connsiteX3" fmla="*/ 387972 w 483752"/>
                  <a:gd name="connsiteY3" fmla="*/ 114301 h 241324"/>
                  <a:gd name="connsiteX4" fmla="*/ 359397 w 483752"/>
                  <a:gd name="connsiteY4" fmla="*/ 120651 h 241324"/>
                  <a:gd name="connsiteX5" fmla="*/ 483222 w 483752"/>
                  <a:gd name="connsiteY5" fmla="*/ 1 h 241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752" h="241324">
                    <a:moveTo>
                      <a:pt x="483222" y="1"/>
                    </a:moveTo>
                    <a:cubicBezTo>
                      <a:pt x="473697" y="530"/>
                      <a:pt x="382680" y="83609"/>
                      <a:pt x="302247" y="123826"/>
                    </a:cubicBezTo>
                    <a:cubicBezTo>
                      <a:pt x="221814" y="164043"/>
                      <a:pt x="-13665" y="242888"/>
                      <a:pt x="622" y="241301"/>
                    </a:cubicBezTo>
                    <a:cubicBezTo>
                      <a:pt x="14909" y="239714"/>
                      <a:pt x="328176" y="134409"/>
                      <a:pt x="387972" y="114301"/>
                    </a:cubicBezTo>
                    <a:cubicBezTo>
                      <a:pt x="447768" y="94193"/>
                      <a:pt x="347755" y="135467"/>
                      <a:pt x="359397" y="120651"/>
                    </a:cubicBezTo>
                    <a:cubicBezTo>
                      <a:pt x="371039" y="105835"/>
                      <a:pt x="492747" y="-528"/>
                      <a:pt x="4832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 1106">
                <a:extLst>
                  <a:ext uri="{FF2B5EF4-FFF2-40B4-BE49-F238E27FC236}">
                    <a16:creationId xmlns:a16="http://schemas.microsoft.com/office/drawing/2014/main" id="{3BB59153-E34B-2AEA-CB5F-79366ABDD15D}"/>
                  </a:ext>
                </a:extLst>
              </p:cNvPr>
              <p:cNvSpPr/>
              <p:nvPr/>
            </p:nvSpPr>
            <p:spPr>
              <a:xfrm>
                <a:off x="8464445" y="7873876"/>
                <a:ext cx="86770" cy="381358"/>
              </a:xfrm>
              <a:custGeom>
                <a:avLst/>
                <a:gdLst>
                  <a:gd name="connsiteX0" fmla="*/ 69955 w 86770"/>
                  <a:gd name="connsiteY0" fmla="*/ 124 h 381358"/>
                  <a:gd name="connsiteX1" fmla="*/ 19155 w 86770"/>
                  <a:gd name="connsiteY1" fmla="*/ 168399 h 381358"/>
                  <a:gd name="connsiteX2" fmla="*/ 50905 w 86770"/>
                  <a:gd name="connsiteY2" fmla="*/ 238249 h 381358"/>
                  <a:gd name="connsiteX3" fmla="*/ 85830 w 86770"/>
                  <a:gd name="connsiteY3" fmla="*/ 381124 h 381358"/>
                  <a:gd name="connsiteX4" fmla="*/ 69955 w 86770"/>
                  <a:gd name="connsiteY4" fmla="*/ 269999 h 381358"/>
                  <a:gd name="connsiteX5" fmla="*/ 105 w 86770"/>
                  <a:gd name="connsiteY5" fmla="*/ 196974 h 381358"/>
                  <a:gd name="connsiteX6" fmla="*/ 69955 w 86770"/>
                  <a:gd name="connsiteY6" fmla="*/ 124 h 38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770" h="381358">
                    <a:moveTo>
                      <a:pt x="69955" y="124"/>
                    </a:moveTo>
                    <a:cubicBezTo>
                      <a:pt x="73130" y="-4638"/>
                      <a:pt x="22330" y="128712"/>
                      <a:pt x="19155" y="168399"/>
                    </a:cubicBezTo>
                    <a:cubicBezTo>
                      <a:pt x="15980" y="208086"/>
                      <a:pt x="39792" y="202795"/>
                      <a:pt x="50905" y="238249"/>
                    </a:cubicBezTo>
                    <a:cubicBezTo>
                      <a:pt x="62017" y="273703"/>
                      <a:pt x="82655" y="375832"/>
                      <a:pt x="85830" y="381124"/>
                    </a:cubicBezTo>
                    <a:cubicBezTo>
                      <a:pt x="89005" y="386416"/>
                      <a:pt x="84242" y="300691"/>
                      <a:pt x="69955" y="269999"/>
                    </a:cubicBezTo>
                    <a:cubicBezTo>
                      <a:pt x="55668" y="239307"/>
                      <a:pt x="3280" y="238249"/>
                      <a:pt x="105" y="196974"/>
                    </a:cubicBezTo>
                    <a:cubicBezTo>
                      <a:pt x="-3070" y="155699"/>
                      <a:pt x="66780" y="4886"/>
                      <a:pt x="69955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 1107">
                <a:extLst>
                  <a:ext uri="{FF2B5EF4-FFF2-40B4-BE49-F238E27FC236}">
                    <a16:creationId xmlns:a16="http://schemas.microsoft.com/office/drawing/2014/main" id="{A1CB0888-CF8F-C741-2302-3DE092B1269F}"/>
                  </a:ext>
                </a:extLst>
              </p:cNvPr>
              <p:cNvSpPr/>
              <p:nvPr/>
            </p:nvSpPr>
            <p:spPr>
              <a:xfrm>
                <a:off x="8496097" y="7876695"/>
                <a:ext cx="129444" cy="350743"/>
              </a:xfrm>
              <a:custGeom>
                <a:avLst/>
                <a:gdLst>
                  <a:gd name="connsiteX0" fmla="*/ 203 w 129444"/>
                  <a:gd name="connsiteY0" fmla="*/ 480 h 350743"/>
                  <a:gd name="connsiteX1" fmla="*/ 92278 w 129444"/>
                  <a:gd name="connsiteY1" fmla="*/ 117955 h 350743"/>
                  <a:gd name="connsiteX2" fmla="*/ 98628 w 129444"/>
                  <a:gd name="connsiteY2" fmla="*/ 197330 h 350743"/>
                  <a:gd name="connsiteX3" fmla="*/ 120853 w 129444"/>
                  <a:gd name="connsiteY3" fmla="*/ 349730 h 350743"/>
                  <a:gd name="connsiteX4" fmla="*/ 117678 w 129444"/>
                  <a:gd name="connsiteY4" fmla="*/ 257655 h 350743"/>
                  <a:gd name="connsiteX5" fmla="*/ 124028 w 129444"/>
                  <a:gd name="connsiteY5" fmla="*/ 140180 h 350743"/>
                  <a:gd name="connsiteX6" fmla="*/ 120853 w 129444"/>
                  <a:gd name="connsiteY6" fmla="*/ 165580 h 350743"/>
                  <a:gd name="connsiteX7" fmla="*/ 203 w 129444"/>
                  <a:gd name="connsiteY7" fmla="*/ 480 h 35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444" h="350743">
                    <a:moveTo>
                      <a:pt x="203" y="480"/>
                    </a:moveTo>
                    <a:cubicBezTo>
                      <a:pt x="-4560" y="-7458"/>
                      <a:pt x="75874" y="85147"/>
                      <a:pt x="92278" y="117955"/>
                    </a:cubicBezTo>
                    <a:cubicBezTo>
                      <a:pt x="108682" y="150763"/>
                      <a:pt x="93866" y="158701"/>
                      <a:pt x="98628" y="197330"/>
                    </a:cubicBezTo>
                    <a:cubicBezTo>
                      <a:pt x="103390" y="235959"/>
                      <a:pt x="117678" y="339676"/>
                      <a:pt x="120853" y="349730"/>
                    </a:cubicBezTo>
                    <a:cubicBezTo>
                      <a:pt x="124028" y="359784"/>
                      <a:pt x="117149" y="292580"/>
                      <a:pt x="117678" y="257655"/>
                    </a:cubicBezTo>
                    <a:cubicBezTo>
                      <a:pt x="118207" y="222730"/>
                      <a:pt x="123499" y="155526"/>
                      <a:pt x="124028" y="140180"/>
                    </a:cubicBezTo>
                    <a:cubicBezTo>
                      <a:pt x="124557" y="124834"/>
                      <a:pt x="137786" y="187276"/>
                      <a:pt x="120853" y="165580"/>
                    </a:cubicBezTo>
                    <a:cubicBezTo>
                      <a:pt x="103920" y="143884"/>
                      <a:pt x="4966" y="8418"/>
                      <a:pt x="203" y="4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 1108">
                <a:extLst>
                  <a:ext uri="{FF2B5EF4-FFF2-40B4-BE49-F238E27FC236}">
                    <a16:creationId xmlns:a16="http://schemas.microsoft.com/office/drawing/2014/main" id="{6153FD24-A1DE-215E-15EA-DEDDB9F8D232}"/>
                  </a:ext>
                </a:extLst>
              </p:cNvPr>
              <p:cNvSpPr/>
              <p:nvPr/>
            </p:nvSpPr>
            <p:spPr>
              <a:xfrm>
                <a:off x="8600869" y="7916069"/>
                <a:ext cx="175002" cy="110341"/>
              </a:xfrm>
              <a:custGeom>
                <a:avLst/>
                <a:gdLst>
                  <a:gd name="connsiteX0" fmla="*/ 206 w 175002"/>
                  <a:gd name="connsiteY0" fmla="*/ 110331 h 110341"/>
                  <a:gd name="connsiteX1" fmla="*/ 92281 w 175002"/>
                  <a:gd name="connsiteY1" fmla="*/ 15081 h 110341"/>
                  <a:gd name="connsiteX2" fmla="*/ 174831 w 175002"/>
                  <a:gd name="connsiteY2" fmla="*/ 2381 h 110341"/>
                  <a:gd name="connsiteX3" fmla="*/ 70056 w 175002"/>
                  <a:gd name="connsiteY3" fmla="*/ 8731 h 110341"/>
                  <a:gd name="connsiteX4" fmla="*/ 206 w 175002"/>
                  <a:gd name="connsiteY4" fmla="*/ 110331 h 11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02" h="110341">
                    <a:moveTo>
                      <a:pt x="206" y="110331"/>
                    </a:moveTo>
                    <a:cubicBezTo>
                      <a:pt x="3910" y="111389"/>
                      <a:pt x="63177" y="33073"/>
                      <a:pt x="92281" y="15081"/>
                    </a:cubicBezTo>
                    <a:cubicBezTo>
                      <a:pt x="121385" y="-2911"/>
                      <a:pt x="178535" y="3439"/>
                      <a:pt x="174831" y="2381"/>
                    </a:cubicBezTo>
                    <a:cubicBezTo>
                      <a:pt x="171127" y="1323"/>
                      <a:pt x="96514" y="-5027"/>
                      <a:pt x="70056" y="8731"/>
                    </a:cubicBezTo>
                    <a:cubicBezTo>
                      <a:pt x="43598" y="22489"/>
                      <a:pt x="-3498" y="109273"/>
                      <a:pt x="206" y="1103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 1109">
                <a:extLst>
                  <a:ext uri="{FF2B5EF4-FFF2-40B4-BE49-F238E27FC236}">
                    <a16:creationId xmlns:a16="http://schemas.microsoft.com/office/drawing/2014/main" id="{D6000B80-05C2-F712-58F6-6B45FAC30E64}"/>
                  </a:ext>
                </a:extLst>
              </p:cNvPr>
              <p:cNvSpPr/>
              <p:nvPr/>
            </p:nvSpPr>
            <p:spPr>
              <a:xfrm>
                <a:off x="8616913" y="7889875"/>
                <a:ext cx="184072" cy="309622"/>
              </a:xfrm>
              <a:custGeom>
                <a:avLst/>
                <a:gdLst>
                  <a:gd name="connsiteX0" fmla="*/ 152437 w 184072"/>
                  <a:gd name="connsiteY0" fmla="*/ 0 h 309622"/>
                  <a:gd name="connsiteX1" fmla="*/ 181012 w 184072"/>
                  <a:gd name="connsiteY1" fmla="*/ 127000 h 309622"/>
                  <a:gd name="connsiteX2" fmla="*/ 66712 w 184072"/>
                  <a:gd name="connsiteY2" fmla="*/ 241300 h 309622"/>
                  <a:gd name="connsiteX3" fmla="*/ 3212 w 184072"/>
                  <a:gd name="connsiteY3" fmla="*/ 307975 h 309622"/>
                  <a:gd name="connsiteX4" fmla="*/ 165137 w 184072"/>
                  <a:gd name="connsiteY4" fmla="*/ 174625 h 309622"/>
                  <a:gd name="connsiteX5" fmla="*/ 165137 w 184072"/>
                  <a:gd name="connsiteY5" fmla="*/ 127000 h 309622"/>
                  <a:gd name="connsiteX6" fmla="*/ 152437 w 184072"/>
                  <a:gd name="connsiteY6" fmla="*/ 0 h 30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072" h="309622">
                    <a:moveTo>
                      <a:pt x="152437" y="0"/>
                    </a:moveTo>
                    <a:cubicBezTo>
                      <a:pt x="155083" y="0"/>
                      <a:pt x="195299" y="86783"/>
                      <a:pt x="181012" y="127000"/>
                    </a:cubicBezTo>
                    <a:cubicBezTo>
                      <a:pt x="166725" y="167217"/>
                      <a:pt x="96345" y="211138"/>
                      <a:pt x="66712" y="241300"/>
                    </a:cubicBezTo>
                    <a:cubicBezTo>
                      <a:pt x="37079" y="271463"/>
                      <a:pt x="-13192" y="319087"/>
                      <a:pt x="3212" y="307975"/>
                    </a:cubicBezTo>
                    <a:cubicBezTo>
                      <a:pt x="19616" y="296863"/>
                      <a:pt x="138149" y="204788"/>
                      <a:pt x="165137" y="174625"/>
                    </a:cubicBezTo>
                    <a:cubicBezTo>
                      <a:pt x="192125" y="144463"/>
                      <a:pt x="166725" y="151871"/>
                      <a:pt x="165137" y="127000"/>
                    </a:cubicBezTo>
                    <a:cubicBezTo>
                      <a:pt x="163550" y="102129"/>
                      <a:pt x="149791" y="0"/>
                      <a:pt x="1524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 1110">
                <a:extLst>
                  <a:ext uri="{FF2B5EF4-FFF2-40B4-BE49-F238E27FC236}">
                    <a16:creationId xmlns:a16="http://schemas.microsoft.com/office/drawing/2014/main" id="{118A1D6C-2A56-8BB7-0B42-5B1D7DA33CBD}"/>
                  </a:ext>
                </a:extLst>
              </p:cNvPr>
              <p:cNvSpPr/>
              <p:nvPr/>
            </p:nvSpPr>
            <p:spPr>
              <a:xfrm>
                <a:off x="8531086" y="8072758"/>
                <a:ext cx="419042" cy="215178"/>
              </a:xfrm>
              <a:custGeom>
                <a:avLst/>
                <a:gdLst>
                  <a:gd name="connsiteX0" fmla="*/ 139 w 419042"/>
                  <a:gd name="connsiteY0" fmla="*/ 213992 h 215178"/>
                  <a:gd name="connsiteX1" fmla="*/ 241439 w 419042"/>
                  <a:gd name="connsiteY1" fmla="*/ 188592 h 215178"/>
                  <a:gd name="connsiteX2" fmla="*/ 416064 w 419042"/>
                  <a:gd name="connsiteY2" fmla="*/ 4442 h 215178"/>
                  <a:gd name="connsiteX3" fmla="*/ 346214 w 419042"/>
                  <a:gd name="connsiteY3" fmla="*/ 67942 h 215178"/>
                  <a:gd name="connsiteX4" fmla="*/ 276364 w 419042"/>
                  <a:gd name="connsiteY4" fmla="*/ 188592 h 215178"/>
                  <a:gd name="connsiteX5" fmla="*/ 139 w 419042"/>
                  <a:gd name="connsiteY5" fmla="*/ 213992 h 2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042" h="215178">
                    <a:moveTo>
                      <a:pt x="139" y="213992"/>
                    </a:moveTo>
                    <a:cubicBezTo>
                      <a:pt x="-5682" y="213992"/>
                      <a:pt x="172118" y="223517"/>
                      <a:pt x="241439" y="188592"/>
                    </a:cubicBezTo>
                    <a:cubicBezTo>
                      <a:pt x="310760" y="153667"/>
                      <a:pt x="398602" y="24550"/>
                      <a:pt x="416064" y="4442"/>
                    </a:cubicBezTo>
                    <a:cubicBezTo>
                      <a:pt x="433526" y="-15666"/>
                      <a:pt x="369497" y="37250"/>
                      <a:pt x="346214" y="67942"/>
                    </a:cubicBezTo>
                    <a:cubicBezTo>
                      <a:pt x="322931" y="98634"/>
                      <a:pt x="328751" y="160546"/>
                      <a:pt x="276364" y="188592"/>
                    </a:cubicBezTo>
                    <a:cubicBezTo>
                      <a:pt x="223977" y="216638"/>
                      <a:pt x="5960" y="213992"/>
                      <a:pt x="139" y="2139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 1111">
                <a:extLst>
                  <a:ext uri="{FF2B5EF4-FFF2-40B4-BE49-F238E27FC236}">
                    <a16:creationId xmlns:a16="http://schemas.microsoft.com/office/drawing/2014/main" id="{B1AACA35-E7AE-AEED-4D0E-AEB19BD02B88}"/>
                  </a:ext>
                </a:extLst>
              </p:cNvPr>
              <p:cNvSpPr/>
              <p:nvPr/>
            </p:nvSpPr>
            <p:spPr>
              <a:xfrm>
                <a:off x="8613775" y="8035531"/>
                <a:ext cx="250825" cy="156506"/>
              </a:xfrm>
              <a:custGeom>
                <a:avLst/>
                <a:gdLst>
                  <a:gd name="connsiteX0" fmla="*/ 250825 w 250825"/>
                  <a:gd name="connsiteY0" fmla="*/ 394 h 156506"/>
                  <a:gd name="connsiteX1" fmla="*/ 161925 w 250825"/>
                  <a:gd name="connsiteY1" fmla="*/ 70244 h 156506"/>
                  <a:gd name="connsiteX2" fmla="*/ 0 w 250825"/>
                  <a:gd name="connsiteY2" fmla="*/ 155969 h 156506"/>
                  <a:gd name="connsiteX3" fmla="*/ 161925 w 250825"/>
                  <a:gd name="connsiteY3" fmla="*/ 101994 h 156506"/>
                  <a:gd name="connsiteX4" fmla="*/ 250825 w 250825"/>
                  <a:gd name="connsiteY4" fmla="*/ 394 h 15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825" h="156506">
                    <a:moveTo>
                      <a:pt x="250825" y="394"/>
                    </a:moveTo>
                    <a:cubicBezTo>
                      <a:pt x="250825" y="-4898"/>
                      <a:pt x="203729" y="44315"/>
                      <a:pt x="161925" y="70244"/>
                    </a:cubicBezTo>
                    <a:cubicBezTo>
                      <a:pt x="120121" y="96173"/>
                      <a:pt x="0" y="150677"/>
                      <a:pt x="0" y="155969"/>
                    </a:cubicBezTo>
                    <a:cubicBezTo>
                      <a:pt x="0" y="161261"/>
                      <a:pt x="121708" y="126336"/>
                      <a:pt x="161925" y="101994"/>
                    </a:cubicBezTo>
                    <a:cubicBezTo>
                      <a:pt x="202142" y="77652"/>
                      <a:pt x="250825" y="5686"/>
                      <a:pt x="250825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 1112">
                <a:extLst>
                  <a:ext uri="{FF2B5EF4-FFF2-40B4-BE49-F238E27FC236}">
                    <a16:creationId xmlns:a16="http://schemas.microsoft.com/office/drawing/2014/main" id="{2CE3EB96-6D50-74D4-228F-05E897F32F24}"/>
                  </a:ext>
                </a:extLst>
              </p:cNvPr>
              <p:cNvSpPr/>
              <p:nvPr/>
            </p:nvSpPr>
            <p:spPr>
              <a:xfrm>
                <a:off x="8693057" y="7966067"/>
                <a:ext cx="190514" cy="276245"/>
              </a:xfrm>
              <a:custGeom>
                <a:avLst/>
                <a:gdLst>
                  <a:gd name="connsiteX0" fmla="*/ 177893 w 190514"/>
                  <a:gd name="connsiteY0" fmla="*/ 8 h 276245"/>
                  <a:gd name="connsiteX1" fmla="*/ 174718 w 190514"/>
                  <a:gd name="connsiteY1" fmla="*/ 123833 h 276245"/>
                  <a:gd name="connsiteX2" fmla="*/ 104868 w 190514"/>
                  <a:gd name="connsiteY2" fmla="*/ 177808 h 276245"/>
                  <a:gd name="connsiteX3" fmla="*/ 93 w 190514"/>
                  <a:gd name="connsiteY3" fmla="*/ 276233 h 276245"/>
                  <a:gd name="connsiteX4" fmla="*/ 123918 w 190514"/>
                  <a:gd name="connsiteY4" fmla="*/ 184158 h 276245"/>
                  <a:gd name="connsiteX5" fmla="*/ 187418 w 190514"/>
                  <a:gd name="connsiteY5" fmla="*/ 130183 h 276245"/>
                  <a:gd name="connsiteX6" fmla="*/ 177893 w 190514"/>
                  <a:gd name="connsiteY6" fmla="*/ 8 h 27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14" h="276245">
                    <a:moveTo>
                      <a:pt x="177893" y="8"/>
                    </a:moveTo>
                    <a:cubicBezTo>
                      <a:pt x="175776" y="-1050"/>
                      <a:pt x="186889" y="94200"/>
                      <a:pt x="174718" y="123833"/>
                    </a:cubicBezTo>
                    <a:cubicBezTo>
                      <a:pt x="162547" y="153466"/>
                      <a:pt x="133972" y="152408"/>
                      <a:pt x="104868" y="177808"/>
                    </a:cubicBezTo>
                    <a:cubicBezTo>
                      <a:pt x="75764" y="203208"/>
                      <a:pt x="-3082" y="275175"/>
                      <a:pt x="93" y="276233"/>
                    </a:cubicBezTo>
                    <a:cubicBezTo>
                      <a:pt x="3268" y="277291"/>
                      <a:pt x="92697" y="208500"/>
                      <a:pt x="123918" y="184158"/>
                    </a:cubicBezTo>
                    <a:cubicBezTo>
                      <a:pt x="155139" y="159816"/>
                      <a:pt x="177364" y="157171"/>
                      <a:pt x="187418" y="130183"/>
                    </a:cubicBezTo>
                    <a:cubicBezTo>
                      <a:pt x="197472" y="103196"/>
                      <a:pt x="180010" y="1066"/>
                      <a:pt x="17789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 1113">
                <a:extLst>
                  <a:ext uri="{FF2B5EF4-FFF2-40B4-BE49-F238E27FC236}">
                    <a16:creationId xmlns:a16="http://schemas.microsoft.com/office/drawing/2014/main" id="{3AC45154-663E-A7A0-3021-6840DD0E1E78}"/>
                  </a:ext>
                </a:extLst>
              </p:cNvPr>
              <p:cNvSpPr/>
              <p:nvPr/>
            </p:nvSpPr>
            <p:spPr>
              <a:xfrm>
                <a:off x="8814618" y="7696198"/>
                <a:ext cx="265914" cy="365151"/>
              </a:xfrm>
              <a:custGeom>
                <a:avLst/>
                <a:gdLst>
                  <a:gd name="connsiteX0" fmla="*/ 265882 w 265914"/>
                  <a:gd name="connsiteY0" fmla="*/ 2 h 365151"/>
                  <a:gd name="connsiteX1" fmla="*/ 65857 w 265914"/>
                  <a:gd name="connsiteY1" fmla="*/ 123827 h 365151"/>
                  <a:gd name="connsiteX2" fmla="*/ 21407 w 265914"/>
                  <a:gd name="connsiteY2" fmla="*/ 177802 h 365151"/>
                  <a:gd name="connsiteX3" fmla="*/ 8707 w 265914"/>
                  <a:gd name="connsiteY3" fmla="*/ 365127 h 365151"/>
                  <a:gd name="connsiteX4" fmla="*/ 2357 w 265914"/>
                  <a:gd name="connsiteY4" fmla="*/ 190502 h 365151"/>
                  <a:gd name="connsiteX5" fmla="*/ 49982 w 265914"/>
                  <a:gd name="connsiteY5" fmla="*/ 127002 h 365151"/>
                  <a:gd name="connsiteX6" fmla="*/ 265882 w 265914"/>
                  <a:gd name="connsiteY6" fmla="*/ 2 h 36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914" h="365151">
                    <a:moveTo>
                      <a:pt x="265882" y="2"/>
                    </a:moveTo>
                    <a:cubicBezTo>
                      <a:pt x="268528" y="-527"/>
                      <a:pt x="106603" y="94194"/>
                      <a:pt x="65857" y="123827"/>
                    </a:cubicBezTo>
                    <a:cubicBezTo>
                      <a:pt x="25111" y="153460"/>
                      <a:pt x="30932" y="137585"/>
                      <a:pt x="21407" y="177802"/>
                    </a:cubicBezTo>
                    <a:cubicBezTo>
                      <a:pt x="11882" y="218019"/>
                      <a:pt x="11882" y="363010"/>
                      <a:pt x="8707" y="365127"/>
                    </a:cubicBezTo>
                    <a:cubicBezTo>
                      <a:pt x="5532" y="367244"/>
                      <a:pt x="-4522" y="230189"/>
                      <a:pt x="2357" y="190502"/>
                    </a:cubicBezTo>
                    <a:cubicBezTo>
                      <a:pt x="9236" y="150815"/>
                      <a:pt x="11353" y="156635"/>
                      <a:pt x="49982" y="127002"/>
                    </a:cubicBezTo>
                    <a:cubicBezTo>
                      <a:pt x="88611" y="97369"/>
                      <a:pt x="263236" y="531"/>
                      <a:pt x="26588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 1114">
                <a:extLst>
                  <a:ext uri="{FF2B5EF4-FFF2-40B4-BE49-F238E27FC236}">
                    <a16:creationId xmlns:a16="http://schemas.microsoft.com/office/drawing/2014/main" id="{DE3827C7-1141-6654-864C-C719AC55DA84}"/>
                  </a:ext>
                </a:extLst>
              </p:cNvPr>
              <p:cNvSpPr/>
              <p:nvPr/>
            </p:nvSpPr>
            <p:spPr>
              <a:xfrm>
                <a:off x="8951341" y="7667625"/>
                <a:ext cx="145193" cy="461179"/>
              </a:xfrm>
              <a:custGeom>
                <a:avLst/>
                <a:gdLst>
                  <a:gd name="connsiteX0" fmla="*/ 145034 w 145193"/>
                  <a:gd name="connsiteY0" fmla="*/ 0 h 461179"/>
                  <a:gd name="connsiteX1" fmla="*/ 129159 w 145193"/>
                  <a:gd name="connsiteY1" fmla="*/ 273050 h 461179"/>
                  <a:gd name="connsiteX2" fmla="*/ 103759 w 145193"/>
                  <a:gd name="connsiteY2" fmla="*/ 339725 h 461179"/>
                  <a:gd name="connsiteX3" fmla="*/ 8509 w 145193"/>
                  <a:gd name="connsiteY3" fmla="*/ 460375 h 461179"/>
                  <a:gd name="connsiteX4" fmla="*/ 5334 w 145193"/>
                  <a:gd name="connsiteY4" fmla="*/ 393700 h 461179"/>
                  <a:gd name="connsiteX5" fmla="*/ 14859 w 145193"/>
                  <a:gd name="connsiteY5" fmla="*/ 422275 h 461179"/>
                  <a:gd name="connsiteX6" fmla="*/ 94234 w 145193"/>
                  <a:gd name="connsiteY6" fmla="*/ 336550 h 461179"/>
                  <a:gd name="connsiteX7" fmla="*/ 119634 w 145193"/>
                  <a:gd name="connsiteY7" fmla="*/ 269875 h 461179"/>
                  <a:gd name="connsiteX8" fmla="*/ 145034 w 145193"/>
                  <a:gd name="connsiteY8" fmla="*/ 0 h 461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193" h="461179">
                    <a:moveTo>
                      <a:pt x="145034" y="0"/>
                    </a:moveTo>
                    <a:cubicBezTo>
                      <a:pt x="146621" y="529"/>
                      <a:pt x="136038" y="216429"/>
                      <a:pt x="129159" y="273050"/>
                    </a:cubicBezTo>
                    <a:cubicBezTo>
                      <a:pt x="122280" y="329671"/>
                      <a:pt x="123867" y="308504"/>
                      <a:pt x="103759" y="339725"/>
                    </a:cubicBezTo>
                    <a:cubicBezTo>
                      <a:pt x="83651" y="370946"/>
                      <a:pt x="24913" y="451379"/>
                      <a:pt x="8509" y="460375"/>
                    </a:cubicBezTo>
                    <a:cubicBezTo>
                      <a:pt x="-7895" y="469371"/>
                      <a:pt x="4276" y="400050"/>
                      <a:pt x="5334" y="393700"/>
                    </a:cubicBezTo>
                    <a:cubicBezTo>
                      <a:pt x="6392" y="387350"/>
                      <a:pt x="42" y="431800"/>
                      <a:pt x="14859" y="422275"/>
                    </a:cubicBezTo>
                    <a:cubicBezTo>
                      <a:pt x="29676" y="412750"/>
                      <a:pt x="76771" y="361950"/>
                      <a:pt x="94234" y="336550"/>
                    </a:cubicBezTo>
                    <a:cubicBezTo>
                      <a:pt x="111697" y="311150"/>
                      <a:pt x="111167" y="320146"/>
                      <a:pt x="119634" y="269875"/>
                    </a:cubicBezTo>
                    <a:cubicBezTo>
                      <a:pt x="128101" y="219604"/>
                      <a:pt x="143447" y="-529"/>
                      <a:pt x="1450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15645EA7-8A02-1AC0-EF60-2C24AA430AA5}"/>
                  </a:ext>
                </a:extLst>
              </p:cNvPr>
              <p:cNvSpPr/>
              <p:nvPr/>
            </p:nvSpPr>
            <p:spPr>
              <a:xfrm>
                <a:off x="8878863" y="7753303"/>
                <a:ext cx="189026" cy="254061"/>
              </a:xfrm>
              <a:custGeom>
                <a:avLst/>
                <a:gdLst>
                  <a:gd name="connsiteX0" fmla="*/ 188937 w 189026"/>
                  <a:gd name="connsiteY0" fmla="*/ 47 h 254061"/>
                  <a:gd name="connsiteX1" fmla="*/ 49237 w 189026"/>
                  <a:gd name="connsiteY1" fmla="*/ 79422 h 254061"/>
                  <a:gd name="connsiteX2" fmla="*/ 1612 w 189026"/>
                  <a:gd name="connsiteY2" fmla="*/ 254047 h 254061"/>
                  <a:gd name="connsiteX3" fmla="*/ 27012 w 189026"/>
                  <a:gd name="connsiteY3" fmla="*/ 88947 h 254061"/>
                  <a:gd name="connsiteX4" fmla="*/ 188937 w 189026"/>
                  <a:gd name="connsiteY4" fmla="*/ 47 h 25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26" h="254061">
                    <a:moveTo>
                      <a:pt x="188937" y="47"/>
                    </a:moveTo>
                    <a:cubicBezTo>
                      <a:pt x="192641" y="-1540"/>
                      <a:pt x="80458" y="37089"/>
                      <a:pt x="49237" y="79422"/>
                    </a:cubicBezTo>
                    <a:cubicBezTo>
                      <a:pt x="18016" y="121755"/>
                      <a:pt x="5316" y="252460"/>
                      <a:pt x="1612" y="254047"/>
                    </a:cubicBezTo>
                    <a:cubicBezTo>
                      <a:pt x="-2092" y="255634"/>
                      <a:pt x="-1563" y="129693"/>
                      <a:pt x="27012" y="88947"/>
                    </a:cubicBezTo>
                    <a:cubicBezTo>
                      <a:pt x="55587" y="48201"/>
                      <a:pt x="185233" y="1634"/>
                      <a:pt x="188937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E3A889BF-9527-C146-D3AB-FCC51E91F35C}"/>
                  </a:ext>
                </a:extLst>
              </p:cNvPr>
              <p:cNvSpPr/>
              <p:nvPr/>
            </p:nvSpPr>
            <p:spPr>
              <a:xfrm>
                <a:off x="8959814" y="7807281"/>
                <a:ext cx="86455" cy="238209"/>
              </a:xfrm>
              <a:custGeom>
                <a:avLst/>
                <a:gdLst>
                  <a:gd name="connsiteX0" fmla="*/ 85761 w 86455"/>
                  <a:gd name="connsiteY0" fmla="*/ 44 h 238209"/>
                  <a:gd name="connsiteX1" fmla="*/ 63536 w 86455"/>
                  <a:gd name="connsiteY1" fmla="*/ 111169 h 238209"/>
                  <a:gd name="connsiteX2" fmla="*/ 36 w 86455"/>
                  <a:gd name="connsiteY2" fmla="*/ 238169 h 238209"/>
                  <a:gd name="connsiteX3" fmla="*/ 73061 w 86455"/>
                  <a:gd name="connsiteY3" fmla="*/ 123869 h 238209"/>
                  <a:gd name="connsiteX4" fmla="*/ 85761 w 86455"/>
                  <a:gd name="connsiteY4" fmla="*/ 44 h 2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455" h="238209">
                    <a:moveTo>
                      <a:pt x="85761" y="44"/>
                    </a:moveTo>
                    <a:cubicBezTo>
                      <a:pt x="84173" y="-2073"/>
                      <a:pt x="77823" y="71482"/>
                      <a:pt x="63536" y="111169"/>
                    </a:cubicBezTo>
                    <a:cubicBezTo>
                      <a:pt x="49249" y="150856"/>
                      <a:pt x="-1552" y="236052"/>
                      <a:pt x="36" y="238169"/>
                    </a:cubicBezTo>
                    <a:cubicBezTo>
                      <a:pt x="1624" y="240286"/>
                      <a:pt x="58774" y="159852"/>
                      <a:pt x="73061" y="123869"/>
                    </a:cubicBezTo>
                    <a:cubicBezTo>
                      <a:pt x="87348" y="87886"/>
                      <a:pt x="87349" y="2161"/>
                      <a:pt x="85761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 1117">
                <a:extLst>
                  <a:ext uri="{FF2B5EF4-FFF2-40B4-BE49-F238E27FC236}">
                    <a16:creationId xmlns:a16="http://schemas.microsoft.com/office/drawing/2014/main" id="{DFD37B48-19B2-F331-2BF8-1C2F53F63799}"/>
                  </a:ext>
                </a:extLst>
              </p:cNvPr>
              <p:cNvSpPr/>
              <p:nvPr/>
            </p:nvSpPr>
            <p:spPr>
              <a:xfrm>
                <a:off x="7969250" y="8575675"/>
                <a:ext cx="1612529" cy="342420"/>
              </a:xfrm>
              <a:custGeom>
                <a:avLst/>
                <a:gdLst>
                  <a:gd name="connsiteX0" fmla="*/ 0 w 1612529"/>
                  <a:gd name="connsiteY0" fmla="*/ 0 h 342420"/>
                  <a:gd name="connsiteX1" fmla="*/ 685800 w 1612529"/>
                  <a:gd name="connsiteY1" fmla="*/ 136525 h 342420"/>
                  <a:gd name="connsiteX2" fmla="*/ 1571625 w 1612529"/>
                  <a:gd name="connsiteY2" fmla="*/ 330200 h 342420"/>
                  <a:gd name="connsiteX3" fmla="*/ 1412875 w 1612529"/>
                  <a:gd name="connsiteY3" fmla="*/ 311150 h 342420"/>
                  <a:gd name="connsiteX4" fmla="*/ 952500 w 1612529"/>
                  <a:gd name="connsiteY4" fmla="*/ 219075 h 342420"/>
                  <a:gd name="connsiteX5" fmla="*/ 1054100 w 1612529"/>
                  <a:gd name="connsiteY5" fmla="*/ 244475 h 342420"/>
                  <a:gd name="connsiteX6" fmla="*/ 733425 w 1612529"/>
                  <a:gd name="connsiteY6" fmla="*/ 171450 h 342420"/>
                  <a:gd name="connsiteX7" fmla="*/ 0 w 1612529"/>
                  <a:gd name="connsiteY7" fmla="*/ 0 h 34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2529" h="342420">
                    <a:moveTo>
                      <a:pt x="0" y="0"/>
                    </a:moveTo>
                    <a:lnTo>
                      <a:pt x="685800" y="136525"/>
                    </a:lnTo>
                    <a:lnTo>
                      <a:pt x="1571625" y="330200"/>
                    </a:lnTo>
                    <a:cubicBezTo>
                      <a:pt x="1692804" y="359304"/>
                      <a:pt x="1516062" y="329671"/>
                      <a:pt x="1412875" y="311150"/>
                    </a:cubicBezTo>
                    <a:cubicBezTo>
                      <a:pt x="1309688" y="292629"/>
                      <a:pt x="1012296" y="230188"/>
                      <a:pt x="952500" y="219075"/>
                    </a:cubicBezTo>
                    <a:cubicBezTo>
                      <a:pt x="892704" y="207963"/>
                      <a:pt x="1090612" y="252412"/>
                      <a:pt x="1054100" y="244475"/>
                    </a:cubicBezTo>
                    <a:cubicBezTo>
                      <a:pt x="1017588" y="236538"/>
                      <a:pt x="733425" y="171450"/>
                      <a:pt x="733425" y="17145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8BFCA542-2F5A-E3ED-13C6-D711228A0210}"/>
                  </a:ext>
                </a:extLst>
              </p:cNvPr>
              <p:cNvSpPr/>
              <p:nvPr/>
            </p:nvSpPr>
            <p:spPr>
              <a:xfrm>
                <a:off x="8181975" y="8483600"/>
                <a:ext cx="1363752" cy="324110"/>
              </a:xfrm>
              <a:custGeom>
                <a:avLst/>
                <a:gdLst>
                  <a:gd name="connsiteX0" fmla="*/ 0 w 1363752"/>
                  <a:gd name="connsiteY0" fmla="*/ 0 h 324110"/>
                  <a:gd name="connsiteX1" fmla="*/ 723900 w 1363752"/>
                  <a:gd name="connsiteY1" fmla="*/ 180975 h 324110"/>
                  <a:gd name="connsiteX2" fmla="*/ 1355725 w 1363752"/>
                  <a:gd name="connsiteY2" fmla="*/ 320675 h 324110"/>
                  <a:gd name="connsiteX3" fmla="*/ 1054100 w 1363752"/>
                  <a:gd name="connsiteY3" fmla="*/ 273050 h 324110"/>
                  <a:gd name="connsiteX4" fmla="*/ 666750 w 1363752"/>
                  <a:gd name="connsiteY4" fmla="*/ 180975 h 324110"/>
                  <a:gd name="connsiteX5" fmla="*/ 803275 w 1363752"/>
                  <a:gd name="connsiteY5" fmla="*/ 225425 h 324110"/>
                  <a:gd name="connsiteX6" fmla="*/ 460375 w 1363752"/>
                  <a:gd name="connsiteY6" fmla="*/ 127000 h 324110"/>
                  <a:gd name="connsiteX7" fmla="*/ 0 w 1363752"/>
                  <a:gd name="connsiteY7" fmla="*/ 0 h 32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3752" h="324110">
                    <a:moveTo>
                      <a:pt x="0" y="0"/>
                    </a:moveTo>
                    <a:lnTo>
                      <a:pt x="723900" y="180975"/>
                    </a:lnTo>
                    <a:cubicBezTo>
                      <a:pt x="949854" y="234421"/>
                      <a:pt x="1300692" y="305329"/>
                      <a:pt x="1355725" y="320675"/>
                    </a:cubicBezTo>
                    <a:cubicBezTo>
                      <a:pt x="1410758" y="336021"/>
                      <a:pt x="1168929" y="296333"/>
                      <a:pt x="1054100" y="273050"/>
                    </a:cubicBezTo>
                    <a:cubicBezTo>
                      <a:pt x="939271" y="249767"/>
                      <a:pt x="708554" y="188912"/>
                      <a:pt x="666750" y="180975"/>
                    </a:cubicBezTo>
                    <a:cubicBezTo>
                      <a:pt x="624946" y="173038"/>
                      <a:pt x="837671" y="234421"/>
                      <a:pt x="803275" y="225425"/>
                    </a:cubicBezTo>
                    <a:cubicBezTo>
                      <a:pt x="768879" y="216429"/>
                      <a:pt x="460375" y="127000"/>
                      <a:pt x="460375" y="1270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C40F6FFE-A658-3010-63F2-F1584860DB05}"/>
                  </a:ext>
                </a:extLst>
              </p:cNvPr>
              <p:cNvSpPr/>
              <p:nvPr/>
            </p:nvSpPr>
            <p:spPr>
              <a:xfrm>
                <a:off x="6936734" y="8170746"/>
                <a:ext cx="394716" cy="430555"/>
              </a:xfrm>
              <a:custGeom>
                <a:avLst/>
                <a:gdLst>
                  <a:gd name="connsiteX0" fmla="*/ 26041 w 394716"/>
                  <a:gd name="connsiteY0" fmla="*/ 1704 h 430555"/>
                  <a:gd name="connsiteX1" fmla="*/ 6991 w 394716"/>
                  <a:gd name="connsiteY1" fmla="*/ 106479 h 430555"/>
                  <a:gd name="connsiteX2" fmla="*/ 32391 w 394716"/>
                  <a:gd name="connsiteY2" fmla="*/ 204904 h 430555"/>
                  <a:gd name="connsiteX3" fmla="*/ 133991 w 394716"/>
                  <a:gd name="connsiteY3" fmla="*/ 370004 h 430555"/>
                  <a:gd name="connsiteX4" fmla="*/ 194316 w 394716"/>
                  <a:gd name="connsiteY4" fmla="*/ 408104 h 430555"/>
                  <a:gd name="connsiteX5" fmla="*/ 394341 w 394716"/>
                  <a:gd name="connsiteY5" fmla="*/ 347779 h 430555"/>
                  <a:gd name="connsiteX6" fmla="*/ 241941 w 394716"/>
                  <a:gd name="connsiteY6" fmla="*/ 420804 h 430555"/>
                  <a:gd name="connsiteX7" fmla="*/ 153041 w 394716"/>
                  <a:gd name="connsiteY7" fmla="*/ 404929 h 430555"/>
                  <a:gd name="connsiteX8" fmla="*/ 6991 w 394716"/>
                  <a:gd name="connsiteY8" fmla="*/ 195379 h 430555"/>
                  <a:gd name="connsiteX9" fmla="*/ 26041 w 394716"/>
                  <a:gd name="connsiteY9" fmla="*/ 1704 h 43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4716" h="430555">
                    <a:moveTo>
                      <a:pt x="26041" y="1704"/>
                    </a:moveTo>
                    <a:cubicBezTo>
                      <a:pt x="26041" y="-13113"/>
                      <a:pt x="5933" y="72612"/>
                      <a:pt x="6991" y="106479"/>
                    </a:cubicBezTo>
                    <a:cubicBezTo>
                      <a:pt x="8049" y="140346"/>
                      <a:pt x="11224" y="160983"/>
                      <a:pt x="32391" y="204904"/>
                    </a:cubicBezTo>
                    <a:cubicBezTo>
                      <a:pt x="53558" y="248825"/>
                      <a:pt x="107004" y="336137"/>
                      <a:pt x="133991" y="370004"/>
                    </a:cubicBezTo>
                    <a:cubicBezTo>
                      <a:pt x="160978" y="403871"/>
                      <a:pt x="150924" y="411808"/>
                      <a:pt x="194316" y="408104"/>
                    </a:cubicBezTo>
                    <a:cubicBezTo>
                      <a:pt x="237708" y="404400"/>
                      <a:pt x="386404" y="345662"/>
                      <a:pt x="394341" y="347779"/>
                    </a:cubicBezTo>
                    <a:cubicBezTo>
                      <a:pt x="402278" y="349896"/>
                      <a:pt x="282158" y="411279"/>
                      <a:pt x="241941" y="420804"/>
                    </a:cubicBezTo>
                    <a:cubicBezTo>
                      <a:pt x="201724" y="430329"/>
                      <a:pt x="192199" y="442500"/>
                      <a:pt x="153041" y="404929"/>
                    </a:cubicBezTo>
                    <a:cubicBezTo>
                      <a:pt x="113883" y="367358"/>
                      <a:pt x="30274" y="258350"/>
                      <a:pt x="6991" y="195379"/>
                    </a:cubicBezTo>
                    <a:cubicBezTo>
                      <a:pt x="-16292" y="132408"/>
                      <a:pt x="26041" y="16521"/>
                      <a:pt x="26041" y="17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931E4CE2-A70A-78B4-F9FC-A4B1BF863391}"/>
                  </a:ext>
                </a:extLst>
              </p:cNvPr>
              <p:cNvSpPr/>
              <p:nvPr/>
            </p:nvSpPr>
            <p:spPr>
              <a:xfrm>
                <a:off x="7011545" y="8206376"/>
                <a:ext cx="297380" cy="295146"/>
              </a:xfrm>
              <a:custGeom>
                <a:avLst/>
                <a:gdLst>
                  <a:gd name="connsiteX0" fmla="*/ 2030 w 297380"/>
                  <a:gd name="connsiteY0" fmla="*/ 999 h 295146"/>
                  <a:gd name="connsiteX1" fmla="*/ 43305 w 297380"/>
                  <a:gd name="connsiteY1" fmla="*/ 143874 h 295146"/>
                  <a:gd name="connsiteX2" fmla="*/ 113155 w 297380"/>
                  <a:gd name="connsiteY2" fmla="*/ 264524 h 295146"/>
                  <a:gd name="connsiteX3" fmla="*/ 297305 w 297380"/>
                  <a:gd name="connsiteY3" fmla="*/ 274049 h 295146"/>
                  <a:gd name="connsiteX4" fmla="*/ 135380 w 297380"/>
                  <a:gd name="connsiteY4" fmla="*/ 293099 h 295146"/>
                  <a:gd name="connsiteX5" fmla="*/ 106805 w 297380"/>
                  <a:gd name="connsiteY5" fmla="*/ 220074 h 295146"/>
                  <a:gd name="connsiteX6" fmla="*/ 2030 w 297380"/>
                  <a:gd name="connsiteY6" fmla="*/ 999 h 29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7380" h="295146">
                    <a:moveTo>
                      <a:pt x="2030" y="999"/>
                    </a:moveTo>
                    <a:cubicBezTo>
                      <a:pt x="-8553" y="-11701"/>
                      <a:pt x="24784" y="99953"/>
                      <a:pt x="43305" y="143874"/>
                    </a:cubicBezTo>
                    <a:cubicBezTo>
                      <a:pt x="61826" y="187795"/>
                      <a:pt x="70822" y="242828"/>
                      <a:pt x="113155" y="264524"/>
                    </a:cubicBezTo>
                    <a:cubicBezTo>
                      <a:pt x="155488" y="286220"/>
                      <a:pt x="293601" y="269287"/>
                      <a:pt x="297305" y="274049"/>
                    </a:cubicBezTo>
                    <a:cubicBezTo>
                      <a:pt x="301009" y="278811"/>
                      <a:pt x="167130" y="302095"/>
                      <a:pt x="135380" y="293099"/>
                    </a:cubicBezTo>
                    <a:cubicBezTo>
                      <a:pt x="103630" y="284103"/>
                      <a:pt x="127972" y="262937"/>
                      <a:pt x="106805" y="220074"/>
                    </a:cubicBezTo>
                    <a:cubicBezTo>
                      <a:pt x="85638" y="177212"/>
                      <a:pt x="12613" y="13699"/>
                      <a:pt x="2030" y="9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7D3978AA-3AEE-A993-2A7E-AE1F2D071F35}"/>
                  </a:ext>
                </a:extLst>
              </p:cNvPr>
              <p:cNvSpPr/>
              <p:nvPr/>
            </p:nvSpPr>
            <p:spPr>
              <a:xfrm>
                <a:off x="6724140" y="7602782"/>
                <a:ext cx="210363" cy="585736"/>
              </a:xfrm>
              <a:custGeom>
                <a:avLst/>
                <a:gdLst>
                  <a:gd name="connsiteX0" fmla="*/ 210060 w 210363"/>
                  <a:gd name="connsiteY0" fmla="*/ 1343 h 585736"/>
                  <a:gd name="connsiteX1" fmla="*/ 54485 w 210363"/>
                  <a:gd name="connsiteY1" fmla="*/ 185493 h 585736"/>
                  <a:gd name="connsiteX2" fmla="*/ 13210 w 210363"/>
                  <a:gd name="connsiteY2" fmla="*/ 264868 h 585736"/>
                  <a:gd name="connsiteX3" fmla="*/ 51310 w 210363"/>
                  <a:gd name="connsiteY3" fmla="*/ 388693 h 585736"/>
                  <a:gd name="connsiteX4" fmla="*/ 143385 w 210363"/>
                  <a:gd name="connsiteY4" fmla="*/ 436318 h 585736"/>
                  <a:gd name="connsiteX5" fmla="*/ 184660 w 210363"/>
                  <a:gd name="connsiteY5" fmla="*/ 480768 h 585736"/>
                  <a:gd name="connsiteX6" fmla="*/ 197360 w 210363"/>
                  <a:gd name="connsiteY6" fmla="*/ 585543 h 585736"/>
                  <a:gd name="connsiteX7" fmla="*/ 171960 w 210363"/>
                  <a:gd name="connsiteY7" fmla="*/ 452193 h 585736"/>
                  <a:gd name="connsiteX8" fmla="*/ 41785 w 210363"/>
                  <a:gd name="connsiteY8" fmla="*/ 398218 h 585736"/>
                  <a:gd name="connsiteX9" fmla="*/ 10035 w 210363"/>
                  <a:gd name="connsiteY9" fmla="*/ 290268 h 585736"/>
                  <a:gd name="connsiteX10" fmla="*/ 210060 w 210363"/>
                  <a:gd name="connsiteY10" fmla="*/ 1343 h 585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363" h="585736">
                    <a:moveTo>
                      <a:pt x="210060" y="1343"/>
                    </a:moveTo>
                    <a:cubicBezTo>
                      <a:pt x="217468" y="-16119"/>
                      <a:pt x="87293" y="141572"/>
                      <a:pt x="54485" y="185493"/>
                    </a:cubicBezTo>
                    <a:cubicBezTo>
                      <a:pt x="21677" y="229414"/>
                      <a:pt x="13739" y="231001"/>
                      <a:pt x="13210" y="264868"/>
                    </a:cubicBezTo>
                    <a:cubicBezTo>
                      <a:pt x="12681" y="298735"/>
                      <a:pt x="29614" y="360118"/>
                      <a:pt x="51310" y="388693"/>
                    </a:cubicBezTo>
                    <a:cubicBezTo>
                      <a:pt x="73006" y="417268"/>
                      <a:pt x="121160" y="420972"/>
                      <a:pt x="143385" y="436318"/>
                    </a:cubicBezTo>
                    <a:cubicBezTo>
                      <a:pt x="165610" y="451664"/>
                      <a:pt x="175664" y="455897"/>
                      <a:pt x="184660" y="480768"/>
                    </a:cubicBezTo>
                    <a:cubicBezTo>
                      <a:pt x="193656" y="505639"/>
                      <a:pt x="199477" y="590305"/>
                      <a:pt x="197360" y="585543"/>
                    </a:cubicBezTo>
                    <a:cubicBezTo>
                      <a:pt x="195243" y="580781"/>
                      <a:pt x="197889" y="483414"/>
                      <a:pt x="171960" y="452193"/>
                    </a:cubicBezTo>
                    <a:cubicBezTo>
                      <a:pt x="146031" y="420972"/>
                      <a:pt x="68772" y="425205"/>
                      <a:pt x="41785" y="398218"/>
                    </a:cubicBezTo>
                    <a:cubicBezTo>
                      <a:pt x="14798" y="371231"/>
                      <a:pt x="-16423" y="355356"/>
                      <a:pt x="10035" y="290268"/>
                    </a:cubicBezTo>
                    <a:cubicBezTo>
                      <a:pt x="36493" y="225180"/>
                      <a:pt x="202652" y="18805"/>
                      <a:pt x="210060" y="13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59FF74CA-18C5-F16E-A409-A02340C2B9D4}"/>
                  </a:ext>
                </a:extLst>
              </p:cNvPr>
              <p:cNvSpPr/>
              <p:nvPr/>
            </p:nvSpPr>
            <p:spPr>
              <a:xfrm>
                <a:off x="6935977" y="7591381"/>
                <a:ext cx="420507" cy="35071"/>
              </a:xfrm>
              <a:custGeom>
                <a:avLst/>
                <a:gdLst>
                  <a:gd name="connsiteX0" fmla="*/ 1398 w 420507"/>
                  <a:gd name="connsiteY0" fmla="*/ 44 h 35071"/>
                  <a:gd name="connsiteX1" fmla="*/ 261748 w 420507"/>
                  <a:gd name="connsiteY1" fmla="*/ 22269 h 35071"/>
                  <a:gd name="connsiteX2" fmla="*/ 420498 w 420507"/>
                  <a:gd name="connsiteY2" fmla="*/ 31794 h 35071"/>
                  <a:gd name="connsiteX3" fmla="*/ 255398 w 420507"/>
                  <a:gd name="connsiteY3" fmla="*/ 34969 h 35071"/>
                  <a:gd name="connsiteX4" fmla="*/ 64898 w 420507"/>
                  <a:gd name="connsiteY4" fmla="*/ 28619 h 35071"/>
                  <a:gd name="connsiteX5" fmla="*/ 153798 w 420507"/>
                  <a:gd name="connsiteY5" fmla="*/ 28619 h 35071"/>
                  <a:gd name="connsiteX6" fmla="*/ 1398 w 420507"/>
                  <a:gd name="connsiteY6" fmla="*/ 44 h 3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507" h="35071">
                    <a:moveTo>
                      <a:pt x="1398" y="44"/>
                    </a:moveTo>
                    <a:cubicBezTo>
                      <a:pt x="19389" y="-1014"/>
                      <a:pt x="191898" y="16977"/>
                      <a:pt x="261748" y="22269"/>
                    </a:cubicBezTo>
                    <a:cubicBezTo>
                      <a:pt x="331598" y="27561"/>
                      <a:pt x="421556" y="29677"/>
                      <a:pt x="420498" y="31794"/>
                    </a:cubicBezTo>
                    <a:cubicBezTo>
                      <a:pt x="419440" y="33911"/>
                      <a:pt x="314665" y="35498"/>
                      <a:pt x="255398" y="34969"/>
                    </a:cubicBezTo>
                    <a:cubicBezTo>
                      <a:pt x="196131" y="34440"/>
                      <a:pt x="81831" y="29677"/>
                      <a:pt x="64898" y="28619"/>
                    </a:cubicBezTo>
                    <a:cubicBezTo>
                      <a:pt x="47965" y="27561"/>
                      <a:pt x="162794" y="34440"/>
                      <a:pt x="153798" y="28619"/>
                    </a:cubicBezTo>
                    <a:cubicBezTo>
                      <a:pt x="144802" y="22798"/>
                      <a:pt x="-16593" y="1102"/>
                      <a:pt x="139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AC589D6B-822A-19BE-31E9-5EA12DEA32D8}"/>
                  </a:ext>
                </a:extLst>
              </p:cNvPr>
              <p:cNvSpPr/>
              <p:nvPr/>
            </p:nvSpPr>
            <p:spPr>
              <a:xfrm>
                <a:off x="7090043" y="7534112"/>
                <a:ext cx="1297683" cy="112377"/>
              </a:xfrm>
              <a:custGeom>
                <a:avLst/>
                <a:gdLst>
                  <a:gd name="connsiteX0" fmla="*/ 2907 w 1297683"/>
                  <a:gd name="connsiteY0" fmla="*/ 60488 h 112377"/>
                  <a:gd name="connsiteX1" fmla="*/ 218807 w 1297683"/>
                  <a:gd name="connsiteY1" fmla="*/ 57313 h 112377"/>
                  <a:gd name="connsiteX2" fmla="*/ 371207 w 1297683"/>
                  <a:gd name="connsiteY2" fmla="*/ 163 h 112377"/>
                  <a:gd name="connsiteX3" fmla="*/ 529957 w 1297683"/>
                  <a:gd name="connsiteY3" fmla="*/ 41438 h 112377"/>
                  <a:gd name="connsiteX4" fmla="*/ 742682 w 1297683"/>
                  <a:gd name="connsiteY4" fmla="*/ 82713 h 112377"/>
                  <a:gd name="connsiteX5" fmla="*/ 1295132 w 1297683"/>
                  <a:gd name="connsiteY5" fmla="*/ 22388 h 112377"/>
                  <a:gd name="connsiteX6" fmla="*/ 939532 w 1297683"/>
                  <a:gd name="connsiteY6" fmla="*/ 92238 h 112377"/>
                  <a:gd name="connsiteX7" fmla="*/ 720457 w 1297683"/>
                  <a:gd name="connsiteY7" fmla="*/ 111288 h 112377"/>
                  <a:gd name="connsiteX8" fmla="*/ 568057 w 1297683"/>
                  <a:gd name="connsiteY8" fmla="*/ 66838 h 112377"/>
                  <a:gd name="connsiteX9" fmla="*/ 387082 w 1297683"/>
                  <a:gd name="connsiteY9" fmla="*/ 22388 h 112377"/>
                  <a:gd name="connsiteX10" fmla="*/ 2907 w 1297683"/>
                  <a:gd name="connsiteY10" fmla="*/ 60488 h 112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7683" h="112377">
                    <a:moveTo>
                      <a:pt x="2907" y="60488"/>
                    </a:moveTo>
                    <a:cubicBezTo>
                      <a:pt x="-25139" y="66309"/>
                      <a:pt x="157424" y="67367"/>
                      <a:pt x="218807" y="57313"/>
                    </a:cubicBezTo>
                    <a:cubicBezTo>
                      <a:pt x="280190" y="47259"/>
                      <a:pt x="319349" y="2809"/>
                      <a:pt x="371207" y="163"/>
                    </a:cubicBezTo>
                    <a:cubicBezTo>
                      <a:pt x="423065" y="-2483"/>
                      <a:pt x="468045" y="27680"/>
                      <a:pt x="529957" y="41438"/>
                    </a:cubicBezTo>
                    <a:cubicBezTo>
                      <a:pt x="591869" y="55196"/>
                      <a:pt x="615153" y="85888"/>
                      <a:pt x="742682" y="82713"/>
                    </a:cubicBezTo>
                    <a:cubicBezTo>
                      <a:pt x="870211" y="79538"/>
                      <a:pt x="1262324" y="20800"/>
                      <a:pt x="1295132" y="22388"/>
                    </a:cubicBezTo>
                    <a:cubicBezTo>
                      <a:pt x="1327940" y="23975"/>
                      <a:pt x="1035311" y="77421"/>
                      <a:pt x="939532" y="92238"/>
                    </a:cubicBezTo>
                    <a:cubicBezTo>
                      <a:pt x="843753" y="107055"/>
                      <a:pt x="782370" y="115521"/>
                      <a:pt x="720457" y="111288"/>
                    </a:cubicBezTo>
                    <a:cubicBezTo>
                      <a:pt x="658544" y="107055"/>
                      <a:pt x="623619" y="81655"/>
                      <a:pt x="568057" y="66838"/>
                    </a:cubicBezTo>
                    <a:cubicBezTo>
                      <a:pt x="512495" y="52021"/>
                      <a:pt x="477040" y="21330"/>
                      <a:pt x="387082" y="22388"/>
                    </a:cubicBezTo>
                    <a:cubicBezTo>
                      <a:pt x="297124" y="23446"/>
                      <a:pt x="30953" y="54667"/>
                      <a:pt x="2907" y="604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A7DCCC76-D98D-3733-CA29-58889310F411}"/>
                  </a:ext>
                </a:extLst>
              </p:cNvPr>
              <p:cNvSpPr/>
              <p:nvPr/>
            </p:nvSpPr>
            <p:spPr>
              <a:xfrm>
                <a:off x="7626320" y="7654418"/>
                <a:ext cx="747656" cy="352932"/>
              </a:xfrm>
              <a:custGeom>
                <a:avLst/>
                <a:gdLst>
                  <a:gd name="connsiteX0" fmla="*/ 742980 w 747656"/>
                  <a:gd name="connsiteY0" fmla="*/ 507 h 352932"/>
                  <a:gd name="connsiteX1" fmla="*/ 368330 w 747656"/>
                  <a:gd name="connsiteY1" fmla="*/ 105282 h 352932"/>
                  <a:gd name="connsiteX2" fmla="*/ 30 w 747656"/>
                  <a:gd name="connsiteY2" fmla="*/ 352932 h 352932"/>
                  <a:gd name="connsiteX3" fmla="*/ 387380 w 747656"/>
                  <a:gd name="connsiteY3" fmla="*/ 105282 h 352932"/>
                  <a:gd name="connsiteX4" fmla="*/ 568355 w 747656"/>
                  <a:gd name="connsiteY4" fmla="*/ 67182 h 352932"/>
                  <a:gd name="connsiteX5" fmla="*/ 742980 w 747656"/>
                  <a:gd name="connsiteY5" fmla="*/ 507 h 35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56" h="352932">
                    <a:moveTo>
                      <a:pt x="742980" y="507"/>
                    </a:moveTo>
                    <a:cubicBezTo>
                      <a:pt x="709642" y="6857"/>
                      <a:pt x="492155" y="46545"/>
                      <a:pt x="368330" y="105282"/>
                    </a:cubicBezTo>
                    <a:cubicBezTo>
                      <a:pt x="244505" y="164019"/>
                      <a:pt x="-3145" y="352932"/>
                      <a:pt x="30" y="352932"/>
                    </a:cubicBezTo>
                    <a:cubicBezTo>
                      <a:pt x="3205" y="352932"/>
                      <a:pt x="292659" y="152907"/>
                      <a:pt x="387380" y="105282"/>
                    </a:cubicBezTo>
                    <a:cubicBezTo>
                      <a:pt x="482101" y="57657"/>
                      <a:pt x="514380" y="85174"/>
                      <a:pt x="568355" y="67182"/>
                    </a:cubicBezTo>
                    <a:cubicBezTo>
                      <a:pt x="622330" y="49190"/>
                      <a:pt x="776318" y="-5843"/>
                      <a:pt x="742980" y="5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3A93785A-578F-D3B9-E914-6F6959BDB778}"/>
                  </a:ext>
                </a:extLst>
              </p:cNvPr>
              <p:cNvSpPr/>
              <p:nvPr/>
            </p:nvSpPr>
            <p:spPr>
              <a:xfrm>
                <a:off x="7626330" y="7601860"/>
                <a:ext cx="710579" cy="402315"/>
              </a:xfrm>
              <a:custGeom>
                <a:avLst/>
                <a:gdLst>
                  <a:gd name="connsiteX0" fmla="*/ 704870 w 710579"/>
                  <a:gd name="connsiteY0" fmla="*/ 5440 h 402315"/>
                  <a:gd name="connsiteX1" fmla="*/ 206395 w 710579"/>
                  <a:gd name="connsiteY1" fmla="*/ 202290 h 402315"/>
                  <a:gd name="connsiteX2" fmla="*/ 20 w 710579"/>
                  <a:gd name="connsiteY2" fmla="*/ 402315 h 402315"/>
                  <a:gd name="connsiteX3" fmla="*/ 215920 w 710579"/>
                  <a:gd name="connsiteY3" fmla="*/ 202290 h 402315"/>
                  <a:gd name="connsiteX4" fmla="*/ 460395 w 710579"/>
                  <a:gd name="connsiteY4" fmla="*/ 68940 h 402315"/>
                  <a:gd name="connsiteX5" fmla="*/ 704870 w 710579"/>
                  <a:gd name="connsiteY5" fmla="*/ 5440 h 4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0579" h="402315">
                    <a:moveTo>
                      <a:pt x="704870" y="5440"/>
                    </a:moveTo>
                    <a:cubicBezTo>
                      <a:pt x="662537" y="27665"/>
                      <a:pt x="323870" y="136144"/>
                      <a:pt x="206395" y="202290"/>
                    </a:cubicBezTo>
                    <a:cubicBezTo>
                      <a:pt x="88920" y="268436"/>
                      <a:pt x="-1567" y="402315"/>
                      <a:pt x="20" y="402315"/>
                    </a:cubicBezTo>
                    <a:cubicBezTo>
                      <a:pt x="1607" y="402315"/>
                      <a:pt x="139191" y="257852"/>
                      <a:pt x="215920" y="202290"/>
                    </a:cubicBezTo>
                    <a:cubicBezTo>
                      <a:pt x="292649" y="146728"/>
                      <a:pt x="377845" y="103865"/>
                      <a:pt x="460395" y="68940"/>
                    </a:cubicBezTo>
                    <a:cubicBezTo>
                      <a:pt x="542945" y="34015"/>
                      <a:pt x="747203" y="-16785"/>
                      <a:pt x="704870" y="5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996102BB-EB73-6AC2-8426-C3AF293F0B3A}"/>
                  </a:ext>
                </a:extLst>
              </p:cNvPr>
              <p:cNvSpPr/>
              <p:nvPr/>
            </p:nvSpPr>
            <p:spPr>
              <a:xfrm>
                <a:off x="6943608" y="7913514"/>
                <a:ext cx="743073" cy="267958"/>
              </a:xfrm>
              <a:custGeom>
                <a:avLst/>
                <a:gdLst>
                  <a:gd name="connsiteX0" fmla="*/ 117 w 743073"/>
                  <a:gd name="connsiteY0" fmla="*/ 258936 h 267958"/>
                  <a:gd name="connsiteX1" fmla="*/ 216017 w 743073"/>
                  <a:gd name="connsiteY1" fmla="*/ 258936 h 267958"/>
                  <a:gd name="connsiteX2" fmla="*/ 276342 w 743073"/>
                  <a:gd name="connsiteY2" fmla="*/ 150986 h 267958"/>
                  <a:gd name="connsiteX3" fmla="*/ 368417 w 743073"/>
                  <a:gd name="connsiteY3" fmla="*/ 17636 h 267958"/>
                  <a:gd name="connsiteX4" fmla="*/ 489067 w 743073"/>
                  <a:gd name="connsiteY4" fmla="*/ 46211 h 267958"/>
                  <a:gd name="connsiteX5" fmla="*/ 549392 w 743073"/>
                  <a:gd name="connsiteY5" fmla="*/ 74786 h 267958"/>
                  <a:gd name="connsiteX6" fmla="*/ 743067 w 743073"/>
                  <a:gd name="connsiteY6" fmla="*/ 62086 h 267958"/>
                  <a:gd name="connsiteX7" fmla="*/ 555742 w 743073"/>
                  <a:gd name="connsiteY7" fmla="*/ 58911 h 267958"/>
                  <a:gd name="connsiteX8" fmla="*/ 377942 w 743073"/>
                  <a:gd name="connsiteY8" fmla="*/ 1761 h 267958"/>
                  <a:gd name="connsiteX9" fmla="*/ 269992 w 743073"/>
                  <a:gd name="connsiteY9" fmla="*/ 135111 h 267958"/>
                  <a:gd name="connsiteX10" fmla="*/ 247767 w 743073"/>
                  <a:gd name="connsiteY10" fmla="*/ 233536 h 267958"/>
                  <a:gd name="connsiteX11" fmla="*/ 117 w 743073"/>
                  <a:gd name="connsiteY11" fmla="*/ 258936 h 2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3073" h="267958">
                    <a:moveTo>
                      <a:pt x="117" y="258936"/>
                    </a:moveTo>
                    <a:cubicBezTo>
                      <a:pt x="-5175" y="263169"/>
                      <a:pt x="169980" y="276928"/>
                      <a:pt x="216017" y="258936"/>
                    </a:cubicBezTo>
                    <a:cubicBezTo>
                      <a:pt x="262054" y="240944"/>
                      <a:pt x="250942" y="191203"/>
                      <a:pt x="276342" y="150986"/>
                    </a:cubicBezTo>
                    <a:cubicBezTo>
                      <a:pt x="301742" y="110769"/>
                      <a:pt x="332963" y="35098"/>
                      <a:pt x="368417" y="17636"/>
                    </a:cubicBezTo>
                    <a:cubicBezTo>
                      <a:pt x="403871" y="174"/>
                      <a:pt x="458905" y="36686"/>
                      <a:pt x="489067" y="46211"/>
                    </a:cubicBezTo>
                    <a:cubicBezTo>
                      <a:pt x="519229" y="55736"/>
                      <a:pt x="507059" y="72140"/>
                      <a:pt x="549392" y="74786"/>
                    </a:cubicBezTo>
                    <a:cubicBezTo>
                      <a:pt x="591725" y="77432"/>
                      <a:pt x="742009" y="64732"/>
                      <a:pt x="743067" y="62086"/>
                    </a:cubicBezTo>
                    <a:cubicBezTo>
                      <a:pt x="744125" y="59440"/>
                      <a:pt x="616596" y="68965"/>
                      <a:pt x="555742" y="58911"/>
                    </a:cubicBezTo>
                    <a:cubicBezTo>
                      <a:pt x="494888" y="48857"/>
                      <a:pt x="425567" y="-10939"/>
                      <a:pt x="377942" y="1761"/>
                    </a:cubicBezTo>
                    <a:cubicBezTo>
                      <a:pt x="330317" y="14461"/>
                      <a:pt x="291688" y="96482"/>
                      <a:pt x="269992" y="135111"/>
                    </a:cubicBezTo>
                    <a:cubicBezTo>
                      <a:pt x="248296" y="173740"/>
                      <a:pt x="288513" y="211311"/>
                      <a:pt x="247767" y="233536"/>
                    </a:cubicBezTo>
                    <a:cubicBezTo>
                      <a:pt x="207021" y="255761"/>
                      <a:pt x="5409" y="254703"/>
                      <a:pt x="117" y="2589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D803DB20-797E-1BE2-DBA0-83AEB6356DC4}"/>
                  </a:ext>
                </a:extLst>
              </p:cNvPr>
              <p:cNvSpPr/>
              <p:nvPr/>
            </p:nvSpPr>
            <p:spPr>
              <a:xfrm>
                <a:off x="7159463" y="7996560"/>
                <a:ext cx="473410" cy="157007"/>
              </a:xfrm>
              <a:custGeom>
                <a:avLst/>
                <a:gdLst>
                  <a:gd name="connsiteX0" fmla="*/ 162 w 473410"/>
                  <a:gd name="connsiteY0" fmla="*/ 156840 h 157007"/>
                  <a:gd name="connsiteX1" fmla="*/ 225587 w 473410"/>
                  <a:gd name="connsiteY1" fmla="*/ 39365 h 157007"/>
                  <a:gd name="connsiteX2" fmla="*/ 473237 w 473410"/>
                  <a:gd name="connsiteY2" fmla="*/ 10790 h 157007"/>
                  <a:gd name="connsiteX3" fmla="*/ 260512 w 473410"/>
                  <a:gd name="connsiteY3" fmla="*/ 10790 h 157007"/>
                  <a:gd name="connsiteX4" fmla="*/ 162 w 473410"/>
                  <a:gd name="connsiteY4" fmla="*/ 156840 h 15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410" h="157007">
                    <a:moveTo>
                      <a:pt x="162" y="156840"/>
                    </a:moveTo>
                    <a:cubicBezTo>
                      <a:pt x="-5659" y="161602"/>
                      <a:pt x="146741" y="63707"/>
                      <a:pt x="225587" y="39365"/>
                    </a:cubicBezTo>
                    <a:cubicBezTo>
                      <a:pt x="304433" y="15023"/>
                      <a:pt x="467416" y="15552"/>
                      <a:pt x="473237" y="10790"/>
                    </a:cubicBezTo>
                    <a:cubicBezTo>
                      <a:pt x="479058" y="6028"/>
                      <a:pt x="337241" y="-10906"/>
                      <a:pt x="260512" y="10790"/>
                    </a:cubicBezTo>
                    <a:cubicBezTo>
                      <a:pt x="183783" y="32486"/>
                      <a:pt x="5983" y="152078"/>
                      <a:pt x="162" y="1568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 1128">
                <a:extLst>
                  <a:ext uri="{FF2B5EF4-FFF2-40B4-BE49-F238E27FC236}">
                    <a16:creationId xmlns:a16="http://schemas.microsoft.com/office/drawing/2014/main" id="{C8AB41E4-8049-80AB-465E-10BFC9CCF34B}"/>
                  </a:ext>
                </a:extLst>
              </p:cNvPr>
              <p:cNvSpPr/>
              <p:nvPr/>
            </p:nvSpPr>
            <p:spPr>
              <a:xfrm>
                <a:off x="6805957" y="7759611"/>
                <a:ext cx="186022" cy="286781"/>
              </a:xfrm>
              <a:custGeom>
                <a:avLst/>
                <a:gdLst>
                  <a:gd name="connsiteX0" fmla="*/ 121893 w 186022"/>
                  <a:gd name="connsiteY0" fmla="*/ 89 h 286781"/>
                  <a:gd name="connsiteX1" fmla="*/ 23468 w 186022"/>
                  <a:gd name="connsiteY1" fmla="*/ 82639 h 286781"/>
                  <a:gd name="connsiteX2" fmla="*/ 58393 w 186022"/>
                  <a:gd name="connsiteY2" fmla="*/ 171539 h 286781"/>
                  <a:gd name="connsiteX3" fmla="*/ 185393 w 186022"/>
                  <a:gd name="connsiteY3" fmla="*/ 285839 h 286781"/>
                  <a:gd name="connsiteX4" fmla="*/ 102843 w 186022"/>
                  <a:gd name="connsiteY4" fmla="*/ 222339 h 286781"/>
                  <a:gd name="connsiteX5" fmla="*/ 4418 w 186022"/>
                  <a:gd name="connsiteY5" fmla="*/ 158839 h 286781"/>
                  <a:gd name="connsiteX6" fmla="*/ 26643 w 186022"/>
                  <a:gd name="connsiteY6" fmla="*/ 98514 h 286781"/>
                  <a:gd name="connsiteX7" fmla="*/ 121893 w 186022"/>
                  <a:gd name="connsiteY7" fmla="*/ 89 h 28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022" h="286781">
                    <a:moveTo>
                      <a:pt x="121893" y="89"/>
                    </a:moveTo>
                    <a:cubicBezTo>
                      <a:pt x="121364" y="-2557"/>
                      <a:pt x="34051" y="54064"/>
                      <a:pt x="23468" y="82639"/>
                    </a:cubicBezTo>
                    <a:cubicBezTo>
                      <a:pt x="12885" y="111214"/>
                      <a:pt x="31406" y="137672"/>
                      <a:pt x="58393" y="171539"/>
                    </a:cubicBezTo>
                    <a:cubicBezTo>
                      <a:pt x="85380" y="205406"/>
                      <a:pt x="177985" y="277372"/>
                      <a:pt x="185393" y="285839"/>
                    </a:cubicBezTo>
                    <a:cubicBezTo>
                      <a:pt x="192801" y="294306"/>
                      <a:pt x="133005" y="243506"/>
                      <a:pt x="102843" y="222339"/>
                    </a:cubicBezTo>
                    <a:cubicBezTo>
                      <a:pt x="72681" y="201172"/>
                      <a:pt x="17118" y="179476"/>
                      <a:pt x="4418" y="158839"/>
                    </a:cubicBezTo>
                    <a:cubicBezTo>
                      <a:pt x="-8282" y="138202"/>
                      <a:pt x="8651" y="120739"/>
                      <a:pt x="26643" y="98514"/>
                    </a:cubicBezTo>
                    <a:cubicBezTo>
                      <a:pt x="44635" y="76289"/>
                      <a:pt x="122422" y="2735"/>
                      <a:pt x="121893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 1129">
                <a:extLst>
                  <a:ext uri="{FF2B5EF4-FFF2-40B4-BE49-F238E27FC236}">
                    <a16:creationId xmlns:a16="http://schemas.microsoft.com/office/drawing/2014/main" id="{4D65D7EA-B43F-0F24-2D83-053518D01507}"/>
                  </a:ext>
                </a:extLst>
              </p:cNvPr>
              <p:cNvSpPr/>
              <p:nvPr/>
            </p:nvSpPr>
            <p:spPr>
              <a:xfrm>
                <a:off x="7365557" y="7619988"/>
                <a:ext cx="340349" cy="315259"/>
              </a:xfrm>
              <a:custGeom>
                <a:avLst/>
                <a:gdLst>
                  <a:gd name="connsiteX0" fmla="*/ 130618 w 340349"/>
                  <a:gd name="connsiteY0" fmla="*/ 12 h 315259"/>
                  <a:gd name="connsiteX1" fmla="*/ 19493 w 340349"/>
                  <a:gd name="connsiteY1" fmla="*/ 111137 h 315259"/>
                  <a:gd name="connsiteX2" fmla="*/ 82993 w 340349"/>
                  <a:gd name="connsiteY2" fmla="*/ 276237 h 315259"/>
                  <a:gd name="connsiteX3" fmla="*/ 190943 w 340349"/>
                  <a:gd name="connsiteY3" fmla="*/ 282587 h 315259"/>
                  <a:gd name="connsiteX4" fmla="*/ 340168 w 340349"/>
                  <a:gd name="connsiteY4" fmla="*/ 196862 h 315259"/>
                  <a:gd name="connsiteX5" fmla="*/ 159193 w 340349"/>
                  <a:gd name="connsiteY5" fmla="*/ 314337 h 315259"/>
                  <a:gd name="connsiteX6" fmla="*/ 41718 w 340349"/>
                  <a:gd name="connsiteY6" fmla="*/ 244487 h 315259"/>
                  <a:gd name="connsiteX7" fmla="*/ 3618 w 340349"/>
                  <a:gd name="connsiteY7" fmla="*/ 117487 h 315259"/>
                  <a:gd name="connsiteX8" fmla="*/ 130618 w 340349"/>
                  <a:gd name="connsiteY8" fmla="*/ 12 h 3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49" h="315259">
                    <a:moveTo>
                      <a:pt x="130618" y="12"/>
                    </a:moveTo>
                    <a:cubicBezTo>
                      <a:pt x="133264" y="-1046"/>
                      <a:pt x="27430" y="65100"/>
                      <a:pt x="19493" y="111137"/>
                    </a:cubicBezTo>
                    <a:cubicBezTo>
                      <a:pt x="11556" y="157174"/>
                      <a:pt x="54418" y="247662"/>
                      <a:pt x="82993" y="276237"/>
                    </a:cubicBezTo>
                    <a:cubicBezTo>
                      <a:pt x="111568" y="304812"/>
                      <a:pt x="148081" y="295816"/>
                      <a:pt x="190943" y="282587"/>
                    </a:cubicBezTo>
                    <a:cubicBezTo>
                      <a:pt x="233805" y="269358"/>
                      <a:pt x="345460" y="191570"/>
                      <a:pt x="340168" y="196862"/>
                    </a:cubicBezTo>
                    <a:cubicBezTo>
                      <a:pt x="334876" y="202154"/>
                      <a:pt x="208935" y="306399"/>
                      <a:pt x="159193" y="314337"/>
                    </a:cubicBezTo>
                    <a:cubicBezTo>
                      <a:pt x="109451" y="322275"/>
                      <a:pt x="67647" y="277295"/>
                      <a:pt x="41718" y="244487"/>
                    </a:cubicBezTo>
                    <a:cubicBezTo>
                      <a:pt x="15789" y="211679"/>
                      <a:pt x="-9611" y="156116"/>
                      <a:pt x="3618" y="117487"/>
                    </a:cubicBezTo>
                    <a:cubicBezTo>
                      <a:pt x="16847" y="78858"/>
                      <a:pt x="127972" y="1070"/>
                      <a:pt x="130618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 1130">
                <a:extLst>
                  <a:ext uri="{FF2B5EF4-FFF2-40B4-BE49-F238E27FC236}">
                    <a16:creationId xmlns:a16="http://schemas.microsoft.com/office/drawing/2014/main" id="{D52FE821-ACC2-B193-8B92-657412F6619B}"/>
                  </a:ext>
                </a:extLst>
              </p:cNvPr>
              <p:cNvSpPr/>
              <p:nvPr/>
            </p:nvSpPr>
            <p:spPr>
              <a:xfrm>
                <a:off x="7508276" y="7635263"/>
                <a:ext cx="579082" cy="43073"/>
              </a:xfrm>
              <a:custGeom>
                <a:avLst/>
                <a:gdLst>
                  <a:gd name="connsiteX0" fmla="*/ 599 w 579082"/>
                  <a:gd name="connsiteY0" fmla="*/ 612 h 43073"/>
                  <a:gd name="connsiteX1" fmla="*/ 181574 w 579082"/>
                  <a:gd name="connsiteY1" fmla="*/ 16487 h 43073"/>
                  <a:gd name="connsiteX2" fmla="*/ 578449 w 579082"/>
                  <a:gd name="connsiteY2" fmla="*/ 6962 h 43073"/>
                  <a:gd name="connsiteX3" fmla="*/ 276824 w 579082"/>
                  <a:gd name="connsiteY3" fmla="*/ 41887 h 43073"/>
                  <a:gd name="connsiteX4" fmla="*/ 397474 w 579082"/>
                  <a:gd name="connsiteY4" fmla="*/ 35537 h 43073"/>
                  <a:gd name="connsiteX5" fmla="*/ 235549 w 579082"/>
                  <a:gd name="connsiteY5" fmla="*/ 41887 h 43073"/>
                  <a:gd name="connsiteX6" fmla="*/ 599 w 579082"/>
                  <a:gd name="connsiteY6" fmla="*/ 612 h 4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9082" h="43073">
                    <a:moveTo>
                      <a:pt x="599" y="612"/>
                    </a:moveTo>
                    <a:cubicBezTo>
                      <a:pt x="-8397" y="-3621"/>
                      <a:pt x="85266" y="15429"/>
                      <a:pt x="181574" y="16487"/>
                    </a:cubicBezTo>
                    <a:cubicBezTo>
                      <a:pt x="277882" y="17545"/>
                      <a:pt x="562574" y="2729"/>
                      <a:pt x="578449" y="6962"/>
                    </a:cubicBezTo>
                    <a:cubicBezTo>
                      <a:pt x="594324" y="11195"/>
                      <a:pt x="306987" y="37125"/>
                      <a:pt x="276824" y="41887"/>
                    </a:cubicBezTo>
                    <a:cubicBezTo>
                      <a:pt x="246662" y="46650"/>
                      <a:pt x="404353" y="35537"/>
                      <a:pt x="397474" y="35537"/>
                    </a:cubicBezTo>
                    <a:cubicBezTo>
                      <a:pt x="390595" y="35537"/>
                      <a:pt x="301695" y="45591"/>
                      <a:pt x="235549" y="41887"/>
                    </a:cubicBezTo>
                    <a:cubicBezTo>
                      <a:pt x="169403" y="38183"/>
                      <a:pt x="9595" y="4845"/>
                      <a:pt x="599" y="6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 1131">
                <a:extLst>
                  <a:ext uri="{FF2B5EF4-FFF2-40B4-BE49-F238E27FC236}">
                    <a16:creationId xmlns:a16="http://schemas.microsoft.com/office/drawing/2014/main" id="{0EC94608-2F54-B68B-A926-95131E76ADB1}"/>
                  </a:ext>
                </a:extLst>
              </p:cNvPr>
              <p:cNvSpPr/>
              <p:nvPr/>
            </p:nvSpPr>
            <p:spPr>
              <a:xfrm>
                <a:off x="6984972" y="7597773"/>
                <a:ext cx="464235" cy="105340"/>
              </a:xfrm>
              <a:custGeom>
                <a:avLst/>
                <a:gdLst>
                  <a:gd name="connsiteX0" fmla="*/ 28 w 464235"/>
                  <a:gd name="connsiteY0" fmla="*/ 73027 h 105340"/>
                  <a:gd name="connsiteX1" fmla="*/ 254028 w 464235"/>
                  <a:gd name="connsiteY1" fmla="*/ 82552 h 105340"/>
                  <a:gd name="connsiteX2" fmla="*/ 463578 w 464235"/>
                  <a:gd name="connsiteY2" fmla="*/ 2 h 105340"/>
                  <a:gd name="connsiteX3" fmla="*/ 317528 w 464235"/>
                  <a:gd name="connsiteY3" fmla="*/ 85727 h 105340"/>
                  <a:gd name="connsiteX4" fmla="*/ 244503 w 464235"/>
                  <a:gd name="connsiteY4" fmla="*/ 104777 h 105340"/>
                  <a:gd name="connsiteX5" fmla="*/ 269903 w 464235"/>
                  <a:gd name="connsiteY5" fmla="*/ 98427 h 105340"/>
                  <a:gd name="connsiteX6" fmla="*/ 28 w 464235"/>
                  <a:gd name="connsiteY6" fmla="*/ 73027 h 10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4235" h="105340">
                    <a:moveTo>
                      <a:pt x="28" y="73027"/>
                    </a:moveTo>
                    <a:cubicBezTo>
                      <a:pt x="-2618" y="70381"/>
                      <a:pt x="176770" y="94723"/>
                      <a:pt x="254028" y="82552"/>
                    </a:cubicBezTo>
                    <a:cubicBezTo>
                      <a:pt x="331286" y="70381"/>
                      <a:pt x="452995" y="-527"/>
                      <a:pt x="463578" y="2"/>
                    </a:cubicBezTo>
                    <a:cubicBezTo>
                      <a:pt x="474161" y="531"/>
                      <a:pt x="354040" y="68265"/>
                      <a:pt x="317528" y="85727"/>
                    </a:cubicBezTo>
                    <a:cubicBezTo>
                      <a:pt x="281016" y="103189"/>
                      <a:pt x="252440" y="102660"/>
                      <a:pt x="244503" y="104777"/>
                    </a:cubicBezTo>
                    <a:cubicBezTo>
                      <a:pt x="236566" y="106894"/>
                      <a:pt x="308003" y="102660"/>
                      <a:pt x="269903" y="98427"/>
                    </a:cubicBezTo>
                    <a:cubicBezTo>
                      <a:pt x="231803" y="94194"/>
                      <a:pt x="2674" y="75673"/>
                      <a:pt x="28" y="730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904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桑田佳祐 初のBlue Note Tokyoでソロ配信ライブ決定！ | NEWS | キョードー大阪" hidden="1">
            <a:extLst>
              <a:ext uri="{FF2B5EF4-FFF2-40B4-BE49-F238E27FC236}">
                <a16:creationId xmlns:a16="http://schemas.microsoft.com/office/drawing/2014/main" id="{1E452D79-79EA-A55B-B862-303E7BC27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13" r="29384"/>
          <a:stretch/>
        </p:blipFill>
        <p:spPr bwMode="auto">
          <a:xfrm>
            <a:off x="1672680" y="18254"/>
            <a:ext cx="6289288" cy="128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1D50BDE7-73FA-0BBD-87EA-3C578973F8EE}"/>
              </a:ext>
            </a:extLst>
          </p:cNvPr>
          <p:cNvGrpSpPr/>
          <p:nvPr/>
        </p:nvGrpSpPr>
        <p:grpSpPr>
          <a:xfrm>
            <a:off x="1907867" y="595133"/>
            <a:ext cx="5630233" cy="11911232"/>
            <a:chOff x="1907867" y="595133"/>
            <a:chExt cx="5630233" cy="11911232"/>
          </a:xfrm>
        </p:grpSpPr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702E9325-837E-A88A-DC0C-F3CCF14747D9}"/>
                </a:ext>
              </a:extLst>
            </p:cNvPr>
            <p:cNvGrpSpPr/>
            <p:nvPr/>
          </p:nvGrpSpPr>
          <p:grpSpPr>
            <a:xfrm>
              <a:off x="1907867" y="2987312"/>
              <a:ext cx="5630233" cy="9519053"/>
              <a:chOff x="1907867" y="2987312"/>
              <a:chExt cx="5630233" cy="9519053"/>
            </a:xfrm>
          </p:grpSpPr>
          <p:sp>
            <p:nvSpPr>
              <p:cNvPr id="3" name="フリーフォーム 2">
                <a:extLst>
                  <a:ext uri="{FF2B5EF4-FFF2-40B4-BE49-F238E27FC236}">
                    <a16:creationId xmlns:a16="http://schemas.microsoft.com/office/drawing/2014/main" id="{E20E3D52-4E93-475B-9334-B08F1BE4536A}"/>
                  </a:ext>
                </a:extLst>
              </p:cNvPr>
              <p:cNvSpPr/>
              <p:nvPr/>
            </p:nvSpPr>
            <p:spPr>
              <a:xfrm>
                <a:off x="4815826" y="3473278"/>
                <a:ext cx="699385" cy="611013"/>
              </a:xfrm>
              <a:custGeom>
                <a:avLst/>
                <a:gdLst>
                  <a:gd name="connsiteX0" fmla="*/ 695974 w 699385"/>
                  <a:gd name="connsiteY0" fmla="*/ 3347 h 611013"/>
                  <a:gd name="connsiteX1" fmla="*/ 619774 w 699385"/>
                  <a:gd name="connsiteY1" fmla="*/ 152572 h 611013"/>
                  <a:gd name="connsiteX2" fmla="*/ 495949 w 699385"/>
                  <a:gd name="connsiteY2" fmla="*/ 295447 h 611013"/>
                  <a:gd name="connsiteX3" fmla="*/ 407049 w 699385"/>
                  <a:gd name="connsiteY3" fmla="*/ 362122 h 611013"/>
                  <a:gd name="connsiteX4" fmla="*/ 540399 w 699385"/>
                  <a:gd name="connsiteY4" fmla="*/ 250997 h 611013"/>
                  <a:gd name="connsiteX5" fmla="*/ 432449 w 699385"/>
                  <a:gd name="connsiteY5" fmla="*/ 362122 h 611013"/>
                  <a:gd name="connsiteX6" fmla="*/ 213374 w 699385"/>
                  <a:gd name="connsiteY6" fmla="*/ 536747 h 611013"/>
                  <a:gd name="connsiteX7" fmla="*/ 124474 w 699385"/>
                  <a:gd name="connsiteY7" fmla="*/ 587547 h 611013"/>
                  <a:gd name="connsiteX8" fmla="*/ 649 w 699385"/>
                  <a:gd name="connsiteY8" fmla="*/ 609772 h 611013"/>
                  <a:gd name="connsiteX9" fmla="*/ 181624 w 699385"/>
                  <a:gd name="connsiteY9" fmla="*/ 552622 h 611013"/>
                  <a:gd name="connsiteX10" fmla="*/ 213374 w 699385"/>
                  <a:gd name="connsiteY10" fmla="*/ 549447 h 611013"/>
                  <a:gd name="connsiteX11" fmla="*/ 508649 w 699385"/>
                  <a:gd name="connsiteY11" fmla="*/ 304972 h 611013"/>
                  <a:gd name="connsiteX12" fmla="*/ 695974 w 699385"/>
                  <a:gd name="connsiteY12" fmla="*/ 3347 h 611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9385" h="611013">
                    <a:moveTo>
                      <a:pt x="695974" y="3347"/>
                    </a:moveTo>
                    <a:cubicBezTo>
                      <a:pt x="714495" y="-22053"/>
                      <a:pt x="653111" y="103889"/>
                      <a:pt x="619774" y="152572"/>
                    </a:cubicBezTo>
                    <a:cubicBezTo>
                      <a:pt x="586437" y="201255"/>
                      <a:pt x="531403" y="260522"/>
                      <a:pt x="495949" y="295447"/>
                    </a:cubicBezTo>
                    <a:cubicBezTo>
                      <a:pt x="460495" y="330372"/>
                      <a:pt x="399641" y="369530"/>
                      <a:pt x="407049" y="362122"/>
                    </a:cubicBezTo>
                    <a:cubicBezTo>
                      <a:pt x="414457" y="354714"/>
                      <a:pt x="536166" y="250997"/>
                      <a:pt x="540399" y="250997"/>
                    </a:cubicBezTo>
                    <a:cubicBezTo>
                      <a:pt x="544632" y="250997"/>
                      <a:pt x="486953" y="314497"/>
                      <a:pt x="432449" y="362122"/>
                    </a:cubicBezTo>
                    <a:cubicBezTo>
                      <a:pt x="377945" y="409747"/>
                      <a:pt x="264703" y="499176"/>
                      <a:pt x="213374" y="536747"/>
                    </a:cubicBezTo>
                    <a:cubicBezTo>
                      <a:pt x="162045" y="574318"/>
                      <a:pt x="159928" y="575376"/>
                      <a:pt x="124474" y="587547"/>
                    </a:cubicBezTo>
                    <a:cubicBezTo>
                      <a:pt x="89020" y="599718"/>
                      <a:pt x="-8876" y="615593"/>
                      <a:pt x="649" y="609772"/>
                    </a:cubicBezTo>
                    <a:cubicBezTo>
                      <a:pt x="10174" y="603951"/>
                      <a:pt x="146170" y="562676"/>
                      <a:pt x="181624" y="552622"/>
                    </a:cubicBezTo>
                    <a:cubicBezTo>
                      <a:pt x="217078" y="542568"/>
                      <a:pt x="158870" y="590722"/>
                      <a:pt x="213374" y="549447"/>
                    </a:cubicBezTo>
                    <a:cubicBezTo>
                      <a:pt x="267878" y="508172"/>
                      <a:pt x="429274" y="391226"/>
                      <a:pt x="508649" y="304972"/>
                    </a:cubicBezTo>
                    <a:cubicBezTo>
                      <a:pt x="588024" y="218718"/>
                      <a:pt x="677453" y="28747"/>
                      <a:pt x="695974" y="33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6FA94245-60E6-8348-72AA-0ED04916079D}"/>
                  </a:ext>
                </a:extLst>
              </p:cNvPr>
              <p:cNvSpPr/>
              <p:nvPr/>
            </p:nvSpPr>
            <p:spPr>
              <a:xfrm>
                <a:off x="4370916" y="3355833"/>
                <a:ext cx="487174" cy="715221"/>
              </a:xfrm>
              <a:custGeom>
                <a:avLst/>
                <a:gdLst>
                  <a:gd name="connsiteX0" fmla="*/ 4234 w 487174"/>
                  <a:gd name="connsiteY0" fmla="*/ 3317 h 715221"/>
                  <a:gd name="connsiteX1" fmla="*/ 20109 w 487174"/>
                  <a:gd name="connsiteY1" fmla="*/ 162067 h 715221"/>
                  <a:gd name="connsiteX2" fmla="*/ 134409 w 487174"/>
                  <a:gd name="connsiteY2" fmla="*/ 409717 h 715221"/>
                  <a:gd name="connsiteX3" fmla="*/ 115359 w 487174"/>
                  <a:gd name="connsiteY3" fmla="*/ 374792 h 715221"/>
                  <a:gd name="connsiteX4" fmla="*/ 178859 w 487174"/>
                  <a:gd name="connsiteY4" fmla="*/ 489092 h 715221"/>
                  <a:gd name="connsiteX5" fmla="*/ 232834 w 487174"/>
                  <a:gd name="connsiteY5" fmla="*/ 508142 h 715221"/>
                  <a:gd name="connsiteX6" fmla="*/ 232834 w 487174"/>
                  <a:gd name="connsiteY6" fmla="*/ 498617 h 715221"/>
                  <a:gd name="connsiteX7" fmla="*/ 375709 w 487174"/>
                  <a:gd name="connsiteY7" fmla="*/ 622442 h 715221"/>
                  <a:gd name="connsiteX8" fmla="*/ 486834 w 487174"/>
                  <a:gd name="connsiteY8" fmla="*/ 714517 h 715221"/>
                  <a:gd name="connsiteX9" fmla="*/ 404284 w 487174"/>
                  <a:gd name="connsiteY9" fmla="*/ 657367 h 715221"/>
                  <a:gd name="connsiteX10" fmla="*/ 239184 w 487174"/>
                  <a:gd name="connsiteY10" fmla="*/ 524017 h 715221"/>
                  <a:gd name="connsiteX11" fmla="*/ 166159 w 487174"/>
                  <a:gd name="connsiteY11" fmla="*/ 473217 h 715221"/>
                  <a:gd name="connsiteX12" fmla="*/ 67734 w 487174"/>
                  <a:gd name="connsiteY12" fmla="*/ 308117 h 715221"/>
                  <a:gd name="connsiteX13" fmla="*/ 4234 w 487174"/>
                  <a:gd name="connsiteY13" fmla="*/ 3317 h 71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174" h="715221">
                    <a:moveTo>
                      <a:pt x="4234" y="3317"/>
                    </a:moveTo>
                    <a:cubicBezTo>
                      <a:pt x="-3703" y="-21025"/>
                      <a:pt x="-1587" y="94334"/>
                      <a:pt x="20109" y="162067"/>
                    </a:cubicBezTo>
                    <a:cubicBezTo>
                      <a:pt x="41805" y="229800"/>
                      <a:pt x="118534" y="374263"/>
                      <a:pt x="134409" y="409717"/>
                    </a:cubicBezTo>
                    <a:cubicBezTo>
                      <a:pt x="150284" y="445171"/>
                      <a:pt x="107951" y="361563"/>
                      <a:pt x="115359" y="374792"/>
                    </a:cubicBezTo>
                    <a:cubicBezTo>
                      <a:pt x="122767" y="388021"/>
                      <a:pt x="159280" y="466867"/>
                      <a:pt x="178859" y="489092"/>
                    </a:cubicBezTo>
                    <a:cubicBezTo>
                      <a:pt x="198438" y="511317"/>
                      <a:pt x="232834" y="508142"/>
                      <a:pt x="232834" y="508142"/>
                    </a:cubicBezTo>
                    <a:cubicBezTo>
                      <a:pt x="241830" y="509729"/>
                      <a:pt x="209022" y="479567"/>
                      <a:pt x="232834" y="498617"/>
                    </a:cubicBezTo>
                    <a:cubicBezTo>
                      <a:pt x="256646" y="517667"/>
                      <a:pt x="333376" y="586459"/>
                      <a:pt x="375709" y="622442"/>
                    </a:cubicBezTo>
                    <a:cubicBezTo>
                      <a:pt x="418042" y="658425"/>
                      <a:pt x="482072" y="708696"/>
                      <a:pt x="486834" y="714517"/>
                    </a:cubicBezTo>
                    <a:cubicBezTo>
                      <a:pt x="491596" y="720338"/>
                      <a:pt x="445559" y="689117"/>
                      <a:pt x="404284" y="657367"/>
                    </a:cubicBezTo>
                    <a:cubicBezTo>
                      <a:pt x="363009" y="625617"/>
                      <a:pt x="278872" y="554709"/>
                      <a:pt x="239184" y="524017"/>
                    </a:cubicBezTo>
                    <a:cubicBezTo>
                      <a:pt x="199497" y="493325"/>
                      <a:pt x="194734" y="509200"/>
                      <a:pt x="166159" y="473217"/>
                    </a:cubicBezTo>
                    <a:cubicBezTo>
                      <a:pt x="137584" y="437234"/>
                      <a:pt x="95780" y="381142"/>
                      <a:pt x="67734" y="308117"/>
                    </a:cubicBezTo>
                    <a:cubicBezTo>
                      <a:pt x="39688" y="235092"/>
                      <a:pt x="12171" y="27659"/>
                      <a:pt x="4234" y="33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9FFAFA23-4DFF-23F7-881F-408BAA14EA67}"/>
                  </a:ext>
                </a:extLst>
              </p:cNvPr>
              <p:cNvSpPr/>
              <p:nvPr/>
            </p:nvSpPr>
            <p:spPr>
              <a:xfrm>
                <a:off x="4260514" y="3301995"/>
                <a:ext cx="48366" cy="419665"/>
              </a:xfrm>
              <a:custGeom>
                <a:avLst/>
                <a:gdLst>
                  <a:gd name="connsiteX0" fmla="*/ 47961 w 48366"/>
                  <a:gd name="connsiteY0" fmla="*/ 5 h 419665"/>
                  <a:gd name="connsiteX1" fmla="*/ 22561 w 48366"/>
                  <a:gd name="connsiteY1" fmla="*/ 231780 h 419665"/>
                  <a:gd name="connsiteX2" fmla="*/ 9861 w 48366"/>
                  <a:gd name="connsiteY2" fmla="*/ 419105 h 419665"/>
                  <a:gd name="connsiteX3" fmla="*/ 13036 w 48366"/>
                  <a:gd name="connsiteY3" fmla="*/ 171455 h 419665"/>
                  <a:gd name="connsiteX4" fmla="*/ 336 w 48366"/>
                  <a:gd name="connsiteY4" fmla="*/ 238130 h 419665"/>
                  <a:gd name="connsiteX5" fmla="*/ 47961 w 48366"/>
                  <a:gd name="connsiteY5" fmla="*/ 5 h 41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66" h="419665">
                    <a:moveTo>
                      <a:pt x="47961" y="5"/>
                    </a:moveTo>
                    <a:cubicBezTo>
                      <a:pt x="51665" y="-1053"/>
                      <a:pt x="28911" y="161930"/>
                      <a:pt x="22561" y="231780"/>
                    </a:cubicBezTo>
                    <a:cubicBezTo>
                      <a:pt x="16211" y="301630"/>
                      <a:pt x="11448" y="429159"/>
                      <a:pt x="9861" y="419105"/>
                    </a:cubicBezTo>
                    <a:cubicBezTo>
                      <a:pt x="8274" y="409051"/>
                      <a:pt x="14623" y="201617"/>
                      <a:pt x="13036" y="171455"/>
                    </a:cubicBezTo>
                    <a:cubicBezTo>
                      <a:pt x="11449" y="141293"/>
                      <a:pt x="-2310" y="261942"/>
                      <a:pt x="336" y="238130"/>
                    </a:cubicBezTo>
                    <a:cubicBezTo>
                      <a:pt x="2982" y="214318"/>
                      <a:pt x="44257" y="1063"/>
                      <a:pt x="47961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 1068">
                <a:extLst>
                  <a:ext uri="{FF2B5EF4-FFF2-40B4-BE49-F238E27FC236}">
                    <a16:creationId xmlns:a16="http://schemas.microsoft.com/office/drawing/2014/main" id="{461EA639-2761-CF94-51CD-2B6F8C10E1F3}"/>
                  </a:ext>
                </a:extLst>
              </p:cNvPr>
              <p:cNvSpPr/>
              <p:nvPr/>
            </p:nvSpPr>
            <p:spPr>
              <a:xfrm>
                <a:off x="4277808" y="3728978"/>
                <a:ext cx="242584" cy="512631"/>
              </a:xfrm>
              <a:custGeom>
                <a:avLst/>
                <a:gdLst>
                  <a:gd name="connsiteX0" fmla="*/ 2092 w 242584"/>
                  <a:gd name="connsiteY0" fmla="*/ 1647 h 512631"/>
                  <a:gd name="connsiteX1" fmla="*/ 78292 w 242584"/>
                  <a:gd name="connsiteY1" fmla="*/ 242947 h 512631"/>
                  <a:gd name="connsiteX2" fmla="*/ 52892 w 242584"/>
                  <a:gd name="connsiteY2" fmla="*/ 195322 h 512631"/>
                  <a:gd name="connsiteX3" fmla="*/ 132267 w 242584"/>
                  <a:gd name="connsiteY3" fmla="*/ 347722 h 512631"/>
                  <a:gd name="connsiteX4" fmla="*/ 240217 w 242584"/>
                  <a:gd name="connsiteY4" fmla="*/ 506472 h 512631"/>
                  <a:gd name="connsiteX5" fmla="*/ 21142 w 242584"/>
                  <a:gd name="connsiteY5" fmla="*/ 122297 h 512631"/>
                  <a:gd name="connsiteX6" fmla="*/ 21142 w 242584"/>
                  <a:gd name="connsiteY6" fmla="*/ 134997 h 512631"/>
                  <a:gd name="connsiteX7" fmla="*/ 2092 w 242584"/>
                  <a:gd name="connsiteY7" fmla="*/ 1647 h 5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584" h="512631">
                    <a:moveTo>
                      <a:pt x="2092" y="1647"/>
                    </a:moveTo>
                    <a:cubicBezTo>
                      <a:pt x="11617" y="19639"/>
                      <a:pt x="69825" y="210668"/>
                      <a:pt x="78292" y="242947"/>
                    </a:cubicBezTo>
                    <a:cubicBezTo>
                      <a:pt x="86759" y="275226"/>
                      <a:pt x="43896" y="177860"/>
                      <a:pt x="52892" y="195322"/>
                    </a:cubicBezTo>
                    <a:cubicBezTo>
                      <a:pt x="61888" y="212785"/>
                      <a:pt x="101046" y="295864"/>
                      <a:pt x="132267" y="347722"/>
                    </a:cubicBezTo>
                    <a:cubicBezTo>
                      <a:pt x="163488" y="399580"/>
                      <a:pt x="258738" y="544043"/>
                      <a:pt x="240217" y="506472"/>
                    </a:cubicBezTo>
                    <a:cubicBezTo>
                      <a:pt x="221696" y="468901"/>
                      <a:pt x="21142" y="122297"/>
                      <a:pt x="21142" y="122297"/>
                    </a:cubicBezTo>
                    <a:cubicBezTo>
                      <a:pt x="-15370" y="60385"/>
                      <a:pt x="23788" y="151401"/>
                      <a:pt x="21142" y="134997"/>
                    </a:cubicBezTo>
                    <a:cubicBezTo>
                      <a:pt x="18496" y="118593"/>
                      <a:pt x="-7433" y="-16345"/>
                      <a:pt x="2092" y="16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B06AE998-236F-EAB1-7F77-59012431EA02}"/>
                  </a:ext>
                </a:extLst>
              </p:cNvPr>
              <p:cNvSpPr/>
              <p:nvPr/>
            </p:nvSpPr>
            <p:spPr>
              <a:xfrm>
                <a:off x="4384659" y="3901844"/>
                <a:ext cx="136616" cy="273284"/>
              </a:xfrm>
              <a:custGeom>
                <a:avLst/>
                <a:gdLst>
                  <a:gd name="connsiteX0" fmla="*/ 16 w 136616"/>
                  <a:gd name="connsiteY0" fmla="*/ 231 h 273284"/>
                  <a:gd name="connsiteX1" fmla="*/ 73041 w 136616"/>
                  <a:gd name="connsiteY1" fmla="*/ 165331 h 273284"/>
                  <a:gd name="connsiteX2" fmla="*/ 136541 w 136616"/>
                  <a:gd name="connsiteY2" fmla="*/ 273281 h 273284"/>
                  <a:gd name="connsiteX3" fmla="*/ 60341 w 136616"/>
                  <a:gd name="connsiteY3" fmla="*/ 162156 h 273284"/>
                  <a:gd name="connsiteX4" fmla="*/ 79391 w 136616"/>
                  <a:gd name="connsiteY4" fmla="*/ 203431 h 273284"/>
                  <a:gd name="connsiteX5" fmla="*/ 16 w 136616"/>
                  <a:gd name="connsiteY5" fmla="*/ 231 h 27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616" h="273284">
                    <a:moveTo>
                      <a:pt x="16" y="231"/>
                    </a:moveTo>
                    <a:cubicBezTo>
                      <a:pt x="-1042" y="-6119"/>
                      <a:pt x="50287" y="119823"/>
                      <a:pt x="73041" y="165331"/>
                    </a:cubicBezTo>
                    <a:cubicBezTo>
                      <a:pt x="95795" y="210839"/>
                      <a:pt x="138658" y="273810"/>
                      <a:pt x="136541" y="273281"/>
                    </a:cubicBezTo>
                    <a:cubicBezTo>
                      <a:pt x="134424" y="272752"/>
                      <a:pt x="69866" y="173798"/>
                      <a:pt x="60341" y="162156"/>
                    </a:cubicBezTo>
                    <a:cubicBezTo>
                      <a:pt x="50816" y="150514"/>
                      <a:pt x="85212" y="225656"/>
                      <a:pt x="79391" y="203431"/>
                    </a:cubicBezTo>
                    <a:cubicBezTo>
                      <a:pt x="73570" y="181206"/>
                      <a:pt x="1074" y="6581"/>
                      <a:pt x="16" y="2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233D141D-657D-59A3-F1B9-91A553CBDED4}"/>
                  </a:ext>
                </a:extLst>
              </p:cNvPr>
              <p:cNvSpPr/>
              <p:nvPr/>
            </p:nvSpPr>
            <p:spPr>
              <a:xfrm>
                <a:off x="4620286" y="4050784"/>
                <a:ext cx="238794" cy="137457"/>
              </a:xfrm>
              <a:custGeom>
                <a:avLst/>
                <a:gdLst>
                  <a:gd name="connsiteX0" fmla="*/ 2514 w 238794"/>
                  <a:gd name="connsiteY0" fmla="*/ 137041 h 137457"/>
                  <a:gd name="connsiteX1" fmla="*/ 59664 w 238794"/>
                  <a:gd name="connsiteY1" fmla="*/ 76716 h 137457"/>
                  <a:gd name="connsiteX2" fmla="*/ 151739 w 238794"/>
                  <a:gd name="connsiteY2" fmla="*/ 22741 h 137457"/>
                  <a:gd name="connsiteX3" fmla="*/ 237464 w 238794"/>
                  <a:gd name="connsiteY3" fmla="*/ 29091 h 137457"/>
                  <a:gd name="connsiteX4" fmla="*/ 196189 w 238794"/>
                  <a:gd name="connsiteY4" fmla="*/ 516 h 137457"/>
                  <a:gd name="connsiteX5" fmla="*/ 94589 w 238794"/>
                  <a:gd name="connsiteY5" fmla="*/ 57666 h 137457"/>
                  <a:gd name="connsiteX6" fmla="*/ 142214 w 238794"/>
                  <a:gd name="connsiteY6" fmla="*/ 44966 h 137457"/>
                  <a:gd name="connsiteX7" fmla="*/ 2514 w 238794"/>
                  <a:gd name="connsiteY7" fmla="*/ 137041 h 13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94" h="137457">
                    <a:moveTo>
                      <a:pt x="2514" y="137041"/>
                    </a:moveTo>
                    <a:cubicBezTo>
                      <a:pt x="-11244" y="142333"/>
                      <a:pt x="34793" y="95766"/>
                      <a:pt x="59664" y="76716"/>
                    </a:cubicBezTo>
                    <a:cubicBezTo>
                      <a:pt x="84535" y="57666"/>
                      <a:pt x="122106" y="30678"/>
                      <a:pt x="151739" y="22741"/>
                    </a:cubicBezTo>
                    <a:cubicBezTo>
                      <a:pt x="181372" y="14804"/>
                      <a:pt x="230056" y="32795"/>
                      <a:pt x="237464" y="29091"/>
                    </a:cubicBezTo>
                    <a:cubicBezTo>
                      <a:pt x="244872" y="25387"/>
                      <a:pt x="220001" y="-4246"/>
                      <a:pt x="196189" y="516"/>
                    </a:cubicBezTo>
                    <a:cubicBezTo>
                      <a:pt x="172377" y="5278"/>
                      <a:pt x="103585" y="50258"/>
                      <a:pt x="94589" y="57666"/>
                    </a:cubicBezTo>
                    <a:cubicBezTo>
                      <a:pt x="85593" y="65074"/>
                      <a:pt x="157031" y="34912"/>
                      <a:pt x="142214" y="44966"/>
                    </a:cubicBezTo>
                    <a:cubicBezTo>
                      <a:pt x="127397" y="55020"/>
                      <a:pt x="16272" y="131749"/>
                      <a:pt x="2514" y="1370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8F95BB81-9E00-19A9-2B2B-D075C2F5F170}"/>
                  </a:ext>
                </a:extLst>
              </p:cNvPr>
              <p:cNvSpPr/>
              <p:nvPr/>
            </p:nvSpPr>
            <p:spPr>
              <a:xfrm>
                <a:off x="5431353" y="3388147"/>
                <a:ext cx="147443" cy="1077032"/>
              </a:xfrm>
              <a:custGeom>
                <a:avLst/>
                <a:gdLst>
                  <a:gd name="connsiteX0" fmla="*/ 147122 w 147443"/>
                  <a:gd name="connsiteY0" fmla="*/ 9103 h 1077032"/>
                  <a:gd name="connsiteX1" fmla="*/ 99497 w 147443"/>
                  <a:gd name="connsiteY1" fmla="*/ 472653 h 1077032"/>
                  <a:gd name="connsiteX2" fmla="*/ 118547 w 147443"/>
                  <a:gd name="connsiteY2" fmla="*/ 374228 h 1077032"/>
                  <a:gd name="connsiteX3" fmla="*/ 61397 w 147443"/>
                  <a:gd name="connsiteY3" fmla="*/ 758403 h 1077032"/>
                  <a:gd name="connsiteX4" fmla="*/ 64572 w 147443"/>
                  <a:gd name="connsiteY4" fmla="*/ 663153 h 1077032"/>
                  <a:gd name="connsiteX5" fmla="*/ 1072 w 147443"/>
                  <a:gd name="connsiteY5" fmla="*/ 1069553 h 1077032"/>
                  <a:gd name="connsiteX6" fmla="*/ 29647 w 147443"/>
                  <a:gd name="connsiteY6" fmla="*/ 891753 h 1077032"/>
                  <a:gd name="connsiteX7" fmla="*/ 93147 w 147443"/>
                  <a:gd name="connsiteY7" fmla="*/ 463128 h 1077032"/>
                  <a:gd name="connsiteX8" fmla="*/ 61397 w 147443"/>
                  <a:gd name="connsiteY8" fmla="*/ 561553 h 1077032"/>
                  <a:gd name="connsiteX9" fmla="*/ 118547 w 147443"/>
                  <a:gd name="connsiteY9" fmla="*/ 193253 h 1077032"/>
                  <a:gd name="connsiteX10" fmla="*/ 147122 w 147443"/>
                  <a:gd name="connsiteY10" fmla="*/ 9103 h 10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7443" h="1077032">
                    <a:moveTo>
                      <a:pt x="147122" y="9103"/>
                    </a:moveTo>
                    <a:cubicBezTo>
                      <a:pt x="143947" y="55670"/>
                      <a:pt x="104259" y="411799"/>
                      <a:pt x="99497" y="472653"/>
                    </a:cubicBezTo>
                    <a:cubicBezTo>
                      <a:pt x="94735" y="533507"/>
                      <a:pt x="124897" y="326603"/>
                      <a:pt x="118547" y="374228"/>
                    </a:cubicBezTo>
                    <a:cubicBezTo>
                      <a:pt x="112197" y="421853"/>
                      <a:pt x="70393" y="710249"/>
                      <a:pt x="61397" y="758403"/>
                    </a:cubicBezTo>
                    <a:cubicBezTo>
                      <a:pt x="52401" y="806557"/>
                      <a:pt x="74626" y="611295"/>
                      <a:pt x="64572" y="663153"/>
                    </a:cubicBezTo>
                    <a:cubicBezTo>
                      <a:pt x="54518" y="715011"/>
                      <a:pt x="6893" y="1031453"/>
                      <a:pt x="1072" y="1069553"/>
                    </a:cubicBezTo>
                    <a:cubicBezTo>
                      <a:pt x="-4749" y="1107653"/>
                      <a:pt x="14301" y="992824"/>
                      <a:pt x="29647" y="891753"/>
                    </a:cubicBezTo>
                    <a:cubicBezTo>
                      <a:pt x="44993" y="790682"/>
                      <a:pt x="87855" y="518161"/>
                      <a:pt x="93147" y="463128"/>
                    </a:cubicBezTo>
                    <a:cubicBezTo>
                      <a:pt x="98439" y="408095"/>
                      <a:pt x="57164" y="606532"/>
                      <a:pt x="61397" y="561553"/>
                    </a:cubicBezTo>
                    <a:cubicBezTo>
                      <a:pt x="65630" y="516574"/>
                      <a:pt x="107964" y="281095"/>
                      <a:pt x="118547" y="193253"/>
                    </a:cubicBezTo>
                    <a:cubicBezTo>
                      <a:pt x="129130" y="105411"/>
                      <a:pt x="150297" y="-37464"/>
                      <a:pt x="147122" y="91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AD198C9B-282D-87A2-F612-32A38D73B9C9}"/>
                  </a:ext>
                </a:extLst>
              </p:cNvPr>
              <p:cNvSpPr/>
              <p:nvPr/>
            </p:nvSpPr>
            <p:spPr>
              <a:xfrm>
                <a:off x="4013199" y="2987312"/>
                <a:ext cx="217054" cy="76644"/>
              </a:xfrm>
              <a:custGeom>
                <a:avLst/>
                <a:gdLst>
                  <a:gd name="connsiteX0" fmla="*/ 212726 w 217054"/>
                  <a:gd name="connsiteY0" fmla="*/ 363 h 76644"/>
                  <a:gd name="connsiteX1" fmla="*/ 142876 w 217054"/>
                  <a:gd name="connsiteY1" fmla="*/ 47988 h 76644"/>
                  <a:gd name="connsiteX2" fmla="*/ 1 w 217054"/>
                  <a:gd name="connsiteY2" fmla="*/ 54338 h 76644"/>
                  <a:gd name="connsiteX3" fmla="*/ 146051 w 217054"/>
                  <a:gd name="connsiteY3" fmla="*/ 35288 h 76644"/>
                  <a:gd name="connsiteX4" fmla="*/ 22226 w 217054"/>
                  <a:gd name="connsiteY4" fmla="*/ 76563 h 76644"/>
                  <a:gd name="connsiteX5" fmla="*/ 212726 w 217054"/>
                  <a:gd name="connsiteY5" fmla="*/ 363 h 7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054" h="76644">
                    <a:moveTo>
                      <a:pt x="212726" y="363"/>
                    </a:moveTo>
                    <a:cubicBezTo>
                      <a:pt x="232834" y="-4399"/>
                      <a:pt x="178330" y="38992"/>
                      <a:pt x="142876" y="47988"/>
                    </a:cubicBezTo>
                    <a:cubicBezTo>
                      <a:pt x="107422" y="56984"/>
                      <a:pt x="-528" y="56455"/>
                      <a:pt x="1" y="54338"/>
                    </a:cubicBezTo>
                    <a:cubicBezTo>
                      <a:pt x="530" y="52221"/>
                      <a:pt x="142347" y="31584"/>
                      <a:pt x="146051" y="35288"/>
                    </a:cubicBezTo>
                    <a:cubicBezTo>
                      <a:pt x="149755" y="38992"/>
                      <a:pt x="11114" y="78680"/>
                      <a:pt x="22226" y="76563"/>
                    </a:cubicBezTo>
                    <a:cubicBezTo>
                      <a:pt x="33338" y="74446"/>
                      <a:pt x="192618" y="5125"/>
                      <a:pt x="212726" y="3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534EFB1B-D735-B590-B37E-405F6EEF21A0}"/>
                  </a:ext>
                </a:extLst>
              </p:cNvPr>
              <p:cNvSpPr/>
              <p:nvPr/>
            </p:nvSpPr>
            <p:spPr>
              <a:xfrm>
                <a:off x="4164583" y="3034745"/>
                <a:ext cx="52329" cy="664178"/>
              </a:xfrm>
              <a:custGeom>
                <a:avLst/>
                <a:gdLst>
                  <a:gd name="connsiteX0" fmla="*/ 20067 w 52329"/>
                  <a:gd name="connsiteY0" fmla="*/ 555 h 664178"/>
                  <a:gd name="connsiteX1" fmla="*/ 4192 w 52329"/>
                  <a:gd name="connsiteY1" fmla="*/ 156130 h 664178"/>
                  <a:gd name="connsiteX2" fmla="*/ 4192 w 52329"/>
                  <a:gd name="connsiteY2" fmla="*/ 133905 h 664178"/>
                  <a:gd name="connsiteX3" fmla="*/ 51817 w 52329"/>
                  <a:gd name="connsiteY3" fmla="*/ 664130 h 664178"/>
                  <a:gd name="connsiteX4" fmla="*/ 29592 w 52329"/>
                  <a:gd name="connsiteY4" fmla="*/ 165655 h 664178"/>
                  <a:gd name="connsiteX5" fmla="*/ 32767 w 52329"/>
                  <a:gd name="connsiteY5" fmla="*/ 219630 h 664178"/>
                  <a:gd name="connsiteX6" fmla="*/ 20067 w 52329"/>
                  <a:gd name="connsiteY6" fmla="*/ 555 h 66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29" h="664178">
                    <a:moveTo>
                      <a:pt x="20067" y="555"/>
                    </a:moveTo>
                    <a:cubicBezTo>
                      <a:pt x="15304" y="-10028"/>
                      <a:pt x="6838" y="133905"/>
                      <a:pt x="4192" y="156130"/>
                    </a:cubicBezTo>
                    <a:cubicBezTo>
                      <a:pt x="1546" y="178355"/>
                      <a:pt x="-3746" y="49238"/>
                      <a:pt x="4192" y="133905"/>
                    </a:cubicBezTo>
                    <a:cubicBezTo>
                      <a:pt x="12129" y="218572"/>
                      <a:pt x="47584" y="658838"/>
                      <a:pt x="51817" y="664130"/>
                    </a:cubicBezTo>
                    <a:cubicBezTo>
                      <a:pt x="56050" y="669422"/>
                      <a:pt x="32767" y="239738"/>
                      <a:pt x="29592" y="165655"/>
                    </a:cubicBezTo>
                    <a:cubicBezTo>
                      <a:pt x="26417" y="91572"/>
                      <a:pt x="32767" y="243442"/>
                      <a:pt x="32767" y="219630"/>
                    </a:cubicBezTo>
                    <a:cubicBezTo>
                      <a:pt x="32767" y="195818"/>
                      <a:pt x="24830" y="11138"/>
                      <a:pt x="20067" y="5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4B867B32-5A95-6C71-6084-A7F9ADA9E347}"/>
                  </a:ext>
                </a:extLst>
              </p:cNvPr>
              <p:cNvSpPr/>
              <p:nvPr/>
            </p:nvSpPr>
            <p:spPr>
              <a:xfrm>
                <a:off x="4155609" y="3697597"/>
                <a:ext cx="73774" cy="1051873"/>
              </a:xfrm>
              <a:custGeom>
                <a:avLst/>
                <a:gdLst>
                  <a:gd name="connsiteX0" fmla="*/ 44916 w 73774"/>
                  <a:gd name="connsiteY0" fmla="*/ 1278 h 1051873"/>
                  <a:gd name="connsiteX1" fmla="*/ 25866 w 73774"/>
                  <a:gd name="connsiteY1" fmla="*/ 388628 h 1051873"/>
                  <a:gd name="connsiteX2" fmla="*/ 25866 w 73774"/>
                  <a:gd name="connsiteY2" fmla="*/ 312428 h 1051873"/>
                  <a:gd name="connsiteX3" fmla="*/ 41741 w 73774"/>
                  <a:gd name="connsiteY3" fmla="*/ 629928 h 1051873"/>
                  <a:gd name="connsiteX4" fmla="*/ 29041 w 73774"/>
                  <a:gd name="connsiteY4" fmla="*/ 556903 h 1051873"/>
                  <a:gd name="connsiteX5" fmla="*/ 41741 w 73774"/>
                  <a:gd name="connsiteY5" fmla="*/ 804553 h 1051873"/>
                  <a:gd name="connsiteX6" fmla="*/ 73491 w 73774"/>
                  <a:gd name="connsiteY6" fmla="*/ 1036328 h 1051873"/>
                  <a:gd name="connsiteX7" fmla="*/ 54441 w 73774"/>
                  <a:gd name="connsiteY7" fmla="*/ 969653 h 1051873"/>
                  <a:gd name="connsiteX8" fmla="*/ 6816 w 73774"/>
                  <a:gd name="connsiteY8" fmla="*/ 480703 h 1051873"/>
                  <a:gd name="connsiteX9" fmla="*/ 3641 w 73774"/>
                  <a:gd name="connsiteY9" fmla="*/ 541028 h 1051873"/>
                  <a:gd name="connsiteX10" fmla="*/ 44916 w 73774"/>
                  <a:gd name="connsiteY10" fmla="*/ 1278 h 105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774" h="1051873">
                    <a:moveTo>
                      <a:pt x="44916" y="1278"/>
                    </a:moveTo>
                    <a:cubicBezTo>
                      <a:pt x="48620" y="-24122"/>
                      <a:pt x="29041" y="336770"/>
                      <a:pt x="25866" y="388628"/>
                    </a:cubicBezTo>
                    <a:cubicBezTo>
                      <a:pt x="22691" y="440486"/>
                      <a:pt x="23220" y="272211"/>
                      <a:pt x="25866" y="312428"/>
                    </a:cubicBezTo>
                    <a:cubicBezTo>
                      <a:pt x="28512" y="352645"/>
                      <a:pt x="41212" y="589182"/>
                      <a:pt x="41741" y="629928"/>
                    </a:cubicBezTo>
                    <a:cubicBezTo>
                      <a:pt x="42270" y="670674"/>
                      <a:pt x="29041" y="527799"/>
                      <a:pt x="29041" y="556903"/>
                    </a:cubicBezTo>
                    <a:cubicBezTo>
                      <a:pt x="29041" y="586007"/>
                      <a:pt x="34333" y="724649"/>
                      <a:pt x="41741" y="804553"/>
                    </a:cubicBezTo>
                    <a:cubicBezTo>
                      <a:pt x="49149" y="884457"/>
                      <a:pt x="71374" y="1008811"/>
                      <a:pt x="73491" y="1036328"/>
                    </a:cubicBezTo>
                    <a:cubicBezTo>
                      <a:pt x="75608" y="1063845"/>
                      <a:pt x="65554" y="1062257"/>
                      <a:pt x="54441" y="969653"/>
                    </a:cubicBezTo>
                    <a:cubicBezTo>
                      <a:pt x="43328" y="877049"/>
                      <a:pt x="15283" y="552140"/>
                      <a:pt x="6816" y="480703"/>
                    </a:cubicBezTo>
                    <a:cubicBezTo>
                      <a:pt x="-1651" y="409266"/>
                      <a:pt x="-1651" y="616170"/>
                      <a:pt x="3641" y="541028"/>
                    </a:cubicBezTo>
                    <a:cubicBezTo>
                      <a:pt x="8933" y="465886"/>
                      <a:pt x="41212" y="26678"/>
                      <a:pt x="44916" y="12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0AA4135A-0271-5580-448D-C3DCC6445D7F}"/>
                  </a:ext>
                </a:extLst>
              </p:cNvPr>
              <p:cNvSpPr/>
              <p:nvPr/>
            </p:nvSpPr>
            <p:spPr>
              <a:xfrm>
                <a:off x="2851150" y="3013043"/>
                <a:ext cx="1298146" cy="295307"/>
              </a:xfrm>
              <a:custGeom>
                <a:avLst/>
                <a:gdLst>
                  <a:gd name="connsiteX0" fmla="*/ 0 w 1298146"/>
                  <a:gd name="connsiteY0" fmla="*/ 295307 h 295307"/>
                  <a:gd name="connsiteX1" fmla="*/ 631825 w 1298146"/>
                  <a:gd name="connsiteY1" fmla="*/ 95282 h 295307"/>
                  <a:gd name="connsiteX2" fmla="*/ 501650 w 1298146"/>
                  <a:gd name="connsiteY2" fmla="*/ 111157 h 295307"/>
                  <a:gd name="connsiteX3" fmla="*/ 1295400 w 1298146"/>
                  <a:gd name="connsiteY3" fmla="*/ 32 h 295307"/>
                  <a:gd name="connsiteX4" fmla="*/ 781050 w 1298146"/>
                  <a:gd name="connsiteY4" fmla="*/ 98457 h 295307"/>
                  <a:gd name="connsiteX5" fmla="*/ 384175 w 1298146"/>
                  <a:gd name="connsiteY5" fmla="*/ 174657 h 295307"/>
                  <a:gd name="connsiteX6" fmla="*/ 657225 w 1298146"/>
                  <a:gd name="connsiteY6" fmla="*/ 104807 h 295307"/>
                  <a:gd name="connsiteX7" fmla="*/ 387350 w 1298146"/>
                  <a:gd name="connsiteY7" fmla="*/ 190532 h 295307"/>
                  <a:gd name="connsiteX8" fmla="*/ 0 w 1298146"/>
                  <a:gd name="connsiteY8" fmla="*/ 295307 h 29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8146" h="295307">
                    <a:moveTo>
                      <a:pt x="0" y="295307"/>
                    </a:moveTo>
                    <a:lnTo>
                      <a:pt x="631825" y="95282"/>
                    </a:lnTo>
                    <a:cubicBezTo>
                      <a:pt x="715433" y="64590"/>
                      <a:pt x="501650" y="111157"/>
                      <a:pt x="501650" y="111157"/>
                    </a:cubicBezTo>
                    <a:lnTo>
                      <a:pt x="1295400" y="32"/>
                    </a:lnTo>
                    <a:cubicBezTo>
                      <a:pt x="1341967" y="-2085"/>
                      <a:pt x="781050" y="98457"/>
                      <a:pt x="781050" y="98457"/>
                    </a:cubicBezTo>
                    <a:lnTo>
                      <a:pt x="384175" y="174657"/>
                    </a:lnTo>
                    <a:cubicBezTo>
                      <a:pt x="363538" y="175715"/>
                      <a:pt x="656696" y="102161"/>
                      <a:pt x="657225" y="104807"/>
                    </a:cubicBezTo>
                    <a:cubicBezTo>
                      <a:pt x="657754" y="107453"/>
                      <a:pt x="387350" y="190532"/>
                      <a:pt x="387350" y="190532"/>
                    </a:cubicBezTo>
                    <a:lnTo>
                      <a:pt x="0" y="29530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AC91B6E3-E754-28C3-E040-B5010A17F34C}"/>
                  </a:ext>
                </a:extLst>
              </p:cNvPr>
              <p:cNvSpPr/>
              <p:nvPr/>
            </p:nvSpPr>
            <p:spPr>
              <a:xfrm>
                <a:off x="3617290" y="3425642"/>
                <a:ext cx="208988" cy="460092"/>
              </a:xfrm>
              <a:custGeom>
                <a:avLst/>
                <a:gdLst>
                  <a:gd name="connsiteX0" fmla="*/ 202235 w 208988"/>
                  <a:gd name="connsiteY0" fmla="*/ 19233 h 460092"/>
                  <a:gd name="connsiteX1" fmla="*/ 2210 w 208988"/>
                  <a:gd name="connsiteY1" fmla="*/ 457383 h 460092"/>
                  <a:gd name="connsiteX2" fmla="*/ 94285 w 208988"/>
                  <a:gd name="connsiteY2" fmla="*/ 206558 h 460092"/>
                  <a:gd name="connsiteX3" fmla="*/ 78410 w 208988"/>
                  <a:gd name="connsiteY3" fmla="*/ 254183 h 460092"/>
                  <a:gd name="connsiteX4" fmla="*/ 116510 w 208988"/>
                  <a:gd name="connsiteY4" fmla="*/ 149408 h 460092"/>
                  <a:gd name="connsiteX5" fmla="*/ 103810 w 208988"/>
                  <a:gd name="connsiteY5" fmla="*/ 228783 h 460092"/>
                  <a:gd name="connsiteX6" fmla="*/ 157785 w 208988"/>
                  <a:gd name="connsiteY6" fmla="*/ 89083 h 460092"/>
                  <a:gd name="connsiteX7" fmla="*/ 202235 w 208988"/>
                  <a:gd name="connsiteY7" fmla="*/ 19233 h 46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8988" h="460092">
                    <a:moveTo>
                      <a:pt x="202235" y="19233"/>
                    </a:moveTo>
                    <a:cubicBezTo>
                      <a:pt x="176306" y="80616"/>
                      <a:pt x="20202" y="426162"/>
                      <a:pt x="2210" y="457383"/>
                    </a:cubicBezTo>
                    <a:cubicBezTo>
                      <a:pt x="-15782" y="488604"/>
                      <a:pt x="81585" y="240425"/>
                      <a:pt x="94285" y="206558"/>
                    </a:cubicBezTo>
                    <a:cubicBezTo>
                      <a:pt x="106985" y="172691"/>
                      <a:pt x="74706" y="263708"/>
                      <a:pt x="78410" y="254183"/>
                    </a:cubicBezTo>
                    <a:cubicBezTo>
                      <a:pt x="82114" y="244658"/>
                      <a:pt x="112277" y="153641"/>
                      <a:pt x="116510" y="149408"/>
                    </a:cubicBezTo>
                    <a:cubicBezTo>
                      <a:pt x="120743" y="145175"/>
                      <a:pt x="96931" y="238837"/>
                      <a:pt x="103810" y="228783"/>
                    </a:cubicBezTo>
                    <a:cubicBezTo>
                      <a:pt x="110689" y="218729"/>
                      <a:pt x="143498" y="117658"/>
                      <a:pt x="157785" y="89083"/>
                    </a:cubicBezTo>
                    <a:cubicBezTo>
                      <a:pt x="172072" y="60508"/>
                      <a:pt x="228164" y="-42150"/>
                      <a:pt x="202235" y="192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C501DFFE-0A06-5D48-E1F1-8681E03E6F61}"/>
                  </a:ext>
                </a:extLst>
              </p:cNvPr>
              <p:cNvSpPr/>
              <p:nvPr/>
            </p:nvSpPr>
            <p:spPr>
              <a:xfrm>
                <a:off x="3596815" y="3837804"/>
                <a:ext cx="226185" cy="238896"/>
              </a:xfrm>
              <a:custGeom>
                <a:avLst/>
                <a:gdLst>
                  <a:gd name="connsiteX0" fmla="*/ 460 w 226185"/>
                  <a:gd name="connsiteY0" fmla="*/ 771 h 238896"/>
                  <a:gd name="connsiteX1" fmla="*/ 140160 w 226185"/>
                  <a:gd name="connsiteY1" fmla="*/ 130946 h 238896"/>
                  <a:gd name="connsiteX2" fmla="*/ 225885 w 226185"/>
                  <a:gd name="connsiteY2" fmla="*/ 238896 h 238896"/>
                  <a:gd name="connsiteX3" fmla="*/ 111585 w 226185"/>
                  <a:gd name="connsiteY3" fmla="*/ 130946 h 238896"/>
                  <a:gd name="connsiteX4" fmla="*/ 190960 w 226185"/>
                  <a:gd name="connsiteY4" fmla="*/ 194446 h 238896"/>
                  <a:gd name="connsiteX5" fmla="*/ 460 w 226185"/>
                  <a:gd name="connsiteY5" fmla="*/ 771 h 2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185" h="238896">
                    <a:moveTo>
                      <a:pt x="460" y="771"/>
                    </a:moveTo>
                    <a:cubicBezTo>
                      <a:pt x="-8007" y="-9812"/>
                      <a:pt x="102589" y="91259"/>
                      <a:pt x="140160" y="130946"/>
                    </a:cubicBezTo>
                    <a:cubicBezTo>
                      <a:pt x="177731" y="170633"/>
                      <a:pt x="230647" y="238896"/>
                      <a:pt x="225885" y="238896"/>
                    </a:cubicBezTo>
                    <a:cubicBezTo>
                      <a:pt x="221123" y="238896"/>
                      <a:pt x="117406" y="138354"/>
                      <a:pt x="111585" y="130946"/>
                    </a:cubicBezTo>
                    <a:cubicBezTo>
                      <a:pt x="105764" y="123538"/>
                      <a:pt x="205777" y="209263"/>
                      <a:pt x="190960" y="194446"/>
                    </a:cubicBezTo>
                    <a:cubicBezTo>
                      <a:pt x="176143" y="179629"/>
                      <a:pt x="8927" y="11354"/>
                      <a:pt x="460" y="7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86DA3FAC-9269-77A6-E201-E253FB2CB4BB}"/>
                  </a:ext>
                </a:extLst>
              </p:cNvPr>
              <p:cNvSpPr/>
              <p:nvPr/>
            </p:nvSpPr>
            <p:spPr>
              <a:xfrm>
                <a:off x="3486677" y="4078920"/>
                <a:ext cx="345988" cy="131307"/>
              </a:xfrm>
              <a:custGeom>
                <a:avLst/>
                <a:gdLst>
                  <a:gd name="connsiteX0" fmla="*/ 345548 w 345988"/>
                  <a:gd name="connsiteY0" fmla="*/ 955 h 131307"/>
                  <a:gd name="connsiteX1" fmla="*/ 59798 w 345988"/>
                  <a:gd name="connsiteY1" fmla="*/ 115255 h 131307"/>
                  <a:gd name="connsiteX2" fmla="*/ 8998 w 345988"/>
                  <a:gd name="connsiteY2" fmla="*/ 124780 h 131307"/>
                  <a:gd name="connsiteX3" fmla="*/ 186798 w 345988"/>
                  <a:gd name="connsiteY3" fmla="*/ 61280 h 131307"/>
                  <a:gd name="connsiteX4" fmla="*/ 126473 w 345988"/>
                  <a:gd name="connsiteY4" fmla="*/ 61280 h 131307"/>
                  <a:gd name="connsiteX5" fmla="*/ 345548 w 345988"/>
                  <a:gd name="connsiteY5" fmla="*/ 955 h 13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988" h="131307">
                    <a:moveTo>
                      <a:pt x="345548" y="955"/>
                    </a:moveTo>
                    <a:cubicBezTo>
                      <a:pt x="334436" y="9951"/>
                      <a:pt x="115890" y="94618"/>
                      <a:pt x="59798" y="115255"/>
                    </a:cubicBezTo>
                    <a:cubicBezTo>
                      <a:pt x="3706" y="135892"/>
                      <a:pt x="-12169" y="133776"/>
                      <a:pt x="8998" y="124780"/>
                    </a:cubicBezTo>
                    <a:cubicBezTo>
                      <a:pt x="30165" y="115784"/>
                      <a:pt x="167219" y="71863"/>
                      <a:pt x="186798" y="61280"/>
                    </a:cubicBezTo>
                    <a:cubicBezTo>
                      <a:pt x="206377" y="50697"/>
                      <a:pt x="98956" y="73451"/>
                      <a:pt x="126473" y="61280"/>
                    </a:cubicBezTo>
                    <a:cubicBezTo>
                      <a:pt x="153990" y="49109"/>
                      <a:pt x="356660" y="-8041"/>
                      <a:pt x="345548" y="9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 1128">
                <a:extLst>
                  <a:ext uri="{FF2B5EF4-FFF2-40B4-BE49-F238E27FC236}">
                    <a16:creationId xmlns:a16="http://schemas.microsoft.com/office/drawing/2014/main" id="{1FD4689A-78F7-AAE1-A121-1450353382B8}"/>
                  </a:ext>
                </a:extLst>
              </p:cNvPr>
              <p:cNvSpPr/>
              <p:nvPr/>
            </p:nvSpPr>
            <p:spPr>
              <a:xfrm>
                <a:off x="3479793" y="4203142"/>
                <a:ext cx="297157" cy="854751"/>
              </a:xfrm>
              <a:custGeom>
                <a:avLst/>
                <a:gdLst>
                  <a:gd name="connsiteX0" fmla="*/ 41282 w 297157"/>
                  <a:gd name="connsiteY0" fmla="*/ 16433 h 854751"/>
                  <a:gd name="connsiteX1" fmla="*/ 219082 w 297157"/>
                  <a:gd name="connsiteY1" fmla="*/ 657783 h 854751"/>
                  <a:gd name="connsiteX2" fmla="*/ 190507 w 297157"/>
                  <a:gd name="connsiteY2" fmla="*/ 578408 h 854751"/>
                  <a:gd name="connsiteX3" fmla="*/ 295282 w 297157"/>
                  <a:gd name="connsiteY3" fmla="*/ 838758 h 854751"/>
                  <a:gd name="connsiteX4" fmla="*/ 238132 w 297157"/>
                  <a:gd name="connsiteY4" fmla="*/ 746683 h 854751"/>
                  <a:gd name="connsiteX5" fmla="*/ 6357 w 297157"/>
                  <a:gd name="connsiteY5" fmla="*/ 98983 h 854751"/>
                  <a:gd name="connsiteX6" fmla="*/ 63507 w 297157"/>
                  <a:gd name="connsiteY6" fmla="*/ 181533 h 854751"/>
                  <a:gd name="connsiteX7" fmla="*/ 41282 w 297157"/>
                  <a:gd name="connsiteY7" fmla="*/ 16433 h 85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157" h="854751">
                    <a:moveTo>
                      <a:pt x="41282" y="16433"/>
                    </a:moveTo>
                    <a:cubicBezTo>
                      <a:pt x="67211" y="95808"/>
                      <a:pt x="194211" y="564121"/>
                      <a:pt x="219082" y="657783"/>
                    </a:cubicBezTo>
                    <a:cubicBezTo>
                      <a:pt x="243953" y="751445"/>
                      <a:pt x="177807" y="548246"/>
                      <a:pt x="190507" y="578408"/>
                    </a:cubicBezTo>
                    <a:cubicBezTo>
                      <a:pt x="203207" y="608571"/>
                      <a:pt x="287345" y="810712"/>
                      <a:pt x="295282" y="838758"/>
                    </a:cubicBezTo>
                    <a:cubicBezTo>
                      <a:pt x="303220" y="866804"/>
                      <a:pt x="286286" y="869979"/>
                      <a:pt x="238132" y="746683"/>
                    </a:cubicBezTo>
                    <a:cubicBezTo>
                      <a:pt x="189978" y="623387"/>
                      <a:pt x="35461" y="193175"/>
                      <a:pt x="6357" y="98983"/>
                    </a:cubicBezTo>
                    <a:cubicBezTo>
                      <a:pt x="-22747" y="4791"/>
                      <a:pt x="57157" y="192645"/>
                      <a:pt x="63507" y="181533"/>
                    </a:cubicBezTo>
                    <a:cubicBezTo>
                      <a:pt x="69857" y="170421"/>
                      <a:pt x="15353" y="-62942"/>
                      <a:pt x="41282" y="164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 1129">
                <a:extLst>
                  <a:ext uri="{FF2B5EF4-FFF2-40B4-BE49-F238E27FC236}">
                    <a16:creationId xmlns:a16="http://schemas.microsoft.com/office/drawing/2014/main" id="{08CE5021-9ED5-CDAF-43B5-536D56D625A5}"/>
                  </a:ext>
                </a:extLst>
              </p:cNvPr>
              <p:cNvSpPr/>
              <p:nvPr/>
            </p:nvSpPr>
            <p:spPr>
              <a:xfrm>
                <a:off x="5724507" y="3190823"/>
                <a:ext cx="351109" cy="875629"/>
              </a:xfrm>
              <a:custGeom>
                <a:avLst/>
                <a:gdLst>
                  <a:gd name="connsiteX0" fmla="*/ 18 w 351109"/>
                  <a:gd name="connsiteY0" fmla="*/ 52 h 875629"/>
                  <a:gd name="connsiteX1" fmla="*/ 130193 w 351109"/>
                  <a:gd name="connsiteY1" fmla="*/ 139752 h 875629"/>
                  <a:gd name="connsiteX2" fmla="*/ 123843 w 351109"/>
                  <a:gd name="connsiteY2" fmla="*/ 130227 h 875629"/>
                  <a:gd name="connsiteX3" fmla="*/ 222268 w 351109"/>
                  <a:gd name="connsiteY3" fmla="*/ 387402 h 875629"/>
                  <a:gd name="connsiteX4" fmla="*/ 177818 w 351109"/>
                  <a:gd name="connsiteY4" fmla="*/ 250877 h 875629"/>
                  <a:gd name="connsiteX5" fmla="*/ 219093 w 351109"/>
                  <a:gd name="connsiteY5" fmla="*/ 422327 h 875629"/>
                  <a:gd name="connsiteX6" fmla="*/ 346093 w 351109"/>
                  <a:gd name="connsiteY6" fmla="*/ 854127 h 875629"/>
                  <a:gd name="connsiteX7" fmla="*/ 307993 w 351109"/>
                  <a:gd name="connsiteY7" fmla="*/ 752527 h 875629"/>
                  <a:gd name="connsiteX8" fmla="*/ 146068 w 351109"/>
                  <a:gd name="connsiteY8" fmla="*/ 254052 h 875629"/>
                  <a:gd name="connsiteX9" fmla="*/ 155593 w 351109"/>
                  <a:gd name="connsiteY9" fmla="*/ 279452 h 875629"/>
                  <a:gd name="connsiteX10" fmla="*/ 120668 w 351109"/>
                  <a:gd name="connsiteY10" fmla="*/ 158802 h 875629"/>
                  <a:gd name="connsiteX11" fmla="*/ 18 w 351109"/>
                  <a:gd name="connsiteY11" fmla="*/ 52 h 87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1109" h="875629">
                    <a:moveTo>
                      <a:pt x="18" y="52"/>
                    </a:moveTo>
                    <a:cubicBezTo>
                      <a:pt x="1605" y="-3123"/>
                      <a:pt x="130193" y="139752"/>
                      <a:pt x="130193" y="139752"/>
                    </a:cubicBezTo>
                    <a:cubicBezTo>
                      <a:pt x="150831" y="161448"/>
                      <a:pt x="108497" y="88952"/>
                      <a:pt x="123843" y="130227"/>
                    </a:cubicBezTo>
                    <a:cubicBezTo>
                      <a:pt x="139189" y="171502"/>
                      <a:pt x="213272" y="367294"/>
                      <a:pt x="222268" y="387402"/>
                    </a:cubicBezTo>
                    <a:cubicBezTo>
                      <a:pt x="231264" y="407510"/>
                      <a:pt x="178347" y="245056"/>
                      <a:pt x="177818" y="250877"/>
                    </a:cubicBezTo>
                    <a:cubicBezTo>
                      <a:pt x="177289" y="256698"/>
                      <a:pt x="191047" y="321785"/>
                      <a:pt x="219093" y="422327"/>
                    </a:cubicBezTo>
                    <a:cubicBezTo>
                      <a:pt x="247139" y="522869"/>
                      <a:pt x="331276" y="799094"/>
                      <a:pt x="346093" y="854127"/>
                    </a:cubicBezTo>
                    <a:cubicBezTo>
                      <a:pt x="360910" y="909160"/>
                      <a:pt x="341330" y="852539"/>
                      <a:pt x="307993" y="752527"/>
                    </a:cubicBezTo>
                    <a:cubicBezTo>
                      <a:pt x="274656" y="652515"/>
                      <a:pt x="171468" y="332898"/>
                      <a:pt x="146068" y="254052"/>
                    </a:cubicBezTo>
                    <a:cubicBezTo>
                      <a:pt x="120668" y="175206"/>
                      <a:pt x="159826" y="295327"/>
                      <a:pt x="155593" y="279452"/>
                    </a:cubicBezTo>
                    <a:cubicBezTo>
                      <a:pt x="151360" y="263577"/>
                      <a:pt x="144481" y="205898"/>
                      <a:pt x="120668" y="158802"/>
                    </a:cubicBezTo>
                    <a:cubicBezTo>
                      <a:pt x="96855" y="111706"/>
                      <a:pt x="-1569" y="3227"/>
                      <a:pt x="18" y="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 1130">
                <a:extLst>
                  <a:ext uri="{FF2B5EF4-FFF2-40B4-BE49-F238E27FC236}">
                    <a16:creationId xmlns:a16="http://schemas.microsoft.com/office/drawing/2014/main" id="{F5DCBE5B-0E7C-D8C1-F459-CC59B9C1E083}"/>
                  </a:ext>
                </a:extLst>
              </p:cNvPr>
              <p:cNvSpPr/>
              <p:nvPr/>
            </p:nvSpPr>
            <p:spPr>
              <a:xfrm>
                <a:off x="5851879" y="4057623"/>
                <a:ext cx="206803" cy="189519"/>
              </a:xfrm>
              <a:custGeom>
                <a:avLst/>
                <a:gdLst>
                  <a:gd name="connsiteX0" fmla="*/ 206021 w 206803"/>
                  <a:gd name="connsiteY0" fmla="*/ 27 h 189519"/>
                  <a:gd name="connsiteX1" fmla="*/ 53621 w 206803"/>
                  <a:gd name="connsiteY1" fmla="*/ 139727 h 189519"/>
                  <a:gd name="connsiteX2" fmla="*/ 2821 w 206803"/>
                  <a:gd name="connsiteY2" fmla="*/ 187352 h 189519"/>
                  <a:gd name="connsiteX3" fmla="*/ 126646 w 206803"/>
                  <a:gd name="connsiteY3" fmla="*/ 79402 h 189519"/>
                  <a:gd name="connsiteX4" fmla="*/ 40921 w 206803"/>
                  <a:gd name="connsiteY4" fmla="*/ 107977 h 189519"/>
                  <a:gd name="connsiteX5" fmla="*/ 139346 w 206803"/>
                  <a:gd name="connsiteY5" fmla="*/ 60352 h 189519"/>
                  <a:gd name="connsiteX6" fmla="*/ 113946 w 206803"/>
                  <a:gd name="connsiteY6" fmla="*/ 127027 h 189519"/>
                  <a:gd name="connsiteX7" fmla="*/ 206021 w 206803"/>
                  <a:gd name="connsiteY7" fmla="*/ 27 h 189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803" h="189519">
                    <a:moveTo>
                      <a:pt x="206021" y="27"/>
                    </a:moveTo>
                    <a:cubicBezTo>
                      <a:pt x="195967" y="2144"/>
                      <a:pt x="87488" y="108506"/>
                      <a:pt x="53621" y="139727"/>
                    </a:cubicBezTo>
                    <a:cubicBezTo>
                      <a:pt x="19754" y="170948"/>
                      <a:pt x="-9350" y="197406"/>
                      <a:pt x="2821" y="187352"/>
                    </a:cubicBezTo>
                    <a:cubicBezTo>
                      <a:pt x="14992" y="177298"/>
                      <a:pt x="120296" y="92631"/>
                      <a:pt x="126646" y="79402"/>
                    </a:cubicBezTo>
                    <a:cubicBezTo>
                      <a:pt x="132996" y="66173"/>
                      <a:pt x="38804" y="111152"/>
                      <a:pt x="40921" y="107977"/>
                    </a:cubicBezTo>
                    <a:cubicBezTo>
                      <a:pt x="43038" y="104802"/>
                      <a:pt x="127175" y="57177"/>
                      <a:pt x="139346" y="60352"/>
                    </a:cubicBezTo>
                    <a:cubicBezTo>
                      <a:pt x="151517" y="63527"/>
                      <a:pt x="101775" y="134964"/>
                      <a:pt x="113946" y="127027"/>
                    </a:cubicBezTo>
                    <a:cubicBezTo>
                      <a:pt x="126117" y="119090"/>
                      <a:pt x="216075" y="-2090"/>
                      <a:pt x="206021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 1131">
                <a:extLst>
                  <a:ext uri="{FF2B5EF4-FFF2-40B4-BE49-F238E27FC236}">
                    <a16:creationId xmlns:a16="http://schemas.microsoft.com/office/drawing/2014/main" id="{3BE01124-4027-71AD-D4CD-25AA3C97A325}"/>
                  </a:ext>
                </a:extLst>
              </p:cNvPr>
              <p:cNvSpPr/>
              <p:nvPr/>
            </p:nvSpPr>
            <p:spPr>
              <a:xfrm>
                <a:off x="5533890" y="4025900"/>
                <a:ext cx="578063" cy="435083"/>
              </a:xfrm>
              <a:custGeom>
                <a:avLst/>
                <a:gdLst>
                  <a:gd name="connsiteX0" fmla="*/ 135 w 578063"/>
                  <a:gd name="connsiteY0" fmla="*/ 0 h 435083"/>
                  <a:gd name="connsiteX1" fmla="*/ 247785 w 578063"/>
                  <a:gd name="connsiteY1" fmla="*/ 200025 h 435083"/>
                  <a:gd name="connsiteX2" fmla="*/ 216035 w 578063"/>
                  <a:gd name="connsiteY2" fmla="*/ 142875 h 435083"/>
                  <a:gd name="connsiteX3" fmla="*/ 409710 w 578063"/>
                  <a:gd name="connsiteY3" fmla="*/ 307975 h 435083"/>
                  <a:gd name="connsiteX4" fmla="*/ 577985 w 578063"/>
                  <a:gd name="connsiteY4" fmla="*/ 434975 h 435083"/>
                  <a:gd name="connsiteX5" fmla="*/ 428760 w 578063"/>
                  <a:gd name="connsiteY5" fmla="*/ 327025 h 435083"/>
                  <a:gd name="connsiteX6" fmla="*/ 225560 w 578063"/>
                  <a:gd name="connsiteY6" fmla="*/ 171450 h 435083"/>
                  <a:gd name="connsiteX7" fmla="*/ 285885 w 578063"/>
                  <a:gd name="connsiteY7" fmla="*/ 200025 h 435083"/>
                  <a:gd name="connsiteX8" fmla="*/ 135 w 578063"/>
                  <a:gd name="connsiteY8" fmla="*/ 0 h 43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8063" h="435083">
                    <a:moveTo>
                      <a:pt x="135" y="0"/>
                    </a:moveTo>
                    <a:cubicBezTo>
                      <a:pt x="-6215" y="0"/>
                      <a:pt x="211802" y="176213"/>
                      <a:pt x="247785" y="200025"/>
                    </a:cubicBezTo>
                    <a:cubicBezTo>
                      <a:pt x="283768" y="223837"/>
                      <a:pt x="189048" y="124883"/>
                      <a:pt x="216035" y="142875"/>
                    </a:cubicBezTo>
                    <a:cubicBezTo>
                      <a:pt x="243022" y="160867"/>
                      <a:pt x="349385" y="259292"/>
                      <a:pt x="409710" y="307975"/>
                    </a:cubicBezTo>
                    <a:cubicBezTo>
                      <a:pt x="470035" y="356658"/>
                      <a:pt x="574810" y="431800"/>
                      <a:pt x="577985" y="434975"/>
                    </a:cubicBezTo>
                    <a:cubicBezTo>
                      <a:pt x="581160" y="438150"/>
                      <a:pt x="487497" y="370946"/>
                      <a:pt x="428760" y="327025"/>
                    </a:cubicBezTo>
                    <a:cubicBezTo>
                      <a:pt x="370023" y="283104"/>
                      <a:pt x="249373" y="192617"/>
                      <a:pt x="225560" y="171450"/>
                    </a:cubicBezTo>
                    <a:cubicBezTo>
                      <a:pt x="201748" y="150283"/>
                      <a:pt x="318693" y="225954"/>
                      <a:pt x="285885" y="200025"/>
                    </a:cubicBezTo>
                    <a:cubicBezTo>
                      <a:pt x="253077" y="174096"/>
                      <a:pt x="6485" y="0"/>
                      <a:pt x="13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 1132">
                <a:extLst>
                  <a:ext uri="{FF2B5EF4-FFF2-40B4-BE49-F238E27FC236}">
                    <a16:creationId xmlns:a16="http://schemas.microsoft.com/office/drawing/2014/main" id="{AE069CE9-7A1A-0093-0EF0-D71ED3848053}"/>
                  </a:ext>
                </a:extLst>
              </p:cNvPr>
              <p:cNvSpPr/>
              <p:nvPr/>
            </p:nvSpPr>
            <p:spPr>
              <a:xfrm>
                <a:off x="5802324" y="4324847"/>
                <a:ext cx="247467" cy="170058"/>
              </a:xfrm>
              <a:custGeom>
                <a:avLst/>
                <a:gdLst>
                  <a:gd name="connsiteX0" fmla="*/ 1576 w 247467"/>
                  <a:gd name="connsiteY0" fmla="*/ 2678 h 170058"/>
                  <a:gd name="connsiteX1" fmla="*/ 242876 w 247467"/>
                  <a:gd name="connsiteY1" fmla="*/ 167778 h 170058"/>
                  <a:gd name="connsiteX2" fmla="*/ 163501 w 247467"/>
                  <a:gd name="connsiteY2" fmla="*/ 101103 h 170058"/>
                  <a:gd name="connsiteX3" fmla="*/ 207951 w 247467"/>
                  <a:gd name="connsiteY3" fmla="*/ 132853 h 170058"/>
                  <a:gd name="connsiteX4" fmla="*/ 141276 w 247467"/>
                  <a:gd name="connsiteY4" fmla="*/ 69353 h 170058"/>
                  <a:gd name="connsiteX5" fmla="*/ 1576 w 247467"/>
                  <a:gd name="connsiteY5" fmla="*/ 2678 h 17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467" h="170058">
                    <a:moveTo>
                      <a:pt x="1576" y="2678"/>
                    </a:moveTo>
                    <a:cubicBezTo>
                      <a:pt x="18509" y="19082"/>
                      <a:pt x="215889" y="151374"/>
                      <a:pt x="242876" y="167778"/>
                    </a:cubicBezTo>
                    <a:cubicBezTo>
                      <a:pt x="269863" y="184182"/>
                      <a:pt x="169322" y="106924"/>
                      <a:pt x="163501" y="101103"/>
                    </a:cubicBezTo>
                    <a:cubicBezTo>
                      <a:pt x="157680" y="95282"/>
                      <a:pt x="211655" y="138145"/>
                      <a:pt x="207951" y="132853"/>
                    </a:cubicBezTo>
                    <a:cubicBezTo>
                      <a:pt x="204247" y="127561"/>
                      <a:pt x="173555" y="88932"/>
                      <a:pt x="141276" y="69353"/>
                    </a:cubicBezTo>
                    <a:cubicBezTo>
                      <a:pt x="108997" y="49774"/>
                      <a:pt x="-15357" y="-13726"/>
                      <a:pt x="1576" y="26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 1133">
                <a:extLst>
                  <a:ext uri="{FF2B5EF4-FFF2-40B4-BE49-F238E27FC236}">
                    <a16:creationId xmlns:a16="http://schemas.microsoft.com/office/drawing/2014/main" id="{2984FB67-BF5E-8A5B-C79F-EA3F6C2B3E11}"/>
                  </a:ext>
                </a:extLst>
              </p:cNvPr>
              <p:cNvSpPr/>
              <p:nvPr/>
            </p:nvSpPr>
            <p:spPr>
              <a:xfrm>
                <a:off x="5898801" y="4457687"/>
                <a:ext cx="235405" cy="425704"/>
              </a:xfrm>
              <a:custGeom>
                <a:avLst/>
                <a:gdLst>
                  <a:gd name="connsiteX0" fmla="*/ 235299 w 235405"/>
                  <a:gd name="connsiteY0" fmla="*/ 13 h 425704"/>
                  <a:gd name="connsiteX1" fmla="*/ 133699 w 235405"/>
                  <a:gd name="connsiteY1" fmla="*/ 158763 h 425704"/>
                  <a:gd name="connsiteX2" fmla="*/ 168624 w 235405"/>
                  <a:gd name="connsiteY2" fmla="*/ 57163 h 425704"/>
                  <a:gd name="connsiteX3" fmla="*/ 349 w 235405"/>
                  <a:gd name="connsiteY3" fmla="*/ 425463 h 425704"/>
                  <a:gd name="connsiteX4" fmla="*/ 124174 w 235405"/>
                  <a:gd name="connsiteY4" fmla="*/ 114313 h 425704"/>
                  <a:gd name="connsiteX5" fmla="*/ 111474 w 235405"/>
                  <a:gd name="connsiteY5" fmla="*/ 149238 h 425704"/>
                  <a:gd name="connsiteX6" fmla="*/ 235299 w 235405"/>
                  <a:gd name="connsiteY6" fmla="*/ 13 h 425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405" h="425704">
                    <a:moveTo>
                      <a:pt x="235299" y="13"/>
                    </a:moveTo>
                    <a:cubicBezTo>
                      <a:pt x="239003" y="1600"/>
                      <a:pt x="144811" y="149238"/>
                      <a:pt x="133699" y="158763"/>
                    </a:cubicBezTo>
                    <a:cubicBezTo>
                      <a:pt x="122586" y="168288"/>
                      <a:pt x="190849" y="12713"/>
                      <a:pt x="168624" y="57163"/>
                    </a:cubicBezTo>
                    <a:cubicBezTo>
                      <a:pt x="146399" y="101613"/>
                      <a:pt x="7757" y="415938"/>
                      <a:pt x="349" y="425463"/>
                    </a:cubicBezTo>
                    <a:cubicBezTo>
                      <a:pt x="-7059" y="434988"/>
                      <a:pt x="105653" y="160350"/>
                      <a:pt x="124174" y="114313"/>
                    </a:cubicBezTo>
                    <a:cubicBezTo>
                      <a:pt x="142695" y="68276"/>
                      <a:pt x="98774" y="164584"/>
                      <a:pt x="111474" y="149238"/>
                    </a:cubicBezTo>
                    <a:cubicBezTo>
                      <a:pt x="124174" y="133892"/>
                      <a:pt x="231595" y="-1574"/>
                      <a:pt x="235299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 1134">
                <a:extLst>
                  <a:ext uri="{FF2B5EF4-FFF2-40B4-BE49-F238E27FC236}">
                    <a16:creationId xmlns:a16="http://schemas.microsoft.com/office/drawing/2014/main" id="{DF88569F-D9E6-BC11-6EC3-6CCA4088D790}"/>
                  </a:ext>
                </a:extLst>
              </p:cNvPr>
              <p:cNvSpPr/>
              <p:nvPr/>
            </p:nvSpPr>
            <p:spPr>
              <a:xfrm>
                <a:off x="5742207" y="3147595"/>
                <a:ext cx="973134" cy="424417"/>
              </a:xfrm>
              <a:custGeom>
                <a:avLst/>
                <a:gdLst>
                  <a:gd name="connsiteX0" fmla="*/ 4543 w 973134"/>
                  <a:gd name="connsiteY0" fmla="*/ 2005 h 424417"/>
                  <a:gd name="connsiteX1" fmla="*/ 649068 w 973134"/>
                  <a:gd name="connsiteY1" fmla="*/ 268705 h 424417"/>
                  <a:gd name="connsiteX2" fmla="*/ 382368 w 973134"/>
                  <a:gd name="connsiteY2" fmla="*/ 151230 h 424417"/>
                  <a:gd name="connsiteX3" fmla="*/ 972918 w 973134"/>
                  <a:gd name="connsiteY3" fmla="*/ 424280 h 424417"/>
                  <a:gd name="connsiteX4" fmla="*/ 306168 w 973134"/>
                  <a:gd name="connsiteY4" fmla="*/ 109955 h 424417"/>
                  <a:gd name="connsiteX5" fmla="*/ 360143 w 973134"/>
                  <a:gd name="connsiteY5" fmla="*/ 144880 h 424417"/>
                  <a:gd name="connsiteX6" fmla="*/ 4543 w 973134"/>
                  <a:gd name="connsiteY6" fmla="*/ 2005 h 42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134" h="424417">
                    <a:moveTo>
                      <a:pt x="4543" y="2005"/>
                    </a:moveTo>
                    <a:cubicBezTo>
                      <a:pt x="52697" y="22643"/>
                      <a:pt x="586097" y="243834"/>
                      <a:pt x="649068" y="268705"/>
                    </a:cubicBezTo>
                    <a:cubicBezTo>
                      <a:pt x="712039" y="293576"/>
                      <a:pt x="328393" y="125301"/>
                      <a:pt x="382368" y="151230"/>
                    </a:cubicBezTo>
                    <a:cubicBezTo>
                      <a:pt x="436343" y="177159"/>
                      <a:pt x="985618" y="431159"/>
                      <a:pt x="972918" y="424280"/>
                    </a:cubicBezTo>
                    <a:cubicBezTo>
                      <a:pt x="960218" y="417401"/>
                      <a:pt x="408297" y="156522"/>
                      <a:pt x="306168" y="109955"/>
                    </a:cubicBezTo>
                    <a:cubicBezTo>
                      <a:pt x="204039" y="63388"/>
                      <a:pt x="414647" y="163401"/>
                      <a:pt x="360143" y="144880"/>
                    </a:cubicBezTo>
                    <a:cubicBezTo>
                      <a:pt x="305639" y="126359"/>
                      <a:pt x="-43611" y="-18633"/>
                      <a:pt x="4543" y="20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 1135">
                <a:extLst>
                  <a:ext uri="{FF2B5EF4-FFF2-40B4-BE49-F238E27FC236}">
                    <a16:creationId xmlns:a16="http://schemas.microsoft.com/office/drawing/2014/main" id="{9CFCE5E9-0336-202D-77B7-ED29502476DF}"/>
                  </a:ext>
                </a:extLst>
              </p:cNvPr>
              <p:cNvSpPr/>
              <p:nvPr/>
            </p:nvSpPr>
            <p:spPr>
              <a:xfrm>
                <a:off x="5741509" y="3136504"/>
                <a:ext cx="476046" cy="205099"/>
              </a:xfrm>
              <a:custGeom>
                <a:avLst/>
                <a:gdLst>
                  <a:gd name="connsiteX0" fmla="*/ 2066 w 476046"/>
                  <a:gd name="connsiteY0" fmla="*/ 396 h 205099"/>
                  <a:gd name="connsiteX1" fmla="*/ 471966 w 476046"/>
                  <a:gd name="connsiteY1" fmla="*/ 203596 h 205099"/>
                  <a:gd name="connsiteX2" fmla="*/ 233841 w 476046"/>
                  <a:gd name="connsiteY2" fmla="*/ 95646 h 205099"/>
                  <a:gd name="connsiteX3" fmla="*/ 297341 w 476046"/>
                  <a:gd name="connsiteY3" fmla="*/ 149621 h 205099"/>
                  <a:gd name="connsiteX4" fmla="*/ 2066 w 476046"/>
                  <a:gd name="connsiteY4" fmla="*/ 396 h 20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046" h="205099">
                    <a:moveTo>
                      <a:pt x="2066" y="396"/>
                    </a:moveTo>
                    <a:cubicBezTo>
                      <a:pt x="31170" y="9392"/>
                      <a:pt x="433337" y="187721"/>
                      <a:pt x="471966" y="203596"/>
                    </a:cubicBezTo>
                    <a:cubicBezTo>
                      <a:pt x="510595" y="219471"/>
                      <a:pt x="262945" y="104642"/>
                      <a:pt x="233841" y="95646"/>
                    </a:cubicBezTo>
                    <a:cubicBezTo>
                      <a:pt x="204737" y="86650"/>
                      <a:pt x="334383" y="160733"/>
                      <a:pt x="297341" y="149621"/>
                    </a:cubicBezTo>
                    <a:cubicBezTo>
                      <a:pt x="260299" y="138509"/>
                      <a:pt x="-27038" y="-8600"/>
                      <a:pt x="2066" y="3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 1136">
                <a:extLst>
                  <a:ext uri="{FF2B5EF4-FFF2-40B4-BE49-F238E27FC236}">
                    <a16:creationId xmlns:a16="http://schemas.microsoft.com/office/drawing/2014/main" id="{90217990-092B-8C42-4EA8-8B586AEBF45E}"/>
                  </a:ext>
                </a:extLst>
              </p:cNvPr>
              <p:cNvSpPr/>
              <p:nvPr/>
            </p:nvSpPr>
            <p:spPr>
              <a:xfrm>
                <a:off x="5864200" y="3286115"/>
                <a:ext cx="611026" cy="187640"/>
              </a:xfrm>
              <a:custGeom>
                <a:avLst/>
                <a:gdLst>
                  <a:gd name="connsiteX0" fmla="*/ 25 w 611026"/>
                  <a:gd name="connsiteY0" fmla="*/ 10 h 187640"/>
                  <a:gd name="connsiteX1" fmla="*/ 203225 w 611026"/>
                  <a:gd name="connsiteY1" fmla="*/ 111135 h 187640"/>
                  <a:gd name="connsiteX2" fmla="*/ 546125 w 611026"/>
                  <a:gd name="connsiteY2" fmla="*/ 168285 h 187640"/>
                  <a:gd name="connsiteX3" fmla="*/ 482625 w 611026"/>
                  <a:gd name="connsiteY3" fmla="*/ 171460 h 187640"/>
                  <a:gd name="connsiteX4" fmla="*/ 609625 w 611026"/>
                  <a:gd name="connsiteY4" fmla="*/ 187335 h 187640"/>
                  <a:gd name="connsiteX5" fmla="*/ 384200 w 611026"/>
                  <a:gd name="connsiteY5" fmla="*/ 155585 h 187640"/>
                  <a:gd name="connsiteX6" fmla="*/ 190525 w 611026"/>
                  <a:gd name="connsiteY6" fmla="*/ 104785 h 187640"/>
                  <a:gd name="connsiteX7" fmla="*/ 25 w 611026"/>
                  <a:gd name="connsiteY7" fmla="*/ 10 h 18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1026" h="187640">
                    <a:moveTo>
                      <a:pt x="25" y="10"/>
                    </a:moveTo>
                    <a:cubicBezTo>
                      <a:pt x="2142" y="1068"/>
                      <a:pt x="112208" y="83089"/>
                      <a:pt x="203225" y="111135"/>
                    </a:cubicBezTo>
                    <a:cubicBezTo>
                      <a:pt x="294242" y="139181"/>
                      <a:pt x="499558" y="158231"/>
                      <a:pt x="546125" y="168285"/>
                    </a:cubicBezTo>
                    <a:cubicBezTo>
                      <a:pt x="592692" y="178339"/>
                      <a:pt x="472042" y="168285"/>
                      <a:pt x="482625" y="171460"/>
                    </a:cubicBezTo>
                    <a:cubicBezTo>
                      <a:pt x="493208" y="174635"/>
                      <a:pt x="626029" y="189981"/>
                      <a:pt x="609625" y="187335"/>
                    </a:cubicBezTo>
                    <a:cubicBezTo>
                      <a:pt x="593221" y="184689"/>
                      <a:pt x="454050" y="169343"/>
                      <a:pt x="384200" y="155585"/>
                    </a:cubicBezTo>
                    <a:cubicBezTo>
                      <a:pt x="314350" y="141827"/>
                      <a:pt x="250321" y="129127"/>
                      <a:pt x="190525" y="104785"/>
                    </a:cubicBezTo>
                    <a:cubicBezTo>
                      <a:pt x="130729" y="80443"/>
                      <a:pt x="-2092" y="-1048"/>
                      <a:pt x="25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 1137">
                <a:extLst>
                  <a:ext uri="{FF2B5EF4-FFF2-40B4-BE49-F238E27FC236}">
                    <a16:creationId xmlns:a16="http://schemas.microsoft.com/office/drawing/2014/main" id="{3368C1EA-E752-AFA8-4AF0-3E238B0F2567}"/>
                  </a:ext>
                </a:extLst>
              </p:cNvPr>
              <p:cNvSpPr/>
              <p:nvPr/>
            </p:nvSpPr>
            <p:spPr>
              <a:xfrm>
                <a:off x="6466876" y="3455234"/>
                <a:ext cx="438973" cy="216057"/>
              </a:xfrm>
              <a:custGeom>
                <a:avLst/>
                <a:gdLst>
                  <a:gd name="connsiteX0" fmla="*/ 10124 w 438973"/>
                  <a:gd name="connsiteY0" fmla="*/ 8691 h 216057"/>
                  <a:gd name="connsiteX1" fmla="*/ 435574 w 438973"/>
                  <a:gd name="connsiteY1" fmla="*/ 215066 h 216057"/>
                  <a:gd name="connsiteX2" fmla="*/ 219674 w 438973"/>
                  <a:gd name="connsiteY2" fmla="*/ 91241 h 216057"/>
                  <a:gd name="connsiteX3" fmla="*/ 403824 w 438973"/>
                  <a:gd name="connsiteY3" fmla="*/ 192841 h 216057"/>
                  <a:gd name="connsiteX4" fmla="*/ 152999 w 438973"/>
                  <a:gd name="connsiteY4" fmla="*/ 53141 h 216057"/>
                  <a:gd name="connsiteX5" fmla="*/ 10124 w 438973"/>
                  <a:gd name="connsiteY5" fmla="*/ 8691 h 216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973" h="216057">
                    <a:moveTo>
                      <a:pt x="10124" y="8691"/>
                    </a:moveTo>
                    <a:cubicBezTo>
                      <a:pt x="57220" y="35678"/>
                      <a:pt x="400649" y="201308"/>
                      <a:pt x="435574" y="215066"/>
                    </a:cubicBezTo>
                    <a:cubicBezTo>
                      <a:pt x="470499" y="228824"/>
                      <a:pt x="224966" y="94945"/>
                      <a:pt x="219674" y="91241"/>
                    </a:cubicBezTo>
                    <a:cubicBezTo>
                      <a:pt x="214382" y="87537"/>
                      <a:pt x="414936" y="199191"/>
                      <a:pt x="403824" y="192841"/>
                    </a:cubicBezTo>
                    <a:cubicBezTo>
                      <a:pt x="392712" y="186491"/>
                      <a:pt x="213853" y="82774"/>
                      <a:pt x="152999" y="53141"/>
                    </a:cubicBezTo>
                    <a:cubicBezTo>
                      <a:pt x="92145" y="23508"/>
                      <a:pt x="-36972" y="-18296"/>
                      <a:pt x="10124" y="86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 1138">
                <a:extLst>
                  <a:ext uri="{FF2B5EF4-FFF2-40B4-BE49-F238E27FC236}">
                    <a16:creationId xmlns:a16="http://schemas.microsoft.com/office/drawing/2014/main" id="{426BF0A7-2BA7-D467-DDAB-3F71EA93C008}"/>
                  </a:ext>
                </a:extLst>
              </p:cNvPr>
              <p:cNvSpPr/>
              <p:nvPr/>
            </p:nvSpPr>
            <p:spPr>
              <a:xfrm>
                <a:off x="6642036" y="3662856"/>
                <a:ext cx="273921" cy="871936"/>
              </a:xfrm>
              <a:custGeom>
                <a:avLst/>
                <a:gdLst>
                  <a:gd name="connsiteX0" fmla="*/ 273114 w 273921"/>
                  <a:gd name="connsiteY0" fmla="*/ 13794 h 871936"/>
                  <a:gd name="connsiteX1" fmla="*/ 222314 w 273921"/>
                  <a:gd name="connsiteY1" fmla="*/ 417019 h 871936"/>
                  <a:gd name="connsiteX2" fmla="*/ 235014 w 273921"/>
                  <a:gd name="connsiteY2" fmla="*/ 369394 h 871936"/>
                  <a:gd name="connsiteX3" fmla="*/ 161989 w 273921"/>
                  <a:gd name="connsiteY3" fmla="*/ 610694 h 871936"/>
                  <a:gd name="connsiteX4" fmla="*/ 64 w 273921"/>
                  <a:gd name="connsiteY4" fmla="*/ 871044 h 871936"/>
                  <a:gd name="connsiteX5" fmla="*/ 142939 w 273921"/>
                  <a:gd name="connsiteY5" fmla="*/ 683719 h 871936"/>
                  <a:gd name="connsiteX6" fmla="*/ 184214 w 273921"/>
                  <a:gd name="connsiteY6" fmla="*/ 363044 h 871936"/>
                  <a:gd name="connsiteX7" fmla="*/ 193739 w 273921"/>
                  <a:gd name="connsiteY7" fmla="*/ 442419 h 871936"/>
                  <a:gd name="connsiteX8" fmla="*/ 250889 w 273921"/>
                  <a:gd name="connsiteY8" fmla="*/ 124919 h 871936"/>
                  <a:gd name="connsiteX9" fmla="*/ 273114 w 273921"/>
                  <a:gd name="connsiteY9" fmla="*/ 13794 h 871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921" h="871936">
                    <a:moveTo>
                      <a:pt x="273114" y="13794"/>
                    </a:moveTo>
                    <a:cubicBezTo>
                      <a:pt x="268351" y="62477"/>
                      <a:pt x="228664" y="357752"/>
                      <a:pt x="222314" y="417019"/>
                    </a:cubicBezTo>
                    <a:cubicBezTo>
                      <a:pt x="215964" y="476286"/>
                      <a:pt x="245068" y="337115"/>
                      <a:pt x="235014" y="369394"/>
                    </a:cubicBezTo>
                    <a:cubicBezTo>
                      <a:pt x="224960" y="401673"/>
                      <a:pt x="201147" y="527086"/>
                      <a:pt x="161989" y="610694"/>
                    </a:cubicBezTo>
                    <a:cubicBezTo>
                      <a:pt x="122831" y="694302"/>
                      <a:pt x="3239" y="858873"/>
                      <a:pt x="64" y="871044"/>
                    </a:cubicBezTo>
                    <a:cubicBezTo>
                      <a:pt x="-3111" y="883215"/>
                      <a:pt x="112247" y="768385"/>
                      <a:pt x="142939" y="683719"/>
                    </a:cubicBezTo>
                    <a:cubicBezTo>
                      <a:pt x="173631" y="599053"/>
                      <a:pt x="175747" y="403260"/>
                      <a:pt x="184214" y="363044"/>
                    </a:cubicBezTo>
                    <a:cubicBezTo>
                      <a:pt x="192681" y="322828"/>
                      <a:pt x="182626" y="482107"/>
                      <a:pt x="193739" y="442419"/>
                    </a:cubicBezTo>
                    <a:cubicBezTo>
                      <a:pt x="204851" y="402732"/>
                      <a:pt x="241364" y="194240"/>
                      <a:pt x="250889" y="124919"/>
                    </a:cubicBezTo>
                    <a:cubicBezTo>
                      <a:pt x="260414" y="55598"/>
                      <a:pt x="277877" y="-34889"/>
                      <a:pt x="273114" y="137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 1139">
                <a:extLst>
                  <a:ext uri="{FF2B5EF4-FFF2-40B4-BE49-F238E27FC236}">
                    <a16:creationId xmlns:a16="http://schemas.microsoft.com/office/drawing/2014/main" id="{D8D8A643-DB93-536D-B4E2-6B3A2703FC57}"/>
                  </a:ext>
                </a:extLst>
              </p:cNvPr>
              <p:cNvSpPr/>
              <p:nvPr/>
            </p:nvSpPr>
            <p:spPr>
              <a:xfrm>
                <a:off x="6428610" y="4550252"/>
                <a:ext cx="189805" cy="672229"/>
              </a:xfrm>
              <a:custGeom>
                <a:avLst/>
                <a:gdLst>
                  <a:gd name="connsiteX0" fmla="*/ 188090 w 189805"/>
                  <a:gd name="connsiteY0" fmla="*/ 2698 h 672229"/>
                  <a:gd name="connsiteX1" fmla="*/ 127765 w 189805"/>
                  <a:gd name="connsiteY1" fmla="*/ 151923 h 672229"/>
                  <a:gd name="connsiteX2" fmla="*/ 32515 w 189805"/>
                  <a:gd name="connsiteY2" fmla="*/ 501173 h 672229"/>
                  <a:gd name="connsiteX3" fmla="*/ 29340 w 189805"/>
                  <a:gd name="connsiteY3" fmla="*/ 431323 h 672229"/>
                  <a:gd name="connsiteX4" fmla="*/ 765 w 189805"/>
                  <a:gd name="connsiteY4" fmla="*/ 669448 h 672229"/>
                  <a:gd name="connsiteX5" fmla="*/ 64265 w 189805"/>
                  <a:gd name="connsiteY5" fmla="*/ 243998 h 672229"/>
                  <a:gd name="connsiteX6" fmla="*/ 61090 w 189805"/>
                  <a:gd name="connsiteY6" fmla="*/ 266223 h 672229"/>
                  <a:gd name="connsiteX7" fmla="*/ 188090 w 189805"/>
                  <a:gd name="connsiteY7" fmla="*/ 2698 h 672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05" h="672229">
                    <a:moveTo>
                      <a:pt x="188090" y="2698"/>
                    </a:moveTo>
                    <a:cubicBezTo>
                      <a:pt x="199202" y="-16352"/>
                      <a:pt x="153694" y="68844"/>
                      <a:pt x="127765" y="151923"/>
                    </a:cubicBezTo>
                    <a:cubicBezTo>
                      <a:pt x="101836" y="235002"/>
                      <a:pt x="48919" y="454606"/>
                      <a:pt x="32515" y="501173"/>
                    </a:cubicBezTo>
                    <a:cubicBezTo>
                      <a:pt x="16111" y="547740"/>
                      <a:pt x="34632" y="403277"/>
                      <a:pt x="29340" y="431323"/>
                    </a:cubicBezTo>
                    <a:cubicBezTo>
                      <a:pt x="24048" y="459369"/>
                      <a:pt x="-5056" y="700669"/>
                      <a:pt x="765" y="669448"/>
                    </a:cubicBezTo>
                    <a:cubicBezTo>
                      <a:pt x="6586" y="638227"/>
                      <a:pt x="54211" y="311202"/>
                      <a:pt x="64265" y="243998"/>
                    </a:cubicBezTo>
                    <a:cubicBezTo>
                      <a:pt x="74319" y="176794"/>
                      <a:pt x="43098" y="301677"/>
                      <a:pt x="61090" y="266223"/>
                    </a:cubicBezTo>
                    <a:cubicBezTo>
                      <a:pt x="79082" y="230769"/>
                      <a:pt x="176978" y="21748"/>
                      <a:pt x="188090" y="26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 1140">
                <a:extLst>
                  <a:ext uri="{FF2B5EF4-FFF2-40B4-BE49-F238E27FC236}">
                    <a16:creationId xmlns:a16="http://schemas.microsoft.com/office/drawing/2014/main" id="{68F5CCF6-F3EC-D892-8E6F-797C38D55B1F}"/>
                  </a:ext>
                </a:extLst>
              </p:cNvPr>
              <p:cNvSpPr/>
              <p:nvPr/>
            </p:nvSpPr>
            <p:spPr>
              <a:xfrm>
                <a:off x="6899275" y="3641725"/>
                <a:ext cx="131080" cy="587755"/>
              </a:xfrm>
              <a:custGeom>
                <a:avLst/>
                <a:gdLst>
                  <a:gd name="connsiteX0" fmla="*/ 0 w 131080"/>
                  <a:gd name="connsiteY0" fmla="*/ 0 h 587755"/>
                  <a:gd name="connsiteX1" fmla="*/ 104775 w 131080"/>
                  <a:gd name="connsiteY1" fmla="*/ 107950 h 587755"/>
                  <a:gd name="connsiteX2" fmla="*/ 104775 w 131080"/>
                  <a:gd name="connsiteY2" fmla="*/ 107950 h 587755"/>
                  <a:gd name="connsiteX3" fmla="*/ 114300 w 131080"/>
                  <a:gd name="connsiteY3" fmla="*/ 358775 h 587755"/>
                  <a:gd name="connsiteX4" fmla="*/ 111125 w 131080"/>
                  <a:gd name="connsiteY4" fmla="*/ 346075 h 587755"/>
                  <a:gd name="connsiteX5" fmla="*/ 95250 w 131080"/>
                  <a:gd name="connsiteY5" fmla="*/ 511175 h 587755"/>
                  <a:gd name="connsiteX6" fmla="*/ 25400 w 131080"/>
                  <a:gd name="connsiteY6" fmla="*/ 587375 h 587755"/>
                  <a:gd name="connsiteX7" fmla="*/ 101600 w 131080"/>
                  <a:gd name="connsiteY7" fmla="*/ 482600 h 587755"/>
                  <a:gd name="connsiteX8" fmla="*/ 123825 w 131080"/>
                  <a:gd name="connsiteY8" fmla="*/ 152400 h 587755"/>
                  <a:gd name="connsiteX9" fmla="*/ 123825 w 131080"/>
                  <a:gd name="connsiteY9" fmla="*/ 174625 h 587755"/>
                  <a:gd name="connsiteX10" fmla="*/ 0 w 131080"/>
                  <a:gd name="connsiteY10" fmla="*/ 0 h 58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080" h="587755">
                    <a:moveTo>
                      <a:pt x="0" y="0"/>
                    </a:moveTo>
                    <a:lnTo>
                      <a:pt x="104775" y="107950"/>
                    </a:lnTo>
                    <a:lnTo>
                      <a:pt x="104775" y="107950"/>
                    </a:lnTo>
                    <a:lnTo>
                      <a:pt x="114300" y="358775"/>
                    </a:lnTo>
                    <a:cubicBezTo>
                      <a:pt x="115358" y="398462"/>
                      <a:pt x="114300" y="320675"/>
                      <a:pt x="111125" y="346075"/>
                    </a:cubicBezTo>
                    <a:cubicBezTo>
                      <a:pt x="107950" y="371475"/>
                      <a:pt x="109537" y="470958"/>
                      <a:pt x="95250" y="511175"/>
                    </a:cubicBezTo>
                    <a:cubicBezTo>
                      <a:pt x="80963" y="551392"/>
                      <a:pt x="24342" y="592137"/>
                      <a:pt x="25400" y="587375"/>
                    </a:cubicBezTo>
                    <a:cubicBezTo>
                      <a:pt x="26458" y="582613"/>
                      <a:pt x="85196" y="555096"/>
                      <a:pt x="101600" y="482600"/>
                    </a:cubicBezTo>
                    <a:cubicBezTo>
                      <a:pt x="118004" y="410104"/>
                      <a:pt x="120121" y="203729"/>
                      <a:pt x="123825" y="152400"/>
                    </a:cubicBezTo>
                    <a:cubicBezTo>
                      <a:pt x="127529" y="101071"/>
                      <a:pt x="138112" y="198967"/>
                      <a:pt x="123825" y="174625"/>
                    </a:cubicBezTo>
                    <a:cubicBezTo>
                      <a:pt x="109538" y="150283"/>
                      <a:pt x="73819" y="78316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 1141">
                <a:extLst>
                  <a:ext uri="{FF2B5EF4-FFF2-40B4-BE49-F238E27FC236}">
                    <a16:creationId xmlns:a16="http://schemas.microsoft.com/office/drawing/2014/main" id="{9DFB649F-0451-EE96-47EE-25109E69C58B}"/>
                  </a:ext>
                </a:extLst>
              </p:cNvPr>
              <p:cNvSpPr/>
              <p:nvPr/>
            </p:nvSpPr>
            <p:spPr>
              <a:xfrm>
                <a:off x="6583735" y="4264901"/>
                <a:ext cx="319111" cy="486214"/>
              </a:xfrm>
              <a:custGeom>
                <a:avLst/>
                <a:gdLst>
                  <a:gd name="connsiteX0" fmla="*/ 318715 w 319111"/>
                  <a:gd name="connsiteY0" fmla="*/ 2299 h 486214"/>
                  <a:gd name="connsiteX1" fmla="*/ 207590 w 319111"/>
                  <a:gd name="connsiteY1" fmla="*/ 170574 h 486214"/>
                  <a:gd name="connsiteX2" fmla="*/ 86940 w 319111"/>
                  <a:gd name="connsiteY2" fmla="*/ 351549 h 486214"/>
                  <a:gd name="connsiteX3" fmla="*/ 4390 w 319111"/>
                  <a:gd name="connsiteY3" fmla="*/ 481724 h 486214"/>
                  <a:gd name="connsiteX4" fmla="*/ 223465 w 319111"/>
                  <a:gd name="connsiteY4" fmla="*/ 186449 h 486214"/>
                  <a:gd name="connsiteX5" fmla="*/ 156790 w 319111"/>
                  <a:gd name="connsiteY5" fmla="*/ 237249 h 486214"/>
                  <a:gd name="connsiteX6" fmla="*/ 242515 w 319111"/>
                  <a:gd name="connsiteY6" fmla="*/ 81674 h 486214"/>
                  <a:gd name="connsiteX7" fmla="*/ 318715 w 319111"/>
                  <a:gd name="connsiteY7" fmla="*/ 2299 h 48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9111" h="486214">
                    <a:moveTo>
                      <a:pt x="318715" y="2299"/>
                    </a:moveTo>
                    <a:cubicBezTo>
                      <a:pt x="312894" y="17116"/>
                      <a:pt x="207590" y="170574"/>
                      <a:pt x="207590" y="170574"/>
                    </a:cubicBezTo>
                    <a:cubicBezTo>
                      <a:pt x="168961" y="228782"/>
                      <a:pt x="120807" y="299691"/>
                      <a:pt x="86940" y="351549"/>
                    </a:cubicBezTo>
                    <a:cubicBezTo>
                      <a:pt x="53073" y="403407"/>
                      <a:pt x="-18364" y="509241"/>
                      <a:pt x="4390" y="481724"/>
                    </a:cubicBezTo>
                    <a:cubicBezTo>
                      <a:pt x="27144" y="454207"/>
                      <a:pt x="198065" y="227195"/>
                      <a:pt x="223465" y="186449"/>
                    </a:cubicBezTo>
                    <a:cubicBezTo>
                      <a:pt x="248865" y="145703"/>
                      <a:pt x="153615" y="254712"/>
                      <a:pt x="156790" y="237249"/>
                    </a:cubicBezTo>
                    <a:cubicBezTo>
                      <a:pt x="159965" y="219787"/>
                      <a:pt x="220290" y="115541"/>
                      <a:pt x="242515" y="81674"/>
                    </a:cubicBezTo>
                    <a:cubicBezTo>
                      <a:pt x="264740" y="47807"/>
                      <a:pt x="324536" y="-12518"/>
                      <a:pt x="318715" y="22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 1142">
                <a:extLst>
                  <a:ext uri="{FF2B5EF4-FFF2-40B4-BE49-F238E27FC236}">
                    <a16:creationId xmlns:a16="http://schemas.microsoft.com/office/drawing/2014/main" id="{79AF6362-0E9B-E344-7193-193CE9425711}"/>
                  </a:ext>
                </a:extLst>
              </p:cNvPr>
              <p:cNvSpPr/>
              <p:nvPr/>
            </p:nvSpPr>
            <p:spPr>
              <a:xfrm>
                <a:off x="7007191" y="4168710"/>
                <a:ext cx="70653" cy="416108"/>
              </a:xfrm>
              <a:custGeom>
                <a:avLst/>
                <a:gdLst>
                  <a:gd name="connsiteX0" fmla="*/ 34 w 70653"/>
                  <a:gd name="connsiteY0" fmla="*/ 65 h 416108"/>
                  <a:gd name="connsiteX1" fmla="*/ 69884 w 70653"/>
                  <a:gd name="connsiteY1" fmla="*/ 266765 h 416108"/>
                  <a:gd name="connsiteX2" fmla="*/ 38134 w 70653"/>
                  <a:gd name="connsiteY2" fmla="*/ 415990 h 416108"/>
                  <a:gd name="connsiteX3" fmla="*/ 50834 w 70653"/>
                  <a:gd name="connsiteY3" fmla="*/ 244540 h 416108"/>
                  <a:gd name="connsiteX4" fmla="*/ 60359 w 70653"/>
                  <a:gd name="connsiteY4" fmla="*/ 292165 h 416108"/>
                  <a:gd name="connsiteX5" fmla="*/ 34 w 70653"/>
                  <a:gd name="connsiteY5" fmla="*/ 65 h 41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653" h="416108">
                    <a:moveTo>
                      <a:pt x="34" y="65"/>
                    </a:moveTo>
                    <a:cubicBezTo>
                      <a:pt x="1621" y="-4168"/>
                      <a:pt x="63534" y="197444"/>
                      <a:pt x="69884" y="266765"/>
                    </a:cubicBezTo>
                    <a:cubicBezTo>
                      <a:pt x="76234" y="336086"/>
                      <a:pt x="41309" y="419694"/>
                      <a:pt x="38134" y="415990"/>
                    </a:cubicBezTo>
                    <a:cubicBezTo>
                      <a:pt x="34959" y="412286"/>
                      <a:pt x="47130" y="265178"/>
                      <a:pt x="50834" y="244540"/>
                    </a:cubicBezTo>
                    <a:cubicBezTo>
                      <a:pt x="54538" y="223902"/>
                      <a:pt x="68296" y="328677"/>
                      <a:pt x="60359" y="292165"/>
                    </a:cubicBezTo>
                    <a:cubicBezTo>
                      <a:pt x="52422" y="255653"/>
                      <a:pt x="-1553" y="4298"/>
                      <a:pt x="34" y="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 1143">
                <a:extLst>
                  <a:ext uri="{FF2B5EF4-FFF2-40B4-BE49-F238E27FC236}">
                    <a16:creationId xmlns:a16="http://schemas.microsoft.com/office/drawing/2014/main" id="{2030611E-1E87-4EB0-C07F-6D658CBEE183}"/>
                  </a:ext>
                </a:extLst>
              </p:cNvPr>
              <p:cNvSpPr/>
              <p:nvPr/>
            </p:nvSpPr>
            <p:spPr>
              <a:xfrm>
                <a:off x="7038439" y="4552900"/>
                <a:ext cx="22909" cy="233010"/>
              </a:xfrm>
              <a:custGeom>
                <a:avLst/>
                <a:gdLst>
                  <a:gd name="connsiteX0" fmla="*/ 10061 w 22909"/>
                  <a:gd name="connsiteY0" fmla="*/ 50 h 233010"/>
                  <a:gd name="connsiteX1" fmla="*/ 22761 w 22909"/>
                  <a:gd name="connsiteY1" fmla="*/ 231825 h 233010"/>
                  <a:gd name="connsiteX2" fmla="*/ 536 w 22909"/>
                  <a:gd name="connsiteY2" fmla="*/ 95300 h 233010"/>
                  <a:gd name="connsiteX3" fmla="*/ 6886 w 22909"/>
                  <a:gd name="connsiteY3" fmla="*/ 209600 h 233010"/>
                  <a:gd name="connsiteX4" fmla="*/ 10061 w 22909"/>
                  <a:gd name="connsiteY4" fmla="*/ 50 h 23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9" h="233010">
                    <a:moveTo>
                      <a:pt x="10061" y="50"/>
                    </a:moveTo>
                    <a:cubicBezTo>
                      <a:pt x="12707" y="3754"/>
                      <a:pt x="24349" y="215950"/>
                      <a:pt x="22761" y="231825"/>
                    </a:cubicBezTo>
                    <a:cubicBezTo>
                      <a:pt x="21174" y="247700"/>
                      <a:pt x="3182" y="99004"/>
                      <a:pt x="536" y="95300"/>
                    </a:cubicBezTo>
                    <a:cubicBezTo>
                      <a:pt x="-2110" y="91596"/>
                      <a:pt x="5828" y="219654"/>
                      <a:pt x="6886" y="209600"/>
                    </a:cubicBezTo>
                    <a:cubicBezTo>
                      <a:pt x="7944" y="199546"/>
                      <a:pt x="7415" y="-3654"/>
                      <a:pt x="10061" y="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 1144">
                <a:extLst>
                  <a:ext uri="{FF2B5EF4-FFF2-40B4-BE49-F238E27FC236}">
                    <a16:creationId xmlns:a16="http://schemas.microsoft.com/office/drawing/2014/main" id="{61954996-C960-C6E9-3F3F-D39B30781FFE}"/>
                  </a:ext>
                </a:extLst>
              </p:cNvPr>
              <p:cNvSpPr/>
              <p:nvPr/>
            </p:nvSpPr>
            <p:spPr>
              <a:xfrm>
                <a:off x="6829396" y="4443949"/>
                <a:ext cx="161818" cy="204271"/>
              </a:xfrm>
              <a:custGeom>
                <a:avLst/>
                <a:gdLst>
                  <a:gd name="connsiteX0" fmla="*/ 155604 w 161818"/>
                  <a:gd name="connsiteY0" fmla="*/ 1051 h 204271"/>
                  <a:gd name="connsiteX1" fmla="*/ 130204 w 161818"/>
                  <a:gd name="connsiteY1" fmla="*/ 96301 h 204271"/>
                  <a:gd name="connsiteX2" fmla="*/ 29 w 161818"/>
                  <a:gd name="connsiteY2" fmla="*/ 204251 h 204271"/>
                  <a:gd name="connsiteX3" fmla="*/ 117504 w 161818"/>
                  <a:gd name="connsiteY3" fmla="*/ 105826 h 204271"/>
                  <a:gd name="connsiteX4" fmla="*/ 38129 w 161818"/>
                  <a:gd name="connsiteY4" fmla="*/ 159801 h 204271"/>
                  <a:gd name="connsiteX5" fmla="*/ 155604 w 161818"/>
                  <a:gd name="connsiteY5" fmla="*/ 1051 h 20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818" h="204271">
                    <a:moveTo>
                      <a:pt x="155604" y="1051"/>
                    </a:moveTo>
                    <a:cubicBezTo>
                      <a:pt x="170950" y="-9532"/>
                      <a:pt x="156133" y="62434"/>
                      <a:pt x="130204" y="96301"/>
                    </a:cubicBezTo>
                    <a:cubicBezTo>
                      <a:pt x="104275" y="130168"/>
                      <a:pt x="2146" y="202663"/>
                      <a:pt x="29" y="204251"/>
                    </a:cubicBezTo>
                    <a:cubicBezTo>
                      <a:pt x="-2088" y="205839"/>
                      <a:pt x="111154" y="113234"/>
                      <a:pt x="117504" y="105826"/>
                    </a:cubicBezTo>
                    <a:cubicBezTo>
                      <a:pt x="123854" y="98418"/>
                      <a:pt x="32837" y="170384"/>
                      <a:pt x="38129" y="159801"/>
                    </a:cubicBezTo>
                    <a:cubicBezTo>
                      <a:pt x="43421" y="149218"/>
                      <a:pt x="140258" y="11634"/>
                      <a:pt x="155604" y="10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 1145">
                <a:extLst>
                  <a:ext uri="{FF2B5EF4-FFF2-40B4-BE49-F238E27FC236}">
                    <a16:creationId xmlns:a16="http://schemas.microsoft.com/office/drawing/2014/main" id="{BE0731EE-449C-22D4-BD75-BDB5F6E13FCD}"/>
                  </a:ext>
                </a:extLst>
              </p:cNvPr>
              <p:cNvSpPr/>
              <p:nvPr/>
            </p:nvSpPr>
            <p:spPr>
              <a:xfrm>
                <a:off x="6583975" y="4590222"/>
                <a:ext cx="521701" cy="302471"/>
              </a:xfrm>
              <a:custGeom>
                <a:avLst/>
                <a:gdLst>
                  <a:gd name="connsiteX0" fmla="*/ 223225 w 521701"/>
                  <a:gd name="connsiteY0" fmla="*/ 828 h 302471"/>
                  <a:gd name="connsiteX1" fmla="*/ 102575 w 521701"/>
                  <a:gd name="connsiteY1" fmla="*/ 118303 h 302471"/>
                  <a:gd name="connsiteX2" fmla="*/ 4150 w 521701"/>
                  <a:gd name="connsiteY2" fmla="*/ 207203 h 302471"/>
                  <a:gd name="connsiteX3" fmla="*/ 23200 w 521701"/>
                  <a:gd name="connsiteY3" fmla="*/ 248478 h 302471"/>
                  <a:gd name="connsiteX4" fmla="*/ 67650 w 521701"/>
                  <a:gd name="connsiteY4" fmla="*/ 229428 h 302471"/>
                  <a:gd name="connsiteX5" fmla="*/ 302600 w 521701"/>
                  <a:gd name="connsiteY5" fmla="*/ 197678 h 302471"/>
                  <a:gd name="connsiteX6" fmla="*/ 93050 w 521701"/>
                  <a:gd name="connsiteY6" fmla="*/ 242128 h 302471"/>
                  <a:gd name="connsiteX7" fmla="*/ 328000 w 521701"/>
                  <a:gd name="connsiteY7" fmla="*/ 191328 h 302471"/>
                  <a:gd name="connsiteX8" fmla="*/ 521675 w 521701"/>
                  <a:gd name="connsiteY8" fmla="*/ 302453 h 302471"/>
                  <a:gd name="connsiteX9" fmla="*/ 315300 w 521701"/>
                  <a:gd name="connsiteY9" fmla="*/ 181803 h 302471"/>
                  <a:gd name="connsiteX10" fmla="*/ 16850 w 521701"/>
                  <a:gd name="connsiteY10" fmla="*/ 258003 h 302471"/>
                  <a:gd name="connsiteX11" fmla="*/ 93050 w 521701"/>
                  <a:gd name="connsiteY11" fmla="*/ 181803 h 302471"/>
                  <a:gd name="connsiteX12" fmla="*/ 48600 w 521701"/>
                  <a:gd name="connsiteY12" fmla="*/ 181803 h 302471"/>
                  <a:gd name="connsiteX13" fmla="*/ 223225 w 521701"/>
                  <a:gd name="connsiteY13" fmla="*/ 828 h 30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1701" h="302471">
                    <a:moveTo>
                      <a:pt x="223225" y="828"/>
                    </a:moveTo>
                    <a:cubicBezTo>
                      <a:pt x="232221" y="-9755"/>
                      <a:pt x="139087" y="83907"/>
                      <a:pt x="102575" y="118303"/>
                    </a:cubicBezTo>
                    <a:cubicBezTo>
                      <a:pt x="66063" y="152699"/>
                      <a:pt x="17379" y="185507"/>
                      <a:pt x="4150" y="207203"/>
                    </a:cubicBezTo>
                    <a:cubicBezTo>
                      <a:pt x="-9079" y="228899"/>
                      <a:pt x="12617" y="244774"/>
                      <a:pt x="23200" y="248478"/>
                    </a:cubicBezTo>
                    <a:cubicBezTo>
                      <a:pt x="33783" y="252182"/>
                      <a:pt x="21083" y="237895"/>
                      <a:pt x="67650" y="229428"/>
                    </a:cubicBezTo>
                    <a:cubicBezTo>
                      <a:pt x="114217" y="220961"/>
                      <a:pt x="298367" y="195561"/>
                      <a:pt x="302600" y="197678"/>
                    </a:cubicBezTo>
                    <a:cubicBezTo>
                      <a:pt x="306833" y="199795"/>
                      <a:pt x="88817" y="243186"/>
                      <a:pt x="93050" y="242128"/>
                    </a:cubicBezTo>
                    <a:cubicBezTo>
                      <a:pt x="97283" y="241070"/>
                      <a:pt x="256563" y="181274"/>
                      <a:pt x="328000" y="191328"/>
                    </a:cubicBezTo>
                    <a:cubicBezTo>
                      <a:pt x="399437" y="201382"/>
                      <a:pt x="523792" y="304041"/>
                      <a:pt x="521675" y="302453"/>
                    </a:cubicBezTo>
                    <a:cubicBezTo>
                      <a:pt x="519558" y="300865"/>
                      <a:pt x="399437" y="189211"/>
                      <a:pt x="315300" y="181803"/>
                    </a:cubicBezTo>
                    <a:cubicBezTo>
                      <a:pt x="231163" y="174395"/>
                      <a:pt x="53892" y="258003"/>
                      <a:pt x="16850" y="258003"/>
                    </a:cubicBezTo>
                    <a:cubicBezTo>
                      <a:pt x="-20192" y="258003"/>
                      <a:pt x="87758" y="194503"/>
                      <a:pt x="93050" y="181803"/>
                    </a:cubicBezTo>
                    <a:cubicBezTo>
                      <a:pt x="98342" y="169103"/>
                      <a:pt x="29021" y="210907"/>
                      <a:pt x="48600" y="181803"/>
                    </a:cubicBezTo>
                    <a:cubicBezTo>
                      <a:pt x="68179" y="152699"/>
                      <a:pt x="214229" y="11411"/>
                      <a:pt x="223225" y="8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 1147">
                <a:extLst>
                  <a:ext uri="{FF2B5EF4-FFF2-40B4-BE49-F238E27FC236}">
                    <a16:creationId xmlns:a16="http://schemas.microsoft.com/office/drawing/2014/main" id="{EF848611-79CB-C9EF-A6A6-A0A225CEC3F3}"/>
                  </a:ext>
                </a:extLst>
              </p:cNvPr>
              <p:cNvSpPr/>
              <p:nvPr/>
            </p:nvSpPr>
            <p:spPr>
              <a:xfrm>
                <a:off x="7016750" y="4749703"/>
                <a:ext cx="162791" cy="375184"/>
              </a:xfrm>
              <a:custGeom>
                <a:avLst/>
                <a:gdLst>
                  <a:gd name="connsiteX0" fmla="*/ 0 w 162791"/>
                  <a:gd name="connsiteY0" fmla="*/ 97 h 375184"/>
                  <a:gd name="connsiteX1" fmla="*/ 152400 w 162791"/>
                  <a:gd name="connsiteY1" fmla="*/ 114397 h 375184"/>
                  <a:gd name="connsiteX2" fmla="*/ 149225 w 162791"/>
                  <a:gd name="connsiteY2" fmla="*/ 88997 h 375184"/>
                  <a:gd name="connsiteX3" fmla="*/ 149225 w 162791"/>
                  <a:gd name="connsiteY3" fmla="*/ 206472 h 375184"/>
                  <a:gd name="connsiteX4" fmla="*/ 136525 w 162791"/>
                  <a:gd name="connsiteY4" fmla="*/ 308072 h 375184"/>
                  <a:gd name="connsiteX5" fmla="*/ 25400 w 162791"/>
                  <a:gd name="connsiteY5" fmla="*/ 374747 h 375184"/>
                  <a:gd name="connsiteX6" fmla="*/ 127000 w 162791"/>
                  <a:gd name="connsiteY6" fmla="*/ 276322 h 375184"/>
                  <a:gd name="connsiteX7" fmla="*/ 152400 w 162791"/>
                  <a:gd name="connsiteY7" fmla="*/ 136622 h 375184"/>
                  <a:gd name="connsiteX8" fmla="*/ 0 w 162791"/>
                  <a:gd name="connsiteY8" fmla="*/ 97 h 37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791" h="375184">
                    <a:moveTo>
                      <a:pt x="0" y="97"/>
                    </a:moveTo>
                    <a:cubicBezTo>
                      <a:pt x="0" y="-3607"/>
                      <a:pt x="127529" y="99580"/>
                      <a:pt x="152400" y="114397"/>
                    </a:cubicBezTo>
                    <a:cubicBezTo>
                      <a:pt x="177271" y="129214"/>
                      <a:pt x="149754" y="73651"/>
                      <a:pt x="149225" y="88997"/>
                    </a:cubicBezTo>
                    <a:cubicBezTo>
                      <a:pt x="148696" y="104343"/>
                      <a:pt x="151342" y="169960"/>
                      <a:pt x="149225" y="206472"/>
                    </a:cubicBezTo>
                    <a:cubicBezTo>
                      <a:pt x="147108" y="242984"/>
                      <a:pt x="157163" y="280026"/>
                      <a:pt x="136525" y="308072"/>
                    </a:cubicBezTo>
                    <a:cubicBezTo>
                      <a:pt x="115888" y="336118"/>
                      <a:pt x="26987" y="380039"/>
                      <a:pt x="25400" y="374747"/>
                    </a:cubicBezTo>
                    <a:cubicBezTo>
                      <a:pt x="23813" y="369455"/>
                      <a:pt x="105833" y="316010"/>
                      <a:pt x="127000" y="276322"/>
                    </a:cubicBezTo>
                    <a:cubicBezTo>
                      <a:pt x="148167" y="236634"/>
                      <a:pt x="167746" y="180543"/>
                      <a:pt x="152400" y="136622"/>
                    </a:cubicBezTo>
                    <a:cubicBezTo>
                      <a:pt x="137054" y="92701"/>
                      <a:pt x="0" y="3801"/>
                      <a:pt x="0" y="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 1148">
                <a:extLst>
                  <a:ext uri="{FF2B5EF4-FFF2-40B4-BE49-F238E27FC236}">
                    <a16:creationId xmlns:a16="http://schemas.microsoft.com/office/drawing/2014/main" id="{DD951AC8-D15D-7FEE-BAA4-7727825769A3}"/>
                  </a:ext>
                </a:extLst>
              </p:cNvPr>
              <p:cNvSpPr/>
              <p:nvPr/>
            </p:nvSpPr>
            <p:spPr>
              <a:xfrm>
                <a:off x="7013569" y="4733874"/>
                <a:ext cx="180175" cy="153384"/>
              </a:xfrm>
              <a:custGeom>
                <a:avLst/>
                <a:gdLst>
                  <a:gd name="connsiteX0" fmla="*/ 6 w 180175"/>
                  <a:gd name="connsiteY0" fmla="*/ 51 h 153384"/>
                  <a:gd name="connsiteX1" fmla="*/ 139706 w 180175"/>
                  <a:gd name="connsiteY1" fmla="*/ 123876 h 153384"/>
                  <a:gd name="connsiteX2" fmla="*/ 177806 w 180175"/>
                  <a:gd name="connsiteY2" fmla="*/ 152451 h 153384"/>
                  <a:gd name="connsiteX3" fmla="*/ 85731 w 180175"/>
                  <a:gd name="connsiteY3" fmla="*/ 101651 h 153384"/>
                  <a:gd name="connsiteX4" fmla="*/ 133356 w 180175"/>
                  <a:gd name="connsiteY4" fmla="*/ 139751 h 153384"/>
                  <a:gd name="connsiteX5" fmla="*/ 6 w 180175"/>
                  <a:gd name="connsiteY5" fmla="*/ 51 h 15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175" h="153384">
                    <a:moveTo>
                      <a:pt x="6" y="51"/>
                    </a:moveTo>
                    <a:cubicBezTo>
                      <a:pt x="1064" y="-2595"/>
                      <a:pt x="110073" y="98476"/>
                      <a:pt x="139706" y="123876"/>
                    </a:cubicBezTo>
                    <a:cubicBezTo>
                      <a:pt x="169339" y="149276"/>
                      <a:pt x="186802" y="156155"/>
                      <a:pt x="177806" y="152451"/>
                    </a:cubicBezTo>
                    <a:cubicBezTo>
                      <a:pt x="168810" y="148747"/>
                      <a:pt x="93139" y="103768"/>
                      <a:pt x="85731" y="101651"/>
                    </a:cubicBezTo>
                    <a:cubicBezTo>
                      <a:pt x="78323" y="99534"/>
                      <a:pt x="146056" y="150334"/>
                      <a:pt x="133356" y="139751"/>
                    </a:cubicBezTo>
                    <a:cubicBezTo>
                      <a:pt x="120656" y="129168"/>
                      <a:pt x="-1052" y="2697"/>
                      <a:pt x="6" y="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 1149">
                <a:extLst>
                  <a:ext uri="{FF2B5EF4-FFF2-40B4-BE49-F238E27FC236}">
                    <a16:creationId xmlns:a16="http://schemas.microsoft.com/office/drawing/2014/main" id="{8D9BE3CB-9803-DA8B-4E4C-D386C04D3DCB}"/>
                  </a:ext>
                </a:extLst>
              </p:cNvPr>
              <p:cNvSpPr/>
              <p:nvPr/>
            </p:nvSpPr>
            <p:spPr>
              <a:xfrm>
                <a:off x="7165320" y="5086350"/>
                <a:ext cx="162478" cy="450084"/>
              </a:xfrm>
              <a:custGeom>
                <a:avLst/>
                <a:gdLst>
                  <a:gd name="connsiteX0" fmla="*/ 655 w 162478"/>
                  <a:gd name="connsiteY0" fmla="*/ 0 h 450084"/>
                  <a:gd name="connsiteX1" fmla="*/ 130830 w 162478"/>
                  <a:gd name="connsiteY1" fmla="*/ 304800 h 450084"/>
                  <a:gd name="connsiteX2" fmla="*/ 159405 w 162478"/>
                  <a:gd name="connsiteY2" fmla="*/ 447675 h 450084"/>
                  <a:gd name="connsiteX3" fmla="*/ 76855 w 162478"/>
                  <a:gd name="connsiteY3" fmla="*/ 196850 h 450084"/>
                  <a:gd name="connsiteX4" fmla="*/ 80030 w 162478"/>
                  <a:gd name="connsiteY4" fmla="*/ 304800 h 450084"/>
                  <a:gd name="connsiteX5" fmla="*/ 655 w 162478"/>
                  <a:gd name="connsiteY5" fmla="*/ 0 h 450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478" h="450084">
                    <a:moveTo>
                      <a:pt x="655" y="0"/>
                    </a:moveTo>
                    <a:cubicBezTo>
                      <a:pt x="9122" y="0"/>
                      <a:pt x="104372" y="230188"/>
                      <a:pt x="130830" y="304800"/>
                    </a:cubicBezTo>
                    <a:cubicBezTo>
                      <a:pt x="157288" y="379412"/>
                      <a:pt x="168401" y="465667"/>
                      <a:pt x="159405" y="447675"/>
                    </a:cubicBezTo>
                    <a:cubicBezTo>
                      <a:pt x="150409" y="429683"/>
                      <a:pt x="90084" y="220662"/>
                      <a:pt x="76855" y="196850"/>
                    </a:cubicBezTo>
                    <a:cubicBezTo>
                      <a:pt x="63626" y="173038"/>
                      <a:pt x="91672" y="337079"/>
                      <a:pt x="80030" y="304800"/>
                    </a:cubicBezTo>
                    <a:cubicBezTo>
                      <a:pt x="68388" y="272521"/>
                      <a:pt x="-7812" y="0"/>
                      <a:pt x="65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 1150">
                <a:extLst>
                  <a:ext uri="{FF2B5EF4-FFF2-40B4-BE49-F238E27FC236}">
                    <a16:creationId xmlns:a16="http://schemas.microsoft.com/office/drawing/2014/main" id="{B6979C89-BA5F-26B3-8F8F-AF3E126C7902}"/>
                  </a:ext>
                </a:extLst>
              </p:cNvPr>
              <p:cNvSpPr/>
              <p:nvPr/>
            </p:nvSpPr>
            <p:spPr>
              <a:xfrm>
                <a:off x="7283368" y="5445123"/>
                <a:ext cx="128751" cy="279461"/>
              </a:xfrm>
              <a:custGeom>
                <a:avLst/>
                <a:gdLst>
                  <a:gd name="connsiteX0" fmla="*/ 82 w 128751"/>
                  <a:gd name="connsiteY0" fmla="*/ 2 h 279461"/>
                  <a:gd name="connsiteX1" fmla="*/ 117557 w 128751"/>
                  <a:gd name="connsiteY1" fmla="*/ 149227 h 279461"/>
                  <a:gd name="connsiteX2" fmla="*/ 120732 w 128751"/>
                  <a:gd name="connsiteY2" fmla="*/ 279402 h 279461"/>
                  <a:gd name="connsiteX3" fmla="*/ 88982 w 128751"/>
                  <a:gd name="connsiteY3" fmla="*/ 133352 h 279461"/>
                  <a:gd name="connsiteX4" fmla="*/ 98507 w 128751"/>
                  <a:gd name="connsiteY4" fmla="*/ 152402 h 279461"/>
                  <a:gd name="connsiteX5" fmla="*/ 82 w 128751"/>
                  <a:gd name="connsiteY5" fmla="*/ 2 h 27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751" h="279461">
                    <a:moveTo>
                      <a:pt x="82" y="2"/>
                    </a:moveTo>
                    <a:cubicBezTo>
                      <a:pt x="3257" y="-527"/>
                      <a:pt x="97449" y="102660"/>
                      <a:pt x="117557" y="149227"/>
                    </a:cubicBezTo>
                    <a:cubicBezTo>
                      <a:pt x="137665" y="195794"/>
                      <a:pt x="125494" y="282048"/>
                      <a:pt x="120732" y="279402"/>
                    </a:cubicBezTo>
                    <a:cubicBezTo>
                      <a:pt x="115970" y="276756"/>
                      <a:pt x="92686" y="154519"/>
                      <a:pt x="88982" y="133352"/>
                    </a:cubicBezTo>
                    <a:cubicBezTo>
                      <a:pt x="85278" y="112185"/>
                      <a:pt x="110149" y="171981"/>
                      <a:pt x="98507" y="152402"/>
                    </a:cubicBezTo>
                    <a:cubicBezTo>
                      <a:pt x="86865" y="132823"/>
                      <a:pt x="-3093" y="531"/>
                      <a:pt x="82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 1151">
                <a:extLst>
                  <a:ext uri="{FF2B5EF4-FFF2-40B4-BE49-F238E27FC236}">
                    <a16:creationId xmlns:a16="http://schemas.microsoft.com/office/drawing/2014/main" id="{E05DBC52-4CBF-F441-A490-184EBA90C5EB}"/>
                  </a:ext>
                </a:extLst>
              </p:cNvPr>
              <p:cNvSpPr/>
              <p:nvPr/>
            </p:nvSpPr>
            <p:spPr>
              <a:xfrm>
                <a:off x="7419975" y="5729723"/>
                <a:ext cx="112545" cy="393681"/>
              </a:xfrm>
              <a:custGeom>
                <a:avLst/>
                <a:gdLst>
                  <a:gd name="connsiteX0" fmla="*/ 0 w 112545"/>
                  <a:gd name="connsiteY0" fmla="*/ 1152 h 393681"/>
                  <a:gd name="connsiteX1" fmla="*/ 101600 w 112545"/>
                  <a:gd name="connsiteY1" fmla="*/ 112277 h 393681"/>
                  <a:gd name="connsiteX2" fmla="*/ 107950 w 112545"/>
                  <a:gd name="connsiteY2" fmla="*/ 261502 h 393681"/>
                  <a:gd name="connsiteX3" fmla="*/ 85725 w 112545"/>
                  <a:gd name="connsiteY3" fmla="*/ 391677 h 393681"/>
                  <a:gd name="connsiteX4" fmla="*/ 104775 w 112545"/>
                  <a:gd name="connsiteY4" fmla="*/ 156727 h 393681"/>
                  <a:gd name="connsiteX5" fmla="*/ 101600 w 112545"/>
                  <a:gd name="connsiteY5" fmla="*/ 182127 h 393681"/>
                  <a:gd name="connsiteX6" fmla="*/ 0 w 112545"/>
                  <a:gd name="connsiteY6" fmla="*/ 1152 h 39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45" h="393681">
                    <a:moveTo>
                      <a:pt x="0" y="1152"/>
                    </a:moveTo>
                    <a:cubicBezTo>
                      <a:pt x="0" y="-10490"/>
                      <a:pt x="83608" y="68885"/>
                      <a:pt x="101600" y="112277"/>
                    </a:cubicBezTo>
                    <a:cubicBezTo>
                      <a:pt x="119592" y="155669"/>
                      <a:pt x="110596" y="214935"/>
                      <a:pt x="107950" y="261502"/>
                    </a:cubicBezTo>
                    <a:cubicBezTo>
                      <a:pt x="105304" y="308069"/>
                      <a:pt x="86254" y="409139"/>
                      <a:pt x="85725" y="391677"/>
                    </a:cubicBezTo>
                    <a:cubicBezTo>
                      <a:pt x="85196" y="374215"/>
                      <a:pt x="102129" y="191652"/>
                      <a:pt x="104775" y="156727"/>
                    </a:cubicBezTo>
                    <a:cubicBezTo>
                      <a:pt x="107421" y="121802"/>
                      <a:pt x="119063" y="204881"/>
                      <a:pt x="101600" y="182127"/>
                    </a:cubicBezTo>
                    <a:cubicBezTo>
                      <a:pt x="84138" y="159373"/>
                      <a:pt x="0" y="12794"/>
                      <a:pt x="0" y="1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 1152">
                <a:extLst>
                  <a:ext uri="{FF2B5EF4-FFF2-40B4-BE49-F238E27FC236}">
                    <a16:creationId xmlns:a16="http://schemas.microsoft.com/office/drawing/2014/main" id="{8BFF3A6E-3766-88B6-E466-EB37960231A7}"/>
                  </a:ext>
                </a:extLst>
              </p:cNvPr>
              <p:cNvSpPr/>
              <p:nvPr/>
            </p:nvSpPr>
            <p:spPr>
              <a:xfrm>
                <a:off x="6517715" y="4829175"/>
                <a:ext cx="566763" cy="123837"/>
              </a:xfrm>
              <a:custGeom>
                <a:avLst/>
                <a:gdLst>
                  <a:gd name="connsiteX0" fmla="*/ 10085 w 566763"/>
                  <a:gd name="connsiteY0" fmla="*/ 123825 h 123837"/>
                  <a:gd name="connsiteX1" fmla="*/ 295835 w 566763"/>
                  <a:gd name="connsiteY1" fmla="*/ 60325 h 123837"/>
                  <a:gd name="connsiteX2" fmla="*/ 124385 w 566763"/>
                  <a:gd name="connsiteY2" fmla="*/ 123825 h 123837"/>
                  <a:gd name="connsiteX3" fmla="*/ 292660 w 566763"/>
                  <a:gd name="connsiteY3" fmla="*/ 53975 h 123837"/>
                  <a:gd name="connsiteX4" fmla="*/ 565710 w 566763"/>
                  <a:gd name="connsiteY4" fmla="*/ 60325 h 123837"/>
                  <a:gd name="connsiteX5" fmla="*/ 184710 w 566763"/>
                  <a:gd name="connsiteY5" fmla="*/ 44450 h 123837"/>
                  <a:gd name="connsiteX6" fmla="*/ 432360 w 566763"/>
                  <a:gd name="connsiteY6" fmla="*/ 0 h 123837"/>
                  <a:gd name="connsiteX7" fmla="*/ 98985 w 566763"/>
                  <a:gd name="connsiteY7" fmla="*/ 60325 h 123837"/>
                  <a:gd name="connsiteX8" fmla="*/ 10085 w 566763"/>
                  <a:gd name="connsiteY8" fmla="*/ 123825 h 12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763" h="123837">
                    <a:moveTo>
                      <a:pt x="10085" y="123825"/>
                    </a:moveTo>
                    <a:cubicBezTo>
                      <a:pt x="42893" y="123825"/>
                      <a:pt x="276785" y="60325"/>
                      <a:pt x="295835" y="60325"/>
                    </a:cubicBezTo>
                    <a:cubicBezTo>
                      <a:pt x="314885" y="60325"/>
                      <a:pt x="124914" y="124883"/>
                      <a:pt x="124385" y="123825"/>
                    </a:cubicBezTo>
                    <a:cubicBezTo>
                      <a:pt x="123856" y="122767"/>
                      <a:pt x="219106" y="64558"/>
                      <a:pt x="292660" y="53975"/>
                    </a:cubicBezTo>
                    <a:cubicBezTo>
                      <a:pt x="366214" y="43392"/>
                      <a:pt x="583702" y="61912"/>
                      <a:pt x="565710" y="60325"/>
                    </a:cubicBezTo>
                    <a:cubicBezTo>
                      <a:pt x="547718" y="58737"/>
                      <a:pt x="206935" y="54504"/>
                      <a:pt x="184710" y="44450"/>
                    </a:cubicBezTo>
                    <a:cubicBezTo>
                      <a:pt x="162485" y="34396"/>
                      <a:pt x="432360" y="0"/>
                      <a:pt x="432360" y="0"/>
                    </a:cubicBezTo>
                    <a:cubicBezTo>
                      <a:pt x="418073" y="2646"/>
                      <a:pt x="168835" y="43921"/>
                      <a:pt x="98985" y="60325"/>
                    </a:cubicBezTo>
                    <a:cubicBezTo>
                      <a:pt x="29135" y="76729"/>
                      <a:pt x="-22723" y="123825"/>
                      <a:pt x="10085" y="1238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 1153">
                <a:extLst>
                  <a:ext uri="{FF2B5EF4-FFF2-40B4-BE49-F238E27FC236}">
                    <a16:creationId xmlns:a16="http://schemas.microsoft.com/office/drawing/2014/main" id="{AA7E6409-12D9-6118-ADA9-7016D28F7ED4}"/>
                  </a:ext>
                </a:extLst>
              </p:cNvPr>
              <p:cNvSpPr/>
              <p:nvPr/>
            </p:nvSpPr>
            <p:spPr>
              <a:xfrm>
                <a:off x="6489231" y="4889436"/>
                <a:ext cx="662219" cy="322512"/>
              </a:xfrm>
              <a:custGeom>
                <a:avLst/>
                <a:gdLst>
                  <a:gd name="connsiteX0" fmla="*/ 660869 w 662219"/>
                  <a:gd name="connsiteY0" fmla="*/ 64 h 322512"/>
                  <a:gd name="connsiteX1" fmla="*/ 479894 w 662219"/>
                  <a:gd name="connsiteY1" fmla="*/ 108014 h 322512"/>
                  <a:gd name="connsiteX2" fmla="*/ 530694 w 662219"/>
                  <a:gd name="connsiteY2" fmla="*/ 88964 h 322512"/>
                  <a:gd name="connsiteX3" fmla="*/ 321144 w 662219"/>
                  <a:gd name="connsiteY3" fmla="*/ 139764 h 322512"/>
                  <a:gd name="connsiteX4" fmla="*/ 25869 w 662219"/>
                  <a:gd name="connsiteY4" fmla="*/ 285814 h 322512"/>
                  <a:gd name="connsiteX5" fmla="*/ 133819 w 662219"/>
                  <a:gd name="connsiteY5" fmla="*/ 235014 h 322512"/>
                  <a:gd name="connsiteX6" fmla="*/ 469 w 662219"/>
                  <a:gd name="connsiteY6" fmla="*/ 320739 h 322512"/>
                  <a:gd name="connsiteX7" fmla="*/ 190969 w 662219"/>
                  <a:gd name="connsiteY7" fmla="*/ 139764 h 322512"/>
                  <a:gd name="connsiteX8" fmla="*/ 136994 w 662219"/>
                  <a:gd name="connsiteY8" fmla="*/ 161989 h 322512"/>
                  <a:gd name="connsiteX9" fmla="*/ 441794 w 662219"/>
                  <a:gd name="connsiteY9" fmla="*/ 79439 h 322512"/>
                  <a:gd name="connsiteX10" fmla="*/ 368769 w 662219"/>
                  <a:gd name="connsiteY10" fmla="*/ 92139 h 322512"/>
                  <a:gd name="connsiteX11" fmla="*/ 660869 w 662219"/>
                  <a:gd name="connsiteY11" fmla="*/ 64 h 32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2219" h="322512">
                    <a:moveTo>
                      <a:pt x="660869" y="64"/>
                    </a:moveTo>
                    <a:cubicBezTo>
                      <a:pt x="679390" y="2710"/>
                      <a:pt x="501590" y="93197"/>
                      <a:pt x="479894" y="108014"/>
                    </a:cubicBezTo>
                    <a:cubicBezTo>
                      <a:pt x="458198" y="122831"/>
                      <a:pt x="557152" y="83672"/>
                      <a:pt x="530694" y="88964"/>
                    </a:cubicBezTo>
                    <a:cubicBezTo>
                      <a:pt x="504236" y="94256"/>
                      <a:pt x="405281" y="106956"/>
                      <a:pt x="321144" y="139764"/>
                    </a:cubicBezTo>
                    <a:cubicBezTo>
                      <a:pt x="237007" y="172572"/>
                      <a:pt x="57090" y="269939"/>
                      <a:pt x="25869" y="285814"/>
                    </a:cubicBezTo>
                    <a:cubicBezTo>
                      <a:pt x="-5352" y="301689"/>
                      <a:pt x="138052" y="229193"/>
                      <a:pt x="133819" y="235014"/>
                    </a:cubicBezTo>
                    <a:cubicBezTo>
                      <a:pt x="129586" y="240835"/>
                      <a:pt x="-9056" y="336614"/>
                      <a:pt x="469" y="320739"/>
                    </a:cubicBezTo>
                    <a:cubicBezTo>
                      <a:pt x="9994" y="304864"/>
                      <a:pt x="168215" y="166222"/>
                      <a:pt x="190969" y="139764"/>
                    </a:cubicBezTo>
                    <a:cubicBezTo>
                      <a:pt x="213723" y="113306"/>
                      <a:pt x="95190" y="172043"/>
                      <a:pt x="136994" y="161989"/>
                    </a:cubicBezTo>
                    <a:cubicBezTo>
                      <a:pt x="178798" y="151935"/>
                      <a:pt x="403165" y="91081"/>
                      <a:pt x="441794" y="79439"/>
                    </a:cubicBezTo>
                    <a:cubicBezTo>
                      <a:pt x="480423" y="67797"/>
                      <a:pt x="339665" y="106956"/>
                      <a:pt x="368769" y="92139"/>
                    </a:cubicBezTo>
                    <a:cubicBezTo>
                      <a:pt x="397873" y="77322"/>
                      <a:pt x="642348" y="-2582"/>
                      <a:pt x="660869" y="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 1154">
                <a:extLst>
                  <a:ext uri="{FF2B5EF4-FFF2-40B4-BE49-F238E27FC236}">
                    <a16:creationId xmlns:a16="http://schemas.microsoft.com/office/drawing/2014/main" id="{73E44290-C0F4-C14D-75FB-7C18C110F13F}"/>
                  </a:ext>
                </a:extLst>
              </p:cNvPr>
              <p:cNvSpPr/>
              <p:nvPr/>
            </p:nvSpPr>
            <p:spPr>
              <a:xfrm>
                <a:off x="6605533" y="4996687"/>
                <a:ext cx="500120" cy="171266"/>
              </a:xfrm>
              <a:custGeom>
                <a:avLst/>
                <a:gdLst>
                  <a:gd name="connsiteX0" fmla="*/ 500117 w 500120"/>
                  <a:gd name="connsiteY0" fmla="*/ 763 h 171266"/>
                  <a:gd name="connsiteX1" fmla="*/ 141342 w 500120"/>
                  <a:gd name="connsiteY1" fmla="*/ 108713 h 171266"/>
                  <a:gd name="connsiteX2" fmla="*/ 4817 w 500120"/>
                  <a:gd name="connsiteY2" fmla="*/ 156338 h 171266"/>
                  <a:gd name="connsiteX3" fmla="*/ 293742 w 500120"/>
                  <a:gd name="connsiteY3" fmla="*/ 108713 h 171266"/>
                  <a:gd name="connsiteX4" fmla="*/ 134992 w 500120"/>
                  <a:gd name="connsiteY4" fmla="*/ 169038 h 171266"/>
                  <a:gd name="connsiteX5" fmla="*/ 500117 w 500120"/>
                  <a:gd name="connsiteY5" fmla="*/ 763 h 17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0120" h="171266">
                    <a:moveTo>
                      <a:pt x="500117" y="763"/>
                    </a:moveTo>
                    <a:cubicBezTo>
                      <a:pt x="501175" y="-9291"/>
                      <a:pt x="223892" y="82784"/>
                      <a:pt x="141342" y="108713"/>
                    </a:cubicBezTo>
                    <a:cubicBezTo>
                      <a:pt x="58792" y="134642"/>
                      <a:pt x="-20583" y="156338"/>
                      <a:pt x="4817" y="156338"/>
                    </a:cubicBezTo>
                    <a:cubicBezTo>
                      <a:pt x="30217" y="156338"/>
                      <a:pt x="272046" y="106596"/>
                      <a:pt x="293742" y="108713"/>
                    </a:cubicBezTo>
                    <a:cubicBezTo>
                      <a:pt x="315438" y="110830"/>
                      <a:pt x="103771" y="184913"/>
                      <a:pt x="134992" y="169038"/>
                    </a:cubicBezTo>
                    <a:cubicBezTo>
                      <a:pt x="166213" y="153163"/>
                      <a:pt x="499059" y="10817"/>
                      <a:pt x="500117" y="7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 1155">
                <a:extLst>
                  <a:ext uri="{FF2B5EF4-FFF2-40B4-BE49-F238E27FC236}">
                    <a16:creationId xmlns:a16="http://schemas.microsoft.com/office/drawing/2014/main" id="{07664077-3F8A-AA9D-8766-94EC678C8160}"/>
                  </a:ext>
                </a:extLst>
              </p:cNvPr>
              <p:cNvSpPr/>
              <p:nvPr/>
            </p:nvSpPr>
            <p:spPr>
              <a:xfrm>
                <a:off x="6534120" y="5270643"/>
                <a:ext cx="609793" cy="82953"/>
              </a:xfrm>
              <a:custGeom>
                <a:avLst/>
                <a:gdLst>
                  <a:gd name="connsiteX0" fmla="*/ 30 w 609793"/>
                  <a:gd name="connsiteY0" fmla="*/ 18907 h 82953"/>
                  <a:gd name="connsiteX1" fmla="*/ 184180 w 609793"/>
                  <a:gd name="connsiteY1" fmla="*/ 3032 h 82953"/>
                  <a:gd name="connsiteX2" fmla="*/ 406430 w 609793"/>
                  <a:gd name="connsiteY2" fmla="*/ 79232 h 82953"/>
                  <a:gd name="connsiteX3" fmla="*/ 361980 w 609793"/>
                  <a:gd name="connsiteY3" fmla="*/ 60182 h 82953"/>
                  <a:gd name="connsiteX4" fmla="*/ 609630 w 609793"/>
                  <a:gd name="connsiteY4" fmla="*/ 76057 h 82953"/>
                  <a:gd name="connsiteX5" fmla="*/ 393730 w 609793"/>
                  <a:gd name="connsiteY5" fmla="*/ 72882 h 82953"/>
                  <a:gd name="connsiteX6" fmla="*/ 28605 w 609793"/>
                  <a:gd name="connsiteY6" fmla="*/ 82407 h 82953"/>
                  <a:gd name="connsiteX7" fmla="*/ 168305 w 609793"/>
                  <a:gd name="connsiteY7" fmla="*/ 53832 h 82953"/>
                  <a:gd name="connsiteX8" fmla="*/ 30 w 609793"/>
                  <a:gd name="connsiteY8" fmla="*/ 18907 h 8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793" h="82953">
                    <a:moveTo>
                      <a:pt x="30" y="18907"/>
                    </a:moveTo>
                    <a:cubicBezTo>
                      <a:pt x="2676" y="10440"/>
                      <a:pt x="116447" y="-7022"/>
                      <a:pt x="184180" y="3032"/>
                    </a:cubicBezTo>
                    <a:cubicBezTo>
                      <a:pt x="251913" y="13086"/>
                      <a:pt x="376797" y="69707"/>
                      <a:pt x="406430" y="79232"/>
                    </a:cubicBezTo>
                    <a:cubicBezTo>
                      <a:pt x="436063" y="88757"/>
                      <a:pt x="328113" y="60711"/>
                      <a:pt x="361980" y="60182"/>
                    </a:cubicBezTo>
                    <a:cubicBezTo>
                      <a:pt x="395847" y="59653"/>
                      <a:pt x="604338" y="73940"/>
                      <a:pt x="609630" y="76057"/>
                    </a:cubicBezTo>
                    <a:cubicBezTo>
                      <a:pt x="614922" y="78174"/>
                      <a:pt x="490567" y="71824"/>
                      <a:pt x="393730" y="72882"/>
                    </a:cubicBezTo>
                    <a:cubicBezTo>
                      <a:pt x="296893" y="73940"/>
                      <a:pt x="66176" y="85582"/>
                      <a:pt x="28605" y="82407"/>
                    </a:cubicBezTo>
                    <a:cubicBezTo>
                      <a:pt x="-8966" y="79232"/>
                      <a:pt x="166188" y="64415"/>
                      <a:pt x="168305" y="53832"/>
                    </a:cubicBezTo>
                    <a:cubicBezTo>
                      <a:pt x="170422" y="43249"/>
                      <a:pt x="-2616" y="27374"/>
                      <a:pt x="30" y="189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 1156">
                <a:extLst>
                  <a:ext uri="{FF2B5EF4-FFF2-40B4-BE49-F238E27FC236}">
                    <a16:creationId xmlns:a16="http://schemas.microsoft.com/office/drawing/2014/main" id="{2A3E080F-36B3-F54B-9ED8-936DABADA2DF}"/>
                  </a:ext>
                </a:extLst>
              </p:cNvPr>
              <p:cNvSpPr/>
              <p:nvPr/>
            </p:nvSpPr>
            <p:spPr>
              <a:xfrm>
                <a:off x="6746115" y="5403428"/>
                <a:ext cx="416722" cy="66629"/>
              </a:xfrm>
              <a:custGeom>
                <a:avLst/>
                <a:gdLst>
                  <a:gd name="connsiteX0" fmla="*/ 760 w 416722"/>
                  <a:gd name="connsiteY0" fmla="*/ 422 h 66629"/>
                  <a:gd name="connsiteX1" fmla="*/ 172210 w 416722"/>
                  <a:gd name="connsiteY1" fmla="*/ 35347 h 66629"/>
                  <a:gd name="connsiteX2" fmla="*/ 416685 w 416722"/>
                  <a:gd name="connsiteY2" fmla="*/ 16297 h 66629"/>
                  <a:gd name="connsiteX3" fmla="*/ 191260 w 416722"/>
                  <a:gd name="connsiteY3" fmla="*/ 57572 h 66629"/>
                  <a:gd name="connsiteX4" fmla="*/ 238885 w 416722"/>
                  <a:gd name="connsiteY4" fmla="*/ 63922 h 66629"/>
                  <a:gd name="connsiteX5" fmla="*/ 760 w 416722"/>
                  <a:gd name="connsiteY5" fmla="*/ 422 h 6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6722" h="66629">
                    <a:moveTo>
                      <a:pt x="760" y="422"/>
                    </a:moveTo>
                    <a:cubicBezTo>
                      <a:pt x="-10352" y="-4340"/>
                      <a:pt x="102889" y="32701"/>
                      <a:pt x="172210" y="35347"/>
                    </a:cubicBezTo>
                    <a:cubicBezTo>
                      <a:pt x="241531" y="37993"/>
                      <a:pt x="413510" y="12593"/>
                      <a:pt x="416685" y="16297"/>
                    </a:cubicBezTo>
                    <a:cubicBezTo>
                      <a:pt x="419860" y="20001"/>
                      <a:pt x="220893" y="49635"/>
                      <a:pt x="191260" y="57572"/>
                    </a:cubicBezTo>
                    <a:cubicBezTo>
                      <a:pt x="161627" y="65509"/>
                      <a:pt x="263227" y="69743"/>
                      <a:pt x="238885" y="63922"/>
                    </a:cubicBezTo>
                    <a:cubicBezTo>
                      <a:pt x="214543" y="58101"/>
                      <a:pt x="11872" y="5184"/>
                      <a:pt x="760" y="4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 1157">
                <a:extLst>
                  <a:ext uri="{FF2B5EF4-FFF2-40B4-BE49-F238E27FC236}">
                    <a16:creationId xmlns:a16="http://schemas.microsoft.com/office/drawing/2014/main" id="{D8609E90-A8D4-7724-7676-C09E9357C91C}"/>
                  </a:ext>
                </a:extLst>
              </p:cNvPr>
              <p:cNvSpPr/>
              <p:nvPr/>
            </p:nvSpPr>
            <p:spPr>
              <a:xfrm>
                <a:off x="6725509" y="5455918"/>
                <a:ext cx="545609" cy="84698"/>
              </a:xfrm>
              <a:custGeom>
                <a:avLst/>
                <a:gdLst>
                  <a:gd name="connsiteX0" fmla="*/ 8666 w 545609"/>
                  <a:gd name="connsiteY0" fmla="*/ 8257 h 84698"/>
                  <a:gd name="connsiteX1" fmla="*/ 240441 w 545609"/>
                  <a:gd name="connsiteY1" fmla="*/ 62232 h 84698"/>
                  <a:gd name="connsiteX2" fmla="*/ 354741 w 545609"/>
                  <a:gd name="connsiteY2" fmla="*/ 65407 h 84698"/>
                  <a:gd name="connsiteX3" fmla="*/ 545241 w 545609"/>
                  <a:gd name="connsiteY3" fmla="*/ 11432 h 84698"/>
                  <a:gd name="connsiteX4" fmla="*/ 402366 w 545609"/>
                  <a:gd name="connsiteY4" fmla="*/ 62232 h 84698"/>
                  <a:gd name="connsiteX5" fmla="*/ 376966 w 545609"/>
                  <a:gd name="connsiteY5" fmla="*/ 84457 h 84698"/>
                  <a:gd name="connsiteX6" fmla="*/ 218216 w 545609"/>
                  <a:gd name="connsiteY6" fmla="*/ 49532 h 84698"/>
                  <a:gd name="connsiteX7" fmla="*/ 62641 w 545609"/>
                  <a:gd name="connsiteY7" fmla="*/ 5082 h 84698"/>
                  <a:gd name="connsiteX8" fmla="*/ 8666 w 545609"/>
                  <a:gd name="connsiteY8" fmla="*/ 8257 h 8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609" h="84698">
                    <a:moveTo>
                      <a:pt x="8666" y="8257"/>
                    </a:moveTo>
                    <a:cubicBezTo>
                      <a:pt x="38299" y="17782"/>
                      <a:pt x="182762" y="52707"/>
                      <a:pt x="240441" y="62232"/>
                    </a:cubicBezTo>
                    <a:cubicBezTo>
                      <a:pt x="298120" y="71757"/>
                      <a:pt x="303941" y="73874"/>
                      <a:pt x="354741" y="65407"/>
                    </a:cubicBezTo>
                    <a:cubicBezTo>
                      <a:pt x="405541" y="56940"/>
                      <a:pt x="537304" y="11961"/>
                      <a:pt x="545241" y="11432"/>
                    </a:cubicBezTo>
                    <a:cubicBezTo>
                      <a:pt x="553179" y="10903"/>
                      <a:pt x="430412" y="50061"/>
                      <a:pt x="402366" y="62232"/>
                    </a:cubicBezTo>
                    <a:cubicBezTo>
                      <a:pt x="374320" y="74403"/>
                      <a:pt x="407658" y="86574"/>
                      <a:pt x="376966" y="84457"/>
                    </a:cubicBezTo>
                    <a:cubicBezTo>
                      <a:pt x="346274" y="82340"/>
                      <a:pt x="270604" y="62761"/>
                      <a:pt x="218216" y="49532"/>
                    </a:cubicBezTo>
                    <a:cubicBezTo>
                      <a:pt x="165829" y="36303"/>
                      <a:pt x="92804" y="13020"/>
                      <a:pt x="62641" y="5082"/>
                    </a:cubicBezTo>
                    <a:cubicBezTo>
                      <a:pt x="32478" y="-2856"/>
                      <a:pt x="-20967" y="-1268"/>
                      <a:pt x="8666" y="82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 1158">
                <a:extLst>
                  <a:ext uri="{FF2B5EF4-FFF2-40B4-BE49-F238E27FC236}">
                    <a16:creationId xmlns:a16="http://schemas.microsoft.com/office/drawing/2014/main" id="{2450AB57-7F08-1784-B34B-740CB4B3850D}"/>
                  </a:ext>
                </a:extLst>
              </p:cNvPr>
              <p:cNvSpPr/>
              <p:nvPr/>
            </p:nvSpPr>
            <p:spPr>
              <a:xfrm>
                <a:off x="6648363" y="5419358"/>
                <a:ext cx="409662" cy="196254"/>
              </a:xfrm>
              <a:custGeom>
                <a:avLst/>
                <a:gdLst>
                  <a:gd name="connsiteX0" fmla="*/ 87 w 409662"/>
                  <a:gd name="connsiteY0" fmla="*/ 367 h 196254"/>
                  <a:gd name="connsiteX1" fmla="*/ 174712 w 409662"/>
                  <a:gd name="connsiteY1" fmla="*/ 95617 h 196254"/>
                  <a:gd name="connsiteX2" fmla="*/ 377912 w 409662"/>
                  <a:gd name="connsiteY2" fmla="*/ 143242 h 196254"/>
                  <a:gd name="connsiteX3" fmla="*/ 323937 w 409662"/>
                  <a:gd name="connsiteY3" fmla="*/ 124192 h 196254"/>
                  <a:gd name="connsiteX4" fmla="*/ 409662 w 409662"/>
                  <a:gd name="connsiteY4" fmla="*/ 194042 h 196254"/>
                  <a:gd name="connsiteX5" fmla="*/ 323937 w 409662"/>
                  <a:gd name="connsiteY5" fmla="*/ 171817 h 196254"/>
                  <a:gd name="connsiteX6" fmla="*/ 111212 w 409662"/>
                  <a:gd name="connsiteY6" fmla="*/ 101967 h 196254"/>
                  <a:gd name="connsiteX7" fmla="*/ 196937 w 409662"/>
                  <a:gd name="connsiteY7" fmla="*/ 133717 h 196254"/>
                  <a:gd name="connsiteX8" fmla="*/ 87 w 409662"/>
                  <a:gd name="connsiteY8" fmla="*/ 367 h 196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62" h="196254">
                    <a:moveTo>
                      <a:pt x="87" y="367"/>
                    </a:moveTo>
                    <a:cubicBezTo>
                      <a:pt x="-3617" y="-5983"/>
                      <a:pt x="111741" y="71805"/>
                      <a:pt x="174712" y="95617"/>
                    </a:cubicBezTo>
                    <a:cubicBezTo>
                      <a:pt x="237683" y="119429"/>
                      <a:pt x="353041" y="138480"/>
                      <a:pt x="377912" y="143242"/>
                    </a:cubicBezTo>
                    <a:cubicBezTo>
                      <a:pt x="402783" y="148004"/>
                      <a:pt x="318645" y="115725"/>
                      <a:pt x="323937" y="124192"/>
                    </a:cubicBezTo>
                    <a:cubicBezTo>
                      <a:pt x="329229" y="132659"/>
                      <a:pt x="409662" y="186105"/>
                      <a:pt x="409662" y="194042"/>
                    </a:cubicBezTo>
                    <a:cubicBezTo>
                      <a:pt x="409662" y="201979"/>
                      <a:pt x="373679" y="187163"/>
                      <a:pt x="323937" y="171817"/>
                    </a:cubicBezTo>
                    <a:cubicBezTo>
                      <a:pt x="274195" y="156471"/>
                      <a:pt x="132379" y="108317"/>
                      <a:pt x="111212" y="101967"/>
                    </a:cubicBezTo>
                    <a:cubicBezTo>
                      <a:pt x="90045" y="95617"/>
                      <a:pt x="214399" y="144829"/>
                      <a:pt x="196937" y="133717"/>
                    </a:cubicBezTo>
                    <a:cubicBezTo>
                      <a:pt x="179475" y="122605"/>
                      <a:pt x="3791" y="6717"/>
                      <a:pt x="87" y="3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 1159">
                <a:extLst>
                  <a:ext uri="{FF2B5EF4-FFF2-40B4-BE49-F238E27FC236}">
                    <a16:creationId xmlns:a16="http://schemas.microsoft.com/office/drawing/2014/main" id="{04DCA229-7F4A-E26F-0299-FA472D4B1C25}"/>
                  </a:ext>
                </a:extLst>
              </p:cNvPr>
              <p:cNvSpPr/>
              <p:nvPr/>
            </p:nvSpPr>
            <p:spPr>
              <a:xfrm>
                <a:off x="6927467" y="5629432"/>
                <a:ext cx="527547" cy="117609"/>
              </a:xfrm>
              <a:custGeom>
                <a:avLst/>
                <a:gdLst>
                  <a:gd name="connsiteX0" fmla="*/ 383 w 527547"/>
                  <a:gd name="connsiteY0" fmla="*/ 22068 h 117609"/>
                  <a:gd name="connsiteX1" fmla="*/ 232158 w 527547"/>
                  <a:gd name="connsiteY1" fmla="*/ 6193 h 117609"/>
                  <a:gd name="connsiteX2" fmla="*/ 184533 w 527547"/>
                  <a:gd name="connsiteY2" fmla="*/ 18893 h 117609"/>
                  <a:gd name="connsiteX3" fmla="*/ 257558 w 527547"/>
                  <a:gd name="connsiteY3" fmla="*/ 37943 h 117609"/>
                  <a:gd name="connsiteX4" fmla="*/ 527433 w 527547"/>
                  <a:gd name="connsiteY4" fmla="*/ 117318 h 117609"/>
                  <a:gd name="connsiteX5" fmla="*/ 222633 w 527547"/>
                  <a:gd name="connsiteY5" fmla="*/ 6193 h 117609"/>
                  <a:gd name="connsiteX6" fmla="*/ 178183 w 527547"/>
                  <a:gd name="connsiteY6" fmla="*/ 15718 h 117609"/>
                  <a:gd name="connsiteX7" fmla="*/ 383 w 527547"/>
                  <a:gd name="connsiteY7" fmla="*/ 22068 h 11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7547" h="117609">
                    <a:moveTo>
                      <a:pt x="383" y="22068"/>
                    </a:moveTo>
                    <a:cubicBezTo>
                      <a:pt x="9379" y="20481"/>
                      <a:pt x="201466" y="6722"/>
                      <a:pt x="232158" y="6193"/>
                    </a:cubicBezTo>
                    <a:cubicBezTo>
                      <a:pt x="262850" y="5664"/>
                      <a:pt x="180300" y="13601"/>
                      <a:pt x="184533" y="18893"/>
                    </a:cubicBezTo>
                    <a:cubicBezTo>
                      <a:pt x="188766" y="24185"/>
                      <a:pt x="257558" y="37943"/>
                      <a:pt x="257558" y="37943"/>
                    </a:cubicBezTo>
                    <a:cubicBezTo>
                      <a:pt x="314708" y="54347"/>
                      <a:pt x="533254" y="122610"/>
                      <a:pt x="527433" y="117318"/>
                    </a:cubicBezTo>
                    <a:cubicBezTo>
                      <a:pt x="521612" y="112026"/>
                      <a:pt x="280841" y="23126"/>
                      <a:pt x="222633" y="6193"/>
                    </a:cubicBezTo>
                    <a:cubicBezTo>
                      <a:pt x="164425" y="-10740"/>
                      <a:pt x="213108" y="12014"/>
                      <a:pt x="178183" y="15718"/>
                    </a:cubicBezTo>
                    <a:cubicBezTo>
                      <a:pt x="143258" y="19422"/>
                      <a:pt x="-8613" y="23655"/>
                      <a:pt x="383" y="220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 1160">
                <a:extLst>
                  <a:ext uri="{FF2B5EF4-FFF2-40B4-BE49-F238E27FC236}">
                    <a16:creationId xmlns:a16="http://schemas.microsoft.com/office/drawing/2014/main" id="{E228B043-0804-A1FA-B579-C58C3BEC0D20}"/>
                  </a:ext>
                </a:extLst>
              </p:cNvPr>
              <p:cNvSpPr/>
              <p:nvPr/>
            </p:nvSpPr>
            <p:spPr>
              <a:xfrm>
                <a:off x="6950060" y="5672235"/>
                <a:ext cx="580850" cy="398479"/>
              </a:xfrm>
              <a:custGeom>
                <a:avLst/>
                <a:gdLst>
                  <a:gd name="connsiteX0" fmla="*/ 15 w 580850"/>
                  <a:gd name="connsiteY0" fmla="*/ 4665 h 398479"/>
                  <a:gd name="connsiteX1" fmla="*/ 231790 w 580850"/>
                  <a:gd name="connsiteY1" fmla="*/ 11015 h 398479"/>
                  <a:gd name="connsiteX2" fmla="*/ 196865 w 580850"/>
                  <a:gd name="connsiteY2" fmla="*/ 7840 h 398479"/>
                  <a:gd name="connsiteX3" fmla="*/ 431815 w 580850"/>
                  <a:gd name="connsiteY3" fmla="*/ 74515 h 398479"/>
                  <a:gd name="connsiteX4" fmla="*/ 488965 w 580850"/>
                  <a:gd name="connsiteY4" fmla="*/ 103090 h 398479"/>
                  <a:gd name="connsiteX5" fmla="*/ 568340 w 580850"/>
                  <a:gd name="connsiteY5" fmla="*/ 239615 h 398479"/>
                  <a:gd name="connsiteX6" fmla="*/ 577865 w 580850"/>
                  <a:gd name="connsiteY6" fmla="*/ 398365 h 398479"/>
                  <a:gd name="connsiteX7" fmla="*/ 539765 w 580850"/>
                  <a:gd name="connsiteY7" fmla="*/ 214215 h 398479"/>
                  <a:gd name="connsiteX8" fmla="*/ 371490 w 580850"/>
                  <a:gd name="connsiteY8" fmla="*/ 87215 h 398479"/>
                  <a:gd name="connsiteX9" fmla="*/ 444515 w 580850"/>
                  <a:gd name="connsiteY9" fmla="*/ 141190 h 398479"/>
                  <a:gd name="connsiteX10" fmla="*/ 247665 w 580850"/>
                  <a:gd name="connsiteY10" fmla="*/ 87215 h 398479"/>
                  <a:gd name="connsiteX11" fmla="*/ 79390 w 580850"/>
                  <a:gd name="connsiteY11" fmla="*/ 49115 h 398479"/>
                  <a:gd name="connsiteX12" fmla="*/ 219090 w 580850"/>
                  <a:gd name="connsiteY12" fmla="*/ 90390 h 398479"/>
                  <a:gd name="connsiteX13" fmla="*/ 15 w 580850"/>
                  <a:gd name="connsiteY13" fmla="*/ 4665 h 39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0850" h="398479">
                    <a:moveTo>
                      <a:pt x="15" y="4665"/>
                    </a:moveTo>
                    <a:cubicBezTo>
                      <a:pt x="2132" y="-8564"/>
                      <a:pt x="198982" y="10486"/>
                      <a:pt x="231790" y="11015"/>
                    </a:cubicBezTo>
                    <a:cubicBezTo>
                      <a:pt x="264598" y="11544"/>
                      <a:pt x="163528" y="-2743"/>
                      <a:pt x="196865" y="7840"/>
                    </a:cubicBezTo>
                    <a:cubicBezTo>
                      <a:pt x="230203" y="18423"/>
                      <a:pt x="383132" y="58640"/>
                      <a:pt x="431815" y="74515"/>
                    </a:cubicBezTo>
                    <a:cubicBezTo>
                      <a:pt x="480498" y="90390"/>
                      <a:pt x="466211" y="75573"/>
                      <a:pt x="488965" y="103090"/>
                    </a:cubicBezTo>
                    <a:cubicBezTo>
                      <a:pt x="511719" y="130607"/>
                      <a:pt x="553523" y="190403"/>
                      <a:pt x="568340" y="239615"/>
                    </a:cubicBezTo>
                    <a:cubicBezTo>
                      <a:pt x="583157" y="288827"/>
                      <a:pt x="582627" y="402598"/>
                      <a:pt x="577865" y="398365"/>
                    </a:cubicBezTo>
                    <a:cubicBezTo>
                      <a:pt x="573103" y="394132"/>
                      <a:pt x="574161" y="266073"/>
                      <a:pt x="539765" y="214215"/>
                    </a:cubicBezTo>
                    <a:cubicBezTo>
                      <a:pt x="505369" y="162357"/>
                      <a:pt x="387365" y="99386"/>
                      <a:pt x="371490" y="87215"/>
                    </a:cubicBezTo>
                    <a:cubicBezTo>
                      <a:pt x="355615" y="75044"/>
                      <a:pt x="465152" y="141190"/>
                      <a:pt x="444515" y="141190"/>
                    </a:cubicBezTo>
                    <a:cubicBezTo>
                      <a:pt x="423878" y="141190"/>
                      <a:pt x="308519" y="102561"/>
                      <a:pt x="247665" y="87215"/>
                    </a:cubicBezTo>
                    <a:cubicBezTo>
                      <a:pt x="186811" y="71869"/>
                      <a:pt x="84153" y="48586"/>
                      <a:pt x="79390" y="49115"/>
                    </a:cubicBezTo>
                    <a:cubicBezTo>
                      <a:pt x="74628" y="49644"/>
                      <a:pt x="226498" y="97269"/>
                      <a:pt x="219090" y="90390"/>
                    </a:cubicBezTo>
                    <a:cubicBezTo>
                      <a:pt x="211682" y="83511"/>
                      <a:pt x="-2102" y="17894"/>
                      <a:pt x="15" y="46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 1161">
                <a:extLst>
                  <a:ext uri="{FF2B5EF4-FFF2-40B4-BE49-F238E27FC236}">
                    <a16:creationId xmlns:a16="http://schemas.microsoft.com/office/drawing/2014/main" id="{F8A1BAD9-667E-6D20-61DD-AF117BEC8EC1}"/>
                  </a:ext>
                </a:extLst>
              </p:cNvPr>
              <p:cNvSpPr/>
              <p:nvPr/>
            </p:nvSpPr>
            <p:spPr>
              <a:xfrm>
                <a:off x="7432559" y="6089577"/>
                <a:ext cx="105541" cy="392613"/>
              </a:xfrm>
              <a:custGeom>
                <a:avLst/>
                <a:gdLst>
                  <a:gd name="connsiteX0" fmla="*/ 63616 w 105541"/>
                  <a:gd name="connsiteY0" fmla="*/ 73 h 392613"/>
                  <a:gd name="connsiteX1" fmla="*/ 79491 w 105541"/>
                  <a:gd name="connsiteY1" fmla="*/ 215973 h 392613"/>
                  <a:gd name="connsiteX2" fmla="*/ 104891 w 105541"/>
                  <a:gd name="connsiteY2" fmla="*/ 368373 h 392613"/>
                  <a:gd name="connsiteX3" fmla="*/ 89016 w 105541"/>
                  <a:gd name="connsiteY3" fmla="*/ 342973 h 392613"/>
                  <a:gd name="connsiteX4" fmla="*/ 116 w 105541"/>
                  <a:gd name="connsiteY4" fmla="*/ 63573 h 392613"/>
                  <a:gd name="connsiteX5" fmla="*/ 69966 w 105541"/>
                  <a:gd name="connsiteY5" fmla="*/ 390598 h 392613"/>
                  <a:gd name="connsiteX6" fmla="*/ 60441 w 105541"/>
                  <a:gd name="connsiteY6" fmla="*/ 193748 h 392613"/>
                  <a:gd name="connsiteX7" fmla="*/ 63616 w 105541"/>
                  <a:gd name="connsiteY7" fmla="*/ 73 h 39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41" h="392613">
                    <a:moveTo>
                      <a:pt x="63616" y="73"/>
                    </a:moveTo>
                    <a:cubicBezTo>
                      <a:pt x="66791" y="3777"/>
                      <a:pt x="72612" y="154590"/>
                      <a:pt x="79491" y="215973"/>
                    </a:cubicBezTo>
                    <a:cubicBezTo>
                      <a:pt x="86370" y="277356"/>
                      <a:pt x="104891" y="368373"/>
                      <a:pt x="104891" y="368373"/>
                    </a:cubicBezTo>
                    <a:cubicBezTo>
                      <a:pt x="106478" y="389540"/>
                      <a:pt x="106478" y="393773"/>
                      <a:pt x="89016" y="342973"/>
                    </a:cubicBezTo>
                    <a:cubicBezTo>
                      <a:pt x="71554" y="292173"/>
                      <a:pt x="3291" y="55635"/>
                      <a:pt x="116" y="63573"/>
                    </a:cubicBezTo>
                    <a:cubicBezTo>
                      <a:pt x="-3059" y="71511"/>
                      <a:pt x="59912" y="368902"/>
                      <a:pt x="69966" y="390598"/>
                    </a:cubicBezTo>
                    <a:cubicBezTo>
                      <a:pt x="80020" y="412294"/>
                      <a:pt x="60441" y="253015"/>
                      <a:pt x="60441" y="193748"/>
                    </a:cubicBezTo>
                    <a:cubicBezTo>
                      <a:pt x="60441" y="134481"/>
                      <a:pt x="60441" y="-3631"/>
                      <a:pt x="63616" y="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 1162">
                <a:extLst>
                  <a:ext uri="{FF2B5EF4-FFF2-40B4-BE49-F238E27FC236}">
                    <a16:creationId xmlns:a16="http://schemas.microsoft.com/office/drawing/2014/main" id="{3F09DFA1-1C41-570C-4B9B-139F8832380D}"/>
                  </a:ext>
                </a:extLst>
              </p:cNvPr>
              <p:cNvSpPr/>
              <p:nvPr/>
            </p:nvSpPr>
            <p:spPr>
              <a:xfrm>
                <a:off x="7111958" y="5778487"/>
                <a:ext cx="369191" cy="370297"/>
              </a:xfrm>
              <a:custGeom>
                <a:avLst/>
                <a:gdLst>
                  <a:gd name="connsiteX0" fmla="*/ 42 w 369191"/>
                  <a:gd name="connsiteY0" fmla="*/ 13 h 370297"/>
                  <a:gd name="connsiteX1" fmla="*/ 231817 w 369191"/>
                  <a:gd name="connsiteY1" fmla="*/ 120663 h 370297"/>
                  <a:gd name="connsiteX2" fmla="*/ 365167 w 369191"/>
                  <a:gd name="connsiteY2" fmla="*/ 368313 h 370297"/>
                  <a:gd name="connsiteX3" fmla="*/ 323892 w 369191"/>
                  <a:gd name="connsiteY3" fmla="*/ 228613 h 370297"/>
                  <a:gd name="connsiteX4" fmla="*/ 215942 w 369191"/>
                  <a:gd name="connsiteY4" fmla="*/ 76213 h 370297"/>
                  <a:gd name="connsiteX5" fmla="*/ 250867 w 369191"/>
                  <a:gd name="connsiteY5" fmla="*/ 127013 h 370297"/>
                  <a:gd name="connsiteX6" fmla="*/ 42 w 369191"/>
                  <a:gd name="connsiteY6" fmla="*/ 13 h 370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191" h="370297">
                    <a:moveTo>
                      <a:pt x="42" y="13"/>
                    </a:moveTo>
                    <a:cubicBezTo>
                      <a:pt x="-3133" y="-1045"/>
                      <a:pt x="170963" y="59280"/>
                      <a:pt x="231817" y="120663"/>
                    </a:cubicBezTo>
                    <a:cubicBezTo>
                      <a:pt x="292671" y="182046"/>
                      <a:pt x="349821" y="350321"/>
                      <a:pt x="365167" y="368313"/>
                    </a:cubicBezTo>
                    <a:cubicBezTo>
                      <a:pt x="380513" y="386305"/>
                      <a:pt x="348763" y="277296"/>
                      <a:pt x="323892" y="228613"/>
                    </a:cubicBezTo>
                    <a:cubicBezTo>
                      <a:pt x="299021" y="179930"/>
                      <a:pt x="228113" y="93146"/>
                      <a:pt x="215942" y="76213"/>
                    </a:cubicBezTo>
                    <a:cubicBezTo>
                      <a:pt x="203771" y="59280"/>
                      <a:pt x="278913" y="137596"/>
                      <a:pt x="250867" y="127013"/>
                    </a:cubicBezTo>
                    <a:cubicBezTo>
                      <a:pt x="222821" y="116430"/>
                      <a:pt x="3217" y="1071"/>
                      <a:pt x="42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 1163">
                <a:extLst>
                  <a:ext uri="{FF2B5EF4-FFF2-40B4-BE49-F238E27FC236}">
                    <a16:creationId xmlns:a16="http://schemas.microsoft.com/office/drawing/2014/main" id="{B3520808-592A-044E-28D1-92617379D9B0}"/>
                  </a:ext>
                </a:extLst>
              </p:cNvPr>
              <p:cNvSpPr/>
              <p:nvPr/>
            </p:nvSpPr>
            <p:spPr>
              <a:xfrm>
                <a:off x="7162487" y="5800709"/>
                <a:ext cx="246603" cy="215959"/>
              </a:xfrm>
              <a:custGeom>
                <a:avLst/>
                <a:gdLst>
                  <a:gd name="connsiteX0" fmla="*/ 313 w 246603"/>
                  <a:gd name="connsiteY0" fmla="*/ 16 h 215959"/>
                  <a:gd name="connsiteX1" fmla="*/ 184463 w 246603"/>
                  <a:gd name="connsiteY1" fmla="*/ 139716 h 215959"/>
                  <a:gd name="connsiteX2" fmla="*/ 244788 w 246603"/>
                  <a:gd name="connsiteY2" fmla="*/ 215916 h 215959"/>
                  <a:gd name="connsiteX3" fmla="*/ 127313 w 246603"/>
                  <a:gd name="connsiteY3" fmla="*/ 130191 h 215959"/>
                  <a:gd name="connsiteX4" fmla="*/ 140013 w 246603"/>
                  <a:gd name="connsiteY4" fmla="*/ 130191 h 215959"/>
                  <a:gd name="connsiteX5" fmla="*/ 313 w 246603"/>
                  <a:gd name="connsiteY5" fmla="*/ 16 h 215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603" h="215959">
                    <a:moveTo>
                      <a:pt x="313" y="16"/>
                    </a:moveTo>
                    <a:cubicBezTo>
                      <a:pt x="7721" y="1603"/>
                      <a:pt x="143717" y="103733"/>
                      <a:pt x="184463" y="139716"/>
                    </a:cubicBezTo>
                    <a:cubicBezTo>
                      <a:pt x="225209" y="175699"/>
                      <a:pt x="254313" y="217504"/>
                      <a:pt x="244788" y="215916"/>
                    </a:cubicBezTo>
                    <a:cubicBezTo>
                      <a:pt x="235263" y="214329"/>
                      <a:pt x="144775" y="144478"/>
                      <a:pt x="127313" y="130191"/>
                    </a:cubicBezTo>
                    <a:cubicBezTo>
                      <a:pt x="109851" y="115904"/>
                      <a:pt x="161180" y="147124"/>
                      <a:pt x="140013" y="130191"/>
                    </a:cubicBezTo>
                    <a:cubicBezTo>
                      <a:pt x="118846" y="113258"/>
                      <a:pt x="-7095" y="-1571"/>
                      <a:pt x="313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 1164">
                <a:extLst>
                  <a:ext uri="{FF2B5EF4-FFF2-40B4-BE49-F238E27FC236}">
                    <a16:creationId xmlns:a16="http://schemas.microsoft.com/office/drawing/2014/main" id="{A6DBABF2-097D-418C-B024-DB9EF8D455B3}"/>
                  </a:ext>
                </a:extLst>
              </p:cNvPr>
              <p:cNvSpPr/>
              <p:nvPr/>
            </p:nvSpPr>
            <p:spPr>
              <a:xfrm>
                <a:off x="7092950" y="6459762"/>
                <a:ext cx="430405" cy="455474"/>
              </a:xfrm>
              <a:custGeom>
                <a:avLst/>
                <a:gdLst>
                  <a:gd name="connsiteX0" fmla="*/ 428625 w 430405"/>
                  <a:gd name="connsiteY0" fmla="*/ 1363 h 455474"/>
                  <a:gd name="connsiteX1" fmla="*/ 342900 w 430405"/>
                  <a:gd name="connsiteY1" fmla="*/ 198213 h 455474"/>
                  <a:gd name="connsiteX2" fmla="*/ 282575 w 430405"/>
                  <a:gd name="connsiteY2" fmla="*/ 299813 h 455474"/>
                  <a:gd name="connsiteX3" fmla="*/ 0 w 430405"/>
                  <a:gd name="connsiteY3" fmla="*/ 455388 h 455474"/>
                  <a:gd name="connsiteX4" fmla="*/ 282575 w 430405"/>
                  <a:gd name="connsiteY4" fmla="*/ 277588 h 455474"/>
                  <a:gd name="connsiteX5" fmla="*/ 257175 w 430405"/>
                  <a:gd name="connsiteY5" fmla="*/ 306163 h 455474"/>
                  <a:gd name="connsiteX6" fmla="*/ 428625 w 430405"/>
                  <a:gd name="connsiteY6" fmla="*/ 1363 h 45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405" h="455474">
                    <a:moveTo>
                      <a:pt x="428625" y="1363"/>
                    </a:moveTo>
                    <a:cubicBezTo>
                      <a:pt x="442913" y="-16629"/>
                      <a:pt x="367242" y="148471"/>
                      <a:pt x="342900" y="198213"/>
                    </a:cubicBezTo>
                    <a:cubicBezTo>
                      <a:pt x="318558" y="247955"/>
                      <a:pt x="339725" y="256950"/>
                      <a:pt x="282575" y="299813"/>
                    </a:cubicBezTo>
                    <a:cubicBezTo>
                      <a:pt x="225425" y="342676"/>
                      <a:pt x="0" y="459092"/>
                      <a:pt x="0" y="455388"/>
                    </a:cubicBezTo>
                    <a:cubicBezTo>
                      <a:pt x="0" y="451684"/>
                      <a:pt x="239712" y="302459"/>
                      <a:pt x="282575" y="277588"/>
                    </a:cubicBezTo>
                    <a:cubicBezTo>
                      <a:pt x="325437" y="252717"/>
                      <a:pt x="230717" y="352730"/>
                      <a:pt x="257175" y="306163"/>
                    </a:cubicBezTo>
                    <a:cubicBezTo>
                      <a:pt x="283633" y="259596"/>
                      <a:pt x="414337" y="19355"/>
                      <a:pt x="428625" y="13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 1165">
                <a:extLst>
                  <a:ext uri="{FF2B5EF4-FFF2-40B4-BE49-F238E27FC236}">
                    <a16:creationId xmlns:a16="http://schemas.microsoft.com/office/drawing/2014/main" id="{AF1C64DB-613F-6C32-B809-A4C59FA3A0C3}"/>
                  </a:ext>
                </a:extLst>
              </p:cNvPr>
              <p:cNvSpPr/>
              <p:nvPr/>
            </p:nvSpPr>
            <p:spPr>
              <a:xfrm>
                <a:off x="6499811" y="6568669"/>
                <a:ext cx="668551" cy="333629"/>
              </a:xfrm>
              <a:custGeom>
                <a:avLst/>
                <a:gdLst>
                  <a:gd name="connsiteX0" fmla="*/ 2589 w 668551"/>
                  <a:gd name="connsiteY0" fmla="*/ 406 h 333629"/>
                  <a:gd name="connsiteX1" fmla="*/ 447089 w 668551"/>
                  <a:gd name="connsiteY1" fmla="*/ 229006 h 333629"/>
                  <a:gd name="connsiteX2" fmla="*/ 621714 w 668551"/>
                  <a:gd name="connsiteY2" fmla="*/ 298856 h 333629"/>
                  <a:gd name="connsiteX3" fmla="*/ 662989 w 668551"/>
                  <a:gd name="connsiteY3" fmla="*/ 302031 h 333629"/>
                  <a:gd name="connsiteX4" fmla="*/ 523289 w 668551"/>
                  <a:gd name="connsiteY4" fmla="*/ 302031 h 333629"/>
                  <a:gd name="connsiteX5" fmla="*/ 558214 w 668551"/>
                  <a:gd name="connsiteY5" fmla="*/ 324256 h 333629"/>
                  <a:gd name="connsiteX6" fmla="*/ 193089 w 668551"/>
                  <a:gd name="connsiteY6" fmla="*/ 127406 h 333629"/>
                  <a:gd name="connsiteX7" fmla="*/ 259764 w 668551"/>
                  <a:gd name="connsiteY7" fmla="*/ 171856 h 333629"/>
                  <a:gd name="connsiteX8" fmla="*/ 2589 w 668551"/>
                  <a:gd name="connsiteY8" fmla="*/ 406 h 33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551" h="333629">
                    <a:moveTo>
                      <a:pt x="2589" y="406"/>
                    </a:moveTo>
                    <a:cubicBezTo>
                      <a:pt x="33810" y="9931"/>
                      <a:pt x="343902" y="179264"/>
                      <a:pt x="447089" y="229006"/>
                    </a:cubicBezTo>
                    <a:cubicBezTo>
                      <a:pt x="550277" y="278748"/>
                      <a:pt x="585731" y="286685"/>
                      <a:pt x="621714" y="298856"/>
                    </a:cubicBezTo>
                    <a:cubicBezTo>
                      <a:pt x="657697" y="311027"/>
                      <a:pt x="679393" y="301502"/>
                      <a:pt x="662989" y="302031"/>
                    </a:cubicBezTo>
                    <a:cubicBezTo>
                      <a:pt x="646585" y="302560"/>
                      <a:pt x="540751" y="298327"/>
                      <a:pt x="523289" y="302031"/>
                    </a:cubicBezTo>
                    <a:cubicBezTo>
                      <a:pt x="505827" y="305735"/>
                      <a:pt x="613247" y="353360"/>
                      <a:pt x="558214" y="324256"/>
                    </a:cubicBezTo>
                    <a:cubicBezTo>
                      <a:pt x="503181" y="295152"/>
                      <a:pt x="242831" y="152806"/>
                      <a:pt x="193089" y="127406"/>
                    </a:cubicBezTo>
                    <a:cubicBezTo>
                      <a:pt x="143347" y="102006"/>
                      <a:pt x="287281" y="191964"/>
                      <a:pt x="259764" y="171856"/>
                    </a:cubicBezTo>
                    <a:cubicBezTo>
                      <a:pt x="232247" y="151748"/>
                      <a:pt x="-28632" y="-9119"/>
                      <a:pt x="2589" y="4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 1166">
                <a:extLst>
                  <a:ext uri="{FF2B5EF4-FFF2-40B4-BE49-F238E27FC236}">
                    <a16:creationId xmlns:a16="http://schemas.microsoft.com/office/drawing/2014/main" id="{4A77CA83-1C6A-AB3C-F417-166C236884BD}"/>
                  </a:ext>
                </a:extLst>
              </p:cNvPr>
              <p:cNvSpPr/>
              <p:nvPr/>
            </p:nvSpPr>
            <p:spPr>
              <a:xfrm>
                <a:off x="7232636" y="5880026"/>
                <a:ext cx="169058" cy="809959"/>
              </a:xfrm>
              <a:custGeom>
                <a:avLst/>
                <a:gdLst>
                  <a:gd name="connsiteX0" fmla="*/ 14 w 169058"/>
                  <a:gd name="connsiteY0" fmla="*/ 74 h 809959"/>
                  <a:gd name="connsiteX1" fmla="*/ 155589 w 169058"/>
                  <a:gd name="connsiteY1" fmla="*/ 352499 h 809959"/>
                  <a:gd name="connsiteX2" fmla="*/ 158764 w 169058"/>
                  <a:gd name="connsiteY2" fmla="*/ 793824 h 809959"/>
                  <a:gd name="connsiteX3" fmla="*/ 158764 w 169058"/>
                  <a:gd name="connsiteY3" fmla="*/ 673174 h 809959"/>
                  <a:gd name="connsiteX4" fmla="*/ 127014 w 169058"/>
                  <a:gd name="connsiteY4" fmla="*/ 285824 h 809959"/>
                  <a:gd name="connsiteX5" fmla="*/ 165114 w 169058"/>
                  <a:gd name="connsiteY5" fmla="*/ 381074 h 809959"/>
                  <a:gd name="connsiteX6" fmla="*/ 14 w 169058"/>
                  <a:gd name="connsiteY6" fmla="*/ 74 h 809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058" h="809959">
                    <a:moveTo>
                      <a:pt x="14" y="74"/>
                    </a:moveTo>
                    <a:cubicBezTo>
                      <a:pt x="-1573" y="-4688"/>
                      <a:pt x="129131" y="220207"/>
                      <a:pt x="155589" y="352499"/>
                    </a:cubicBezTo>
                    <a:cubicBezTo>
                      <a:pt x="182047" y="484791"/>
                      <a:pt x="158235" y="740378"/>
                      <a:pt x="158764" y="793824"/>
                    </a:cubicBezTo>
                    <a:cubicBezTo>
                      <a:pt x="159293" y="847270"/>
                      <a:pt x="164056" y="757841"/>
                      <a:pt x="158764" y="673174"/>
                    </a:cubicBezTo>
                    <a:cubicBezTo>
                      <a:pt x="153472" y="588507"/>
                      <a:pt x="125956" y="334507"/>
                      <a:pt x="127014" y="285824"/>
                    </a:cubicBezTo>
                    <a:cubicBezTo>
                      <a:pt x="128072" y="237141"/>
                      <a:pt x="184164" y="429757"/>
                      <a:pt x="165114" y="381074"/>
                    </a:cubicBezTo>
                    <a:cubicBezTo>
                      <a:pt x="146064" y="332391"/>
                      <a:pt x="1601" y="4836"/>
                      <a:pt x="14" y="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 1167">
                <a:extLst>
                  <a:ext uri="{FF2B5EF4-FFF2-40B4-BE49-F238E27FC236}">
                    <a16:creationId xmlns:a16="http://schemas.microsoft.com/office/drawing/2014/main" id="{7D9DAB4D-A88F-41D0-5DBC-EF89A4D3ED3D}"/>
                  </a:ext>
                </a:extLst>
              </p:cNvPr>
              <p:cNvSpPr/>
              <p:nvPr/>
            </p:nvSpPr>
            <p:spPr>
              <a:xfrm>
                <a:off x="7140445" y="5816600"/>
                <a:ext cx="116209" cy="854858"/>
              </a:xfrm>
              <a:custGeom>
                <a:avLst/>
                <a:gdLst>
                  <a:gd name="connsiteX0" fmla="*/ 130 w 116209"/>
                  <a:gd name="connsiteY0" fmla="*/ 0 h 854858"/>
                  <a:gd name="connsiteX1" fmla="*/ 111255 w 116209"/>
                  <a:gd name="connsiteY1" fmla="*/ 355600 h 854858"/>
                  <a:gd name="connsiteX2" fmla="*/ 98555 w 116209"/>
                  <a:gd name="connsiteY2" fmla="*/ 314325 h 854858"/>
                  <a:gd name="connsiteX3" fmla="*/ 114430 w 116209"/>
                  <a:gd name="connsiteY3" fmla="*/ 673100 h 854858"/>
                  <a:gd name="connsiteX4" fmla="*/ 98555 w 116209"/>
                  <a:gd name="connsiteY4" fmla="*/ 841375 h 854858"/>
                  <a:gd name="connsiteX5" fmla="*/ 95380 w 116209"/>
                  <a:gd name="connsiteY5" fmla="*/ 330200 h 854858"/>
                  <a:gd name="connsiteX6" fmla="*/ 89030 w 116209"/>
                  <a:gd name="connsiteY6" fmla="*/ 352425 h 854858"/>
                  <a:gd name="connsiteX7" fmla="*/ 130 w 116209"/>
                  <a:gd name="connsiteY7" fmla="*/ 0 h 85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209" h="854858">
                    <a:moveTo>
                      <a:pt x="130" y="0"/>
                    </a:moveTo>
                    <a:cubicBezTo>
                      <a:pt x="3834" y="529"/>
                      <a:pt x="94851" y="303212"/>
                      <a:pt x="111255" y="355600"/>
                    </a:cubicBezTo>
                    <a:cubicBezTo>
                      <a:pt x="127659" y="407988"/>
                      <a:pt x="98026" y="261408"/>
                      <a:pt x="98555" y="314325"/>
                    </a:cubicBezTo>
                    <a:cubicBezTo>
                      <a:pt x="99084" y="367242"/>
                      <a:pt x="114430" y="585258"/>
                      <a:pt x="114430" y="673100"/>
                    </a:cubicBezTo>
                    <a:cubicBezTo>
                      <a:pt x="114430" y="760942"/>
                      <a:pt x="101730" y="898525"/>
                      <a:pt x="98555" y="841375"/>
                    </a:cubicBezTo>
                    <a:cubicBezTo>
                      <a:pt x="95380" y="784225"/>
                      <a:pt x="96968" y="411692"/>
                      <a:pt x="95380" y="330200"/>
                    </a:cubicBezTo>
                    <a:cubicBezTo>
                      <a:pt x="93793" y="248708"/>
                      <a:pt x="105434" y="408517"/>
                      <a:pt x="89030" y="352425"/>
                    </a:cubicBezTo>
                    <a:cubicBezTo>
                      <a:pt x="72626" y="296333"/>
                      <a:pt x="-3574" y="-529"/>
                      <a:pt x="13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 1168">
                <a:extLst>
                  <a:ext uri="{FF2B5EF4-FFF2-40B4-BE49-F238E27FC236}">
                    <a16:creationId xmlns:a16="http://schemas.microsoft.com/office/drawing/2014/main" id="{5DF6FD3E-412D-9091-179B-8A33B827615C}"/>
                  </a:ext>
                </a:extLst>
              </p:cNvPr>
              <p:cNvSpPr/>
              <p:nvPr/>
            </p:nvSpPr>
            <p:spPr>
              <a:xfrm>
                <a:off x="6978599" y="5726644"/>
                <a:ext cx="120006" cy="537712"/>
              </a:xfrm>
              <a:custGeom>
                <a:avLst/>
                <a:gdLst>
                  <a:gd name="connsiteX0" fmla="*/ 3226 w 120006"/>
                  <a:gd name="connsiteY0" fmla="*/ 1056 h 537712"/>
                  <a:gd name="connsiteX1" fmla="*/ 98476 w 120006"/>
                  <a:gd name="connsiteY1" fmla="*/ 220131 h 537712"/>
                  <a:gd name="connsiteX2" fmla="*/ 51 w 120006"/>
                  <a:gd name="connsiteY2" fmla="*/ 537631 h 537712"/>
                  <a:gd name="connsiteX3" fmla="*/ 114351 w 120006"/>
                  <a:gd name="connsiteY3" fmla="*/ 251881 h 537712"/>
                  <a:gd name="connsiteX4" fmla="*/ 95301 w 120006"/>
                  <a:gd name="connsiteY4" fmla="*/ 309031 h 537712"/>
                  <a:gd name="connsiteX5" fmla="*/ 3226 w 120006"/>
                  <a:gd name="connsiteY5" fmla="*/ 1056 h 53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006" h="537712">
                    <a:moveTo>
                      <a:pt x="3226" y="1056"/>
                    </a:moveTo>
                    <a:cubicBezTo>
                      <a:pt x="3755" y="-13761"/>
                      <a:pt x="99005" y="130702"/>
                      <a:pt x="98476" y="220131"/>
                    </a:cubicBezTo>
                    <a:cubicBezTo>
                      <a:pt x="97947" y="309560"/>
                      <a:pt x="-2595" y="532339"/>
                      <a:pt x="51" y="537631"/>
                    </a:cubicBezTo>
                    <a:cubicBezTo>
                      <a:pt x="2697" y="542923"/>
                      <a:pt x="98476" y="289981"/>
                      <a:pt x="114351" y="251881"/>
                    </a:cubicBezTo>
                    <a:cubicBezTo>
                      <a:pt x="130226" y="213781"/>
                      <a:pt x="109059" y="344485"/>
                      <a:pt x="95301" y="309031"/>
                    </a:cubicBezTo>
                    <a:cubicBezTo>
                      <a:pt x="81543" y="273577"/>
                      <a:pt x="2697" y="15873"/>
                      <a:pt x="3226" y="10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 1169">
                <a:extLst>
                  <a:ext uri="{FF2B5EF4-FFF2-40B4-BE49-F238E27FC236}">
                    <a16:creationId xmlns:a16="http://schemas.microsoft.com/office/drawing/2014/main" id="{E1F56E29-ED8C-54C3-B88A-D23D43E5F06B}"/>
                  </a:ext>
                </a:extLst>
              </p:cNvPr>
              <p:cNvSpPr/>
              <p:nvPr/>
            </p:nvSpPr>
            <p:spPr>
              <a:xfrm>
                <a:off x="6861120" y="5647830"/>
                <a:ext cx="132219" cy="549830"/>
              </a:xfrm>
              <a:custGeom>
                <a:avLst/>
                <a:gdLst>
                  <a:gd name="connsiteX0" fmla="*/ 55 w 132219"/>
                  <a:gd name="connsiteY0" fmla="*/ 495 h 549830"/>
                  <a:gd name="connsiteX1" fmla="*/ 104830 w 132219"/>
                  <a:gd name="connsiteY1" fmla="*/ 276720 h 549830"/>
                  <a:gd name="connsiteX2" fmla="*/ 88955 w 132219"/>
                  <a:gd name="connsiteY2" fmla="*/ 549770 h 549830"/>
                  <a:gd name="connsiteX3" fmla="*/ 127055 w 132219"/>
                  <a:gd name="connsiteY3" fmla="*/ 302120 h 549830"/>
                  <a:gd name="connsiteX4" fmla="*/ 120705 w 132219"/>
                  <a:gd name="connsiteY4" fmla="*/ 346570 h 549830"/>
                  <a:gd name="connsiteX5" fmla="*/ 55 w 132219"/>
                  <a:gd name="connsiteY5" fmla="*/ 495 h 549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219" h="549830">
                    <a:moveTo>
                      <a:pt x="55" y="495"/>
                    </a:moveTo>
                    <a:cubicBezTo>
                      <a:pt x="-2591" y="-11147"/>
                      <a:pt x="90013" y="185174"/>
                      <a:pt x="104830" y="276720"/>
                    </a:cubicBezTo>
                    <a:cubicBezTo>
                      <a:pt x="119647" y="368266"/>
                      <a:pt x="85251" y="545537"/>
                      <a:pt x="88955" y="549770"/>
                    </a:cubicBezTo>
                    <a:cubicBezTo>
                      <a:pt x="92659" y="554003"/>
                      <a:pt x="121763" y="335987"/>
                      <a:pt x="127055" y="302120"/>
                    </a:cubicBezTo>
                    <a:cubicBezTo>
                      <a:pt x="132347" y="268253"/>
                      <a:pt x="137638" y="392078"/>
                      <a:pt x="120705" y="346570"/>
                    </a:cubicBezTo>
                    <a:cubicBezTo>
                      <a:pt x="103772" y="301062"/>
                      <a:pt x="2701" y="12137"/>
                      <a:pt x="55" y="4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 1170">
                <a:extLst>
                  <a:ext uri="{FF2B5EF4-FFF2-40B4-BE49-F238E27FC236}">
                    <a16:creationId xmlns:a16="http://schemas.microsoft.com/office/drawing/2014/main" id="{728D41D4-0640-4AE7-942A-B45E64683F70}"/>
                  </a:ext>
                </a:extLst>
              </p:cNvPr>
              <p:cNvSpPr/>
              <p:nvPr/>
            </p:nvSpPr>
            <p:spPr>
              <a:xfrm>
                <a:off x="6803990" y="5609817"/>
                <a:ext cx="69977" cy="645000"/>
              </a:xfrm>
              <a:custGeom>
                <a:avLst/>
                <a:gdLst>
                  <a:gd name="connsiteX0" fmla="*/ 15910 w 69977"/>
                  <a:gd name="connsiteY0" fmla="*/ 408 h 645000"/>
                  <a:gd name="connsiteX1" fmla="*/ 69885 w 69977"/>
                  <a:gd name="connsiteY1" fmla="*/ 257583 h 645000"/>
                  <a:gd name="connsiteX2" fmla="*/ 35 w 69977"/>
                  <a:gd name="connsiteY2" fmla="*/ 644933 h 645000"/>
                  <a:gd name="connsiteX3" fmla="*/ 60360 w 69977"/>
                  <a:gd name="connsiteY3" fmla="*/ 289333 h 645000"/>
                  <a:gd name="connsiteX4" fmla="*/ 60360 w 69977"/>
                  <a:gd name="connsiteY4" fmla="*/ 314733 h 645000"/>
                  <a:gd name="connsiteX5" fmla="*/ 15910 w 69977"/>
                  <a:gd name="connsiteY5" fmla="*/ 408 h 64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977" h="645000">
                    <a:moveTo>
                      <a:pt x="15910" y="408"/>
                    </a:moveTo>
                    <a:cubicBezTo>
                      <a:pt x="17498" y="-9117"/>
                      <a:pt x="72531" y="150162"/>
                      <a:pt x="69885" y="257583"/>
                    </a:cubicBezTo>
                    <a:cubicBezTo>
                      <a:pt x="67239" y="365004"/>
                      <a:pt x="1622" y="639641"/>
                      <a:pt x="35" y="644933"/>
                    </a:cubicBezTo>
                    <a:cubicBezTo>
                      <a:pt x="-1552" y="650225"/>
                      <a:pt x="50306" y="344366"/>
                      <a:pt x="60360" y="289333"/>
                    </a:cubicBezTo>
                    <a:cubicBezTo>
                      <a:pt x="70414" y="234300"/>
                      <a:pt x="67239" y="359712"/>
                      <a:pt x="60360" y="314733"/>
                    </a:cubicBezTo>
                    <a:cubicBezTo>
                      <a:pt x="53481" y="269754"/>
                      <a:pt x="14322" y="9933"/>
                      <a:pt x="15910" y="4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 1171">
                <a:extLst>
                  <a:ext uri="{FF2B5EF4-FFF2-40B4-BE49-F238E27FC236}">
                    <a16:creationId xmlns:a16="http://schemas.microsoft.com/office/drawing/2014/main" id="{5A7E3F3C-48D8-5505-6B70-52EE286994BF}"/>
                  </a:ext>
                </a:extLst>
              </p:cNvPr>
              <p:cNvSpPr/>
              <p:nvPr/>
            </p:nvSpPr>
            <p:spPr>
              <a:xfrm>
                <a:off x="6469109" y="5312737"/>
                <a:ext cx="620667" cy="421669"/>
              </a:xfrm>
              <a:custGeom>
                <a:avLst/>
                <a:gdLst>
                  <a:gd name="connsiteX0" fmla="*/ 7891 w 620667"/>
                  <a:gd name="connsiteY0" fmla="*/ 8563 h 421669"/>
                  <a:gd name="connsiteX1" fmla="*/ 141241 w 620667"/>
                  <a:gd name="connsiteY1" fmla="*/ 87938 h 421669"/>
                  <a:gd name="connsiteX2" fmla="*/ 344441 w 620667"/>
                  <a:gd name="connsiteY2" fmla="*/ 253038 h 421669"/>
                  <a:gd name="connsiteX3" fmla="*/ 398416 w 620667"/>
                  <a:gd name="connsiteY3" fmla="*/ 316538 h 421669"/>
                  <a:gd name="connsiteX4" fmla="*/ 620666 w 620667"/>
                  <a:gd name="connsiteY4" fmla="*/ 421313 h 421669"/>
                  <a:gd name="connsiteX5" fmla="*/ 395241 w 620667"/>
                  <a:gd name="connsiteY5" fmla="*/ 345113 h 421669"/>
                  <a:gd name="connsiteX6" fmla="*/ 220616 w 620667"/>
                  <a:gd name="connsiteY6" fmla="*/ 199063 h 421669"/>
                  <a:gd name="connsiteX7" fmla="*/ 376191 w 620667"/>
                  <a:gd name="connsiteY7" fmla="*/ 287963 h 421669"/>
                  <a:gd name="connsiteX8" fmla="*/ 7891 w 620667"/>
                  <a:gd name="connsiteY8" fmla="*/ 8563 h 42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0667" h="421669">
                    <a:moveTo>
                      <a:pt x="7891" y="8563"/>
                    </a:moveTo>
                    <a:cubicBezTo>
                      <a:pt x="-31267" y="-24775"/>
                      <a:pt x="85149" y="47192"/>
                      <a:pt x="141241" y="87938"/>
                    </a:cubicBezTo>
                    <a:cubicBezTo>
                      <a:pt x="197333" y="128684"/>
                      <a:pt x="301579" y="214938"/>
                      <a:pt x="344441" y="253038"/>
                    </a:cubicBezTo>
                    <a:cubicBezTo>
                      <a:pt x="387303" y="291138"/>
                      <a:pt x="352378" y="288492"/>
                      <a:pt x="398416" y="316538"/>
                    </a:cubicBezTo>
                    <a:cubicBezTo>
                      <a:pt x="444454" y="344584"/>
                      <a:pt x="621195" y="416551"/>
                      <a:pt x="620666" y="421313"/>
                    </a:cubicBezTo>
                    <a:cubicBezTo>
                      <a:pt x="620137" y="426076"/>
                      <a:pt x="461916" y="382155"/>
                      <a:pt x="395241" y="345113"/>
                    </a:cubicBezTo>
                    <a:cubicBezTo>
                      <a:pt x="328566" y="308071"/>
                      <a:pt x="223791" y="208588"/>
                      <a:pt x="220616" y="199063"/>
                    </a:cubicBezTo>
                    <a:cubicBezTo>
                      <a:pt x="217441" y="189538"/>
                      <a:pt x="408999" y="318125"/>
                      <a:pt x="376191" y="287963"/>
                    </a:cubicBezTo>
                    <a:cubicBezTo>
                      <a:pt x="343383" y="257801"/>
                      <a:pt x="47049" y="41901"/>
                      <a:pt x="7891" y="85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 1172">
                <a:extLst>
                  <a:ext uri="{FF2B5EF4-FFF2-40B4-BE49-F238E27FC236}">
                    <a16:creationId xmlns:a16="http://schemas.microsoft.com/office/drawing/2014/main" id="{72AF063F-F420-65ED-C75D-4DBDBB116C6C}"/>
                  </a:ext>
                </a:extLst>
              </p:cNvPr>
              <p:cNvSpPr/>
              <p:nvPr/>
            </p:nvSpPr>
            <p:spPr>
              <a:xfrm>
                <a:off x="5743518" y="4800135"/>
                <a:ext cx="755216" cy="611319"/>
              </a:xfrm>
              <a:custGeom>
                <a:avLst/>
                <a:gdLst>
                  <a:gd name="connsiteX0" fmla="*/ 57 w 755216"/>
                  <a:gd name="connsiteY0" fmla="*/ 465 h 611319"/>
                  <a:gd name="connsiteX1" fmla="*/ 276282 w 755216"/>
                  <a:gd name="connsiteY1" fmla="*/ 219540 h 611319"/>
                  <a:gd name="connsiteX2" fmla="*/ 406457 w 755216"/>
                  <a:gd name="connsiteY2" fmla="*/ 279865 h 611319"/>
                  <a:gd name="connsiteX3" fmla="*/ 393757 w 755216"/>
                  <a:gd name="connsiteY3" fmla="*/ 254465 h 611319"/>
                  <a:gd name="connsiteX4" fmla="*/ 606482 w 755216"/>
                  <a:gd name="connsiteY4" fmla="*/ 352890 h 611319"/>
                  <a:gd name="connsiteX5" fmla="*/ 752532 w 755216"/>
                  <a:gd name="connsiteY5" fmla="*/ 606890 h 611319"/>
                  <a:gd name="connsiteX6" fmla="*/ 682682 w 755216"/>
                  <a:gd name="connsiteY6" fmla="*/ 495765 h 611319"/>
                  <a:gd name="connsiteX7" fmla="*/ 460432 w 755216"/>
                  <a:gd name="connsiteY7" fmla="*/ 260815 h 611319"/>
                  <a:gd name="connsiteX8" fmla="*/ 489007 w 755216"/>
                  <a:gd name="connsiteY8" fmla="*/ 298915 h 611319"/>
                  <a:gd name="connsiteX9" fmla="*/ 254057 w 755216"/>
                  <a:gd name="connsiteY9" fmla="*/ 165565 h 611319"/>
                  <a:gd name="connsiteX10" fmla="*/ 57 w 755216"/>
                  <a:gd name="connsiteY10" fmla="*/ 465 h 61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5216" h="611319">
                    <a:moveTo>
                      <a:pt x="57" y="465"/>
                    </a:moveTo>
                    <a:cubicBezTo>
                      <a:pt x="3761" y="9461"/>
                      <a:pt x="208549" y="172973"/>
                      <a:pt x="276282" y="219540"/>
                    </a:cubicBezTo>
                    <a:cubicBezTo>
                      <a:pt x="344015" y="266107"/>
                      <a:pt x="386878" y="274044"/>
                      <a:pt x="406457" y="279865"/>
                    </a:cubicBezTo>
                    <a:cubicBezTo>
                      <a:pt x="426036" y="285686"/>
                      <a:pt x="360420" y="242294"/>
                      <a:pt x="393757" y="254465"/>
                    </a:cubicBezTo>
                    <a:cubicBezTo>
                      <a:pt x="427094" y="266636"/>
                      <a:pt x="546686" y="294153"/>
                      <a:pt x="606482" y="352890"/>
                    </a:cubicBezTo>
                    <a:cubicBezTo>
                      <a:pt x="666278" y="411627"/>
                      <a:pt x="739832" y="583078"/>
                      <a:pt x="752532" y="606890"/>
                    </a:cubicBezTo>
                    <a:cubicBezTo>
                      <a:pt x="765232" y="630703"/>
                      <a:pt x="731365" y="553444"/>
                      <a:pt x="682682" y="495765"/>
                    </a:cubicBezTo>
                    <a:cubicBezTo>
                      <a:pt x="633999" y="438086"/>
                      <a:pt x="492711" y="293623"/>
                      <a:pt x="460432" y="260815"/>
                    </a:cubicBezTo>
                    <a:cubicBezTo>
                      <a:pt x="428153" y="228007"/>
                      <a:pt x="523403" y="314790"/>
                      <a:pt x="489007" y="298915"/>
                    </a:cubicBezTo>
                    <a:cubicBezTo>
                      <a:pt x="454611" y="283040"/>
                      <a:pt x="336078" y="215836"/>
                      <a:pt x="254057" y="165565"/>
                    </a:cubicBezTo>
                    <a:cubicBezTo>
                      <a:pt x="172036" y="115294"/>
                      <a:pt x="-3647" y="-8531"/>
                      <a:pt x="57" y="4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 1173">
                <a:extLst>
                  <a:ext uri="{FF2B5EF4-FFF2-40B4-BE49-F238E27FC236}">
                    <a16:creationId xmlns:a16="http://schemas.microsoft.com/office/drawing/2014/main" id="{AC362641-B304-D676-05AA-01A868FF9FE0}"/>
                  </a:ext>
                </a:extLst>
              </p:cNvPr>
              <p:cNvSpPr/>
              <p:nvPr/>
            </p:nvSpPr>
            <p:spPr>
              <a:xfrm>
                <a:off x="5226048" y="5841954"/>
                <a:ext cx="1284892" cy="715111"/>
              </a:xfrm>
              <a:custGeom>
                <a:avLst/>
                <a:gdLst>
                  <a:gd name="connsiteX0" fmla="*/ 2 w 1284892"/>
                  <a:gd name="connsiteY0" fmla="*/ 46 h 715111"/>
                  <a:gd name="connsiteX1" fmla="*/ 431802 w 1284892"/>
                  <a:gd name="connsiteY1" fmla="*/ 142921 h 715111"/>
                  <a:gd name="connsiteX2" fmla="*/ 742952 w 1284892"/>
                  <a:gd name="connsiteY2" fmla="*/ 317546 h 715111"/>
                  <a:gd name="connsiteX3" fmla="*/ 625477 w 1284892"/>
                  <a:gd name="connsiteY3" fmla="*/ 238171 h 715111"/>
                  <a:gd name="connsiteX4" fmla="*/ 1035052 w 1284892"/>
                  <a:gd name="connsiteY4" fmla="*/ 492171 h 715111"/>
                  <a:gd name="connsiteX5" fmla="*/ 1279527 w 1284892"/>
                  <a:gd name="connsiteY5" fmla="*/ 711246 h 715111"/>
                  <a:gd name="connsiteX6" fmla="*/ 806452 w 1284892"/>
                  <a:gd name="connsiteY6" fmla="*/ 301671 h 715111"/>
                  <a:gd name="connsiteX7" fmla="*/ 847727 w 1284892"/>
                  <a:gd name="connsiteY7" fmla="*/ 339771 h 715111"/>
                  <a:gd name="connsiteX8" fmla="*/ 406402 w 1284892"/>
                  <a:gd name="connsiteY8" fmla="*/ 107996 h 715111"/>
                  <a:gd name="connsiteX9" fmla="*/ 438152 w 1284892"/>
                  <a:gd name="connsiteY9" fmla="*/ 127046 h 715111"/>
                  <a:gd name="connsiteX10" fmla="*/ 2 w 1284892"/>
                  <a:gd name="connsiteY10" fmla="*/ 46 h 71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4892" h="715111">
                    <a:moveTo>
                      <a:pt x="2" y="46"/>
                    </a:moveTo>
                    <a:cubicBezTo>
                      <a:pt x="-1056" y="2692"/>
                      <a:pt x="307977" y="90004"/>
                      <a:pt x="431802" y="142921"/>
                    </a:cubicBezTo>
                    <a:cubicBezTo>
                      <a:pt x="555627" y="195838"/>
                      <a:pt x="710673" y="301671"/>
                      <a:pt x="742952" y="317546"/>
                    </a:cubicBezTo>
                    <a:cubicBezTo>
                      <a:pt x="775231" y="333421"/>
                      <a:pt x="576794" y="209067"/>
                      <a:pt x="625477" y="238171"/>
                    </a:cubicBezTo>
                    <a:cubicBezTo>
                      <a:pt x="674160" y="267275"/>
                      <a:pt x="926044" y="413325"/>
                      <a:pt x="1035052" y="492171"/>
                    </a:cubicBezTo>
                    <a:cubicBezTo>
                      <a:pt x="1144060" y="571017"/>
                      <a:pt x="1317627" y="742996"/>
                      <a:pt x="1279527" y="711246"/>
                    </a:cubicBezTo>
                    <a:cubicBezTo>
                      <a:pt x="1241427" y="679496"/>
                      <a:pt x="878419" y="363583"/>
                      <a:pt x="806452" y="301671"/>
                    </a:cubicBezTo>
                    <a:cubicBezTo>
                      <a:pt x="734485" y="239759"/>
                      <a:pt x="914402" y="372050"/>
                      <a:pt x="847727" y="339771"/>
                    </a:cubicBezTo>
                    <a:cubicBezTo>
                      <a:pt x="781052" y="307492"/>
                      <a:pt x="474664" y="143450"/>
                      <a:pt x="406402" y="107996"/>
                    </a:cubicBezTo>
                    <a:cubicBezTo>
                      <a:pt x="338140" y="72542"/>
                      <a:pt x="503239" y="144508"/>
                      <a:pt x="438152" y="127046"/>
                    </a:cubicBezTo>
                    <a:cubicBezTo>
                      <a:pt x="373065" y="109584"/>
                      <a:pt x="1060" y="-2600"/>
                      <a:pt x="2" y="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 1174">
                <a:extLst>
                  <a:ext uri="{FF2B5EF4-FFF2-40B4-BE49-F238E27FC236}">
                    <a16:creationId xmlns:a16="http://schemas.microsoft.com/office/drawing/2014/main" id="{A66EE8DF-DD72-5F36-9ED9-44D0952304CF}"/>
                  </a:ext>
                </a:extLst>
              </p:cNvPr>
              <p:cNvSpPr/>
              <p:nvPr/>
            </p:nvSpPr>
            <p:spPr>
              <a:xfrm>
                <a:off x="5234203" y="4821545"/>
                <a:ext cx="571661" cy="1021220"/>
              </a:xfrm>
              <a:custGeom>
                <a:avLst/>
                <a:gdLst>
                  <a:gd name="connsiteX0" fmla="*/ 531597 w 571661"/>
                  <a:gd name="connsiteY0" fmla="*/ 1280 h 1021220"/>
                  <a:gd name="connsiteX1" fmla="*/ 560172 w 571661"/>
                  <a:gd name="connsiteY1" fmla="*/ 131455 h 1021220"/>
                  <a:gd name="connsiteX2" fmla="*/ 560172 w 571661"/>
                  <a:gd name="connsiteY2" fmla="*/ 115580 h 1021220"/>
                  <a:gd name="connsiteX3" fmla="*/ 420472 w 571661"/>
                  <a:gd name="connsiteY3" fmla="*/ 480705 h 1021220"/>
                  <a:gd name="connsiteX4" fmla="*/ 436347 w 571661"/>
                  <a:gd name="connsiteY4" fmla="*/ 448955 h 1021220"/>
                  <a:gd name="connsiteX5" fmla="*/ 322047 w 571661"/>
                  <a:gd name="connsiteY5" fmla="*/ 601355 h 1021220"/>
                  <a:gd name="connsiteX6" fmla="*/ 207747 w 571661"/>
                  <a:gd name="connsiteY6" fmla="*/ 756930 h 1021220"/>
                  <a:gd name="connsiteX7" fmla="*/ 226797 w 571661"/>
                  <a:gd name="connsiteY7" fmla="*/ 731530 h 1021220"/>
                  <a:gd name="connsiteX8" fmla="*/ 166472 w 571661"/>
                  <a:gd name="connsiteY8" fmla="*/ 807730 h 1021220"/>
                  <a:gd name="connsiteX9" fmla="*/ 4547 w 571661"/>
                  <a:gd name="connsiteY9" fmla="*/ 1014105 h 1021220"/>
                  <a:gd name="connsiteX10" fmla="*/ 77572 w 571661"/>
                  <a:gd name="connsiteY10" fmla="*/ 931555 h 1021220"/>
                  <a:gd name="connsiteX11" fmla="*/ 407772 w 571661"/>
                  <a:gd name="connsiteY11" fmla="*/ 534680 h 1021220"/>
                  <a:gd name="connsiteX12" fmla="*/ 410947 w 571661"/>
                  <a:gd name="connsiteY12" fmla="*/ 537855 h 1021220"/>
                  <a:gd name="connsiteX13" fmla="*/ 553822 w 571661"/>
                  <a:gd name="connsiteY13" fmla="*/ 185430 h 1021220"/>
                  <a:gd name="connsiteX14" fmla="*/ 537947 w 571661"/>
                  <a:gd name="connsiteY14" fmla="*/ 229880 h 1021220"/>
                  <a:gd name="connsiteX15" fmla="*/ 531597 w 571661"/>
                  <a:gd name="connsiteY15" fmla="*/ 1280 h 102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1661" h="1021220">
                    <a:moveTo>
                      <a:pt x="531597" y="1280"/>
                    </a:moveTo>
                    <a:cubicBezTo>
                      <a:pt x="535301" y="-15124"/>
                      <a:pt x="560172" y="131455"/>
                      <a:pt x="560172" y="131455"/>
                    </a:cubicBezTo>
                    <a:cubicBezTo>
                      <a:pt x="564934" y="150505"/>
                      <a:pt x="583455" y="57372"/>
                      <a:pt x="560172" y="115580"/>
                    </a:cubicBezTo>
                    <a:cubicBezTo>
                      <a:pt x="536889" y="173788"/>
                      <a:pt x="441109" y="425143"/>
                      <a:pt x="420472" y="480705"/>
                    </a:cubicBezTo>
                    <a:cubicBezTo>
                      <a:pt x="399834" y="536268"/>
                      <a:pt x="452751" y="428847"/>
                      <a:pt x="436347" y="448955"/>
                    </a:cubicBezTo>
                    <a:cubicBezTo>
                      <a:pt x="419943" y="469063"/>
                      <a:pt x="360147" y="550026"/>
                      <a:pt x="322047" y="601355"/>
                    </a:cubicBezTo>
                    <a:cubicBezTo>
                      <a:pt x="283947" y="652684"/>
                      <a:pt x="223622" y="735234"/>
                      <a:pt x="207747" y="756930"/>
                    </a:cubicBezTo>
                    <a:cubicBezTo>
                      <a:pt x="191872" y="778626"/>
                      <a:pt x="233676" y="723063"/>
                      <a:pt x="226797" y="731530"/>
                    </a:cubicBezTo>
                    <a:cubicBezTo>
                      <a:pt x="219918" y="739997"/>
                      <a:pt x="166472" y="807730"/>
                      <a:pt x="166472" y="807730"/>
                    </a:cubicBezTo>
                    <a:cubicBezTo>
                      <a:pt x="129430" y="854826"/>
                      <a:pt x="19364" y="993468"/>
                      <a:pt x="4547" y="1014105"/>
                    </a:cubicBezTo>
                    <a:cubicBezTo>
                      <a:pt x="-10270" y="1034742"/>
                      <a:pt x="10368" y="1011459"/>
                      <a:pt x="77572" y="931555"/>
                    </a:cubicBezTo>
                    <a:cubicBezTo>
                      <a:pt x="144776" y="851651"/>
                      <a:pt x="352209" y="600297"/>
                      <a:pt x="407772" y="534680"/>
                    </a:cubicBezTo>
                    <a:cubicBezTo>
                      <a:pt x="463334" y="469063"/>
                      <a:pt x="386605" y="596063"/>
                      <a:pt x="410947" y="537855"/>
                    </a:cubicBezTo>
                    <a:cubicBezTo>
                      <a:pt x="435289" y="479647"/>
                      <a:pt x="532655" y="236759"/>
                      <a:pt x="553822" y="185430"/>
                    </a:cubicBezTo>
                    <a:cubicBezTo>
                      <a:pt x="574989" y="134101"/>
                      <a:pt x="536360" y="255280"/>
                      <a:pt x="537947" y="229880"/>
                    </a:cubicBezTo>
                    <a:cubicBezTo>
                      <a:pt x="539535" y="204480"/>
                      <a:pt x="527893" y="17684"/>
                      <a:pt x="531597" y="12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 1175">
                <a:extLst>
                  <a:ext uri="{FF2B5EF4-FFF2-40B4-BE49-F238E27FC236}">
                    <a16:creationId xmlns:a16="http://schemas.microsoft.com/office/drawing/2014/main" id="{86FC3D64-8E76-4BCD-BB5E-5C78FA2547A9}"/>
                  </a:ext>
                </a:extLst>
              </p:cNvPr>
              <p:cNvSpPr/>
              <p:nvPr/>
            </p:nvSpPr>
            <p:spPr>
              <a:xfrm>
                <a:off x="5194128" y="4816397"/>
                <a:ext cx="575056" cy="1019262"/>
              </a:xfrm>
              <a:custGeom>
                <a:avLst/>
                <a:gdLst>
                  <a:gd name="connsiteX0" fmla="*/ 574847 w 575056"/>
                  <a:gd name="connsiteY0" fmla="*/ 78 h 1019262"/>
                  <a:gd name="connsiteX1" fmla="*/ 549447 w 575056"/>
                  <a:gd name="connsiteY1" fmla="*/ 209628 h 1019262"/>
                  <a:gd name="connsiteX2" fmla="*/ 397047 w 575056"/>
                  <a:gd name="connsiteY2" fmla="*/ 514428 h 1019262"/>
                  <a:gd name="connsiteX3" fmla="*/ 203372 w 575056"/>
                  <a:gd name="connsiteY3" fmla="*/ 743028 h 1019262"/>
                  <a:gd name="connsiteX4" fmla="*/ 172 w 575056"/>
                  <a:gd name="connsiteY4" fmla="*/ 1019253 h 1019262"/>
                  <a:gd name="connsiteX5" fmla="*/ 238297 w 575056"/>
                  <a:gd name="connsiteY5" fmla="*/ 733503 h 1019262"/>
                  <a:gd name="connsiteX6" fmla="*/ 219247 w 575056"/>
                  <a:gd name="connsiteY6" fmla="*/ 749378 h 1019262"/>
                  <a:gd name="connsiteX7" fmla="*/ 489122 w 575056"/>
                  <a:gd name="connsiteY7" fmla="*/ 365203 h 1019262"/>
                  <a:gd name="connsiteX8" fmla="*/ 549447 w 575056"/>
                  <a:gd name="connsiteY8" fmla="*/ 231853 h 1019262"/>
                  <a:gd name="connsiteX9" fmla="*/ 574847 w 575056"/>
                  <a:gd name="connsiteY9" fmla="*/ 78 h 101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056" h="1019262">
                    <a:moveTo>
                      <a:pt x="574847" y="78"/>
                    </a:moveTo>
                    <a:cubicBezTo>
                      <a:pt x="574847" y="-3626"/>
                      <a:pt x="579080" y="123903"/>
                      <a:pt x="549447" y="209628"/>
                    </a:cubicBezTo>
                    <a:cubicBezTo>
                      <a:pt x="519814" y="295353"/>
                      <a:pt x="454726" y="425528"/>
                      <a:pt x="397047" y="514428"/>
                    </a:cubicBezTo>
                    <a:cubicBezTo>
                      <a:pt x="339368" y="603328"/>
                      <a:pt x="269518" y="658891"/>
                      <a:pt x="203372" y="743028"/>
                    </a:cubicBezTo>
                    <a:cubicBezTo>
                      <a:pt x="137226" y="827166"/>
                      <a:pt x="-5649" y="1020841"/>
                      <a:pt x="172" y="1019253"/>
                    </a:cubicBezTo>
                    <a:cubicBezTo>
                      <a:pt x="5993" y="1017666"/>
                      <a:pt x="201784" y="778482"/>
                      <a:pt x="238297" y="733503"/>
                    </a:cubicBezTo>
                    <a:cubicBezTo>
                      <a:pt x="274809" y="688524"/>
                      <a:pt x="177443" y="810761"/>
                      <a:pt x="219247" y="749378"/>
                    </a:cubicBezTo>
                    <a:cubicBezTo>
                      <a:pt x="261051" y="687995"/>
                      <a:pt x="434089" y="451457"/>
                      <a:pt x="489122" y="365203"/>
                    </a:cubicBezTo>
                    <a:cubicBezTo>
                      <a:pt x="544155" y="278949"/>
                      <a:pt x="534630" y="289003"/>
                      <a:pt x="549447" y="231853"/>
                    </a:cubicBezTo>
                    <a:cubicBezTo>
                      <a:pt x="564264" y="174703"/>
                      <a:pt x="574847" y="3782"/>
                      <a:pt x="574847" y="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 1176">
                <a:extLst>
                  <a:ext uri="{FF2B5EF4-FFF2-40B4-BE49-F238E27FC236}">
                    <a16:creationId xmlns:a16="http://schemas.microsoft.com/office/drawing/2014/main" id="{E981C5CB-2C28-663B-065D-2BB352E907D4}"/>
                  </a:ext>
                </a:extLst>
              </p:cNvPr>
              <p:cNvSpPr/>
              <p:nvPr/>
            </p:nvSpPr>
            <p:spPr>
              <a:xfrm>
                <a:off x="5200639" y="5422446"/>
                <a:ext cx="216810" cy="225895"/>
              </a:xfrm>
              <a:custGeom>
                <a:avLst/>
                <a:gdLst>
                  <a:gd name="connsiteX0" fmla="*/ 73036 w 216810"/>
                  <a:gd name="connsiteY0" fmla="*/ 454 h 225895"/>
                  <a:gd name="connsiteX1" fmla="*/ 15886 w 216810"/>
                  <a:gd name="connsiteY1" fmla="*/ 105229 h 225895"/>
                  <a:gd name="connsiteX2" fmla="*/ 12711 w 216810"/>
                  <a:gd name="connsiteY2" fmla="*/ 162379 h 225895"/>
                  <a:gd name="connsiteX3" fmla="*/ 85736 w 216810"/>
                  <a:gd name="connsiteY3" fmla="*/ 187779 h 225895"/>
                  <a:gd name="connsiteX4" fmla="*/ 215911 w 216810"/>
                  <a:gd name="connsiteY4" fmla="*/ 102054 h 225895"/>
                  <a:gd name="connsiteX5" fmla="*/ 139711 w 216810"/>
                  <a:gd name="connsiteY5" fmla="*/ 156029 h 225895"/>
                  <a:gd name="connsiteX6" fmla="*/ 69861 w 216810"/>
                  <a:gd name="connsiteY6" fmla="*/ 225879 h 225895"/>
                  <a:gd name="connsiteX7" fmla="*/ 11 w 216810"/>
                  <a:gd name="connsiteY7" fmla="*/ 149679 h 225895"/>
                  <a:gd name="connsiteX8" fmla="*/ 73036 w 216810"/>
                  <a:gd name="connsiteY8" fmla="*/ 454 h 225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810" h="225895">
                    <a:moveTo>
                      <a:pt x="73036" y="454"/>
                    </a:moveTo>
                    <a:cubicBezTo>
                      <a:pt x="75682" y="-6954"/>
                      <a:pt x="25940" y="78242"/>
                      <a:pt x="15886" y="105229"/>
                    </a:cubicBezTo>
                    <a:cubicBezTo>
                      <a:pt x="5832" y="132217"/>
                      <a:pt x="1069" y="148621"/>
                      <a:pt x="12711" y="162379"/>
                    </a:cubicBezTo>
                    <a:cubicBezTo>
                      <a:pt x="24353" y="176137"/>
                      <a:pt x="51869" y="197833"/>
                      <a:pt x="85736" y="187779"/>
                    </a:cubicBezTo>
                    <a:cubicBezTo>
                      <a:pt x="119603" y="177725"/>
                      <a:pt x="206915" y="107346"/>
                      <a:pt x="215911" y="102054"/>
                    </a:cubicBezTo>
                    <a:cubicBezTo>
                      <a:pt x="224907" y="96762"/>
                      <a:pt x="164053" y="135392"/>
                      <a:pt x="139711" y="156029"/>
                    </a:cubicBezTo>
                    <a:cubicBezTo>
                      <a:pt x="115369" y="176666"/>
                      <a:pt x="93144" y="226937"/>
                      <a:pt x="69861" y="225879"/>
                    </a:cubicBezTo>
                    <a:cubicBezTo>
                      <a:pt x="46578" y="224821"/>
                      <a:pt x="1069" y="180900"/>
                      <a:pt x="11" y="149679"/>
                    </a:cubicBezTo>
                    <a:cubicBezTo>
                      <a:pt x="-1047" y="118458"/>
                      <a:pt x="70390" y="7862"/>
                      <a:pt x="73036" y="4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 1178">
                <a:extLst>
                  <a:ext uri="{FF2B5EF4-FFF2-40B4-BE49-F238E27FC236}">
                    <a16:creationId xmlns:a16="http://schemas.microsoft.com/office/drawing/2014/main" id="{2D52AA6E-14DC-32CC-ABBA-D7F85C8F8C27}"/>
                  </a:ext>
                </a:extLst>
              </p:cNvPr>
              <p:cNvSpPr/>
              <p:nvPr/>
            </p:nvSpPr>
            <p:spPr>
              <a:xfrm>
                <a:off x="6579092" y="3638345"/>
                <a:ext cx="220741" cy="336140"/>
              </a:xfrm>
              <a:custGeom>
                <a:avLst/>
                <a:gdLst>
                  <a:gd name="connsiteX0" fmla="*/ 35 w 220741"/>
                  <a:gd name="connsiteY0" fmla="*/ 284 h 336140"/>
                  <a:gd name="connsiteX1" fmla="*/ 163185 w 220741"/>
                  <a:gd name="connsiteY1" fmla="*/ 235524 h 336140"/>
                  <a:gd name="connsiteX2" fmla="*/ 220098 w 220741"/>
                  <a:gd name="connsiteY2" fmla="*/ 334173 h 336140"/>
                  <a:gd name="connsiteX3" fmla="*/ 132832 w 220741"/>
                  <a:gd name="connsiteY3" fmla="*/ 155846 h 336140"/>
                  <a:gd name="connsiteX4" fmla="*/ 148008 w 220741"/>
                  <a:gd name="connsiteY4" fmla="*/ 186199 h 336140"/>
                  <a:gd name="connsiteX5" fmla="*/ 35 w 220741"/>
                  <a:gd name="connsiteY5" fmla="*/ 284 h 33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741" h="336140">
                    <a:moveTo>
                      <a:pt x="35" y="284"/>
                    </a:moveTo>
                    <a:cubicBezTo>
                      <a:pt x="2564" y="8505"/>
                      <a:pt x="126508" y="179876"/>
                      <a:pt x="163185" y="235524"/>
                    </a:cubicBezTo>
                    <a:cubicBezTo>
                      <a:pt x="199862" y="291172"/>
                      <a:pt x="225157" y="347453"/>
                      <a:pt x="220098" y="334173"/>
                    </a:cubicBezTo>
                    <a:cubicBezTo>
                      <a:pt x="215039" y="320893"/>
                      <a:pt x="144847" y="180508"/>
                      <a:pt x="132832" y="155846"/>
                    </a:cubicBezTo>
                    <a:cubicBezTo>
                      <a:pt x="120817" y="131184"/>
                      <a:pt x="165082" y="207700"/>
                      <a:pt x="148008" y="186199"/>
                    </a:cubicBezTo>
                    <a:cubicBezTo>
                      <a:pt x="130934" y="164699"/>
                      <a:pt x="-2494" y="-7937"/>
                      <a:pt x="35" y="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 1179">
                <a:extLst>
                  <a:ext uri="{FF2B5EF4-FFF2-40B4-BE49-F238E27FC236}">
                    <a16:creationId xmlns:a16="http://schemas.microsoft.com/office/drawing/2014/main" id="{E849314B-5A5A-0742-831F-09E34C8AC152}"/>
                  </a:ext>
                </a:extLst>
              </p:cNvPr>
              <p:cNvSpPr/>
              <p:nvPr/>
            </p:nvSpPr>
            <p:spPr>
              <a:xfrm>
                <a:off x="6082084" y="3471617"/>
                <a:ext cx="516648" cy="133734"/>
              </a:xfrm>
              <a:custGeom>
                <a:avLst/>
                <a:gdLst>
                  <a:gd name="connsiteX0" fmla="*/ 4 w 516648"/>
                  <a:gd name="connsiteY0" fmla="*/ 68 h 133734"/>
                  <a:gd name="connsiteX1" fmla="*/ 83476 w 516648"/>
                  <a:gd name="connsiteY1" fmla="*/ 132864 h 133734"/>
                  <a:gd name="connsiteX2" fmla="*/ 60711 w 516648"/>
                  <a:gd name="connsiteY2" fmla="*/ 56981 h 133734"/>
                  <a:gd name="connsiteX3" fmla="*/ 333893 w 516648"/>
                  <a:gd name="connsiteY3" fmla="*/ 45598 h 133734"/>
                  <a:gd name="connsiteX4" fmla="*/ 299745 w 516648"/>
                  <a:gd name="connsiteY4" fmla="*/ 38010 h 133734"/>
                  <a:gd name="connsiteX5" fmla="*/ 516014 w 516648"/>
                  <a:gd name="connsiteY5" fmla="*/ 106305 h 133734"/>
                  <a:gd name="connsiteX6" fmla="*/ 220067 w 516648"/>
                  <a:gd name="connsiteY6" fmla="*/ 22833 h 133734"/>
                  <a:gd name="connsiteX7" fmla="*/ 94859 w 516648"/>
                  <a:gd name="connsiteY7" fmla="*/ 79746 h 133734"/>
                  <a:gd name="connsiteX8" fmla="*/ 79682 w 516648"/>
                  <a:gd name="connsiteY8" fmla="*/ 113893 h 133734"/>
                  <a:gd name="connsiteX9" fmla="*/ 4 w 516648"/>
                  <a:gd name="connsiteY9" fmla="*/ 68 h 13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6648" h="133734">
                    <a:moveTo>
                      <a:pt x="4" y="68"/>
                    </a:moveTo>
                    <a:cubicBezTo>
                      <a:pt x="636" y="3230"/>
                      <a:pt x="73358" y="123379"/>
                      <a:pt x="83476" y="132864"/>
                    </a:cubicBezTo>
                    <a:cubicBezTo>
                      <a:pt x="93594" y="142349"/>
                      <a:pt x="18975" y="71525"/>
                      <a:pt x="60711" y="56981"/>
                    </a:cubicBezTo>
                    <a:cubicBezTo>
                      <a:pt x="102447" y="42437"/>
                      <a:pt x="294054" y="48760"/>
                      <a:pt x="333893" y="45598"/>
                    </a:cubicBezTo>
                    <a:cubicBezTo>
                      <a:pt x="373732" y="42436"/>
                      <a:pt x="269392" y="27892"/>
                      <a:pt x="299745" y="38010"/>
                    </a:cubicBezTo>
                    <a:cubicBezTo>
                      <a:pt x="330099" y="48128"/>
                      <a:pt x="529294" y="108834"/>
                      <a:pt x="516014" y="106305"/>
                    </a:cubicBezTo>
                    <a:cubicBezTo>
                      <a:pt x="502734" y="103776"/>
                      <a:pt x="290260" y="27260"/>
                      <a:pt x="220067" y="22833"/>
                    </a:cubicBezTo>
                    <a:cubicBezTo>
                      <a:pt x="149875" y="18407"/>
                      <a:pt x="118257" y="64569"/>
                      <a:pt x="94859" y="79746"/>
                    </a:cubicBezTo>
                    <a:cubicBezTo>
                      <a:pt x="71461" y="94923"/>
                      <a:pt x="90432" y="123378"/>
                      <a:pt x="79682" y="113893"/>
                    </a:cubicBezTo>
                    <a:cubicBezTo>
                      <a:pt x="68932" y="104408"/>
                      <a:pt x="-628" y="-3094"/>
                      <a:pt x="4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 1180">
                <a:extLst>
                  <a:ext uri="{FF2B5EF4-FFF2-40B4-BE49-F238E27FC236}">
                    <a16:creationId xmlns:a16="http://schemas.microsoft.com/office/drawing/2014/main" id="{45A497CA-A6F2-7412-627E-55B1FB7C3D3E}"/>
                  </a:ext>
                </a:extLst>
              </p:cNvPr>
              <p:cNvSpPr/>
              <p:nvPr/>
            </p:nvSpPr>
            <p:spPr>
              <a:xfrm>
                <a:off x="5971542" y="3997695"/>
                <a:ext cx="253042" cy="335398"/>
              </a:xfrm>
              <a:custGeom>
                <a:avLst/>
                <a:gdLst>
                  <a:gd name="connsiteX0" fmla="*/ 250931 w 253042"/>
                  <a:gd name="connsiteY0" fmla="*/ 1382 h 335398"/>
                  <a:gd name="connsiteX1" fmla="*/ 159870 w 253042"/>
                  <a:gd name="connsiteY1" fmla="*/ 145561 h 335398"/>
                  <a:gd name="connsiteX2" fmla="*/ 514 w 253042"/>
                  <a:gd name="connsiteY2" fmla="*/ 274564 h 335398"/>
                  <a:gd name="connsiteX3" fmla="*/ 106752 w 253042"/>
                  <a:gd name="connsiteY3" fmla="*/ 217651 h 335398"/>
                  <a:gd name="connsiteX4" fmla="*/ 42251 w 253042"/>
                  <a:gd name="connsiteY4" fmla="*/ 335271 h 335398"/>
                  <a:gd name="connsiteX5" fmla="*/ 148488 w 253042"/>
                  <a:gd name="connsiteY5" fmla="*/ 240416 h 335398"/>
                  <a:gd name="connsiteX6" fmla="*/ 72604 w 253042"/>
                  <a:gd name="connsiteY6" fmla="*/ 236622 h 335398"/>
                  <a:gd name="connsiteX7" fmla="*/ 250931 w 253042"/>
                  <a:gd name="connsiteY7" fmla="*/ 1382 h 33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42" h="335398">
                    <a:moveTo>
                      <a:pt x="250931" y="1382"/>
                    </a:moveTo>
                    <a:cubicBezTo>
                      <a:pt x="265475" y="-13795"/>
                      <a:pt x="201606" y="100031"/>
                      <a:pt x="159870" y="145561"/>
                    </a:cubicBezTo>
                    <a:cubicBezTo>
                      <a:pt x="118134" y="191091"/>
                      <a:pt x="9367" y="262549"/>
                      <a:pt x="514" y="274564"/>
                    </a:cubicBezTo>
                    <a:cubicBezTo>
                      <a:pt x="-8339" y="286579"/>
                      <a:pt x="99796" y="207533"/>
                      <a:pt x="106752" y="217651"/>
                    </a:cubicBezTo>
                    <a:cubicBezTo>
                      <a:pt x="113708" y="227769"/>
                      <a:pt x="35295" y="331477"/>
                      <a:pt x="42251" y="335271"/>
                    </a:cubicBezTo>
                    <a:cubicBezTo>
                      <a:pt x="49207" y="339065"/>
                      <a:pt x="143429" y="256857"/>
                      <a:pt x="148488" y="240416"/>
                    </a:cubicBezTo>
                    <a:cubicBezTo>
                      <a:pt x="153547" y="223975"/>
                      <a:pt x="58692" y="268873"/>
                      <a:pt x="72604" y="236622"/>
                    </a:cubicBezTo>
                    <a:cubicBezTo>
                      <a:pt x="86516" y="204371"/>
                      <a:pt x="236387" y="16559"/>
                      <a:pt x="250931" y="13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 1181">
                <a:extLst>
                  <a:ext uri="{FF2B5EF4-FFF2-40B4-BE49-F238E27FC236}">
                    <a16:creationId xmlns:a16="http://schemas.microsoft.com/office/drawing/2014/main" id="{D8A473E9-28F7-3918-F566-CF8F8EF76123}"/>
                  </a:ext>
                </a:extLst>
              </p:cNvPr>
              <p:cNvSpPr/>
              <p:nvPr/>
            </p:nvSpPr>
            <p:spPr>
              <a:xfrm>
                <a:off x="6414865" y="3707116"/>
                <a:ext cx="168086" cy="520454"/>
              </a:xfrm>
              <a:custGeom>
                <a:avLst/>
                <a:gdLst>
                  <a:gd name="connsiteX0" fmla="*/ 1112 w 168086"/>
                  <a:gd name="connsiteY0" fmla="*/ 3603 h 520454"/>
                  <a:gd name="connsiteX1" fmla="*/ 114937 w 168086"/>
                  <a:gd name="connsiteY1" fmla="*/ 512024 h 520454"/>
                  <a:gd name="connsiteX2" fmla="*/ 73201 w 168086"/>
                  <a:gd name="connsiteY2" fmla="*/ 303344 h 520454"/>
                  <a:gd name="connsiteX3" fmla="*/ 168056 w 168086"/>
                  <a:gd name="connsiteY3" fmla="*/ 71898 h 520454"/>
                  <a:gd name="connsiteX4" fmla="*/ 61819 w 168086"/>
                  <a:gd name="connsiteY4" fmla="*/ 272990 h 520454"/>
                  <a:gd name="connsiteX5" fmla="*/ 1112 w 168086"/>
                  <a:gd name="connsiteY5" fmla="*/ 3603 h 5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086" h="520454">
                    <a:moveTo>
                      <a:pt x="1112" y="3603"/>
                    </a:moveTo>
                    <a:cubicBezTo>
                      <a:pt x="9965" y="43442"/>
                      <a:pt x="102922" y="462067"/>
                      <a:pt x="114937" y="512024"/>
                    </a:cubicBezTo>
                    <a:cubicBezTo>
                      <a:pt x="126952" y="561981"/>
                      <a:pt x="64348" y="376698"/>
                      <a:pt x="73201" y="303344"/>
                    </a:cubicBezTo>
                    <a:cubicBezTo>
                      <a:pt x="82054" y="229990"/>
                      <a:pt x="169953" y="76957"/>
                      <a:pt x="168056" y="71898"/>
                    </a:cubicBezTo>
                    <a:cubicBezTo>
                      <a:pt x="166159" y="66839"/>
                      <a:pt x="85217" y="278681"/>
                      <a:pt x="61819" y="272990"/>
                    </a:cubicBezTo>
                    <a:cubicBezTo>
                      <a:pt x="38422" y="267299"/>
                      <a:pt x="-7741" y="-36236"/>
                      <a:pt x="1112" y="36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 1182">
                <a:extLst>
                  <a:ext uri="{FF2B5EF4-FFF2-40B4-BE49-F238E27FC236}">
                    <a16:creationId xmlns:a16="http://schemas.microsoft.com/office/drawing/2014/main" id="{F4A88EC6-DDC1-7BD4-E369-472BD5CFA175}"/>
                  </a:ext>
                </a:extLst>
              </p:cNvPr>
              <p:cNvSpPr/>
              <p:nvPr/>
            </p:nvSpPr>
            <p:spPr>
              <a:xfrm>
                <a:off x="6370441" y="4154431"/>
                <a:ext cx="371836" cy="811752"/>
              </a:xfrm>
              <a:custGeom>
                <a:avLst/>
                <a:gdLst>
                  <a:gd name="connsiteX0" fmla="*/ 371836 w 371836"/>
                  <a:gd name="connsiteY0" fmla="*/ 208 h 811752"/>
                  <a:gd name="connsiteX1" fmla="*/ 178332 w 371836"/>
                  <a:gd name="connsiteY1" fmla="*/ 356862 h 811752"/>
                  <a:gd name="connsiteX2" fmla="*/ 110037 w 371836"/>
                  <a:gd name="connsiteY2" fmla="*/ 576925 h 811752"/>
                  <a:gd name="connsiteX3" fmla="*/ 113831 w 371836"/>
                  <a:gd name="connsiteY3" fmla="*/ 504835 h 811752"/>
                  <a:gd name="connsiteX4" fmla="*/ 60713 w 371836"/>
                  <a:gd name="connsiteY4" fmla="*/ 793194 h 811752"/>
                  <a:gd name="connsiteX5" fmla="*/ 64507 w 371836"/>
                  <a:gd name="connsiteY5" fmla="*/ 732487 h 811752"/>
                  <a:gd name="connsiteX6" fmla="*/ 5 w 371836"/>
                  <a:gd name="connsiteY6" fmla="*/ 322714 h 811752"/>
                  <a:gd name="connsiteX7" fmla="*/ 68301 w 371836"/>
                  <a:gd name="connsiteY7" fmla="*/ 618661 h 811752"/>
                  <a:gd name="connsiteX8" fmla="*/ 265599 w 371836"/>
                  <a:gd name="connsiteY8" fmla="*/ 212683 h 811752"/>
                  <a:gd name="connsiteX9" fmla="*/ 178332 w 371836"/>
                  <a:gd name="connsiteY9" fmla="*/ 303743 h 811752"/>
                  <a:gd name="connsiteX10" fmla="*/ 371836 w 371836"/>
                  <a:gd name="connsiteY10" fmla="*/ 208 h 81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836" h="811752">
                    <a:moveTo>
                      <a:pt x="371836" y="208"/>
                    </a:moveTo>
                    <a:cubicBezTo>
                      <a:pt x="371836" y="9061"/>
                      <a:pt x="221965" y="260743"/>
                      <a:pt x="178332" y="356862"/>
                    </a:cubicBezTo>
                    <a:cubicBezTo>
                      <a:pt x="134699" y="452981"/>
                      <a:pt x="120787" y="552263"/>
                      <a:pt x="110037" y="576925"/>
                    </a:cubicBezTo>
                    <a:cubicBezTo>
                      <a:pt x="99287" y="601587"/>
                      <a:pt x="122052" y="468790"/>
                      <a:pt x="113831" y="504835"/>
                    </a:cubicBezTo>
                    <a:cubicBezTo>
                      <a:pt x="105610" y="540880"/>
                      <a:pt x="68934" y="755252"/>
                      <a:pt x="60713" y="793194"/>
                    </a:cubicBezTo>
                    <a:cubicBezTo>
                      <a:pt x="52492" y="831136"/>
                      <a:pt x="74625" y="810900"/>
                      <a:pt x="64507" y="732487"/>
                    </a:cubicBezTo>
                    <a:cubicBezTo>
                      <a:pt x="54389" y="654074"/>
                      <a:pt x="-627" y="341685"/>
                      <a:pt x="5" y="322714"/>
                    </a:cubicBezTo>
                    <a:cubicBezTo>
                      <a:pt x="637" y="303743"/>
                      <a:pt x="24035" y="636999"/>
                      <a:pt x="68301" y="618661"/>
                    </a:cubicBezTo>
                    <a:cubicBezTo>
                      <a:pt x="112567" y="600323"/>
                      <a:pt x="247261" y="265169"/>
                      <a:pt x="265599" y="212683"/>
                    </a:cubicBezTo>
                    <a:cubicBezTo>
                      <a:pt x="283937" y="160197"/>
                      <a:pt x="161258" y="340420"/>
                      <a:pt x="178332" y="303743"/>
                    </a:cubicBezTo>
                    <a:cubicBezTo>
                      <a:pt x="195406" y="267066"/>
                      <a:pt x="371836" y="-8645"/>
                      <a:pt x="371836" y="2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 1183">
                <a:extLst>
                  <a:ext uri="{FF2B5EF4-FFF2-40B4-BE49-F238E27FC236}">
                    <a16:creationId xmlns:a16="http://schemas.microsoft.com/office/drawing/2014/main" id="{EE8BA91C-23D0-A9AE-D471-ED7BCE81FA1E}"/>
                  </a:ext>
                </a:extLst>
              </p:cNvPr>
              <p:cNvSpPr/>
              <p:nvPr/>
            </p:nvSpPr>
            <p:spPr>
              <a:xfrm>
                <a:off x="5987232" y="5292390"/>
                <a:ext cx="368112" cy="474985"/>
              </a:xfrm>
              <a:custGeom>
                <a:avLst/>
                <a:gdLst>
                  <a:gd name="connsiteX0" fmla="*/ 368038 w 368112"/>
                  <a:gd name="connsiteY0" fmla="*/ 506 h 474985"/>
                  <a:gd name="connsiteX1" fmla="*/ 246624 w 368112"/>
                  <a:gd name="connsiteY1" fmla="*/ 231952 h 474985"/>
                  <a:gd name="connsiteX2" fmla="*/ 1 w 368112"/>
                  <a:gd name="connsiteY2" fmla="*/ 474780 h 474985"/>
                  <a:gd name="connsiteX3" fmla="*/ 250418 w 368112"/>
                  <a:gd name="connsiteY3" fmla="*/ 277482 h 474985"/>
                  <a:gd name="connsiteX4" fmla="*/ 231447 w 368112"/>
                  <a:gd name="connsiteY4" fmla="*/ 296453 h 474985"/>
                  <a:gd name="connsiteX5" fmla="*/ 368038 w 368112"/>
                  <a:gd name="connsiteY5" fmla="*/ 506 h 4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8112" h="474985">
                    <a:moveTo>
                      <a:pt x="368038" y="506"/>
                    </a:moveTo>
                    <a:cubicBezTo>
                      <a:pt x="370567" y="-10244"/>
                      <a:pt x="307963" y="152906"/>
                      <a:pt x="246624" y="231952"/>
                    </a:cubicBezTo>
                    <a:cubicBezTo>
                      <a:pt x="185285" y="310998"/>
                      <a:pt x="-631" y="467192"/>
                      <a:pt x="1" y="474780"/>
                    </a:cubicBezTo>
                    <a:cubicBezTo>
                      <a:pt x="633" y="482368"/>
                      <a:pt x="250418" y="277482"/>
                      <a:pt x="250418" y="277482"/>
                    </a:cubicBezTo>
                    <a:cubicBezTo>
                      <a:pt x="288992" y="247761"/>
                      <a:pt x="214373" y="338189"/>
                      <a:pt x="231447" y="296453"/>
                    </a:cubicBezTo>
                    <a:cubicBezTo>
                      <a:pt x="248521" y="254717"/>
                      <a:pt x="365509" y="11256"/>
                      <a:pt x="368038" y="5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 1184">
                <a:extLst>
                  <a:ext uri="{FF2B5EF4-FFF2-40B4-BE49-F238E27FC236}">
                    <a16:creationId xmlns:a16="http://schemas.microsoft.com/office/drawing/2014/main" id="{0B03071A-A739-229D-2C76-AF1EF1F0DE39}"/>
                  </a:ext>
                </a:extLst>
              </p:cNvPr>
              <p:cNvSpPr/>
              <p:nvPr/>
            </p:nvSpPr>
            <p:spPr>
              <a:xfrm>
                <a:off x="5209099" y="5338377"/>
                <a:ext cx="83930" cy="235368"/>
              </a:xfrm>
              <a:custGeom>
                <a:avLst/>
                <a:gdLst>
                  <a:gd name="connsiteX0" fmla="*/ 83797 w 83930"/>
                  <a:gd name="connsiteY0" fmla="*/ 50 h 235368"/>
                  <a:gd name="connsiteX1" fmla="*/ 38267 w 83930"/>
                  <a:gd name="connsiteY1" fmla="*/ 140435 h 235368"/>
                  <a:gd name="connsiteX2" fmla="*/ 325 w 83930"/>
                  <a:gd name="connsiteY2" fmla="*/ 235289 h 235368"/>
                  <a:gd name="connsiteX3" fmla="*/ 23090 w 83930"/>
                  <a:gd name="connsiteY3" fmla="*/ 125258 h 235368"/>
                  <a:gd name="connsiteX4" fmla="*/ 83797 w 83930"/>
                  <a:gd name="connsiteY4" fmla="*/ 50 h 235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930" h="235368">
                    <a:moveTo>
                      <a:pt x="83797" y="50"/>
                    </a:moveTo>
                    <a:cubicBezTo>
                      <a:pt x="86326" y="2579"/>
                      <a:pt x="52179" y="101229"/>
                      <a:pt x="38267" y="140435"/>
                    </a:cubicBezTo>
                    <a:cubicBezTo>
                      <a:pt x="24355" y="179641"/>
                      <a:pt x="2854" y="237818"/>
                      <a:pt x="325" y="235289"/>
                    </a:cubicBezTo>
                    <a:cubicBezTo>
                      <a:pt x="-2204" y="232760"/>
                      <a:pt x="10443" y="160670"/>
                      <a:pt x="23090" y="125258"/>
                    </a:cubicBezTo>
                    <a:cubicBezTo>
                      <a:pt x="35737" y="89846"/>
                      <a:pt x="81268" y="-2479"/>
                      <a:pt x="83797" y="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 1185">
                <a:extLst>
                  <a:ext uri="{FF2B5EF4-FFF2-40B4-BE49-F238E27FC236}">
                    <a16:creationId xmlns:a16="http://schemas.microsoft.com/office/drawing/2014/main" id="{F08975A8-A559-BDF2-F821-A3A1BF1D25CB}"/>
                  </a:ext>
                </a:extLst>
              </p:cNvPr>
              <p:cNvSpPr/>
              <p:nvPr/>
            </p:nvSpPr>
            <p:spPr>
              <a:xfrm>
                <a:off x="5300458" y="5360824"/>
                <a:ext cx="151858" cy="262415"/>
              </a:xfrm>
              <a:custGeom>
                <a:avLst/>
                <a:gdLst>
                  <a:gd name="connsiteX0" fmla="*/ 151794 w 151858"/>
                  <a:gd name="connsiteY0" fmla="*/ 368 h 262415"/>
                  <a:gd name="connsiteX1" fmla="*/ 121441 w 151858"/>
                  <a:gd name="connsiteY1" fmla="*/ 114193 h 262415"/>
                  <a:gd name="connsiteX2" fmla="*/ 27 w 151858"/>
                  <a:gd name="connsiteY2" fmla="*/ 262167 h 262415"/>
                  <a:gd name="connsiteX3" fmla="*/ 132823 w 151858"/>
                  <a:gd name="connsiteY3" fmla="*/ 152135 h 262415"/>
                  <a:gd name="connsiteX4" fmla="*/ 129029 w 151858"/>
                  <a:gd name="connsiteY4" fmla="*/ 152135 h 262415"/>
                  <a:gd name="connsiteX5" fmla="*/ 151794 w 151858"/>
                  <a:gd name="connsiteY5" fmla="*/ 368 h 26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58" h="262415">
                    <a:moveTo>
                      <a:pt x="151794" y="368"/>
                    </a:moveTo>
                    <a:cubicBezTo>
                      <a:pt x="150529" y="-5956"/>
                      <a:pt x="146735" y="70560"/>
                      <a:pt x="121441" y="114193"/>
                    </a:cubicBezTo>
                    <a:cubicBezTo>
                      <a:pt x="96146" y="157826"/>
                      <a:pt x="-1870" y="255843"/>
                      <a:pt x="27" y="262167"/>
                    </a:cubicBezTo>
                    <a:cubicBezTo>
                      <a:pt x="1924" y="268491"/>
                      <a:pt x="132823" y="152135"/>
                      <a:pt x="132823" y="152135"/>
                    </a:cubicBezTo>
                    <a:cubicBezTo>
                      <a:pt x="154323" y="133796"/>
                      <a:pt x="122705" y="173635"/>
                      <a:pt x="129029" y="152135"/>
                    </a:cubicBezTo>
                    <a:cubicBezTo>
                      <a:pt x="135353" y="130635"/>
                      <a:pt x="153059" y="6692"/>
                      <a:pt x="151794" y="3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 1186">
                <a:extLst>
                  <a:ext uri="{FF2B5EF4-FFF2-40B4-BE49-F238E27FC236}">
                    <a16:creationId xmlns:a16="http://schemas.microsoft.com/office/drawing/2014/main" id="{CBBA1FD9-2F94-EB6F-ADD9-29CE09554F4E}"/>
                  </a:ext>
                </a:extLst>
              </p:cNvPr>
              <p:cNvSpPr/>
              <p:nvPr/>
            </p:nvSpPr>
            <p:spPr>
              <a:xfrm>
                <a:off x="6471626" y="5418105"/>
                <a:ext cx="165150" cy="600675"/>
              </a:xfrm>
              <a:custGeom>
                <a:avLst/>
                <a:gdLst>
                  <a:gd name="connsiteX0" fmla="*/ 164414 w 165150"/>
                  <a:gd name="connsiteY0" fmla="*/ 121414 h 600675"/>
                  <a:gd name="connsiteX1" fmla="*/ 73353 w 165150"/>
                  <a:gd name="connsiteY1" fmla="*/ 299741 h 600675"/>
                  <a:gd name="connsiteX2" fmla="*/ 5058 w 165150"/>
                  <a:gd name="connsiteY2" fmla="*/ 595688 h 600675"/>
                  <a:gd name="connsiteX3" fmla="*/ 5058 w 165150"/>
                  <a:gd name="connsiteY3" fmla="*/ 493244 h 600675"/>
                  <a:gd name="connsiteX4" fmla="*/ 5058 w 165150"/>
                  <a:gd name="connsiteY4" fmla="*/ 0 h 600675"/>
                  <a:gd name="connsiteX5" fmla="*/ 5058 w 165150"/>
                  <a:gd name="connsiteY5" fmla="*/ 60707 h 600675"/>
                  <a:gd name="connsiteX6" fmla="*/ 39206 w 165150"/>
                  <a:gd name="connsiteY6" fmla="*/ 330094 h 600675"/>
                  <a:gd name="connsiteX7" fmla="*/ 50588 w 165150"/>
                  <a:gd name="connsiteY7" fmla="*/ 64501 h 600675"/>
                  <a:gd name="connsiteX8" fmla="*/ 27823 w 165150"/>
                  <a:gd name="connsiteY8" fmla="*/ 284564 h 600675"/>
                  <a:gd name="connsiteX9" fmla="*/ 20235 w 165150"/>
                  <a:gd name="connsiteY9" fmla="*/ 451508 h 600675"/>
                  <a:gd name="connsiteX10" fmla="*/ 164414 w 165150"/>
                  <a:gd name="connsiteY10" fmla="*/ 121414 h 60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50" h="600675">
                    <a:moveTo>
                      <a:pt x="164414" y="121414"/>
                    </a:moveTo>
                    <a:cubicBezTo>
                      <a:pt x="173267" y="96120"/>
                      <a:pt x="99912" y="220695"/>
                      <a:pt x="73353" y="299741"/>
                    </a:cubicBezTo>
                    <a:cubicBezTo>
                      <a:pt x="46794" y="378787"/>
                      <a:pt x="16440" y="563438"/>
                      <a:pt x="5058" y="595688"/>
                    </a:cubicBezTo>
                    <a:cubicBezTo>
                      <a:pt x="-6324" y="627938"/>
                      <a:pt x="5058" y="493244"/>
                      <a:pt x="5058" y="493244"/>
                    </a:cubicBezTo>
                    <a:lnTo>
                      <a:pt x="5058" y="0"/>
                    </a:lnTo>
                    <a:lnTo>
                      <a:pt x="5058" y="60707"/>
                    </a:lnTo>
                    <a:cubicBezTo>
                      <a:pt x="10749" y="115723"/>
                      <a:pt x="31618" y="329462"/>
                      <a:pt x="39206" y="330094"/>
                    </a:cubicBezTo>
                    <a:cubicBezTo>
                      <a:pt x="46794" y="330726"/>
                      <a:pt x="52485" y="72089"/>
                      <a:pt x="50588" y="64501"/>
                    </a:cubicBezTo>
                    <a:cubicBezTo>
                      <a:pt x="48691" y="56913"/>
                      <a:pt x="32882" y="220063"/>
                      <a:pt x="27823" y="284564"/>
                    </a:cubicBezTo>
                    <a:cubicBezTo>
                      <a:pt x="22764" y="349065"/>
                      <a:pt x="632" y="472376"/>
                      <a:pt x="20235" y="451508"/>
                    </a:cubicBezTo>
                    <a:cubicBezTo>
                      <a:pt x="39838" y="430640"/>
                      <a:pt x="155561" y="146708"/>
                      <a:pt x="164414" y="1214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 1187">
                <a:extLst>
                  <a:ext uri="{FF2B5EF4-FFF2-40B4-BE49-F238E27FC236}">
                    <a16:creationId xmlns:a16="http://schemas.microsoft.com/office/drawing/2014/main" id="{3D67A31C-B000-CC95-1CEA-6560AF2FAD0A}"/>
                  </a:ext>
                </a:extLst>
              </p:cNvPr>
              <p:cNvSpPr/>
              <p:nvPr/>
            </p:nvSpPr>
            <p:spPr>
              <a:xfrm>
                <a:off x="5468662" y="5619876"/>
                <a:ext cx="534816" cy="307607"/>
              </a:xfrm>
              <a:custGeom>
                <a:avLst/>
                <a:gdLst>
                  <a:gd name="connsiteX0" fmla="*/ 13944 w 534816"/>
                  <a:gd name="connsiteY0" fmla="*/ 10703 h 307607"/>
                  <a:gd name="connsiteX1" fmla="*/ 344038 w 534816"/>
                  <a:gd name="connsiteY1" fmla="*/ 105558 h 307607"/>
                  <a:gd name="connsiteX2" fmla="*/ 533748 w 534816"/>
                  <a:gd name="connsiteY2" fmla="*/ 306650 h 307607"/>
                  <a:gd name="connsiteX3" fmla="*/ 412334 w 534816"/>
                  <a:gd name="connsiteY3" fmla="*/ 177648 h 307607"/>
                  <a:gd name="connsiteX4" fmla="*/ 230213 w 534816"/>
                  <a:gd name="connsiteY4" fmla="*/ 86587 h 307607"/>
                  <a:gd name="connsiteX5" fmla="*/ 74651 w 534816"/>
                  <a:gd name="connsiteY5" fmla="*/ 10703 h 307607"/>
                  <a:gd name="connsiteX6" fmla="*/ 13944 w 534816"/>
                  <a:gd name="connsiteY6" fmla="*/ 10703 h 30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4816" h="307607">
                    <a:moveTo>
                      <a:pt x="13944" y="10703"/>
                    </a:moveTo>
                    <a:cubicBezTo>
                      <a:pt x="58842" y="26512"/>
                      <a:pt x="257404" y="56234"/>
                      <a:pt x="344038" y="105558"/>
                    </a:cubicBezTo>
                    <a:cubicBezTo>
                      <a:pt x="430672" y="154882"/>
                      <a:pt x="533748" y="306650"/>
                      <a:pt x="533748" y="306650"/>
                    </a:cubicBezTo>
                    <a:cubicBezTo>
                      <a:pt x="545131" y="318665"/>
                      <a:pt x="462923" y="214325"/>
                      <a:pt x="412334" y="177648"/>
                    </a:cubicBezTo>
                    <a:cubicBezTo>
                      <a:pt x="361745" y="140971"/>
                      <a:pt x="230213" y="86587"/>
                      <a:pt x="230213" y="86587"/>
                    </a:cubicBezTo>
                    <a:cubicBezTo>
                      <a:pt x="173933" y="58763"/>
                      <a:pt x="105004" y="23350"/>
                      <a:pt x="74651" y="10703"/>
                    </a:cubicBezTo>
                    <a:cubicBezTo>
                      <a:pt x="44298" y="-1944"/>
                      <a:pt x="-30954" y="-5106"/>
                      <a:pt x="13944" y="107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 1188">
                <a:extLst>
                  <a:ext uri="{FF2B5EF4-FFF2-40B4-BE49-F238E27FC236}">
                    <a16:creationId xmlns:a16="http://schemas.microsoft.com/office/drawing/2014/main" id="{BE5A611F-781B-D263-89BA-56D3E94950F2}"/>
                  </a:ext>
                </a:extLst>
              </p:cNvPr>
              <p:cNvSpPr/>
              <p:nvPr/>
            </p:nvSpPr>
            <p:spPr>
              <a:xfrm>
                <a:off x="6332502" y="5944442"/>
                <a:ext cx="170904" cy="539758"/>
              </a:xfrm>
              <a:custGeom>
                <a:avLst/>
                <a:gdLst>
                  <a:gd name="connsiteX0" fmla="*/ 3 w 170904"/>
                  <a:gd name="connsiteY0" fmla="*/ 1055 h 539758"/>
                  <a:gd name="connsiteX1" fmla="*/ 117622 w 170904"/>
                  <a:gd name="connsiteY1" fmla="*/ 346326 h 539758"/>
                  <a:gd name="connsiteX2" fmla="*/ 170741 w 170904"/>
                  <a:gd name="connsiteY2" fmla="*/ 536036 h 539758"/>
                  <a:gd name="connsiteX3" fmla="*/ 102446 w 170904"/>
                  <a:gd name="connsiteY3" fmla="*/ 183176 h 539758"/>
                  <a:gd name="connsiteX4" fmla="*/ 113828 w 170904"/>
                  <a:gd name="connsiteY4" fmla="*/ 236295 h 539758"/>
                  <a:gd name="connsiteX5" fmla="*/ 3 w 170904"/>
                  <a:gd name="connsiteY5" fmla="*/ 1055 h 53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904" h="539758">
                    <a:moveTo>
                      <a:pt x="3" y="1055"/>
                    </a:moveTo>
                    <a:cubicBezTo>
                      <a:pt x="635" y="19393"/>
                      <a:pt x="89166" y="257163"/>
                      <a:pt x="117622" y="346326"/>
                    </a:cubicBezTo>
                    <a:cubicBezTo>
                      <a:pt x="146078" y="435489"/>
                      <a:pt x="173270" y="563228"/>
                      <a:pt x="170741" y="536036"/>
                    </a:cubicBezTo>
                    <a:cubicBezTo>
                      <a:pt x="168212" y="508844"/>
                      <a:pt x="111931" y="233133"/>
                      <a:pt x="102446" y="183176"/>
                    </a:cubicBezTo>
                    <a:cubicBezTo>
                      <a:pt x="92961" y="133219"/>
                      <a:pt x="129005" y="263487"/>
                      <a:pt x="113828" y="236295"/>
                    </a:cubicBezTo>
                    <a:cubicBezTo>
                      <a:pt x="98651" y="209103"/>
                      <a:pt x="-629" y="-17283"/>
                      <a:pt x="3" y="10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 1189">
                <a:extLst>
                  <a:ext uri="{FF2B5EF4-FFF2-40B4-BE49-F238E27FC236}">
                    <a16:creationId xmlns:a16="http://schemas.microsoft.com/office/drawing/2014/main" id="{49472C11-5F72-6385-EA58-8398A3A043CD}"/>
                  </a:ext>
                </a:extLst>
              </p:cNvPr>
              <p:cNvSpPr/>
              <p:nvPr/>
            </p:nvSpPr>
            <p:spPr>
              <a:xfrm>
                <a:off x="6704135" y="5632398"/>
                <a:ext cx="60929" cy="310031"/>
              </a:xfrm>
              <a:custGeom>
                <a:avLst/>
                <a:gdLst>
                  <a:gd name="connsiteX0" fmla="*/ 200 w 60929"/>
                  <a:gd name="connsiteY0" fmla="*/ 1975 h 310031"/>
                  <a:gd name="connsiteX1" fmla="*/ 22965 w 60929"/>
                  <a:gd name="connsiteY1" fmla="*/ 297922 h 310031"/>
                  <a:gd name="connsiteX2" fmla="*/ 19171 w 60929"/>
                  <a:gd name="connsiteY2" fmla="*/ 130978 h 310031"/>
                  <a:gd name="connsiteX3" fmla="*/ 41936 w 60929"/>
                  <a:gd name="connsiteY3" fmla="*/ 309305 h 310031"/>
                  <a:gd name="connsiteX4" fmla="*/ 60907 w 60929"/>
                  <a:gd name="connsiteY4" fmla="*/ 47506 h 310031"/>
                  <a:gd name="connsiteX5" fmla="*/ 38142 w 60929"/>
                  <a:gd name="connsiteY5" fmla="*/ 161331 h 310031"/>
                  <a:gd name="connsiteX6" fmla="*/ 200 w 60929"/>
                  <a:gd name="connsiteY6" fmla="*/ 1975 h 31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929" h="310031">
                    <a:moveTo>
                      <a:pt x="200" y="1975"/>
                    </a:moveTo>
                    <a:cubicBezTo>
                      <a:pt x="-2329" y="24740"/>
                      <a:pt x="19803" y="276422"/>
                      <a:pt x="22965" y="297922"/>
                    </a:cubicBezTo>
                    <a:cubicBezTo>
                      <a:pt x="26127" y="319422"/>
                      <a:pt x="16009" y="129081"/>
                      <a:pt x="19171" y="130978"/>
                    </a:cubicBezTo>
                    <a:cubicBezTo>
                      <a:pt x="22333" y="132875"/>
                      <a:pt x="34980" y="323217"/>
                      <a:pt x="41936" y="309305"/>
                    </a:cubicBezTo>
                    <a:cubicBezTo>
                      <a:pt x="48892" y="295393"/>
                      <a:pt x="61539" y="72168"/>
                      <a:pt x="60907" y="47506"/>
                    </a:cubicBezTo>
                    <a:cubicBezTo>
                      <a:pt x="60275" y="22844"/>
                      <a:pt x="46363" y="161963"/>
                      <a:pt x="38142" y="161331"/>
                    </a:cubicBezTo>
                    <a:cubicBezTo>
                      <a:pt x="29921" y="160699"/>
                      <a:pt x="2729" y="-20790"/>
                      <a:pt x="200" y="19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 1190">
                <a:extLst>
                  <a:ext uri="{FF2B5EF4-FFF2-40B4-BE49-F238E27FC236}">
                    <a16:creationId xmlns:a16="http://schemas.microsoft.com/office/drawing/2014/main" id="{3A422DAF-3EE2-13C0-683F-F81174FFAE37}"/>
                  </a:ext>
                </a:extLst>
              </p:cNvPr>
              <p:cNvSpPr/>
              <p:nvPr/>
            </p:nvSpPr>
            <p:spPr>
              <a:xfrm>
                <a:off x="6862145" y="6226267"/>
                <a:ext cx="77575" cy="413794"/>
              </a:xfrm>
              <a:custGeom>
                <a:avLst/>
                <a:gdLst>
                  <a:gd name="connsiteX0" fmla="*/ 35694 w 77575"/>
                  <a:gd name="connsiteY0" fmla="*/ 0 h 413794"/>
                  <a:gd name="connsiteX1" fmla="*/ 24311 w 77575"/>
                  <a:gd name="connsiteY1" fmla="*/ 197298 h 413794"/>
                  <a:gd name="connsiteX2" fmla="*/ 77430 w 77575"/>
                  <a:gd name="connsiteY2" fmla="*/ 413567 h 413794"/>
                  <a:gd name="connsiteX3" fmla="*/ 5340 w 77575"/>
                  <a:gd name="connsiteY3" fmla="*/ 155562 h 413794"/>
                  <a:gd name="connsiteX4" fmla="*/ 5340 w 77575"/>
                  <a:gd name="connsiteY4" fmla="*/ 227652 h 413794"/>
                  <a:gd name="connsiteX5" fmla="*/ 35694 w 77575"/>
                  <a:gd name="connsiteY5" fmla="*/ 0 h 41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75" h="413794">
                    <a:moveTo>
                      <a:pt x="35694" y="0"/>
                    </a:moveTo>
                    <a:cubicBezTo>
                      <a:pt x="26524" y="64185"/>
                      <a:pt x="17355" y="128370"/>
                      <a:pt x="24311" y="197298"/>
                    </a:cubicBezTo>
                    <a:cubicBezTo>
                      <a:pt x="31267" y="266226"/>
                      <a:pt x="80592" y="420523"/>
                      <a:pt x="77430" y="413567"/>
                    </a:cubicBezTo>
                    <a:cubicBezTo>
                      <a:pt x="74268" y="406611"/>
                      <a:pt x="17355" y="186548"/>
                      <a:pt x="5340" y="155562"/>
                    </a:cubicBezTo>
                    <a:cubicBezTo>
                      <a:pt x="-6675" y="124576"/>
                      <a:pt x="5340" y="227652"/>
                      <a:pt x="5340" y="227652"/>
                    </a:cubicBezTo>
                    <a:lnTo>
                      <a:pt x="3569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 1191">
                <a:extLst>
                  <a:ext uri="{FF2B5EF4-FFF2-40B4-BE49-F238E27FC236}">
                    <a16:creationId xmlns:a16="http://schemas.microsoft.com/office/drawing/2014/main" id="{9FC8B5A2-B4D3-3AD6-08C1-00831B7E6B02}"/>
                  </a:ext>
                </a:extLst>
              </p:cNvPr>
              <p:cNvSpPr/>
              <p:nvPr/>
            </p:nvSpPr>
            <p:spPr>
              <a:xfrm>
                <a:off x="3729128" y="3039145"/>
                <a:ext cx="414177" cy="577114"/>
              </a:xfrm>
              <a:custGeom>
                <a:avLst/>
                <a:gdLst>
                  <a:gd name="connsiteX0" fmla="*/ 414128 w 414177"/>
                  <a:gd name="connsiteY0" fmla="*/ 2 h 577114"/>
                  <a:gd name="connsiteX1" fmla="*/ 144741 w 414177"/>
                  <a:gd name="connsiteY1" fmla="*/ 227653 h 577114"/>
                  <a:gd name="connsiteX2" fmla="*/ 562 w 414177"/>
                  <a:gd name="connsiteY2" fmla="*/ 576719 h 577114"/>
                  <a:gd name="connsiteX3" fmla="*/ 194065 w 414177"/>
                  <a:gd name="connsiteY3" fmla="*/ 155564 h 577114"/>
                  <a:gd name="connsiteX4" fmla="*/ 167506 w 414177"/>
                  <a:gd name="connsiteY4" fmla="*/ 231448 h 577114"/>
                  <a:gd name="connsiteX5" fmla="*/ 414128 w 414177"/>
                  <a:gd name="connsiteY5" fmla="*/ 2 h 57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177" h="577114">
                    <a:moveTo>
                      <a:pt x="414128" y="2"/>
                    </a:moveTo>
                    <a:cubicBezTo>
                      <a:pt x="410334" y="-631"/>
                      <a:pt x="213669" y="131534"/>
                      <a:pt x="144741" y="227653"/>
                    </a:cubicBezTo>
                    <a:cubicBezTo>
                      <a:pt x="75813" y="323772"/>
                      <a:pt x="-7659" y="588734"/>
                      <a:pt x="562" y="576719"/>
                    </a:cubicBezTo>
                    <a:cubicBezTo>
                      <a:pt x="8783" y="564704"/>
                      <a:pt x="166241" y="213109"/>
                      <a:pt x="194065" y="155564"/>
                    </a:cubicBezTo>
                    <a:cubicBezTo>
                      <a:pt x="221889" y="98019"/>
                      <a:pt x="134623" y="253581"/>
                      <a:pt x="167506" y="231448"/>
                    </a:cubicBezTo>
                    <a:cubicBezTo>
                      <a:pt x="200389" y="209315"/>
                      <a:pt x="417922" y="635"/>
                      <a:pt x="414128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 1192">
                <a:extLst>
                  <a:ext uri="{FF2B5EF4-FFF2-40B4-BE49-F238E27FC236}">
                    <a16:creationId xmlns:a16="http://schemas.microsoft.com/office/drawing/2014/main" id="{963FAAF8-2275-376A-622A-CE64854863F1}"/>
                  </a:ext>
                </a:extLst>
              </p:cNvPr>
              <p:cNvSpPr/>
              <p:nvPr/>
            </p:nvSpPr>
            <p:spPr>
              <a:xfrm>
                <a:off x="2597896" y="3296399"/>
                <a:ext cx="274405" cy="906097"/>
              </a:xfrm>
              <a:custGeom>
                <a:avLst/>
                <a:gdLst>
                  <a:gd name="connsiteX0" fmla="*/ 274306 w 274405"/>
                  <a:gd name="connsiteY0" fmla="*/ 753 h 906097"/>
                  <a:gd name="connsiteX1" fmla="*/ 152892 w 274405"/>
                  <a:gd name="connsiteY1" fmla="*/ 182874 h 906097"/>
                  <a:gd name="connsiteX2" fmla="*/ 156687 w 274405"/>
                  <a:gd name="connsiteY2" fmla="*/ 175286 h 906097"/>
                  <a:gd name="connsiteX3" fmla="*/ 39067 w 274405"/>
                  <a:gd name="connsiteY3" fmla="*/ 615412 h 906097"/>
                  <a:gd name="connsiteX4" fmla="*/ 42861 w 274405"/>
                  <a:gd name="connsiteY4" fmla="*/ 577470 h 906097"/>
                  <a:gd name="connsiteX5" fmla="*/ 8713 w 274405"/>
                  <a:gd name="connsiteY5" fmla="*/ 721649 h 906097"/>
                  <a:gd name="connsiteX6" fmla="*/ 12507 w 274405"/>
                  <a:gd name="connsiteY6" fmla="*/ 899976 h 906097"/>
                  <a:gd name="connsiteX7" fmla="*/ 12507 w 274405"/>
                  <a:gd name="connsiteY7" fmla="*/ 801327 h 906097"/>
                  <a:gd name="connsiteX8" fmla="*/ 183246 w 274405"/>
                  <a:gd name="connsiteY8" fmla="*/ 220816 h 906097"/>
                  <a:gd name="connsiteX9" fmla="*/ 130127 w 274405"/>
                  <a:gd name="connsiteY9" fmla="*/ 262552 h 906097"/>
                  <a:gd name="connsiteX10" fmla="*/ 274306 w 274405"/>
                  <a:gd name="connsiteY10" fmla="*/ 753 h 90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405" h="906097">
                    <a:moveTo>
                      <a:pt x="274306" y="753"/>
                    </a:moveTo>
                    <a:cubicBezTo>
                      <a:pt x="278100" y="-12527"/>
                      <a:pt x="172495" y="153785"/>
                      <a:pt x="152892" y="182874"/>
                    </a:cubicBezTo>
                    <a:cubicBezTo>
                      <a:pt x="133289" y="211963"/>
                      <a:pt x="175658" y="103196"/>
                      <a:pt x="156687" y="175286"/>
                    </a:cubicBezTo>
                    <a:cubicBezTo>
                      <a:pt x="137716" y="247376"/>
                      <a:pt x="58038" y="548381"/>
                      <a:pt x="39067" y="615412"/>
                    </a:cubicBezTo>
                    <a:cubicBezTo>
                      <a:pt x="20096" y="682443"/>
                      <a:pt x="47920" y="559764"/>
                      <a:pt x="42861" y="577470"/>
                    </a:cubicBezTo>
                    <a:cubicBezTo>
                      <a:pt x="37802" y="595176"/>
                      <a:pt x="13772" y="667898"/>
                      <a:pt x="8713" y="721649"/>
                    </a:cubicBezTo>
                    <a:cubicBezTo>
                      <a:pt x="3654" y="775400"/>
                      <a:pt x="11875" y="886696"/>
                      <a:pt x="12507" y="899976"/>
                    </a:cubicBezTo>
                    <a:cubicBezTo>
                      <a:pt x="13139" y="913256"/>
                      <a:pt x="-15949" y="914520"/>
                      <a:pt x="12507" y="801327"/>
                    </a:cubicBezTo>
                    <a:cubicBezTo>
                      <a:pt x="40963" y="688134"/>
                      <a:pt x="163643" y="310612"/>
                      <a:pt x="183246" y="220816"/>
                    </a:cubicBezTo>
                    <a:cubicBezTo>
                      <a:pt x="202849" y="131020"/>
                      <a:pt x="117480" y="297965"/>
                      <a:pt x="130127" y="262552"/>
                    </a:cubicBezTo>
                    <a:cubicBezTo>
                      <a:pt x="142774" y="227140"/>
                      <a:pt x="270512" y="14033"/>
                      <a:pt x="274306" y="7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 1194">
                <a:extLst>
                  <a:ext uri="{FF2B5EF4-FFF2-40B4-BE49-F238E27FC236}">
                    <a16:creationId xmlns:a16="http://schemas.microsoft.com/office/drawing/2014/main" id="{76E7F2F6-2AAA-83D8-E7E3-632F07ED01C6}"/>
                  </a:ext>
                </a:extLst>
              </p:cNvPr>
              <p:cNvSpPr/>
              <p:nvPr/>
            </p:nvSpPr>
            <p:spPr>
              <a:xfrm>
                <a:off x="2856009" y="3315406"/>
                <a:ext cx="55470" cy="519994"/>
              </a:xfrm>
              <a:custGeom>
                <a:avLst/>
                <a:gdLst>
                  <a:gd name="connsiteX0" fmla="*/ 55466 w 55470"/>
                  <a:gd name="connsiteY0" fmla="*/ 2469 h 519994"/>
                  <a:gd name="connsiteX1" fmla="*/ 4666 w 55470"/>
                  <a:gd name="connsiteY1" fmla="*/ 123119 h 519994"/>
                  <a:gd name="connsiteX2" fmla="*/ 36416 w 55470"/>
                  <a:gd name="connsiteY2" fmla="*/ 519994 h 519994"/>
                  <a:gd name="connsiteX3" fmla="*/ 14191 w 55470"/>
                  <a:gd name="connsiteY3" fmla="*/ 119944 h 519994"/>
                  <a:gd name="connsiteX4" fmla="*/ 1491 w 55470"/>
                  <a:gd name="connsiteY4" fmla="*/ 208844 h 519994"/>
                  <a:gd name="connsiteX5" fmla="*/ 55466 w 55470"/>
                  <a:gd name="connsiteY5" fmla="*/ 2469 h 51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470" h="519994">
                    <a:moveTo>
                      <a:pt x="55466" y="2469"/>
                    </a:moveTo>
                    <a:cubicBezTo>
                      <a:pt x="55995" y="-11819"/>
                      <a:pt x="7841" y="36865"/>
                      <a:pt x="4666" y="123119"/>
                    </a:cubicBezTo>
                    <a:cubicBezTo>
                      <a:pt x="1491" y="209373"/>
                      <a:pt x="34829" y="520523"/>
                      <a:pt x="36416" y="519994"/>
                    </a:cubicBezTo>
                    <a:cubicBezTo>
                      <a:pt x="38003" y="519465"/>
                      <a:pt x="20012" y="171802"/>
                      <a:pt x="14191" y="119944"/>
                    </a:cubicBezTo>
                    <a:cubicBezTo>
                      <a:pt x="8370" y="68086"/>
                      <a:pt x="-4330" y="226306"/>
                      <a:pt x="1491" y="208844"/>
                    </a:cubicBezTo>
                    <a:cubicBezTo>
                      <a:pt x="7312" y="191382"/>
                      <a:pt x="54937" y="16757"/>
                      <a:pt x="55466" y="24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 1195">
                <a:extLst>
                  <a:ext uri="{FF2B5EF4-FFF2-40B4-BE49-F238E27FC236}">
                    <a16:creationId xmlns:a16="http://schemas.microsoft.com/office/drawing/2014/main" id="{F2FE8290-35FD-A618-7EF2-E1CB5E90C335}"/>
                  </a:ext>
                </a:extLst>
              </p:cNvPr>
              <p:cNvSpPr/>
              <p:nvPr/>
            </p:nvSpPr>
            <p:spPr>
              <a:xfrm>
                <a:off x="2911458" y="3844257"/>
                <a:ext cx="228650" cy="916041"/>
              </a:xfrm>
              <a:custGeom>
                <a:avLst/>
                <a:gdLst>
                  <a:gd name="connsiteX0" fmla="*/ 17 w 228650"/>
                  <a:gd name="connsiteY0" fmla="*/ 668 h 916041"/>
                  <a:gd name="connsiteX1" fmla="*/ 136542 w 228650"/>
                  <a:gd name="connsiteY1" fmla="*/ 470568 h 916041"/>
                  <a:gd name="connsiteX2" fmla="*/ 228617 w 228650"/>
                  <a:gd name="connsiteY2" fmla="*/ 915068 h 916041"/>
                  <a:gd name="connsiteX3" fmla="*/ 127017 w 228650"/>
                  <a:gd name="connsiteY3" fmla="*/ 346743 h 916041"/>
                  <a:gd name="connsiteX4" fmla="*/ 127017 w 228650"/>
                  <a:gd name="connsiteY4" fmla="*/ 365793 h 916041"/>
                  <a:gd name="connsiteX5" fmla="*/ 17 w 228650"/>
                  <a:gd name="connsiteY5" fmla="*/ 668 h 9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50" h="916041">
                    <a:moveTo>
                      <a:pt x="17" y="668"/>
                    </a:moveTo>
                    <a:cubicBezTo>
                      <a:pt x="1604" y="18130"/>
                      <a:pt x="98442" y="318168"/>
                      <a:pt x="136542" y="470568"/>
                    </a:cubicBezTo>
                    <a:cubicBezTo>
                      <a:pt x="174642" y="622968"/>
                      <a:pt x="230204" y="935705"/>
                      <a:pt x="228617" y="915068"/>
                    </a:cubicBezTo>
                    <a:cubicBezTo>
                      <a:pt x="227030" y="894431"/>
                      <a:pt x="127017" y="346743"/>
                      <a:pt x="127017" y="346743"/>
                    </a:cubicBezTo>
                    <a:cubicBezTo>
                      <a:pt x="110084" y="255197"/>
                      <a:pt x="147125" y="418181"/>
                      <a:pt x="127017" y="365793"/>
                    </a:cubicBezTo>
                    <a:cubicBezTo>
                      <a:pt x="106909" y="313406"/>
                      <a:pt x="-1570" y="-16794"/>
                      <a:pt x="17" y="6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 1196">
                <a:extLst>
                  <a:ext uri="{FF2B5EF4-FFF2-40B4-BE49-F238E27FC236}">
                    <a16:creationId xmlns:a16="http://schemas.microsoft.com/office/drawing/2014/main" id="{FFB00C1A-1B24-096D-5C9C-45FB463F4BED}"/>
                  </a:ext>
                </a:extLst>
              </p:cNvPr>
              <p:cNvSpPr/>
              <p:nvPr/>
            </p:nvSpPr>
            <p:spPr>
              <a:xfrm>
                <a:off x="3078477" y="4777607"/>
                <a:ext cx="71676" cy="447433"/>
              </a:xfrm>
              <a:custGeom>
                <a:avLst/>
                <a:gdLst>
                  <a:gd name="connsiteX0" fmla="*/ 67948 w 71676"/>
                  <a:gd name="connsiteY0" fmla="*/ 768 h 447433"/>
                  <a:gd name="connsiteX1" fmla="*/ 52073 w 71676"/>
                  <a:gd name="connsiteY1" fmla="*/ 153168 h 447433"/>
                  <a:gd name="connsiteX2" fmla="*/ 17148 w 71676"/>
                  <a:gd name="connsiteY2" fmla="*/ 242068 h 447433"/>
                  <a:gd name="connsiteX3" fmla="*/ 36198 w 71676"/>
                  <a:gd name="connsiteY3" fmla="*/ 216668 h 447433"/>
                  <a:gd name="connsiteX4" fmla="*/ 1273 w 71676"/>
                  <a:gd name="connsiteY4" fmla="*/ 286518 h 447433"/>
                  <a:gd name="connsiteX5" fmla="*/ 7623 w 71676"/>
                  <a:gd name="connsiteY5" fmla="*/ 327793 h 447433"/>
                  <a:gd name="connsiteX6" fmla="*/ 7623 w 71676"/>
                  <a:gd name="connsiteY6" fmla="*/ 445268 h 447433"/>
                  <a:gd name="connsiteX7" fmla="*/ 10798 w 71676"/>
                  <a:gd name="connsiteY7" fmla="*/ 384943 h 447433"/>
                  <a:gd name="connsiteX8" fmla="*/ 71123 w 71676"/>
                  <a:gd name="connsiteY8" fmla="*/ 159518 h 447433"/>
                  <a:gd name="connsiteX9" fmla="*/ 42548 w 71676"/>
                  <a:gd name="connsiteY9" fmla="*/ 223018 h 447433"/>
                  <a:gd name="connsiteX10" fmla="*/ 67948 w 71676"/>
                  <a:gd name="connsiteY10" fmla="*/ 768 h 44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76" h="447433">
                    <a:moveTo>
                      <a:pt x="67948" y="768"/>
                    </a:moveTo>
                    <a:cubicBezTo>
                      <a:pt x="69535" y="-10874"/>
                      <a:pt x="60540" y="112952"/>
                      <a:pt x="52073" y="153168"/>
                    </a:cubicBezTo>
                    <a:cubicBezTo>
                      <a:pt x="43606" y="193384"/>
                      <a:pt x="19794" y="231485"/>
                      <a:pt x="17148" y="242068"/>
                    </a:cubicBezTo>
                    <a:cubicBezTo>
                      <a:pt x="14502" y="252651"/>
                      <a:pt x="38844" y="209260"/>
                      <a:pt x="36198" y="216668"/>
                    </a:cubicBezTo>
                    <a:cubicBezTo>
                      <a:pt x="33552" y="224076"/>
                      <a:pt x="6036" y="267997"/>
                      <a:pt x="1273" y="286518"/>
                    </a:cubicBezTo>
                    <a:cubicBezTo>
                      <a:pt x="-3490" y="305039"/>
                      <a:pt x="6565" y="301335"/>
                      <a:pt x="7623" y="327793"/>
                    </a:cubicBezTo>
                    <a:cubicBezTo>
                      <a:pt x="8681" y="354251"/>
                      <a:pt x="7094" y="435743"/>
                      <a:pt x="7623" y="445268"/>
                    </a:cubicBezTo>
                    <a:cubicBezTo>
                      <a:pt x="8152" y="454793"/>
                      <a:pt x="215" y="432568"/>
                      <a:pt x="10798" y="384943"/>
                    </a:cubicBezTo>
                    <a:cubicBezTo>
                      <a:pt x="21381" y="337318"/>
                      <a:pt x="65831" y="186506"/>
                      <a:pt x="71123" y="159518"/>
                    </a:cubicBezTo>
                    <a:cubicBezTo>
                      <a:pt x="76415" y="132531"/>
                      <a:pt x="42019" y="244714"/>
                      <a:pt x="42548" y="223018"/>
                    </a:cubicBezTo>
                    <a:cubicBezTo>
                      <a:pt x="43077" y="201322"/>
                      <a:pt x="66361" y="12410"/>
                      <a:pt x="67948" y="7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 1197">
                <a:extLst>
                  <a:ext uri="{FF2B5EF4-FFF2-40B4-BE49-F238E27FC236}">
                    <a16:creationId xmlns:a16="http://schemas.microsoft.com/office/drawing/2014/main" id="{DF0681AC-F910-B3A1-065B-A8EE3B57825C}"/>
                  </a:ext>
                </a:extLst>
              </p:cNvPr>
              <p:cNvSpPr/>
              <p:nvPr/>
            </p:nvSpPr>
            <p:spPr>
              <a:xfrm>
                <a:off x="2219269" y="4165292"/>
                <a:ext cx="365253" cy="527478"/>
              </a:xfrm>
              <a:custGeom>
                <a:avLst/>
                <a:gdLst>
                  <a:gd name="connsiteX0" fmla="*/ 365181 w 365253"/>
                  <a:gd name="connsiteY0" fmla="*/ 308 h 527478"/>
                  <a:gd name="connsiteX1" fmla="*/ 155631 w 365253"/>
                  <a:gd name="connsiteY1" fmla="*/ 165408 h 527478"/>
                  <a:gd name="connsiteX2" fmla="*/ 177856 w 365253"/>
                  <a:gd name="connsiteY2" fmla="*/ 152708 h 527478"/>
                  <a:gd name="connsiteX3" fmla="*/ 85781 w 365253"/>
                  <a:gd name="connsiteY3" fmla="*/ 292408 h 527478"/>
                  <a:gd name="connsiteX4" fmla="*/ 56 w 365253"/>
                  <a:gd name="connsiteY4" fmla="*/ 527358 h 527478"/>
                  <a:gd name="connsiteX5" fmla="*/ 98481 w 365253"/>
                  <a:gd name="connsiteY5" fmla="*/ 324158 h 527478"/>
                  <a:gd name="connsiteX6" fmla="*/ 98481 w 365253"/>
                  <a:gd name="connsiteY6" fmla="*/ 298758 h 527478"/>
                  <a:gd name="connsiteX7" fmla="*/ 76256 w 365253"/>
                  <a:gd name="connsiteY7" fmla="*/ 327333 h 527478"/>
                  <a:gd name="connsiteX8" fmla="*/ 184206 w 365253"/>
                  <a:gd name="connsiteY8" fmla="*/ 162233 h 527478"/>
                  <a:gd name="connsiteX9" fmla="*/ 130231 w 365253"/>
                  <a:gd name="connsiteY9" fmla="*/ 213033 h 527478"/>
                  <a:gd name="connsiteX10" fmla="*/ 365181 w 365253"/>
                  <a:gd name="connsiteY10" fmla="*/ 308 h 527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5253" h="527478">
                    <a:moveTo>
                      <a:pt x="365181" y="308"/>
                    </a:moveTo>
                    <a:cubicBezTo>
                      <a:pt x="369414" y="-7629"/>
                      <a:pt x="186852" y="140008"/>
                      <a:pt x="155631" y="165408"/>
                    </a:cubicBezTo>
                    <a:cubicBezTo>
                      <a:pt x="124410" y="190808"/>
                      <a:pt x="189498" y="131541"/>
                      <a:pt x="177856" y="152708"/>
                    </a:cubicBezTo>
                    <a:cubicBezTo>
                      <a:pt x="166214" y="173875"/>
                      <a:pt x="115414" y="229966"/>
                      <a:pt x="85781" y="292408"/>
                    </a:cubicBezTo>
                    <a:cubicBezTo>
                      <a:pt x="56148" y="354850"/>
                      <a:pt x="-2061" y="522066"/>
                      <a:pt x="56" y="527358"/>
                    </a:cubicBezTo>
                    <a:cubicBezTo>
                      <a:pt x="2173" y="532650"/>
                      <a:pt x="82077" y="362258"/>
                      <a:pt x="98481" y="324158"/>
                    </a:cubicBezTo>
                    <a:cubicBezTo>
                      <a:pt x="114885" y="286058"/>
                      <a:pt x="102185" y="298229"/>
                      <a:pt x="98481" y="298758"/>
                    </a:cubicBezTo>
                    <a:cubicBezTo>
                      <a:pt x="94777" y="299287"/>
                      <a:pt x="61968" y="350087"/>
                      <a:pt x="76256" y="327333"/>
                    </a:cubicBezTo>
                    <a:cubicBezTo>
                      <a:pt x="90543" y="304579"/>
                      <a:pt x="175210" y="181283"/>
                      <a:pt x="184206" y="162233"/>
                    </a:cubicBezTo>
                    <a:cubicBezTo>
                      <a:pt x="193202" y="143183"/>
                      <a:pt x="102185" y="235787"/>
                      <a:pt x="130231" y="213033"/>
                    </a:cubicBezTo>
                    <a:cubicBezTo>
                      <a:pt x="158277" y="190279"/>
                      <a:pt x="360948" y="8245"/>
                      <a:pt x="365181" y="3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 1198">
                <a:extLst>
                  <a:ext uri="{FF2B5EF4-FFF2-40B4-BE49-F238E27FC236}">
                    <a16:creationId xmlns:a16="http://schemas.microsoft.com/office/drawing/2014/main" id="{FE22E8C9-CFB2-32F2-3712-9F9992119D22}"/>
                  </a:ext>
                </a:extLst>
              </p:cNvPr>
              <p:cNvSpPr/>
              <p:nvPr/>
            </p:nvSpPr>
            <p:spPr>
              <a:xfrm>
                <a:off x="2006126" y="4660696"/>
                <a:ext cx="260826" cy="444801"/>
              </a:xfrm>
              <a:custGeom>
                <a:avLst/>
                <a:gdLst>
                  <a:gd name="connsiteX0" fmla="*/ 260824 w 260826"/>
                  <a:gd name="connsiteY0" fmla="*/ 204 h 444801"/>
                  <a:gd name="connsiteX1" fmla="*/ 143349 w 260826"/>
                  <a:gd name="connsiteY1" fmla="*/ 158954 h 444801"/>
                  <a:gd name="connsiteX2" fmla="*/ 44924 w 260826"/>
                  <a:gd name="connsiteY2" fmla="*/ 266904 h 444801"/>
                  <a:gd name="connsiteX3" fmla="*/ 474 w 260826"/>
                  <a:gd name="connsiteY3" fmla="*/ 444704 h 444801"/>
                  <a:gd name="connsiteX4" fmla="*/ 70324 w 260826"/>
                  <a:gd name="connsiteY4" fmla="*/ 241504 h 444801"/>
                  <a:gd name="connsiteX5" fmla="*/ 60799 w 260826"/>
                  <a:gd name="connsiteY5" fmla="*/ 279604 h 444801"/>
                  <a:gd name="connsiteX6" fmla="*/ 143349 w 260826"/>
                  <a:gd name="connsiteY6" fmla="*/ 181179 h 444801"/>
                  <a:gd name="connsiteX7" fmla="*/ 140174 w 260826"/>
                  <a:gd name="connsiteY7" fmla="*/ 193879 h 444801"/>
                  <a:gd name="connsiteX8" fmla="*/ 260824 w 260826"/>
                  <a:gd name="connsiteY8" fmla="*/ 204 h 44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26" h="444801">
                    <a:moveTo>
                      <a:pt x="260824" y="204"/>
                    </a:moveTo>
                    <a:cubicBezTo>
                      <a:pt x="261353" y="-5617"/>
                      <a:pt x="179332" y="114504"/>
                      <a:pt x="143349" y="158954"/>
                    </a:cubicBezTo>
                    <a:cubicBezTo>
                      <a:pt x="107366" y="203404"/>
                      <a:pt x="68736" y="219279"/>
                      <a:pt x="44924" y="266904"/>
                    </a:cubicBezTo>
                    <a:cubicBezTo>
                      <a:pt x="21111" y="314529"/>
                      <a:pt x="-3759" y="448937"/>
                      <a:pt x="474" y="444704"/>
                    </a:cubicBezTo>
                    <a:cubicBezTo>
                      <a:pt x="4707" y="440471"/>
                      <a:pt x="60270" y="269021"/>
                      <a:pt x="70324" y="241504"/>
                    </a:cubicBezTo>
                    <a:cubicBezTo>
                      <a:pt x="80378" y="213987"/>
                      <a:pt x="48628" y="289658"/>
                      <a:pt x="60799" y="279604"/>
                    </a:cubicBezTo>
                    <a:cubicBezTo>
                      <a:pt x="72970" y="269550"/>
                      <a:pt x="130120" y="195467"/>
                      <a:pt x="143349" y="181179"/>
                    </a:cubicBezTo>
                    <a:cubicBezTo>
                      <a:pt x="156578" y="166892"/>
                      <a:pt x="126416" y="218750"/>
                      <a:pt x="140174" y="193879"/>
                    </a:cubicBezTo>
                    <a:cubicBezTo>
                      <a:pt x="153932" y="169008"/>
                      <a:pt x="260295" y="6025"/>
                      <a:pt x="260824" y="2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 1199">
                <a:extLst>
                  <a:ext uri="{FF2B5EF4-FFF2-40B4-BE49-F238E27FC236}">
                    <a16:creationId xmlns:a16="http://schemas.microsoft.com/office/drawing/2014/main" id="{934E41F0-C4C1-AF80-99A9-41CB5F096B21}"/>
                  </a:ext>
                </a:extLst>
              </p:cNvPr>
              <p:cNvSpPr/>
              <p:nvPr/>
            </p:nvSpPr>
            <p:spPr>
              <a:xfrm>
                <a:off x="1914525" y="5074104"/>
                <a:ext cx="117600" cy="396432"/>
              </a:xfrm>
              <a:custGeom>
                <a:avLst/>
                <a:gdLst>
                  <a:gd name="connsiteX0" fmla="*/ 117475 w 117600"/>
                  <a:gd name="connsiteY0" fmla="*/ 2721 h 396432"/>
                  <a:gd name="connsiteX1" fmla="*/ 28575 w 117600"/>
                  <a:gd name="connsiteY1" fmla="*/ 139246 h 396432"/>
                  <a:gd name="connsiteX2" fmla="*/ 0 w 117600"/>
                  <a:gd name="connsiteY2" fmla="*/ 190046 h 396432"/>
                  <a:gd name="connsiteX3" fmla="*/ 28575 w 117600"/>
                  <a:gd name="connsiteY3" fmla="*/ 396421 h 396432"/>
                  <a:gd name="connsiteX4" fmla="*/ 22225 w 117600"/>
                  <a:gd name="connsiteY4" fmla="*/ 199571 h 396432"/>
                  <a:gd name="connsiteX5" fmla="*/ 15875 w 117600"/>
                  <a:gd name="connsiteY5" fmla="*/ 224971 h 396432"/>
                  <a:gd name="connsiteX6" fmla="*/ 47625 w 117600"/>
                  <a:gd name="connsiteY6" fmla="*/ 59871 h 396432"/>
                  <a:gd name="connsiteX7" fmla="*/ 117475 w 117600"/>
                  <a:gd name="connsiteY7" fmla="*/ 2721 h 396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00" h="396432">
                    <a:moveTo>
                      <a:pt x="117475" y="2721"/>
                    </a:moveTo>
                    <a:cubicBezTo>
                      <a:pt x="114300" y="15950"/>
                      <a:pt x="48154" y="108025"/>
                      <a:pt x="28575" y="139246"/>
                    </a:cubicBezTo>
                    <a:cubicBezTo>
                      <a:pt x="8996" y="170467"/>
                      <a:pt x="0" y="147184"/>
                      <a:pt x="0" y="190046"/>
                    </a:cubicBezTo>
                    <a:cubicBezTo>
                      <a:pt x="0" y="232908"/>
                      <a:pt x="24871" y="394834"/>
                      <a:pt x="28575" y="396421"/>
                    </a:cubicBezTo>
                    <a:cubicBezTo>
                      <a:pt x="32279" y="398008"/>
                      <a:pt x="24342" y="228146"/>
                      <a:pt x="22225" y="199571"/>
                    </a:cubicBezTo>
                    <a:cubicBezTo>
                      <a:pt x="20108" y="170996"/>
                      <a:pt x="11642" y="248254"/>
                      <a:pt x="15875" y="224971"/>
                    </a:cubicBezTo>
                    <a:cubicBezTo>
                      <a:pt x="20108" y="201688"/>
                      <a:pt x="32808" y="92679"/>
                      <a:pt x="47625" y="59871"/>
                    </a:cubicBezTo>
                    <a:cubicBezTo>
                      <a:pt x="62442" y="27063"/>
                      <a:pt x="120650" y="-10508"/>
                      <a:pt x="117475" y="27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 1200">
                <a:extLst>
                  <a:ext uri="{FF2B5EF4-FFF2-40B4-BE49-F238E27FC236}">
                    <a16:creationId xmlns:a16="http://schemas.microsoft.com/office/drawing/2014/main" id="{E65CB472-FBE6-49CB-67B2-25442011C579}"/>
                  </a:ext>
                </a:extLst>
              </p:cNvPr>
              <p:cNvSpPr/>
              <p:nvPr/>
            </p:nvSpPr>
            <p:spPr>
              <a:xfrm>
                <a:off x="1907867" y="5366454"/>
                <a:ext cx="368608" cy="583584"/>
              </a:xfrm>
              <a:custGeom>
                <a:avLst/>
                <a:gdLst>
                  <a:gd name="connsiteX0" fmla="*/ 66983 w 368608"/>
                  <a:gd name="connsiteY0" fmla="*/ 2471 h 583584"/>
                  <a:gd name="connsiteX1" fmla="*/ 9833 w 368608"/>
                  <a:gd name="connsiteY1" fmla="*/ 126296 h 583584"/>
                  <a:gd name="connsiteX2" fmla="*/ 19358 w 368608"/>
                  <a:gd name="connsiteY2" fmla="*/ 316796 h 583584"/>
                  <a:gd name="connsiteX3" fmla="*/ 19358 w 368608"/>
                  <a:gd name="connsiteY3" fmla="*/ 269171 h 583584"/>
                  <a:gd name="connsiteX4" fmla="*/ 117783 w 368608"/>
                  <a:gd name="connsiteY4" fmla="*/ 459671 h 583584"/>
                  <a:gd name="connsiteX5" fmla="*/ 105083 w 368608"/>
                  <a:gd name="connsiteY5" fmla="*/ 418396 h 583584"/>
                  <a:gd name="connsiteX6" fmla="*/ 368608 w 368608"/>
                  <a:gd name="connsiteY6" fmla="*/ 583496 h 583584"/>
                  <a:gd name="connsiteX7" fmla="*/ 101908 w 368608"/>
                  <a:gd name="connsiteY7" fmla="*/ 392996 h 583584"/>
                  <a:gd name="connsiteX8" fmla="*/ 3483 w 368608"/>
                  <a:gd name="connsiteY8" fmla="*/ 215196 h 583584"/>
                  <a:gd name="connsiteX9" fmla="*/ 25708 w 368608"/>
                  <a:gd name="connsiteY9" fmla="*/ 237421 h 583584"/>
                  <a:gd name="connsiteX10" fmla="*/ 66983 w 368608"/>
                  <a:gd name="connsiteY10" fmla="*/ 2471 h 5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8608" h="583584">
                    <a:moveTo>
                      <a:pt x="66983" y="2471"/>
                    </a:moveTo>
                    <a:cubicBezTo>
                      <a:pt x="64337" y="-16050"/>
                      <a:pt x="17770" y="73909"/>
                      <a:pt x="9833" y="126296"/>
                    </a:cubicBezTo>
                    <a:cubicBezTo>
                      <a:pt x="1896" y="178683"/>
                      <a:pt x="17770" y="292983"/>
                      <a:pt x="19358" y="316796"/>
                    </a:cubicBezTo>
                    <a:cubicBezTo>
                      <a:pt x="20946" y="340609"/>
                      <a:pt x="2954" y="245359"/>
                      <a:pt x="19358" y="269171"/>
                    </a:cubicBezTo>
                    <a:cubicBezTo>
                      <a:pt x="35762" y="292983"/>
                      <a:pt x="103496" y="434800"/>
                      <a:pt x="117783" y="459671"/>
                    </a:cubicBezTo>
                    <a:cubicBezTo>
                      <a:pt x="132071" y="484542"/>
                      <a:pt x="63279" y="397759"/>
                      <a:pt x="105083" y="418396"/>
                    </a:cubicBezTo>
                    <a:cubicBezTo>
                      <a:pt x="146887" y="439034"/>
                      <a:pt x="369137" y="587729"/>
                      <a:pt x="368608" y="583496"/>
                    </a:cubicBezTo>
                    <a:cubicBezTo>
                      <a:pt x="368079" y="579263"/>
                      <a:pt x="162762" y="454379"/>
                      <a:pt x="101908" y="392996"/>
                    </a:cubicBezTo>
                    <a:cubicBezTo>
                      <a:pt x="41054" y="331613"/>
                      <a:pt x="16183" y="241125"/>
                      <a:pt x="3483" y="215196"/>
                    </a:cubicBezTo>
                    <a:cubicBezTo>
                      <a:pt x="-9217" y="189267"/>
                      <a:pt x="16183" y="267054"/>
                      <a:pt x="25708" y="237421"/>
                    </a:cubicBezTo>
                    <a:cubicBezTo>
                      <a:pt x="35233" y="207788"/>
                      <a:pt x="69629" y="20992"/>
                      <a:pt x="66983" y="24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 1201">
                <a:extLst>
                  <a:ext uri="{FF2B5EF4-FFF2-40B4-BE49-F238E27FC236}">
                    <a16:creationId xmlns:a16="http://schemas.microsoft.com/office/drawing/2014/main" id="{A6CA82A0-F264-93E0-B94C-0391328E4E02}"/>
                  </a:ext>
                </a:extLst>
              </p:cNvPr>
              <p:cNvSpPr/>
              <p:nvPr/>
            </p:nvSpPr>
            <p:spPr>
              <a:xfrm>
                <a:off x="2164737" y="5895169"/>
                <a:ext cx="816975" cy="152602"/>
              </a:xfrm>
              <a:custGeom>
                <a:avLst/>
                <a:gdLst>
                  <a:gd name="connsiteX0" fmla="*/ 613 w 816975"/>
                  <a:gd name="connsiteY0" fmla="*/ 806 h 152602"/>
                  <a:gd name="connsiteX1" fmla="*/ 299063 w 816975"/>
                  <a:gd name="connsiteY1" fmla="*/ 64306 h 152602"/>
                  <a:gd name="connsiteX2" fmla="*/ 445113 w 816975"/>
                  <a:gd name="connsiteY2" fmla="*/ 102406 h 152602"/>
                  <a:gd name="connsiteX3" fmla="*/ 816588 w 816975"/>
                  <a:gd name="connsiteY3" fmla="*/ 111931 h 152602"/>
                  <a:gd name="connsiteX4" fmla="*/ 518138 w 816975"/>
                  <a:gd name="connsiteY4" fmla="*/ 115106 h 152602"/>
                  <a:gd name="connsiteX5" fmla="*/ 622913 w 816975"/>
                  <a:gd name="connsiteY5" fmla="*/ 150031 h 152602"/>
                  <a:gd name="connsiteX6" fmla="*/ 232388 w 816975"/>
                  <a:gd name="connsiteY6" fmla="*/ 35731 h 152602"/>
                  <a:gd name="connsiteX7" fmla="*/ 613 w 816975"/>
                  <a:gd name="connsiteY7" fmla="*/ 806 h 15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6975" h="152602">
                    <a:moveTo>
                      <a:pt x="613" y="806"/>
                    </a:moveTo>
                    <a:cubicBezTo>
                      <a:pt x="11725" y="5568"/>
                      <a:pt x="224980" y="47373"/>
                      <a:pt x="299063" y="64306"/>
                    </a:cubicBezTo>
                    <a:cubicBezTo>
                      <a:pt x="373146" y="81239"/>
                      <a:pt x="358859" y="94469"/>
                      <a:pt x="445113" y="102406"/>
                    </a:cubicBezTo>
                    <a:cubicBezTo>
                      <a:pt x="531367" y="110343"/>
                      <a:pt x="804417" y="109814"/>
                      <a:pt x="816588" y="111931"/>
                    </a:cubicBezTo>
                    <a:cubicBezTo>
                      <a:pt x="828759" y="114048"/>
                      <a:pt x="550417" y="108756"/>
                      <a:pt x="518138" y="115106"/>
                    </a:cubicBezTo>
                    <a:cubicBezTo>
                      <a:pt x="485859" y="121456"/>
                      <a:pt x="670538" y="163260"/>
                      <a:pt x="622913" y="150031"/>
                    </a:cubicBezTo>
                    <a:cubicBezTo>
                      <a:pt x="575288" y="136802"/>
                      <a:pt x="332930" y="58485"/>
                      <a:pt x="232388" y="35731"/>
                    </a:cubicBezTo>
                    <a:cubicBezTo>
                      <a:pt x="131846" y="12977"/>
                      <a:pt x="-10499" y="-3956"/>
                      <a:pt x="613" y="8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 1202">
                <a:extLst>
                  <a:ext uri="{FF2B5EF4-FFF2-40B4-BE49-F238E27FC236}">
                    <a16:creationId xmlns:a16="http://schemas.microsoft.com/office/drawing/2014/main" id="{01A7418B-EDBB-A621-7A1B-4AC96E49A8B0}"/>
                  </a:ext>
                </a:extLst>
              </p:cNvPr>
              <p:cNvSpPr/>
              <p:nvPr/>
            </p:nvSpPr>
            <p:spPr>
              <a:xfrm>
                <a:off x="2790771" y="5968630"/>
                <a:ext cx="838600" cy="102026"/>
              </a:xfrm>
              <a:custGeom>
                <a:avLst/>
                <a:gdLst>
                  <a:gd name="connsiteX0" fmla="*/ 54 w 838600"/>
                  <a:gd name="connsiteY0" fmla="*/ 13070 h 102026"/>
                  <a:gd name="connsiteX1" fmla="*/ 342954 w 838600"/>
                  <a:gd name="connsiteY1" fmla="*/ 98795 h 102026"/>
                  <a:gd name="connsiteX2" fmla="*/ 635054 w 838600"/>
                  <a:gd name="connsiteY2" fmla="*/ 47995 h 102026"/>
                  <a:gd name="connsiteX3" fmla="*/ 447729 w 838600"/>
                  <a:gd name="connsiteY3" fmla="*/ 67045 h 102026"/>
                  <a:gd name="connsiteX4" fmla="*/ 838254 w 838600"/>
                  <a:gd name="connsiteY4" fmla="*/ 370 h 102026"/>
                  <a:gd name="connsiteX5" fmla="*/ 368354 w 838600"/>
                  <a:gd name="connsiteY5" fmla="*/ 101970 h 102026"/>
                  <a:gd name="connsiteX6" fmla="*/ 54 w 838600"/>
                  <a:gd name="connsiteY6" fmla="*/ 13070 h 10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600" h="102026">
                    <a:moveTo>
                      <a:pt x="54" y="13070"/>
                    </a:moveTo>
                    <a:cubicBezTo>
                      <a:pt x="-4179" y="12541"/>
                      <a:pt x="237121" y="92974"/>
                      <a:pt x="342954" y="98795"/>
                    </a:cubicBezTo>
                    <a:cubicBezTo>
                      <a:pt x="448787" y="104616"/>
                      <a:pt x="617592" y="53287"/>
                      <a:pt x="635054" y="47995"/>
                    </a:cubicBezTo>
                    <a:cubicBezTo>
                      <a:pt x="652516" y="42703"/>
                      <a:pt x="413862" y="74983"/>
                      <a:pt x="447729" y="67045"/>
                    </a:cubicBezTo>
                    <a:cubicBezTo>
                      <a:pt x="481596" y="59108"/>
                      <a:pt x="851483" y="-5451"/>
                      <a:pt x="838254" y="370"/>
                    </a:cubicBezTo>
                    <a:cubicBezTo>
                      <a:pt x="825025" y="6191"/>
                      <a:pt x="500646" y="99324"/>
                      <a:pt x="368354" y="101970"/>
                    </a:cubicBezTo>
                    <a:cubicBezTo>
                      <a:pt x="236062" y="104616"/>
                      <a:pt x="4287" y="13599"/>
                      <a:pt x="54" y="130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 1203">
                <a:extLst>
                  <a:ext uri="{FF2B5EF4-FFF2-40B4-BE49-F238E27FC236}">
                    <a16:creationId xmlns:a16="http://schemas.microsoft.com/office/drawing/2014/main" id="{121E0E39-E416-BA84-1B32-20673CFC492C}"/>
                  </a:ext>
                </a:extLst>
              </p:cNvPr>
              <p:cNvSpPr/>
              <p:nvPr/>
            </p:nvSpPr>
            <p:spPr>
              <a:xfrm>
                <a:off x="3590925" y="6013450"/>
                <a:ext cx="720753" cy="130175"/>
              </a:xfrm>
              <a:custGeom>
                <a:avLst/>
                <a:gdLst>
                  <a:gd name="connsiteX0" fmla="*/ 0 w 720753"/>
                  <a:gd name="connsiteY0" fmla="*/ 0 h 130175"/>
                  <a:gd name="connsiteX1" fmla="*/ 425450 w 720753"/>
                  <a:gd name="connsiteY1" fmla="*/ 79375 h 130175"/>
                  <a:gd name="connsiteX2" fmla="*/ 720725 w 720753"/>
                  <a:gd name="connsiteY2" fmla="*/ 130175 h 130175"/>
                  <a:gd name="connsiteX3" fmla="*/ 444500 w 720753"/>
                  <a:gd name="connsiteY3" fmla="*/ 66675 h 130175"/>
                  <a:gd name="connsiteX4" fmla="*/ 600075 w 720753"/>
                  <a:gd name="connsiteY4" fmla="*/ 127000 h 130175"/>
                  <a:gd name="connsiteX5" fmla="*/ 342900 w 720753"/>
                  <a:gd name="connsiteY5" fmla="*/ 50800 h 130175"/>
                  <a:gd name="connsiteX6" fmla="*/ 0 w 720753"/>
                  <a:gd name="connsiteY6" fmla="*/ 0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753" h="130175">
                    <a:moveTo>
                      <a:pt x="0" y="0"/>
                    </a:moveTo>
                    <a:lnTo>
                      <a:pt x="425450" y="79375"/>
                    </a:lnTo>
                    <a:lnTo>
                      <a:pt x="720725" y="130175"/>
                    </a:lnTo>
                    <a:cubicBezTo>
                      <a:pt x="723900" y="128058"/>
                      <a:pt x="464608" y="67204"/>
                      <a:pt x="444500" y="66675"/>
                    </a:cubicBezTo>
                    <a:cubicBezTo>
                      <a:pt x="424392" y="66146"/>
                      <a:pt x="617008" y="129646"/>
                      <a:pt x="600075" y="127000"/>
                    </a:cubicBezTo>
                    <a:cubicBezTo>
                      <a:pt x="583142" y="124354"/>
                      <a:pt x="435504" y="71437"/>
                      <a:pt x="342900" y="50800"/>
                    </a:cubicBezTo>
                    <a:cubicBezTo>
                      <a:pt x="250296" y="30163"/>
                      <a:pt x="147373" y="16669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 1204">
                <a:extLst>
                  <a:ext uri="{FF2B5EF4-FFF2-40B4-BE49-F238E27FC236}">
                    <a16:creationId xmlns:a16="http://schemas.microsoft.com/office/drawing/2014/main" id="{3EA449C1-7A49-A81F-BA46-34D5C5C7A61D}"/>
                  </a:ext>
                </a:extLst>
              </p:cNvPr>
              <p:cNvSpPr/>
              <p:nvPr/>
            </p:nvSpPr>
            <p:spPr>
              <a:xfrm>
                <a:off x="3889418" y="5018721"/>
                <a:ext cx="426030" cy="1172551"/>
              </a:xfrm>
              <a:custGeom>
                <a:avLst/>
                <a:gdLst>
                  <a:gd name="connsiteX0" fmla="*/ 60282 w 426030"/>
                  <a:gd name="connsiteY0" fmla="*/ 954 h 1172551"/>
                  <a:gd name="connsiteX1" fmla="*/ 15832 w 426030"/>
                  <a:gd name="connsiteY1" fmla="*/ 127954 h 1172551"/>
                  <a:gd name="connsiteX2" fmla="*/ 25357 w 426030"/>
                  <a:gd name="connsiteY2" fmla="*/ 432754 h 1172551"/>
                  <a:gd name="connsiteX3" fmla="*/ 15832 w 426030"/>
                  <a:gd name="connsiteY3" fmla="*/ 362904 h 1172551"/>
                  <a:gd name="connsiteX4" fmla="*/ 63457 w 426030"/>
                  <a:gd name="connsiteY4" fmla="*/ 578804 h 1172551"/>
                  <a:gd name="connsiteX5" fmla="*/ 171407 w 426030"/>
                  <a:gd name="connsiteY5" fmla="*/ 788354 h 1172551"/>
                  <a:gd name="connsiteX6" fmla="*/ 282532 w 426030"/>
                  <a:gd name="connsiteY6" fmla="*/ 994729 h 1172551"/>
                  <a:gd name="connsiteX7" fmla="*/ 415882 w 426030"/>
                  <a:gd name="connsiteY7" fmla="*/ 1147129 h 1172551"/>
                  <a:gd name="connsiteX8" fmla="*/ 374607 w 426030"/>
                  <a:gd name="connsiteY8" fmla="*/ 1112204 h 1172551"/>
                  <a:gd name="connsiteX9" fmla="*/ 41232 w 426030"/>
                  <a:gd name="connsiteY9" fmla="*/ 578804 h 1172551"/>
                  <a:gd name="connsiteX10" fmla="*/ 6307 w 426030"/>
                  <a:gd name="connsiteY10" fmla="*/ 185104 h 1172551"/>
                  <a:gd name="connsiteX11" fmla="*/ 12657 w 426030"/>
                  <a:gd name="connsiteY11" fmla="*/ 274004 h 1172551"/>
                  <a:gd name="connsiteX12" fmla="*/ 3132 w 426030"/>
                  <a:gd name="connsiteY12" fmla="*/ 80329 h 1172551"/>
                  <a:gd name="connsiteX13" fmla="*/ 60282 w 426030"/>
                  <a:gd name="connsiteY13" fmla="*/ 954 h 117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6030" h="1172551">
                    <a:moveTo>
                      <a:pt x="60282" y="954"/>
                    </a:moveTo>
                    <a:cubicBezTo>
                      <a:pt x="62399" y="8891"/>
                      <a:pt x="21653" y="55987"/>
                      <a:pt x="15832" y="127954"/>
                    </a:cubicBezTo>
                    <a:cubicBezTo>
                      <a:pt x="10011" y="199921"/>
                      <a:pt x="25357" y="393596"/>
                      <a:pt x="25357" y="432754"/>
                    </a:cubicBezTo>
                    <a:cubicBezTo>
                      <a:pt x="25357" y="471912"/>
                      <a:pt x="9482" y="338562"/>
                      <a:pt x="15832" y="362904"/>
                    </a:cubicBezTo>
                    <a:cubicBezTo>
                      <a:pt x="22182" y="387246"/>
                      <a:pt x="37528" y="507896"/>
                      <a:pt x="63457" y="578804"/>
                    </a:cubicBezTo>
                    <a:cubicBezTo>
                      <a:pt x="89386" y="649712"/>
                      <a:pt x="134895" y="719033"/>
                      <a:pt x="171407" y="788354"/>
                    </a:cubicBezTo>
                    <a:cubicBezTo>
                      <a:pt x="207919" y="857675"/>
                      <a:pt x="241786" y="934933"/>
                      <a:pt x="282532" y="994729"/>
                    </a:cubicBezTo>
                    <a:cubicBezTo>
                      <a:pt x="323278" y="1054525"/>
                      <a:pt x="400536" y="1127550"/>
                      <a:pt x="415882" y="1147129"/>
                    </a:cubicBezTo>
                    <a:cubicBezTo>
                      <a:pt x="431228" y="1166708"/>
                      <a:pt x="437049" y="1206925"/>
                      <a:pt x="374607" y="1112204"/>
                    </a:cubicBezTo>
                    <a:cubicBezTo>
                      <a:pt x="312165" y="1017483"/>
                      <a:pt x="102615" y="733321"/>
                      <a:pt x="41232" y="578804"/>
                    </a:cubicBezTo>
                    <a:cubicBezTo>
                      <a:pt x="-20151" y="424287"/>
                      <a:pt x="11069" y="235904"/>
                      <a:pt x="6307" y="185104"/>
                    </a:cubicBezTo>
                    <a:cubicBezTo>
                      <a:pt x="1545" y="134304"/>
                      <a:pt x="13186" y="291466"/>
                      <a:pt x="12657" y="274004"/>
                    </a:cubicBezTo>
                    <a:cubicBezTo>
                      <a:pt x="12128" y="256542"/>
                      <a:pt x="-7451" y="124779"/>
                      <a:pt x="3132" y="80329"/>
                    </a:cubicBezTo>
                    <a:cubicBezTo>
                      <a:pt x="13715" y="35879"/>
                      <a:pt x="58165" y="-6983"/>
                      <a:pt x="60282" y="9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 1205">
                <a:extLst>
                  <a:ext uri="{FF2B5EF4-FFF2-40B4-BE49-F238E27FC236}">
                    <a16:creationId xmlns:a16="http://schemas.microsoft.com/office/drawing/2014/main" id="{A2E17814-3AB6-DC7A-1F27-F09A3642004B}"/>
                  </a:ext>
                </a:extLst>
              </p:cNvPr>
              <p:cNvSpPr/>
              <p:nvPr/>
            </p:nvSpPr>
            <p:spPr>
              <a:xfrm>
                <a:off x="3308331" y="5010110"/>
                <a:ext cx="688609" cy="95780"/>
              </a:xfrm>
              <a:custGeom>
                <a:avLst/>
                <a:gdLst>
                  <a:gd name="connsiteX0" fmla="*/ 19 w 688609"/>
                  <a:gd name="connsiteY0" fmla="*/ 95290 h 95780"/>
                  <a:gd name="connsiteX1" fmla="*/ 365144 w 688609"/>
                  <a:gd name="connsiteY1" fmla="*/ 28615 h 95780"/>
                  <a:gd name="connsiteX2" fmla="*/ 257194 w 688609"/>
                  <a:gd name="connsiteY2" fmla="*/ 31790 h 95780"/>
                  <a:gd name="connsiteX3" fmla="*/ 393719 w 688609"/>
                  <a:gd name="connsiteY3" fmla="*/ 34965 h 95780"/>
                  <a:gd name="connsiteX4" fmla="*/ 685819 w 688609"/>
                  <a:gd name="connsiteY4" fmla="*/ 40 h 95780"/>
                  <a:gd name="connsiteX5" fmla="*/ 530244 w 688609"/>
                  <a:gd name="connsiteY5" fmla="*/ 28615 h 95780"/>
                  <a:gd name="connsiteX6" fmla="*/ 349269 w 688609"/>
                  <a:gd name="connsiteY6" fmla="*/ 57190 h 95780"/>
                  <a:gd name="connsiteX7" fmla="*/ 19 w 688609"/>
                  <a:gd name="connsiteY7" fmla="*/ 95290 h 9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8609" h="95780">
                    <a:moveTo>
                      <a:pt x="19" y="95290"/>
                    </a:moveTo>
                    <a:cubicBezTo>
                      <a:pt x="2665" y="90528"/>
                      <a:pt x="322282" y="39198"/>
                      <a:pt x="365144" y="28615"/>
                    </a:cubicBezTo>
                    <a:cubicBezTo>
                      <a:pt x="408006" y="18032"/>
                      <a:pt x="252432" y="30732"/>
                      <a:pt x="257194" y="31790"/>
                    </a:cubicBezTo>
                    <a:cubicBezTo>
                      <a:pt x="261956" y="32848"/>
                      <a:pt x="322282" y="40257"/>
                      <a:pt x="393719" y="34965"/>
                    </a:cubicBezTo>
                    <a:cubicBezTo>
                      <a:pt x="465156" y="29673"/>
                      <a:pt x="663065" y="1098"/>
                      <a:pt x="685819" y="40"/>
                    </a:cubicBezTo>
                    <a:cubicBezTo>
                      <a:pt x="708573" y="-1018"/>
                      <a:pt x="586336" y="19090"/>
                      <a:pt x="530244" y="28615"/>
                    </a:cubicBezTo>
                    <a:cubicBezTo>
                      <a:pt x="474152" y="38140"/>
                      <a:pt x="434465" y="45548"/>
                      <a:pt x="349269" y="57190"/>
                    </a:cubicBezTo>
                    <a:cubicBezTo>
                      <a:pt x="264073" y="68832"/>
                      <a:pt x="-2627" y="100052"/>
                      <a:pt x="19" y="952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 1206">
                <a:extLst>
                  <a:ext uri="{FF2B5EF4-FFF2-40B4-BE49-F238E27FC236}">
                    <a16:creationId xmlns:a16="http://schemas.microsoft.com/office/drawing/2014/main" id="{7DD78BED-FDA4-CF4B-0A21-C35A157F95B4}"/>
                  </a:ext>
                </a:extLst>
              </p:cNvPr>
              <p:cNvSpPr/>
              <p:nvPr/>
            </p:nvSpPr>
            <p:spPr>
              <a:xfrm>
                <a:off x="3144697" y="4081766"/>
                <a:ext cx="199845" cy="1091619"/>
              </a:xfrm>
              <a:custGeom>
                <a:avLst/>
                <a:gdLst>
                  <a:gd name="connsiteX0" fmla="*/ 1728 w 199845"/>
                  <a:gd name="connsiteY0" fmla="*/ 1284 h 1091619"/>
                  <a:gd name="connsiteX1" fmla="*/ 189053 w 199845"/>
                  <a:gd name="connsiteY1" fmla="*/ 769634 h 1091619"/>
                  <a:gd name="connsiteX2" fmla="*/ 176353 w 199845"/>
                  <a:gd name="connsiteY2" fmla="*/ 677559 h 1091619"/>
                  <a:gd name="connsiteX3" fmla="*/ 170003 w 199845"/>
                  <a:gd name="connsiteY3" fmla="*/ 858534 h 1091619"/>
                  <a:gd name="connsiteX4" fmla="*/ 128728 w 199845"/>
                  <a:gd name="connsiteY4" fmla="*/ 1077609 h 1091619"/>
                  <a:gd name="connsiteX5" fmla="*/ 125553 w 199845"/>
                  <a:gd name="connsiteY5" fmla="*/ 998234 h 1091619"/>
                  <a:gd name="connsiteX6" fmla="*/ 55703 w 199845"/>
                  <a:gd name="connsiteY6" fmla="*/ 423559 h 1091619"/>
                  <a:gd name="connsiteX7" fmla="*/ 93803 w 199845"/>
                  <a:gd name="connsiteY7" fmla="*/ 582309 h 1091619"/>
                  <a:gd name="connsiteX8" fmla="*/ 1728 w 199845"/>
                  <a:gd name="connsiteY8" fmla="*/ 1284 h 109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845" h="1091619">
                    <a:moveTo>
                      <a:pt x="1728" y="1284"/>
                    </a:moveTo>
                    <a:cubicBezTo>
                      <a:pt x="17603" y="32505"/>
                      <a:pt x="159949" y="656922"/>
                      <a:pt x="189053" y="769634"/>
                    </a:cubicBezTo>
                    <a:cubicBezTo>
                      <a:pt x="218157" y="882346"/>
                      <a:pt x="179528" y="662742"/>
                      <a:pt x="176353" y="677559"/>
                    </a:cubicBezTo>
                    <a:cubicBezTo>
                      <a:pt x="173178" y="692376"/>
                      <a:pt x="177940" y="791859"/>
                      <a:pt x="170003" y="858534"/>
                    </a:cubicBezTo>
                    <a:cubicBezTo>
                      <a:pt x="162066" y="925209"/>
                      <a:pt x="136136" y="1054326"/>
                      <a:pt x="128728" y="1077609"/>
                    </a:cubicBezTo>
                    <a:cubicBezTo>
                      <a:pt x="121320" y="1100892"/>
                      <a:pt x="137724" y="1107242"/>
                      <a:pt x="125553" y="998234"/>
                    </a:cubicBezTo>
                    <a:cubicBezTo>
                      <a:pt x="113382" y="889226"/>
                      <a:pt x="60995" y="492880"/>
                      <a:pt x="55703" y="423559"/>
                    </a:cubicBezTo>
                    <a:cubicBezTo>
                      <a:pt x="50411" y="354238"/>
                      <a:pt x="103328" y="646867"/>
                      <a:pt x="93803" y="582309"/>
                    </a:cubicBezTo>
                    <a:cubicBezTo>
                      <a:pt x="84278" y="517751"/>
                      <a:pt x="-14147" y="-29937"/>
                      <a:pt x="1728" y="1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 1208">
                <a:extLst>
                  <a:ext uri="{FF2B5EF4-FFF2-40B4-BE49-F238E27FC236}">
                    <a16:creationId xmlns:a16="http://schemas.microsoft.com/office/drawing/2014/main" id="{5EA31538-391C-63F7-4B7D-6E7C059FEB51}"/>
                  </a:ext>
                </a:extLst>
              </p:cNvPr>
              <p:cNvSpPr/>
              <p:nvPr/>
            </p:nvSpPr>
            <p:spPr>
              <a:xfrm>
                <a:off x="3426024" y="5138776"/>
                <a:ext cx="212005" cy="592515"/>
              </a:xfrm>
              <a:custGeom>
                <a:avLst/>
                <a:gdLst>
                  <a:gd name="connsiteX0" fmla="*/ 117276 w 212005"/>
                  <a:gd name="connsiteY0" fmla="*/ 1549 h 592515"/>
                  <a:gd name="connsiteX1" fmla="*/ 101401 w 212005"/>
                  <a:gd name="connsiteY1" fmla="*/ 258724 h 592515"/>
                  <a:gd name="connsiteX2" fmla="*/ 206176 w 212005"/>
                  <a:gd name="connsiteY2" fmla="*/ 579399 h 592515"/>
                  <a:gd name="connsiteX3" fmla="*/ 177601 w 212005"/>
                  <a:gd name="connsiteY3" fmla="*/ 487324 h 592515"/>
                  <a:gd name="connsiteX4" fmla="*/ 2976 w 212005"/>
                  <a:gd name="connsiteY4" fmla="*/ 93624 h 592515"/>
                  <a:gd name="connsiteX5" fmla="*/ 69651 w 212005"/>
                  <a:gd name="connsiteY5" fmla="*/ 268249 h 592515"/>
                  <a:gd name="connsiteX6" fmla="*/ 98226 w 212005"/>
                  <a:gd name="connsiteY6" fmla="*/ 322224 h 592515"/>
                  <a:gd name="connsiteX7" fmla="*/ 69651 w 212005"/>
                  <a:gd name="connsiteY7" fmla="*/ 157124 h 592515"/>
                  <a:gd name="connsiteX8" fmla="*/ 117276 w 212005"/>
                  <a:gd name="connsiteY8" fmla="*/ 1549 h 59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005" h="592515">
                    <a:moveTo>
                      <a:pt x="117276" y="1549"/>
                    </a:moveTo>
                    <a:cubicBezTo>
                      <a:pt x="122568" y="18482"/>
                      <a:pt x="86584" y="162416"/>
                      <a:pt x="101401" y="258724"/>
                    </a:cubicBezTo>
                    <a:cubicBezTo>
                      <a:pt x="116218" y="355032"/>
                      <a:pt x="193476" y="541299"/>
                      <a:pt x="206176" y="579399"/>
                    </a:cubicBezTo>
                    <a:cubicBezTo>
                      <a:pt x="218876" y="617499"/>
                      <a:pt x="211468" y="568286"/>
                      <a:pt x="177601" y="487324"/>
                    </a:cubicBezTo>
                    <a:cubicBezTo>
                      <a:pt x="143734" y="406362"/>
                      <a:pt x="20968" y="130136"/>
                      <a:pt x="2976" y="93624"/>
                    </a:cubicBezTo>
                    <a:cubicBezTo>
                      <a:pt x="-15016" y="57112"/>
                      <a:pt x="53776" y="230149"/>
                      <a:pt x="69651" y="268249"/>
                    </a:cubicBezTo>
                    <a:cubicBezTo>
                      <a:pt x="85526" y="306349"/>
                      <a:pt x="98226" y="340745"/>
                      <a:pt x="98226" y="322224"/>
                    </a:cubicBezTo>
                    <a:cubicBezTo>
                      <a:pt x="98226" y="303703"/>
                      <a:pt x="66476" y="203161"/>
                      <a:pt x="69651" y="157124"/>
                    </a:cubicBezTo>
                    <a:cubicBezTo>
                      <a:pt x="72826" y="111087"/>
                      <a:pt x="111984" y="-15384"/>
                      <a:pt x="117276" y="15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 1209">
                <a:extLst>
                  <a:ext uri="{FF2B5EF4-FFF2-40B4-BE49-F238E27FC236}">
                    <a16:creationId xmlns:a16="http://schemas.microsoft.com/office/drawing/2014/main" id="{E66D3CA9-A25E-406C-3A07-2026F249DB54}"/>
                  </a:ext>
                </a:extLst>
              </p:cNvPr>
              <p:cNvSpPr/>
              <p:nvPr/>
            </p:nvSpPr>
            <p:spPr>
              <a:xfrm>
                <a:off x="3301927" y="5267297"/>
                <a:ext cx="216606" cy="483275"/>
              </a:xfrm>
              <a:custGeom>
                <a:avLst/>
                <a:gdLst>
                  <a:gd name="connsiteX0" fmla="*/ 73 w 216606"/>
                  <a:gd name="connsiteY0" fmla="*/ 28 h 483275"/>
                  <a:gd name="connsiteX1" fmla="*/ 88973 w 216606"/>
                  <a:gd name="connsiteY1" fmla="*/ 314353 h 483275"/>
                  <a:gd name="connsiteX2" fmla="*/ 215973 w 216606"/>
                  <a:gd name="connsiteY2" fmla="*/ 482628 h 483275"/>
                  <a:gd name="connsiteX3" fmla="*/ 31823 w 216606"/>
                  <a:gd name="connsiteY3" fmla="*/ 257203 h 483275"/>
                  <a:gd name="connsiteX4" fmla="*/ 73098 w 216606"/>
                  <a:gd name="connsiteY4" fmla="*/ 295303 h 483275"/>
                  <a:gd name="connsiteX5" fmla="*/ 73 w 216606"/>
                  <a:gd name="connsiteY5" fmla="*/ 28 h 48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83275">
                    <a:moveTo>
                      <a:pt x="73" y="28"/>
                    </a:moveTo>
                    <a:cubicBezTo>
                      <a:pt x="2719" y="3203"/>
                      <a:pt x="52990" y="233920"/>
                      <a:pt x="88973" y="314353"/>
                    </a:cubicBezTo>
                    <a:cubicBezTo>
                      <a:pt x="124956" y="394786"/>
                      <a:pt x="225498" y="492153"/>
                      <a:pt x="215973" y="482628"/>
                    </a:cubicBezTo>
                    <a:cubicBezTo>
                      <a:pt x="206448" y="473103"/>
                      <a:pt x="55635" y="288424"/>
                      <a:pt x="31823" y="257203"/>
                    </a:cubicBezTo>
                    <a:cubicBezTo>
                      <a:pt x="8011" y="225982"/>
                      <a:pt x="78919" y="331815"/>
                      <a:pt x="73098" y="295303"/>
                    </a:cubicBezTo>
                    <a:cubicBezTo>
                      <a:pt x="67277" y="258791"/>
                      <a:pt x="-2573" y="-3147"/>
                      <a:pt x="73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 1210">
                <a:extLst>
                  <a:ext uri="{FF2B5EF4-FFF2-40B4-BE49-F238E27FC236}">
                    <a16:creationId xmlns:a16="http://schemas.microsoft.com/office/drawing/2014/main" id="{E1FFAA7F-A3A8-D8F6-8754-6E40D04EEFB9}"/>
                  </a:ext>
                </a:extLst>
              </p:cNvPr>
              <p:cNvSpPr/>
              <p:nvPr/>
            </p:nvSpPr>
            <p:spPr>
              <a:xfrm>
                <a:off x="3129218" y="5161909"/>
                <a:ext cx="149299" cy="208029"/>
              </a:xfrm>
              <a:custGeom>
                <a:avLst/>
                <a:gdLst>
                  <a:gd name="connsiteX0" fmla="*/ 147382 w 149299"/>
                  <a:gd name="connsiteY0" fmla="*/ 641 h 208029"/>
                  <a:gd name="connsiteX1" fmla="*/ 55307 w 149299"/>
                  <a:gd name="connsiteY1" fmla="*/ 140341 h 208029"/>
                  <a:gd name="connsiteX2" fmla="*/ 1332 w 149299"/>
                  <a:gd name="connsiteY2" fmla="*/ 207016 h 208029"/>
                  <a:gd name="connsiteX3" fmla="*/ 109282 w 149299"/>
                  <a:gd name="connsiteY3" fmla="*/ 92716 h 208029"/>
                  <a:gd name="connsiteX4" fmla="*/ 147382 w 149299"/>
                  <a:gd name="connsiteY4" fmla="*/ 641 h 208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299" h="208029">
                    <a:moveTo>
                      <a:pt x="147382" y="641"/>
                    </a:moveTo>
                    <a:cubicBezTo>
                      <a:pt x="138386" y="8579"/>
                      <a:pt x="79649" y="105945"/>
                      <a:pt x="55307" y="140341"/>
                    </a:cubicBezTo>
                    <a:cubicBezTo>
                      <a:pt x="30965" y="174737"/>
                      <a:pt x="-7664" y="214954"/>
                      <a:pt x="1332" y="207016"/>
                    </a:cubicBezTo>
                    <a:cubicBezTo>
                      <a:pt x="10328" y="199079"/>
                      <a:pt x="86528" y="124995"/>
                      <a:pt x="109282" y="92716"/>
                    </a:cubicBezTo>
                    <a:cubicBezTo>
                      <a:pt x="132036" y="60437"/>
                      <a:pt x="156378" y="-7297"/>
                      <a:pt x="147382" y="6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 1211">
                <a:extLst>
                  <a:ext uri="{FF2B5EF4-FFF2-40B4-BE49-F238E27FC236}">
                    <a16:creationId xmlns:a16="http://schemas.microsoft.com/office/drawing/2014/main" id="{A1674D25-70E6-5F5A-C3E0-962DCA75AF37}"/>
                  </a:ext>
                </a:extLst>
              </p:cNvPr>
              <p:cNvSpPr/>
              <p:nvPr/>
            </p:nvSpPr>
            <p:spPr>
              <a:xfrm>
                <a:off x="3262389" y="5310370"/>
                <a:ext cx="102853" cy="446416"/>
              </a:xfrm>
              <a:custGeom>
                <a:avLst/>
                <a:gdLst>
                  <a:gd name="connsiteX0" fmla="*/ 20561 w 102853"/>
                  <a:gd name="connsiteY0" fmla="*/ 7755 h 446416"/>
                  <a:gd name="connsiteX1" fmla="*/ 74536 w 102853"/>
                  <a:gd name="connsiteY1" fmla="*/ 395105 h 446416"/>
                  <a:gd name="connsiteX2" fmla="*/ 99936 w 102853"/>
                  <a:gd name="connsiteY2" fmla="*/ 426855 h 446416"/>
                  <a:gd name="connsiteX3" fmla="*/ 7861 w 102853"/>
                  <a:gd name="connsiteY3" fmla="*/ 252230 h 446416"/>
                  <a:gd name="connsiteX4" fmla="*/ 7861 w 102853"/>
                  <a:gd name="connsiteY4" fmla="*/ 433205 h 446416"/>
                  <a:gd name="connsiteX5" fmla="*/ 33261 w 102853"/>
                  <a:gd name="connsiteY5" fmla="*/ 156980 h 446416"/>
                  <a:gd name="connsiteX6" fmla="*/ 20561 w 102853"/>
                  <a:gd name="connsiteY6" fmla="*/ 7755 h 44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853" h="446416">
                    <a:moveTo>
                      <a:pt x="20561" y="7755"/>
                    </a:moveTo>
                    <a:cubicBezTo>
                      <a:pt x="27440" y="47442"/>
                      <a:pt x="61307" y="325255"/>
                      <a:pt x="74536" y="395105"/>
                    </a:cubicBezTo>
                    <a:cubicBezTo>
                      <a:pt x="87765" y="464955"/>
                      <a:pt x="111049" y="450668"/>
                      <a:pt x="99936" y="426855"/>
                    </a:cubicBezTo>
                    <a:cubicBezTo>
                      <a:pt x="88824" y="403043"/>
                      <a:pt x="23207" y="251172"/>
                      <a:pt x="7861" y="252230"/>
                    </a:cubicBezTo>
                    <a:cubicBezTo>
                      <a:pt x="-7485" y="253288"/>
                      <a:pt x="3628" y="449080"/>
                      <a:pt x="7861" y="433205"/>
                    </a:cubicBezTo>
                    <a:cubicBezTo>
                      <a:pt x="12094" y="417330"/>
                      <a:pt x="29557" y="223655"/>
                      <a:pt x="33261" y="156980"/>
                    </a:cubicBezTo>
                    <a:cubicBezTo>
                      <a:pt x="36965" y="90305"/>
                      <a:pt x="13682" y="-31932"/>
                      <a:pt x="20561" y="77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 1212">
                <a:extLst>
                  <a:ext uri="{FF2B5EF4-FFF2-40B4-BE49-F238E27FC236}">
                    <a16:creationId xmlns:a16="http://schemas.microsoft.com/office/drawing/2014/main" id="{F29FFE60-EBDE-7BB9-C4A1-1C3EE227A599}"/>
                  </a:ext>
                </a:extLst>
              </p:cNvPr>
              <p:cNvSpPr/>
              <p:nvPr/>
            </p:nvSpPr>
            <p:spPr>
              <a:xfrm>
                <a:off x="2858529" y="5326867"/>
                <a:ext cx="202715" cy="488494"/>
              </a:xfrm>
              <a:custGeom>
                <a:avLst/>
                <a:gdLst>
                  <a:gd name="connsiteX0" fmla="*/ 202171 w 202715"/>
                  <a:gd name="connsiteY0" fmla="*/ 783 h 488494"/>
                  <a:gd name="connsiteX1" fmla="*/ 100571 w 202715"/>
                  <a:gd name="connsiteY1" fmla="*/ 156358 h 488494"/>
                  <a:gd name="connsiteX2" fmla="*/ 30721 w 202715"/>
                  <a:gd name="connsiteY2" fmla="*/ 404008 h 488494"/>
                  <a:gd name="connsiteX3" fmla="*/ 2146 w 202715"/>
                  <a:gd name="connsiteY3" fmla="*/ 473858 h 488494"/>
                  <a:gd name="connsiteX4" fmla="*/ 84696 w 202715"/>
                  <a:gd name="connsiteY4" fmla="*/ 146833 h 488494"/>
                  <a:gd name="connsiteX5" fmla="*/ 52946 w 202715"/>
                  <a:gd name="connsiteY5" fmla="*/ 219858 h 488494"/>
                  <a:gd name="connsiteX6" fmla="*/ 202171 w 202715"/>
                  <a:gd name="connsiteY6" fmla="*/ 783 h 48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715" h="488494">
                    <a:moveTo>
                      <a:pt x="202171" y="783"/>
                    </a:moveTo>
                    <a:cubicBezTo>
                      <a:pt x="210108" y="-9800"/>
                      <a:pt x="129146" y="89154"/>
                      <a:pt x="100571" y="156358"/>
                    </a:cubicBezTo>
                    <a:cubicBezTo>
                      <a:pt x="71996" y="223562"/>
                      <a:pt x="47125" y="351091"/>
                      <a:pt x="30721" y="404008"/>
                    </a:cubicBezTo>
                    <a:cubicBezTo>
                      <a:pt x="14317" y="456925"/>
                      <a:pt x="-6850" y="516721"/>
                      <a:pt x="2146" y="473858"/>
                    </a:cubicBezTo>
                    <a:cubicBezTo>
                      <a:pt x="11142" y="430996"/>
                      <a:pt x="76229" y="189166"/>
                      <a:pt x="84696" y="146833"/>
                    </a:cubicBezTo>
                    <a:cubicBezTo>
                      <a:pt x="93163" y="104500"/>
                      <a:pt x="37600" y="242612"/>
                      <a:pt x="52946" y="219858"/>
                    </a:cubicBezTo>
                    <a:cubicBezTo>
                      <a:pt x="68292" y="197104"/>
                      <a:pt x="194234" y="11366"/>
                      <a:pt x="202171" y="7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 1213">
                <a:extLst>
                  <a:ext uri="{FF2B5EF4-FFF2-40B4-BE49-F238E27FC236}">
                    <a16:creationId xmlns:a16="http://schemas.microsoft.com/office/drawing/2014/main" id="{06BEA59A-23A9-0680-4B94-82EFC3BA0860}"/>
                  </a:ext>
                </a:extLst>
              </p:cNvPr>
              <p:cNvSpPr/>
              <p:nvPr/>
            </p:nvSpPr>
            <p:spPr>
              <a:xfrm>
                <a:off x="2428869" y="4358133"/>
                <a:ext cx="634403" cy="486225"/>
              </a:xfrm>
              <a:custGeom>
                <a:avLst/>
                <a:gdLst>
                  <a:gd name="connsiteX0" fmla="*/ 6 w 634403"/>
                  <a:gd name="connsiteY0" fmla="*/ 1142 h 486225"/>
                  <a:gd name="connsiteX1" fmla="*/ 184156 w 634403"/>
                  <a:gd name="connsiteY1" fmla="*/ 137667 h 486225"/>
                  <a:gd name="connsiteX2" fmla="*/ 361956 w 634403"/>
                  <a:gd name="connsiteY2" fmla="*/ 217042 h 486225"/>
                  <a:gd name="connsiteX3" fmla="*/ 307981 w 634403"/>
                  <a:gd name="connsiteY3" fmla="*/ 191642 h 486225"/>
                  <a:gd name="connsiteX4" fmla="*/ 406406 w 634403"/>
                  <a:gd name="connsiteY4" fmla="*/ 261492 h 486225"/>
                  <a:gd name="connsiteX5" fmla="*/ 625481 w 634403"/>
                  <a:gd name="connsiteY5" fmla="*/ 480567 h 486225"/>
                  <a:gd name="connsiteX6" fmla="*/ 568331 w 634403"/>
                  <a:gd name="connsiteY6" fmla="*/ 407542 h 486225"/>
                  <a:gd name="connsiteX7" fmla="*/ 352431 w 634403"/>
                  <a:gd name="connsiteY7" fmla="*/ 255142 h 486225"/>
                  <a:gd name="connsiteX8" fmla="*/ 73031 w 634403"/>
                  <a:gd name="connsiteY8" fmla="*/ 147192 h 486225"/>
                  <a:gd name="connsiteX9" fmla="*/ 190506 w 634403"/>
                  <a:gd name="connsiteY9" fmla="*/ 220217 h 486225"/>
                  <a:gd name="connsiteX10" fmla="*/ 6 w 634403"/>
                  <a:gd name="connsiteY10" fmla="*/ 1142 h 48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4403" h="486225">
                    <a:moveTo>
                      <a:pt x="6" y="1142"/>
                    </a:moveTo>
                    <a:cubicBezTo>
                      <a:pt x="-1052" y="-12616"/>
                      <a:pt x="123831" y="101684"/>
                      <a:pt x="184156" y="137667"/>
                    </a:cubicBezTo>
                    <a:cubicBezTo>
                      <a:pt x="244481" y="173650"/>
                      <a:pt x="341319" y="208046"/>
                      <a:pt x="361956" y="217042"/>
                    </a:cubicBezTo>
                    <a:cubicBezTo>
                      <a:pt x="382594" y="226038"/>
                      <a:pt x="300573" y="184234"/>
                      <a:pt x="307981" y="191642"/>
                    </a:cubicBezTo>
                    <a:cubicBezTo>
                      <a:pt x="315389" y="199050"/>
                      <a:pt x="353489" y="213338"/>
                      <a:pt x="406406" y="261492"/>
                    </a:cubicBezTo>
                    <a:cubicBezTo>
                      <a:pt x="459323" y="309646"/>
                      <a:pt x="598494" y="456225"/>
                      <a:pt x="625481" y="480567"/>
                    </a:cubicBezTo>
                    <a:cubicBezTo>
                      <a:pt x="652468" y="504909"/>
                      <a:pt x="613839" y="445113"/>
                      <a:pt x="568331" y="407542"/>
                    </a:cubicBezTo>
                    <a:cubicBezTo>
                      <a:pt x="522823" y="369971"/>
                      <a:pt x="434981" y="298534"/>
                      <a:pt x="352431" y="255142"/>
                    </a:cubicBezTo>
                    <a:cubicBezTo>
                      <a:pt x="269881" y="211750"/>
                      <a:pt x="100019" y="153013"/>
                      <a:pt x="73031" y="147192"/>
                    </a:cubicBezTo>
                    <a:cubicBezTo>
                      <a:pt x="46043" y="141371"/>
                      <a:pt x="205323" y="242442"/>
                      <a:pt x="190506" y="220217"/>
                    </a:cubicBezTo>
                    <a:cubicBezTo>
                      <a:pt x="175689" y="197992"/>
                      <a:pt x="1064" y="14900"/>
                      <a:pt x="6" y="11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 1214">
                <a:extLst>
                  <a:ext uri="{FF2B5EF4-FFF2-40B4-BE49-F238E27FC236}">
                    <a16:creationId xmlns:a16="http://schemas.microsoft.com/office/drawing/2014/main" id="{504A51DF-E988-A0C3-915B-112C2EF82E20}"/>
                  </a:ext>
                </a:extLst>
              </p:cNvPr>
              <p:cNvSpPr/>
              <p:nvPr/>
            </p:nvSpPr>
            <p:spPr>
              <a:xfrm>
                <a:off x="2376833" y="4435045"/>
                <a:ext cx="443533" cy="449141"/>
              </a:xfrm>
              <a:custGeom>
                <a:avLst/>
                <a:gdLst>
                  <a:gd name="connsiteX0" fmla="*/ 1242 w 443533"/>
                  <a:gd name="connsiteY0" fmla="*/ 430 h 449141"/>
                  <a:gd name="connsiteX1" fmla="*/ 188567 w 443533"/>
                  <a:gd name="connsiteY1" fmla="*/ 270305 h 449141"/>
                  <a:gd name="connsiteX2" fmla="*/ 442567 w 443533"/>
                  <a:gd name="connsiteY2" fmla="*/ 448105 h 449141"/>
                  <a:gd name="connsiteX3" fmla="*/ 90142 w 443533"/>
                  <a:gd name="connsiteY3" fmla="*/ 190930 h 449141"/>
                  <a:gd name="connsiteX4" fmla="*/ 106017 w 443533"/>
                  <a:gd name="connsiteY4" fmla="*/ 206805 h 449141"/>
                  <a:gd name="connsiteX5" fmla="*/ 1242 w 443533"/>
                  <a:gd name="connsiteY5" fmla="*/ 430 h 4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33" h="449141">
                    <a:moveTo>
                      <a:pt x="1242" y="430"/>
                    </a:moveTo>
                    <a:cubicBezTo>
                      <a:pt x="15000" y="11013"/>
                      <a:pt x="115013" y="195693"/>
                      <a:pt x="188567" y="270305"/>
                    </a:cubicBezTo>
                    <a:cubicBezTo>
                      <a:pt x="262121" y="344917"/>
                      <a:pt x="458971" y="461334"/>
                      <a:pt x="442567" y="448105"/>
                    </a:cubicBezTo>
                    <a:cubicBezTo>
                      <a:pt x="426163" y="434876"/>
                      <a:pt x="90142" y="190930"/>
                      <a:pt x="90142" y="190930"/>
                    </a:cubicBezTo>
                    <a:cubicBezTo>
                      <a:pt x="34050" y="150713"/>
                      <a:pt x="119775" y="235909"/>
                      <a:pt x="106017" y="206805"/>
                    </a:cubicBezTo>
                    <a:cubicBezTo>
                      <a:pt x="92259" y="177701"/>
                      <a:pt x="-12516" y="-10153"/>
                      <a:pt x="1242" y="4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 1215">
                <a:extLst>
                  <a:ext uri="{FF2B5EF4-FFF2-40B4-BE49-F238E27FC236}">
                    <a16:creationId xmlns:a16="http://schemas.microsoft.com/office/drawing/2014/main" id="{38DFB482-69C4-F8A9-4BB5-B1E98A3AEB41}"/>
                  </a:ext>
                </a:extLst>
              </p:cNvPr>
              <p:cNvSpPr/>
              <p:nvPr/>
            </p:nvSpPr>
            <p:spPr>
              <a:xfrm>
                <a:off x="2578100" y="4860925"/>
                <a:ext cx="578878" cy="183830"/>
              </a:xfrm>
              <a:custGeom>
                <a:avLst/>
                <a:gdLst>
                  <a:gd name="connsiteX0" fmla="*/ 0 w 578878"/>
                  <a:gd name="connsiteY0" fmla="*/ 0 h 183830"/>
                  <a:gd name="connsiteX1" fmla="*/ 231775 w 578878"/>
                  <a:gd name="connsiteY1" fmla="*/ 85725 h 183830"/>
                  <a:gd name="connsiteX2" fmla="*/ 352425 w 578878"/>
                  <a:gd name="connsiteY2" fmla="*/ 123825 h 183830"/>
                  <a:gd name="connsiteX3" fmla="*/ 577850 w 578878"/>
                  <a:gd name="connsiteY3" fmla="*/ 98425 h 183830"/>
                  <a:gd name="connsiteX4" fmla="*/ 431800 w 578878"/>
                  <a:gd name="connsiteY4" fmla="*/ 146050 h 183830"/>
                  <a:gd name="connsiteX5" fmla="*/ 330200 w 578878"/>
                  <a:gd name="connsiteY5" fmla="*/ 180975 h 183830"/>
                  <a:gd name="connsiteX6" fmla="*/ 415925 w 578878"/>
                  <a:gd name="connsiteY6" fmla="*/ 177800 h 183830"/>
                  <a:gd name="connsiteX7" fmla="*/ 346075 w 578878"/>
                  <a:gd name="connsiteY7" fmla="*/ 146050 h 183830"/>
                  <a:gd name="connsiteX8" fmla="*/ 0 w 578878"/>
                  <a:gd name="connsiteY8" fmla="*/ 0 h 18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8878" h="183830">
                    <a:moveTo>
                      <a:pt x="0" y="0"/>
                    </a:moveTo>
                    <a:lnTo>
                      <a:pt x="231775" y="85725"/>
                    </a:lnTo>
                    <a:cubicBezTo>
                      <a:pt x="290512" y="106362"/>
                      <a:pt x="294746" y="121708"/>
                      <a:pt x="352425" y="123825"/>
                    </a:cubicBezTo>
                    <a:cubicBezTo>
                      <a:pt x="410104" y="125942"/>
                      <a:pt x="564621" y="94721"/>
                      <a:pt x="577850" y="98425"/>
                    </a:cubicBezTo>
                    <a:cubicBezTo>
                      <a:pt x="591079" y="102129"/>
                      <a:pt x="473075" y="132292"/>
                      <a:pt x="431800" y="146050"/>
                    </a:cubicBezTo>
                    <a:cubicBezTo>
                      <a:pt x="390525" y="159808"/>
                      <a:pt x="332846" y="175683"/>
                      <a:pt x="330200" y="180975"/>
                    </a:cubicBezTo>
                    <a:cubicBezTo>
                      <a:pt x="327554" y="186267"/>
                      <a:pt x="413279" y="183621"/>
                      <a:pt x="415925" y="177800"/>
                    </a:cubicBezTo>
                    <a:cubicBezTo>
                      <a:pt x="418571" y="171979"/>
                      <a:pt x="346075" y="146050"/>
                      <a:pt x="346075" y="14605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 1216">
                <a:extLst>
                  <a:ext uri="{FF2B5EF4-FFF2-40B4-BE49-F238E27FC236}">
                    <a16:creationId xmlns:a16="http://schemas.microsoft.com/office/drawing/2014/main" id="{5C70F7C9-5637-C6EE-E27D-2A5D5901D5A0}"/>
                  </a:ext>
                </a:extLst>
              </p:cNvPr>
              <p:cNvSpPr/>
              <p:nvPr/>
            </p:nvSpPr>
            <p:spPr>
              <a:xfrm>
                <a:off x="2228850" y="4890780"/>
                <a:ext cx="483920" cy="221030"/>
              </a:xfrm>
              <a:custGeom>
                <a:avLst/>
                <a:gdLst>
                  <a:gd name="connsiteX0" fmla="*/ 0 w 483920"/>
                  <a:gd name="connsiteY0" fmla="*/ 8245 h 221030"/>
                  <a:gd name="connsiteX1" fmla="*/ 196850 w 483920"/>
                  <a:gd name="connsiteY1" fmla="*/ 20945 h 221030"/>
                  <a:gd name="connsiteX2" fmla="*/ 482600 w 483920"/>
                  <a:gd name="connsiteY2" fmla="*/ 220970 h 221030"/>
                  <a:gd name="connsiteX3" fmla="*/ 304800 w 483920"/>
                  <a:gd name="connsiteY3" fmla="*/ 43170 h 221030"/>
                  <a:gd name="connsiteX4" fmla="*/ 336550 w 483920"/>
                  <a:gd name="connsiteY4" fmla="*/ 135245 h 221030"/>
                  <a:gd name="connsiteX5" fmla="*/ 196850 w 483920"/>
                  <a:gd name="connsiteY5" fmla="*/ 39995 h 221030"/>
                  <a:gd name="connsiteX6" fmla="*/ 0 w 483920"/>
                  <a:gd name="connsiteY6" fmla="*/ 8245 h 2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3920" h="221030">
                    <a:moveTo>
                      <a:pt x="0" y="8245"/>
                    </a:moveTo>
                    <a:cubicBezTo>
                      <a:pt x="0" y="5070"/>
                      <a:pt x="116417" y="-14509"/>
                      <a:pt x="196850" y="20945"/>
                    </a:cubicBezTo>
                    <a:cubicBezTo>
                      <a:pt x="277283" y="56399"/>
                      <a:pt x="464608" y="217266"/>
                      <a:pt x="482600" y="220970"/>
                    </a:cubicBezTo>
                    <a:cubicBezTo>
                      <a:pt x="500592" y="224674"/>
                      <a:pt x="329142" y="57457"/>
                      <a:pt x="304800" y="43170"/>
                    </a:cubicBezTo>
                    <a:cubicBezTo>
                      <a:pt x="280458" y="28883"/>
                      <a:pt x="354542" y="135774"/>
                      <a:pt x="336550" y="135245"/>
                    </a:cubicBezTo>
                    <a:cubicBezTo>
                      <a:pt x="318558" y="134716"/>
                      <a:pt x="254529" y="62220"/>
                      <a:pt x="196850" y="39995"/>
                    </a:cubicBezTo>
                    <a:cubicBezTo>
                      <a:pt x="139171" y="17770"/>
                      <a:pt x="0" y="11420"/>
                      <a:pt x="0" y="82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 1217">
                <a:extLst>
                  <a:ext uri="{FF2B5EF4-FFF2-40B4-BE49-F238E27FC236}">
                    <a16:creationId xmlns:a16="http://schemas.microsoft.com/office/drawing/2014/main" id="{A355A202-CC02-A18F-0294-29A1F864B343}"/>
                  </a:ext>
                </a:extLst>
              </p:cNvPr>
              <p:cNvSpPr/>
              <p:nvPr/>
            </p:nvSpPr>
            <p:spPr>
              <a:xfrm>
                <a:off x="2651125" y="4965700"/>
                <a:ext cx="448229" cy="229286"/>
              </a:xfrm>
              <a:custGeom>
                <a:avLst/>
                <a:gdLst>
                  <a:gd name="connsiteX0" fmla="*/ 0 w 448229"/>
                  <a:gd name="connsiteY0" fmla="*/ 0 h 229286"/>
                  <a:gd name="connsiteX1" fmla="*/ 254000 w 448229"/>
                  <a:gd name="connsiteY1" fmla="*/ 107950 h 229286"/>
                  <a:gd name="connsiteX2" fmla="*/ 447675 w 448229"/>
                  <a:gd name="connsiteY2" fmla="*/ 228600 h 229286"/>
                  <a:gd name="connsiteX3" fmla="*/ 193675 w 448229"/>
                  <a:gd name="connsiteY3" fmla="*/ 50800 h 229286"/>
                  <a:gd name="connsiteX4" fmla="*/ 238125 w 448229"/>
                  <a:gd name="connsiteY4" fmla="*/ 92075 h 229286"/>
                  <a:gd name="connsiteX5" fmla="*/ 0 w 448229"/>
                  <a:gd name="connsiteY5" fmla="*/ 0 h 22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8229" h="229286">
                    <a:moveTo>
                      <a:pt x="0" y="0"/>
                    </a:moveTo>
                    <a:cubicBezTo>
                      <a:pt x="2646" y="2646"/>
                      <a:pt x="179388" y="69850"/>
                      <a:pt x="254000" y="107950"/>
                    </a:cubicBezTo>
                    <a:cubicBezTo>
                      <a:pt x="328613" y="146050"/>
                      <a:pt x="457729" y="238125"/>
                      <a:pt x="447675" y="228600"/>
                    </a:cubicBezTo>
                    <a:cubicBezTo>
                      <a:pt x="437621" y="219075"/>
                      <a:pt x="228600" y="73554"/>
                      <a:pt x="193675" y="50800"/>
                    </a:cubicBezTo>
                    <a:cubicBezTo>
                      <a:pt x="158750" y="28046"/>
                      <a:pt x="264583" y="102129"/>
                      <a:pt x="238125" y="9207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 1218">
                <a:extLst>
                  <a:ext uri="{FF2B5EF4-FFF2-40B4-BE49-F238E27FC236}">
                    <a16:creationId xmlns:a16="http://schemas.microsoft.com/office/drawing/2014/main" id="{4396FBF7-5E03-B003-2B5C-62FA4944D8B9}"/>
                  </a:ext>
                </a:extLst>
              </p:cNvPr>
              <p:cNvSpPr/>
              <p:nvPr/>
            </p:nvSpPr>
            <p:spPr>
              <a:xfrm>
                <a:off x="1966604" y="5194244"/>
                <a:ext cx="939919" cy="85250"/>
              </a:xfrm>
              <a:custGeom>
                <a:avLst/>
                <a:gdLst>
                  <a:gd name="connsiteX0" fmla="*/ 5071 w 939919"/>
                  <a:gd name="connsiteY0" fmla="*/ 9581 h 85250"/>
                  <a:gd name="connsiteX1" fmla="*/ 484496 w 939919"/>
                  <a:gd name="connsiteY1" fmla="*/ 56 h 85250"/>
                  <a:gd name="connsiteX2" fmla="*/ 440046 w 939919"/>
                  <a:gd name="connsiteY2" fmla="*/ 12756 h 85250"/>
                  <a:gd name="connsiteX3" fmla="*/ 567046 w 939919"/>
                  <a:gd name="connsiteY3" fmla="*/ 44506 h 85250"/>
                  <a:gd name="connsiteX4" fmla="*/ 703571 w 939919"/>
                  <a:gd name="connsiteY4" fmla="*/ 57206 h 85250"/>
                  <a:gd name="connsiteX5" fmla="*/ 938521 w 939919"/>
                  <a:gd name="connsiteY5" fmla="*/ 56 h 85250"/>
                  <a:gd name="connsiteX6" fmla="*/ 786121 w 939919"/>
                  <a:gd name="connsiteY6" fmla="*/ 50856 h 85250"/>
                  <a:gd name="connsiteX7" fmla="*/ 484496 w 939919"/>
                  <a:gd name="connsiteY7" fmla="*/ 82606 h 85250"/>
                  <a:gd name="connsiteX8" fmla="*/ 611496 w 939919"/>
                  <a:gd name="connsiteY8" fmla="*/ 76256 h 85250"/>
                  <a:gd name="connsiteX9" fmla="*/ 443221 w 939919"/>
                  <a:gd name="connsiteY9" fmla="*/ 19106 h 85250"/>
                  <a:gd name="connsiteX10" fmla="*/ 243196 w 939919"/>
                  <a:gd name="connsiteY10" fmla="*/ 41331 h 85250"/>
                  <a:gd name="connsiteX11" fmla="*/ 5071 w 939919"/>
                  <a:gd name="connsiteY11" fmla="*/ 9581 h 8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9919" h="85250">
                    <a:moveTo>
                      <a:pt x="5071" y="9581"/>
                    </a:moveTo>
                    <a:cubicBezTo>
                      <a:pt x="45288" y="2702"/>
                      <a:pt x="412000" y="-473"/>
                      <a:pt x="484496" y="56"/>
                    </a:cubicBezTo>
                    <a:cubicBezTo>
                      <a:pt x="556992" y="585"/>
                      <a:pt x="426288" y="5348"/>
                      <a:pt x="440046" y="12756"/>
                    </a:cubicBezTo>
                    <a:cubicBezTo>
                      <a:pt x="453804" y="20164"/>
                      <a:pt x="523125" y="37098"/>
                      <a:pt x="567046" y="44506"/>
                    </a:cubicBezTo>
                    <a:cubicBezTo>
                      <a:pt x="610967" y="51914"/>
                      <a:pt x="641659" y="64614"/>
                      <a:pt x="703571" y="57206"/>
                    </a:cubicBezTo>
                    <a:cubicBezTo>
                      <a:pt x="765483" y="49798"/>
                      <a:pt x="924763" y="1114"/>
                      <a:pt x="938521" y="56"/>
                    </a:cubicBezTo>
                    <a:cubicBezTo>
                      <a:pt x="952279" y="-1002"/>
                      <a:pt x="861792" y="37098"/>
                      <a:pt x="786121" y="50856"/>
                    </a:cubicBezTo>
                    <a:cubicBezTo>
                      <a:pt x="710450" y="64614"/>
                      <a:pt x="513600" y="78373"/>
                      <a:pt x="484496" y="82606"/>
                    </a:cubicBezTo>
                    <a:cubicBezTo>
                      <a:pt x="455392" y="86839"/>
                      <a:pt x="618375" y="86839"/>
                      <a:pt x="611496" y="76256"/>
                    </a:cubicBezTo>
                    <a:cubicBezTo>
                      <a:pt x="604617" y="65673"/>
                      <a:pt x="504604" y="24927"/>
                      <a:pt x="443221" y="19106"/>
                    </a:cubicBezTo>
                    <a:cubicBezTo>
                      <a:pt x="381838" y="13285"/>
                      <a:pt x="311458" y="42389"/>
                      <a:pt x="243196" y="41331"/>
                    </a:cubicBezTo>
                    <a:cubicBezTo>
                      <a:pt x="174934" y="40273"/>
                      <a:pt x="-35146" y="16460"/>
                      <a:pt x="5071" y="95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 1219">
                <a:extLst>
                  <a:ext uri="{FF2B5EF4-FFF2-40B4-BE49-F238E27FC236}">
                    <a16:creationId xmlns:a16="http://schemas.microsoft.com/office/drawing/2014/main" id="{87518EFB-8971-8E31-2962-DC178077867C}"/>
                  </a:ext>
                </a:extLst>
              </p:cNvPr>
              <p:cNvSpPr/>
              <p:nvPr/>
            </p:nvSpPr>
            <p:spPr>
              <a:xfrm>
                <a:off x="2793796" y="5149822"/>
                <a:ext cx="473299" cy="606954"/>
              </a:xfrm>
              <a:custGeom>
                <a:avLst/>
                <a:gdLst>
                  <a:gd name="connsiteX0" fmla="*/ 473279 w 473299"/>
                  <a:gd name="connsiteY0" fmla="*/ 28 h 606954"/>
                  <a:gd name="connsiteX1" fmla="*/ 251029 w 473299"/>
                  <a:gd name="connsiteY1" fmla="*/ 158778 h 606954"/>
                  <a:gd name="connsiteX2" fmla="*/ 117679 w 473299"/>
                  <a:gd name="connsiteY2" fmla="*/ 266728 h 606954"/>
                  <a:gd name="connsiteX3" fmla="*/ 73229 w 473299"/>
                  <a:gd name="connsiteY3" fmla="*/ 314353 h 606954"/>
                  <a:gd name="connsiteX4" fmla="*/ 38304 w 473299"/>
                  <a:gd name="connsiteY4" fmla="*/ 406428 h 606954"/>
                  <a:gd name="connsiteX5" fmla="*/ 28779 w 473299"/>
                  <a:gd name="connsiteY5" fmla="*/ 606453 h 606954"/>
                  <a:gd name="connsiteX6" fmla="*/ 12904 w 473299"/>
                  <a:gd name="connsiteY6" fmla="*/ 454053 h 606954"/>
                  <a:gd name="connsiteX7" fmla="*/ 238329 w 473299"/>
                  <a:gd name="connsiteY7" fmla="*/ 171478 h 606954"/>
                  <a:gd name="connsiteX8" fmla="*/ 473279 w 473299"/>
                  <a:gd name="connsiteY8" fmla="*/ 28 h 60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299" h="606954">
                    <a:moveTo>
                      <a:pt x="473279" y="28"/>
                    </a:moveTo>
                    <a:cubicBezTo>
                      <a:pt x="475396" y="-2089"/>
                      <a:pt x="310296" y="114328"/>
                      <a:pt x="251029" y="158778"/>
                    </a:cubicBezTo>
                    <a:cubicBezTo>
                      <a:pt x="191762" y="203228"/>
                      <a:pt x="147312" y="240799"/>
                      <a:pt x="117679" y="266728"/>
                    </a:cubicBezTo>
                    <a:cubicBezTo>
                      <a:pt x="88046" y="292657"/>
                      <a:pt x="86458" y="291070"/>
                      <a:pt x="73229" y="314353"/>
                    </a:cubicBezTo>
                    <a:cubicBezTo>
                      <a:pt x="60000" y="337636"/>
                      <a:pt x="45712" y="357745"/>
                      <a:pt x="38304" y="406428"/>
                    </a:cubicBezTo>
                    <a:cubicBezTo>
                      <a:pt x="30896" y="455111"/>
                      <a:pt x="33012" y="598516"/>
                      <a:pt x="28779" y="606453"/>
                    </a:cubicBezTo>
                    <a:cubicBezTo>
                      <a:pt x="24546" y="614390"/>
                      <a:pt x="-22021" y="526549"/>
                      <a:pt x="12904" y="454053"/>
                    </a:cubicBezTo>
                    <a:cubicBezTo>
                      <a:pt x="47829" y="381557"/>
                      <a:pt x="164775" y="246090"/>
                      <a:pt x="238329" y="171478"/>
                    </a:cubicBezTo>
                    <a:cubicBezTo>
                      <a:pt x="311883" y="96866"/>
                      <a:pt x="471162" y="2145"/>
                      <a:pt x="473279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 1220">
                <a:extLst>
                  <a:ext uri="{FF2B5EF4-FFF2-40B4-BE49-F238E27FC236}">
                    <a16:creationId xmlns:a16="http://schemas.microsoft.com/office/drawing/2014/main" id="{751D354A-68B4-5E56-79FB-517F9C764F57}"/>
                  </a:ext>
                </a:extLst>
              </p:cNvPr>
              <p:cNvSpPr/>
              <p:nvPr/>
            </p:nvSpPr>
            <p:spPr>
              <a:xfrm>
                <a:off x="2737958" y="5142902"/>
                <a:ext cx="504697" cy="414739"/>
              </a:xfrm>
              <a:custGeom>
                <a:avLst/>
                <a:gdLst>
                  <a:gd name="connsiteX0" fmla="*/ 503717 w 504697"/>
                  <a:gd name="connsiteY0" fmla="*/ 598 h 414739"/>
                  <a:gd name="connsiteX1" fmla="*/ 148117 w 504697"/>
                  <a:gd name="connsiteY1" fmla="*/ 238723 h 414739"/>
                  <a:gd name="connsiteX2" fmla="*/ 62392 w 504697"/>
                  <a:gd name="connsiteY2" fmla="*/ 349848 h 414739"/>
                  <a:gd name="connsiteX3" fmla="*/ 8417 w 504697"/>
                  <a:gd name="connsiteY3" fmla="*/ 406998 h 414739"/>
                  <a:gd name="connsiteX4" fmla="*/ 246542 w 504697"/>
                  <a:gd name="connsiteY4" fmla="*/ 178398 h 414739"/>
                  <a:gd name="connsiteX5" fmla="*/ 503717 w 504697"/>
                  <a:gd name="connsiteY5" fmla="*/ 598 h 41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697" h="414739">
                    <a:moveTo>
                      <a:pt x="503717" y="598"/>
                    </a:moveTo>
                    <a:cubicBezTo>
                      <a:pt x="487313" y="10652"/>
                      <a:pt x="221671" y="180515"/>
                      <a:pt x="148117" y="238723"/>
                    </a:cubicBezTo>
                    <a:cubicBezTo>
                      <a:pt x="74563" y="296931"/>
                      <a:pt x="85675" y="321802"/>
                      <a:pt x="62392" y="349848"/>
                    </a:cubicBezTo>
                    <a:cubicBezTo>
                      <a:pt x="39109" y="377894"/>
                      <a:pt x="-22275" y="435573"/>
                      <a:pt x="8417" y="406998"/>
                    </a:cubicBezTo>
                    <a:cubicBezTo>
                      <a:pt x="39109" y="378423"/>
                      <a:pt x="166638" y="247190"/>
                      <a:pt x="246542" y="178398"/>
                    </a:cubicBezTo>
                    <a:cubicBezTo>
                      <a:pt x="326446" y="109606"/>
                      <a:pt x="520121" y="-9456"/>
                      <a:pt x="503717" y="5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 1221">
                <a:extLst>
                  <a:ext uri="{FF2B5EF4-FFF2-40B4-BE49-F238E27FC236}">
                    <a16:creationId xmlns:a16="http://schemas.microsoft.com/office/drawing/2014/main" id="{4E653075-E518-6618-A7C9-8DD32962A272}"/>
                  </a:ext>
                </a:extLst>
              </p:cNvPr>
              <p:cNvSpPr/>
              <p:nvPr/>
            </p:nvSpPr>
            <p:spPr>
              <a:xfrm>
                <a:off x="2558780" y="5227448"/>
                <a:ext cx="343405" cy="685698"/>
              </a:xfrm>
              <a:custGeom>
                <a:avLst/>
                <a:gdLst>
                  <a:gd name="connsiteX0" fmla="*/ 343170 w 343405"/>
                  <a:gd name="connsiteY0" fmla="*/ 1777 h 685698"/>
                  <a:gd name="connsiteX1" fmla="*/ 178070 w 343405"/>
                  <a:gd name="connsiteY1" fmla="*/ 271652 h 685698"/>
                  <a:gd name="connsiteX2" fmla="*/ 63770 w 343405"/>
                  <a:gd name="connsiteY2" fmla="*/ 544702 h 685698"/>
                  <a:gd name="connsiteX3" fmla="*/ 6620 w 343405"/>
                  <a:gd name="connsiteY3" fmla="*/ 678052 h 685698"/>
                  <a:gd name="connsiteX4" fmla="*/ 16145 w 343405"/>
                  <a:gd name="connsiteY4" fmla="*/ 624077 h 685698"/>
                  <a:gd name="connsiteX5" fmla="*/ 139970 w 343405"/>
                  <a:gd name="connsiteY5" fmla="*/ 252602 h 685698"/>
                  <a:gd name="connsiteX6" fmla="*/ 133620 w 343405"/>
                  <a:gd name="connsiteY6" fmla="*/ 287527 h 685698"/>
                  <a:gd name="connsiteX7" fmla="*/ 212995 w 343405"/>
                  <a:gd name="connsiteY7" fmla="*/ 160527 h 685698"/>
                  <a:gd name="connsiteX8" fmla="*/ 343170 w 343405"/>
                  <a:gd name="connsiteY8" fmla="*/ 1777 h 68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3405" h="685698">
                    <a:moveTo>
                      <a:pt x="343170" y="1777"/>
                    </a:moveTo>
                    <a:cubicBezTo>
                      <a:pt x="337349" y="20298"/>
                      <a:pt x="224637" y="181164"/>
                      <a:pt x="178070" y="271652"/>
                    </a:cubicBezTo>
                    <a:cubicBezTo>
                      <a:pt x="131503" y="362140"/>
                      <a:pt x="92345" y="476969"/>
                      <a:pt x="63770" y="544702"/>
                    </a:cubicBezTo>
                    <a:cubicBezTo>
                      <a:pt x="35195" y="612435"/>
                      <a:pt x="14557" y="664823"/>
                      <a:pt x="6620" y="678052"/>
                    </a:cubicBezTo>
                    <a:cubicBezTo>
                      <a:pt x="-1317" y="691281"/>
                      <a:pt x="-6080" y="694985"/>
                      <a:pt x="16145" y="624077"/>
                    </a:cubicBezTo>
                    <a:cubicBezTo>
                      <a:pt x="38370" y="553169"/>
                      <a:pt x="120391" y="308694"/>
                      <a:pt x="139970" y="252602"/>
                    </a:cubicBezTo>
                    <a:cubicBezTo>
                      <a:pt x="159549" y="196510"/>
                      <a:pt x="121449" y="302873"/>
                      <a:pt x="133620" y="287527"/>
                    </a:cubicBezTo>
                    <a:cubicBezTo>
                      <a:pt x="145791" y="272181"/>
                      <a:pt x="180716" y="206564"/>
                      <a:pt x="212995" y="160527"/>
                    </a:cubicBezTo>
                    <a:cubicBezTo>
                      <a:pt x="245274" y="114490"/>
                      <a:pt x="348991" y="-16744"/>
                      <a:pt x="343170" y="17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 1222">
                <a:extLst>
                  <a:ext uri="{FF2B5EF4-FFF2-40B4-BE49-F238E27FC236}">
                    <a16:creationId xmlns:a16="http://schemas.microsoft.com/office/drawing/2014/main" id="{299E8E0D-AE80-6676-77C7-257AC5966F9D}"/>
                  </a:ext>
                </a:extLst>
              </p:cNvPr>
              <p:cNvSpPr/>
              <p:nvPr/>
            </p:nvSpPr>
            <p:spPr>
              <a:xfrm>
                <a:off x="2527416" y="5244573"/>
                <a:ext cx="324643" cy="256603"/>
              </a:xfrm>
              <a:custGeom>
                <a:avLst/>
                <a:gdLst>
                  <a:gd name="connsiteX0" fmla="*/ 323734 w 324643"/>
                  <a:gd name="connsiteY0" fmla="*/ 527 h 256603"/>
                  <a:gd name="connsiteX1" fmla="*/ 3059 w 324643"/>
                  <a:gd name="connsiteY1" fmla="*/ 251352 h 256603"/>
                  <a:gd name="connsiteX2" fmla="*/ 158634 w 324643"/>
                  <a:gd name="connsiteY2" fmla="*/ 171977 h 256603"/>
                  <a:gd name="connsiteX3" fmla="*/ 101484 w 324643"/>
                  <a:gd name="connsiteY3" fmla="*/ 184677 h 256603"/>
                  <a:gd name="connsiteX4" fmla="*/ 323734 w 324643"/>
                  <a:gd name="connsiteY4" fmla="*/ 527 h 2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643" h="256603">
                    <a:moveTo>
                      <a:pt x="323734" y="527"/>
                    </a:moveTo>
                    <a:cubicBezTo>
                      <a:pt x="307330" y="11639"/>
                      <a:pt x="30576" y="222777"/>
                      <a:pt x="3059" y="251352"/>
                    </a:cubicBezTo>
                    <a:cubicBezTo>
                      <a:pt x="-24458" y="279927"/>
                      <a:pt x="142230" y="183089"/>
                      <a:pt x="158634" y="171977"/>
                    </a:cubicBezTo>
                    <a:cubicBezTo>
                      <a:pt x="175038" y="160865"/>
                      <a:pt x="73438" y="212194"/>
                      <a:pt x="101484" y="184677"/>
                    </a:cubicBezTo>
                    <a:cubicBezTo>
                      <a:pt x="129530" y="157160"/>
                      <a:pt x="340138" y="-10585"/>
                      <a:pt x="323734" y="5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 1223">
                <a:extLst>
                  <a:ext uri="{FF2B5EF4-FFF2-40B4-BE49-F238E27FC236}">
                    <a16:creationId xmlns:a16="http://schemas.microsoft.com/office/drawing/2014/main" id="{E974ED42-66D5-2AF8-7513-770EF5CD4484}"/>
                  </a:ext>
                </a:extLst>
              </p:cNvPr>
              <p:cNvSpPr/>
              <p:nvPr/>
            </p:nvSpPr>
            <p:spPr>
              <a:xfrm>
                <a:off x="2393602" y="5276232"/>
                <a:ext cx="251276" cy="458848"/>
              </a:xfrm>
              <a:custGeom>
                <a:avLst/>
                <a:gdLst>
                  <a:gd name="connsiteX0" fmla="*/ 251173 w 251276"/>
                  <a:gd name="connsiteY0" fmla="*/ 618 h 458848"/>
                  <a:gd name="connsiteX1" fmla="*/ 98773 w 251276"/>
                  <a:gd name="connsiteY1" fmla="*/ 162543 h 458848"/>
                  <a:gd name="connsiteX2" fmla="*/ 70198 w 251276"/>
                  <a:gd name="connsiteY2" fmla="*/ 206993 h 458848"/>
                  <a:gd name="connsiteX3" fmla="*/ 348 w 251276"/>
                  <a:gd name="connsiteY3" fmla="*/ 457818 h 458848"/>
                  <a:gd name="connsiteX4" fmla="*/ 44798 w 251276"/>
                  <a:gd name="connsiteY4" fmla="*/ 289543 h 458848"/>
                  <a:gd name="connsiteX5" fmla="*/ 79723 w 251276"/>
                  <a:gd name="connsiteY5" fmla="*/ 130793 h 458848"/>
                  <a:gd name="connsiteX6" fmla="*/ 3523 w 251276"/>
                  <a:gd name="connsiteY6" fmla="*/ 400668 h 458848"/>
                  <a:gd name="connsiteX7" fmla="*/ 73373 w 251276"/>
                  <a:gd name="connsiteY7" fmla="*/ 118093 h 458848"/>
                  <a:gd name="connsiteX8" fmla="*/ 251173 w 251276"/>
                  <a:gd name="connsiteY8" fmla="*/ 618 h 45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1276" h="458848">
                    <a:moveTo>
                      <a:pt x="251173" y="618"/>
                    </a:moveTo>
                    <a:cubicBezTo>
                      <a:pt x="255406" y="8026"/>
                      <a:pt x="128936" y="128147"/>
                      <a:pt x="98773" y="162543"/>
                    </a:cubicBezTo>
                    <a:cubicBezTo>
                      <a:pt x="68610" y="196939"/>
                      <a:pt x="86602" y="157781"/>
                      <a:pt x="70198" y="206993"/>
                    </a:cubicBezTo>
                    <a:cubicBezTo>
                      <a:pt x="53794" y="256206"/>
                      <a:pt x="4581" y="444060"/>
                      <a:pt x="348" y="457818"/>
                    </a:cubicBezTo>
                    <a:cubicBezTo>
                      <a:pt x="-3885" y="471576"/>
                      <a:pt x="31569" y="344047"/>
                      <a:pt x="44798" y="289543"/>
                    </a:cubicBezTo>
                    <a:cubicBezTo>
                      <a:pt x="58027" y="235039"/>
                      <a:pt x="86602" y="112272"/>
                      <a:pt x="79723" y="130793"/>
                    </a:cubicBezTo>
                    <a:cubicBezTo>
                      <a:pt x="72844" y="149314"/>
                      <a:pt x="4581" y="402785"/>
                      <a:pt x="3523" y="400668"/>
                    </a:cubicBezTo>
                    <a:cubicBezTo>
                      <a:pt x="2465" y="398551"/>
                      <a:pt x="33156" y="182651"/>
                      <a:pt x="73373" y="118093"/>
                    </a:cubicBezTo>
                    <a:cubicBezTo>
                      <a:pt x="113590" y="53535"/>
                      <a:pt x="246940" y="-6790"/>
                      <a:pt x="251173" y="6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 1224">
                <a:extLst>
                  <a:ext uri="{FF2B5EF4-FFF2-40B4-BE49-F238E27FC236}">
                    <a16:creationId xmlns:a16="http://schemas.microsoft.com/office/drawing/2014/main" id="{D035F3CB-9A52-3706-8E17-A74749D3EECE}"/>
                  </a:ext>
                </a:extLst>
              </p:cNvPr>
              <p:cNvSpPr/>
              <p:nvPr/>
            </p:nvSpPr>
            <p:spPr>
              <a:xfrm>
                <a:off x="1947571" y="5266224"/>
                <a:ext cx="329065" cy="37766"/>
              </a:xfrm>
              <a:custGeom>
                <a:avLst/>
                <a:gdLst>
                  <a:gd name="connsiteX0" fmla="*/ 1879 w 329065"/>
                  <a:gd name="connsiteY0" fmla="*/ 36026 h 37766"/>
                  <a:gd name="connsiteX1" fmla="*/ 128879 w 329065"/>
                  <a:gd name="connsiteY1" fmla="*/ 1101 h 37766"/>
                  <a:gd name="connsiteX2" fmla="*/ 328904 w 329065"/>
                  <a:gd name="connsiteY2" fmla="*/ 10626 h 37766"/>
                  <a:gd name="connsiteX3" fmla="*/ 163804 w 329065"/>
                  <a:gd name="connsiteY3" fmla="*/ 29676 h 37766"/>
                  <a:gd name="connsiteX4" fmla="*/ 224129 w 329065"/>
                  <a:gd name="connsiteY4" fmla="*/ 32851 h 37766"/>
                  <a:gd name="connsiteX5" fmla="*/ 1879 w 329065"/>
                  <a:gd name="connsiteY5" fmla="*/ 36026 h 3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065" h="37766">
                    <a:moveTo>
                      <a:pt x="1879" y="36026"/>
                    </a:moveTo>
                    <a:cubicBezTo>
                      <a:pt x="-13996" y="30734"/>
                      <a:pt x="74375" y="5334"/>
                      <a:pt x="128879" y="1101"/>
                    </a:cubicBezTo>
                    <a:cubicBezTo>
                      <a:pt x="183383" y="-3132"/>
                      <a:pt x="323083" y="5864"/>
                      <a:pt x="328904" y="10626"/>
                    </a:cubicBezTo>
                    <a:cubicBezTo>
                      <a:pt x="334725" y="15388"/>
                      <a:pt x="181266" y="25972"/>
                      <a:pt x="163804" y="29676"/>
                    </a:cubicBezTo>
                    <a:cubicBezTo>
                      <a:pt x="146342" y="33380"/>
                      <a:pt x="244237" y="32851"/>
                      <a:pt x="224129" y="32851"/>
                    </a:cubicBezTo>
                    <a:cubicBezTo>
                      <a:pt x="204021" y="32851"/>
                      <a:pt x="17754" y="41318"/>
                      <a:pt x="1879" y="360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 1225">
                <a:extLst>
                  <a:ext uri="{FF2B5EF4-FFF2-40B4-BE49-F238E27FC236}">
                    <a16:creationId xmlns:a16="http://schemas.microsoft.com/office/drawing/2014/main" id="{21D7EE57-0F3F-DDBA-C840-618AE28DA2FA}"/>
                  </a:ext>
                </a:extLst>
              </p:cNvPr>
              <p:cNvSpPr/>
              <p:nvPr/>
            </p:nvSpPr>
            <p:spPr>
              <a:xfrm>
                <a:off x="1972666" y="5380677"/>
                <a:ext cx="212799" cy="134439"/>
              </a:xfrm>
              <a:custGeom>
                <a:avLst/>
                <a:gdLst>
                  <a:gd name="connsiteX0" fmla="*/ 2184 w 212799"/>
                  <a:gd name="connsiteY0" fmla="*/ 134298 h 134439"/>
                  <a:gd name="connsiteX1" fmla="*/ 116484 w 212799"/>
                  <a:gd name="connsiteY1" fmla="*/ 26348 h 134439"/>
                  <a:gd name="connsiteX2" fmla="*/ 211734 w 212799"/>
                  <a:gd name="connsiteY2" fmla="*/ 948 h 134439"/>
                  <a:gd name="connsiteX3" fmla="*/ 52984 w 212799"/>
                  <a:gd name="connsiteY3" fmla="*/ 48573 h 134439"/>
                  <a:gd name="connsiteX4" fmla="*/ 2184 w 212799"/>
                  <a:gd name="connsiteY4" fmla="*/ 134298 h 134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799" h="134439">
                    <a:moveTo>
                      <a:pt x="2184" y="134298"/>
                    </a:moveTo>
                    <a:cubicBezTo>
                      <a:pt x="12767" y="130594"/>
                      <a:pt x="81559" y="48573"/>
                      <a:pt x="116484" y="26348"/>
                    </a:cubicBezTo>
                    <a:cubicBezTo>
                      <a:pt x="151409" y="4123"/>
                      <a:pt x="222317" y="-2756"/>
                      <a:pt x="211734" y="948"/>
                    </a:cubicBezTo>
                    <a:cubicBezTo>
                      <a:pt x="201151" y="4652"/>
                      <a:pt x="84734" y="28994"/>
                      <a:pt x="52984" y="48573"/>
                    </a:cubicBezTo>
                    <a:cubicBezTo>
                      <a:pt x="21234" y="68152"/>
                      <a:pt x="-8399" y="138002"/>
                      <a:pt x="2184" y="1342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 1226">
                <a:extLst>
                  <a:ext uri="{FF2B5EF4-FFF2-40B4-BE49-F238E27FC236}">
                    <a16:creationId xmlns:a16="http://schemas.microsoft.com/office/drawing/2014/main" id="{BD032552-7A4F-C57A-D937-BB29C221F9AE}"/>
                  </a:ext>
                </a:extLst>
              </p:cNvPr>
              <p:cNvSpPr/>
              <p:nvPr/>
            </p:nvSpPr>
            <p:spPr>
              <a:xfrm>
                <a:off x="2054217" y="5275396"/>
                <a:ext cx="340180" cy="372988"/>
              </a:xfrm>
              <a:custGeom>
                <a:avLst/>
                <a:gdLst>
                  <a:gd name="connsiteX0" fmla="*/ 339733 w 340180"/>
                  <a:gd name="connsiteY0" fmla="*/ 1454 h 372988"/>
                  <a:gd name="connsiteX1" fmla="*/ 123833 w 340180"/>
                  <a:gd name="connsiteY1" fmla="*/ 144329 h 372988"/>
                  <a:gd name="connsiteX2" fmla="*/ 8 w 340180"/>
                  <a:gd name="connsiteY2" fmla="*/ 372929 h 372988"/>
                  <a:gd name="connsiteX3" fmla="*/ 117483 w 340180"/>
                  <a:gd name="connsiteY3" fmla="*/ 122104 h 372988"/>
                  <a:gd name="connsiteX4" fmla="*/ 117483 w 340180"/>
                  <a:gd name="connsiteY4" fmla="*/ 125279 h 372988"/>
                  <a:gd name="connsiteX5" fmla="*/ 177808 w 340180"/>
                  <a:gd name="connsiteY5" fmla="*/ 74479 h 372988"/>
                  <a:gd name="connsiteX6" fmla="*/ 339733 w 340180"/>
                  <a:gd name="connsiteY6" fmla="*/ 1454 h 37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180" h="372988">
                    <a:moveTo>
                      <a:pt x="339733" y="1454"/>
                    </a:moveTo>
                    <a:cubicBezTo>
                      <a:pt x="330737" y="13096"/>
                      <a:pt x="180454" y="82416"/>
                      <a:pt x="123833" y="144329"/>
                    </a:cubicBezTo>
                    <a:cubicBezTo>
                      <a:pt x="67212" y="206242"/>
                      <a:pt x="1066" y="376633"/>
                      <a:pt x="8" y="372929"/>
                    </a:cubicBezTo>
                    <a:cubicBezTo>
                      <a:pt x="-1050" y="369225"/>
                      <a:pt x="97904" y="163379"/>
                      <a:pt x="117483" y="122104"/>
                    </a:cubicBezTo>
                    <a:cubicBezTo>
                      <a:pt x="137062" y="80829"/>
                      <a:pt x="107429" y="133216"/>
                      <a:pt x="117483" y="125279"/>
                    </a:cubicBezTo>
                    <a:cubicBezTo>
                      <a:pt x="127537" y="117342"/>
                      <a:pt x="136004" y="97762"/>
                      <a:pt x="177808" y="74479"/>
                    </a:cubicBezTo>
                    <a:cubicBezTo>
                      <a:pt x="219612" y="51196"/>
                      <a:pt x="348729" y="-10188"/>
                      <a:pt x="339733" y="14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 1227">
                <a:extLst>
                  <a:ext uri="{FF2B5EF4-FFF2-40B4-BE49-F238E27FC236}">
                    <a16:creationId xmlns:a16="http://schemas.microsoft.com/office/drawing/2014/main" id="{D7A80AC2-FD6C-87DB-D0DF-890EF322C43B}"/>
                  </a:ext>
                </a:extLst>
              </p:cNvPr>
              <p:cNvSpPr/>
              <p:nvPr/>
            </p:nvSpPr>
            <p:spPr>
              <a:xfrm>
                <a:off x="2102712" y="5304161"/>
                <a:ext cx="324802" cy="334219"/>
              </a:xfrm>
              <a:custGeom>
                <a:avLst/>
                <a:gdLst>
                  <a:gd name="connsiteX0" fmla="*/ 319813 w 324802"/>
                  <a:gd name="connsiteY0" fmla="*/ 4439 h 334219"/>
                  <a:gd name="connsiteX1" fmla="*/ 2313 w 324802"/>
                  <a:gd name="connsiteY1" fmla="*/ 331464 h 334219"/>
                  <a:gd name="connsiteX2" fmla="*/ 183288 w 324802"/>
                  <a:gd name="connsiteY2" fmla="*/ 153664 h 334219"/>
                  <a:gd name="connsiteX3" fmla="*/ 319813 w 324802"/>
                  <a:gd name="connsiteY3" fmla="*/ 4439 h 33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802" h="334219">
                    <a:moveTo>
                      <a:pt x="319813" y="4439"/>
                    </a:moveTo>
                    <a:cubicBezTo>
                      <a:pt x="289650" y="34072"/>
                      <a:pt x="25067" y="306593"/>
                      <a:pt x="2313" y="331464"/>
                    </a:cubicBezTo>
                    <a:cubicBezTo>
                      <a:pt x="-20441" y="356335"/>
                      <a:pt x="130901" y="206051"/>
                      <a:pt x="183288" y="153664"/>
                    </a:cubicBezTo>
                    <a:cubicBezTo>
                      <a:pt x="235675" y="101277"/>
                      <a:pt x="349976" y="-25194"/>
                      <a:pt x="319813" y="44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 1228">
                <a:extLst>
                  <a:ext uri="{FF2B5EF4-FFF2-40B4-BE49-F238E27FC236}">
                    <a16:creationId xmlns:a16="http://schemas.microsoft.com/office/drawing/2014/main" id="{6CFAD6DC-E612-37BE-7897-AF775AD71EBD}"/>
                  </a:ext>
                </a:extLst>
              </p:cNvPr>
              <p:cNvSpPr/>
              <p:nvPr/>
            </p:nvSpPr>
            <p:spPr>
              <a:xfrm>
                <a:off x="2873365" y="5483016"/>
                <a:ext cx="226972" cy="492528"/>
              </a:xfrm>
              <a:custGeom>
                <a:avLst/>
                <a:gdLst>
                  <a:gd name="connsiteX0" fmla="*/ 174635 w 226972"/>
                  <a:gd name="connsiteY0" fmla="*/ 209 h 492528"/>
                  <a:gd name="connsiteX1" fmla="*/ 222260 w 226972"/>
                  <a:gd name="connsiteY1" fmla="*/ 371684 h 492528"/>
                  <a:gd name="connsiteX2" fmla="*/ 165110 w 226972"/>
                  <a:gd name="connsiteY2" fmla="*/ 397084 h 492528"/>
                  <a:gd name="connsiteX3" fmla="*/ 209560 w 226972"/>
                  <a:gd name="connsiteY3" fmla="*/ 355809 h 492528"/>
                  <a:gd name="connsiteX4" fmla="*/ 10 w 226972"/>
                  <a:gd name="connsiteY4" fmla="*/ 492334 h 492528"/>
                  <a:gd name="connsiteX5" fmla="*/ 219085 w 226972"/>
                  <a:gd name="connsiteY5" fmla="*/ 320884 h 492528"/>
                  <a:gd name="connsiteX6" fmla="*/ 174635 w 226972"/>
                  <a:gd name="connsiteY6" fmla="*/ 209 h 49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972" h="492528">
                    <a:moveTo>
                      <a:pt x="174635" y="209"/>
                    </a:moveTo>
                    <a:cubicBezTo>
                      <a:pt x="175164" y="8676"/>
                      <a:pt x="223847" y="305538"/>
                      <a:pt x="222260" y="371684"/>
                    </a:cubicBezTo>
                    <a:cubicBezTo>
                      <a:pt x="220673" y="437830"/>
                      <a:pt x="167227" y="399730"/>
                      <a:pt x="165110" y="397084"/>
                    </a:cubicBezTo>
                    <a:cubicBezTo>
                      <a:pt x="162993" y="394438"/>
                      <a:pt x="237077" y="339934"/>
                      <a:pt x="209560" y="355809"/>
                    </a:cubicBezTo>
                    <a:cubicBezTo>
                      <a:pt x="182043" y="371684"/>
                      <a:pt x="-1578" y="498155"/>
                      <a:pt x="10" y="492334"/>
                    </a:cubicBezTo>
                    <a:cubicBezTo>
                      <a:pt x="1597" y="486513"/>
                      <a:pt x="186806" y="399201"/>
                      <a:pt x="219085" y="320884"/>
                    </a:cubicBezTo>
                    <a:cubicBezTo>
                      <a:pt x="251364" y="242567"/>
                      <a:pt x="174106" y="-8258"/>
                      <a:pt x="174635" y="2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 1229">
                <a:extLst>
                  <a:ext uri="{FF2B5EF4-FFF2-40B4-BE49-F238E27FC236}">
                    <a16:creationId xmlns:a16="http://schemas.microsoft.com/office/drawing/2014/main" id="{0BAC3070-529B-6D50-F6A1-4781D394C531}"/>
                  </a:ext>
                </a:extLst>
              </p:cNvPr>
              <p:cNvSpPr/>
              <p:nvPr/>
            </p:nvSpPr>
            <p:spPr>
              <a:xfrm>
                <a:off x="3200252" y="5114629"/>
                <a:ext cx="203530" cy="464114"/>
              </a:xfrm>
              <a:custGeom>
                <a:avLst/>
                <a:gdLst>
                  <a:gd name="connsiteX0" fmla="*/ 203348 w 203530"/>
                  <a:gd name="connsiteY0" fmla="*/ 296 h 464114"/>
                  <a:gd name="connsiteX1" fmla="*/ 44598 w 203530"/>
                  <a:gd name="connsiteY1" fmla="*/ 203496 h 464114"/>
                  <a:gd name="connsiteX2" fmla="*/ 28723 w 203530"/>
                  <a:gd name="connsiteY2" fmla="*/ 463846 h 464114"/>
                  <a:gd name="connsiteX3" fmla="*/ 9673 w 203530"/>
                  <a:gd name="connsiteY3" fmla="*/ 247946 h 464114"/>
                  <a:gd name="connsiteX4" fmla="*/ 203348 w 203530"/>
                  <a:gd name="connsiteY4" fmla="*/ 296 h 46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530" h="464114">
                    <a:moveTo>
                      <a:pt x="203348" y="296"/>
                    </a:moveTo>
                    <a:cubicBezTo>
                      <a:pt x="209169" y="-7112"/>
                      <a:pt x="73702" y="126238"/>
                      <a:pt x="44598" y="203496"/>
                    </a:cubicBezTo>
                    <a:cubicBezTo>
                      <a:pt x="15494" y="280754"/>
                      <a:pt x="34544" y="456438"/>
                      <a:pt x="28723" y="463846"/>
                    </a:cubicBezTo>
                    <a:cubicBezTo>
                      <a:pt x="22902" y="471254"/>
                      <a:pt x="-18373" y="323617"/>
                      <a:pt x="9673" y="247946"/>
                    </a:cubicBezTo>
                    <a:cubicBezTo>
                      <a:pt x="37719" y="172275"/>
                      <a:pt x="197527" y="7704"/>
                      <a:pt x="203348" y="2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 1230">
                <a:extLst>
                  <a:ext uri="{FF2B5EF4-FFF2-40B4-BE49-F238E27FC236}">
                    <a16:creationId xmlns:a16="http://schemas.microsoft.com/office/drawing/2014/main" id="{498D22DF-CD12-CFCC-3C7C-88C5557FDEAF}"/>
                  </a:ext>
                </a:extLst>
              </p:cNvPr>
              <p:cNvSpPr/>
              <p:nvPr/>
            </p:nvSpPr>
            <p:spPr>
              <a:xfrm>
                <a:off x="2869934" y="5777792"/>
                <a:ext cx="546764" cy="254280"/>
              </a:xfrm>
              <a:custGeom>
                <a:avLst/>
                <a:gdLst>
                  <a:gd name="connsiteX0" fmla="*/ 438416 w 546764"/>
                  <a:gd name="connsiteY0" fmla="*/ 708 h 254280"/>
                  <a:gd name="connsiteX1" fmla="*/ 362216 w 546764"/>
                  <a:gd name="connsiteY1" fmla="*/ 111833 h 254280"/>
                  <a:gd name="connsiteX2" fmla="*/ 6616 w 546764"/>
                  <a:gd name="connsiteY2" fmla="*/ 248358 h 254280"/>
                  <a:gd name="connsiteX3" fmla="*/ 162191 w 546764"/>
                  <a:gd name="connsiteY3" fmla="*/ 229308 h 254280"/>
                  <a:gd name="connsiteX4" fmla="*/ 546366 w 546764"/>
                  <a:gd name="connsiteY4" fmla="*/ 226133 h 254280"/>
                  <a:gd name="connsiteX5" fmla="*/ 238391 w 546764"/>
                  <a:gd name="connsiteY5" fmla="*/ 245183 h 254280"/>
                  <a:gd name="connsiteX6" fmla="*/ 393966 w 546764"/>
                  <a:gd name="connsiteY6" fmla="*/ 181683 h 254280"/>
                  <a:gd name="connsiteX7" fmla="*/ 435241 w 546764"/>
                  <a:gd name="connsiteY7" fmla="*/ 149933 h 254280"/>
                  <a:gd name="connsiteX8" fmla="*/ 371741 w 546764"/>
                  <a:gd name="connsiteY8" fmla="*/ 165808 h 254280"/>
                  <a:gd name="connsiteX9" fmla="*/ 438416 w 546764"/>
                  <a:gd name="connsiteY9" fmla="*/ 708 h 254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6764" h="254280">
                    <a:moveTo>
                      <a:pt x="438416" y="708"/>
                    </a:moveTo>
                    <a:cubicBezTo>
                      <a:pt x="436829" y="-8288"/>
                      <a:pt x="434183" y="70558"/>
                      <a:pt x="362216" y="111833"/>
                    </a:cubicBezTo>
                    <a:cubicBezTo>
                      <a:pt x="290249" y="153108"/>
                      <a:pt x="39953" y="228779"/>
                      <a:pt x="6616" y="248358"/>
                    </a:cubicBezTo>
                    <a:cubicBezTo>
                      <a:pt x="-26722" y="267937"/>
                      <a:pt x="72233" y="233012"/>
                      <a:pt x="162191" y="229308"/>
                    </a:cubicBezTo>
                    <a:cubicBezTo>
                      <a:pt x="252149" y="225604"/>
                      <a:pt x="533666" y="223487"/>
                      <a:pt x="546366" y="226133"/>
                    </a:cubicBezTo>
                    <a:cubicBezTo>
                      <a:pt x="559066" y="228779"/>
                      <a:pt x="263791" y="252591"/>
                      <a:pt x="238391" y="245183"/>
                    </a:cubicBezTo>
                    <a:cubicBezTo>
                      <a:pt x="212991" y="237775"/>
                      <a:pt x="361158" y="197558"/>
                      <a:pt x="393966" y="181683"/>
                    </a:cubicBezTo>
                    <a:cubicBezTo>
                      <a:pt x="426774" y="165808"/>
                      <a:pt x="438945" y="152579"/>
                      <a:pt x="435241" y="149933"/>
                    </a:cubicBezTo>
                    <a:cubicBezTo>
                      <a:pt x="431537" y="147287"/>
                      <a:pt x="371212" y="185916"/>
                      <a:pt x="371741" y="165808"/>
                    </a:cubicBezTo>
                    <a:cubicBezTo>
                      <a:pt x="372270" y="145700"/>
                      <a:pt x="440003" y="9704"/>
                      <a:pt x="438416" y="7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 1231">
                <a:extLst>
                  <a:ext uri="{FF2B5EF4-FFF2-40B4-BE49-F238E27FC236}">
                    <a16:creationId xmlns:a16="http://schemas.microsoft.com/office/drawing/2014/main" id="{9CF74A1D-972B-7F47-2C60-56C45B3BB0B7}"/>
                  </a:ext>
                </a:extLst>
              </p:cNvPr>
              <p:cNvSpPr/>
              <p:nvPr/>
            </p:nvSpPr>
            <p:spPr>
              <a:xfrm>
                <a:off x="3765544" y="5989168"/>
                <a:ext cx="374012" cy="56121"/>
              </a:xfrm>
              <a:custGeom>
                <a:avLst/>
                <a:gdLst>
                  <a:gd name="connsiteX0" fmla="*/ 6 w 374012"/>
                  <a:gd name="connsiteY0" fmla="*/ 2057 h 56121"/>
                  <a:gd name="connsiteX1" fmla="*/ 355606 w 374012"/>
                  <a:gd name="connsiteY1" fmla="*/ 11582 h 56121"/>
                  <a:gd name="connsiteX2" fmla="*/ 288931 w 374012"/>
                  <a:gd name="connsiteY2" fmla="*/ 14757 h 56121"/>
                  <a:gd name="connsiteX3" fmla="*/ 365131 w 374012"/>
                  <a:gd name="connsiteY3" fmla="*/ 56032 h 56121"/>
                  <a:gd name="connsiteX4" fmla="*/ 6 w 374012"/>
                  <a:gd name="connsiteY4" fmla="*/ 2057 h 5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12" h="56121">
                    <a:moveTo>
                      <a:pt x="6" y="2057"/>
                    </a:moveTo>
                    <a:cubicBezTo>
                      <a:pt x="-1581" y="-5351"/>
                      <a:pt x="307452" y="9465"/>
                      <a:pt x="355606" y="11582"/>
                    </a:cubicBezTo>
                    <a:cubicBezTo>
                      <a:pt x="403760" y="13699"/>
                      <a:pt x="287344" y="7349"/>
                      <a:pt x="288931" y="14757"/>
                    </a:cubicBezTo>
                    <a:cubicBezTo>
                      <a:pt x="290518" y="22165"/>
                      <a:pt x="406406" y="58149"/>
                      <a:pt x="365131" y="56032"/>
                    </a:cubicBezTo>
                    <a:cubicBezTo>
                      <a:pt x="323856" y="53915"/>
                      <a:pt x="1593" y="9465"/>
                      <a:pt x="6" y="20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 1232">
                <a:extLst>
                  <a:ext uri="{FF2B5EF4-FFF2-40B4-BE49-F238E27FC236}">
                    <a16:creationId xmlns:a16="http://schemas.microsoft.com/office/drawing/2014/main" id="{52CF28D2-1489-434C-540E-D23C59CFEB8B}"/>
                  </a:ext>
                </a:extLst>
              </p:cNvPr>
              <p:cNvSpPr/>
              <p:nvPr/>
            </p:nvSpPr>
            <p:spPr>
              <a:xfrm>
                <a:off x="3293708" y="5133974"/>
                <a:ext cx="138676" cy="479481"/>
              </a:xfrm>
              <a:custGeom>
                <a:avLst/>
                <a:gdLst>
                  <a:gd name="connsiteX0" fmla="*/ 97192 w 138676"/>
                  <a:gd name="connsiteY0" fmla="*/ 1 h 479481"/>
                  <a:gd name="connsiteX1" fmla="*/ 40042 w 138676"/>
                  <a:gd name="connsiteY1" fmla="*/ 165101 h 479481"/>
                  <a:gd name="connsiteX2" fmla="*/ 138467 w 138676"/>
                  <a:gd name="connsiteY2" fmla="*/ 479426 h 479481"/>
                  <a:gd name="connsiteX3" fmla="*/ 8292 w 138676"/>
                  <a:gd name="connsiteY3" fmla="*/ 139701 h 479481"/>
                  <a:gd name="connsiteX4" fmla="*/ 20992 w 138676"/>
                  <a:gd name="connsiteY4" fmla="*/ 161926 h 479481"/>
                  <a:gd name="connsiteX5" fmla="*/ 97192 w 138676"/>
                  <a:gd name="connsiteY5" fmla="*/ 1 h 47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676" h="479481">
                    <a:moveTo>
                      <a:pt x="97192" y="1"/>
                    </a:moveTo>
                    <a:cubicBezTo>
                      <a:pt x="100367" y="530"/>
                      <a:pt x="33163" y="85197"/>
                      <a:pt x="40042" y="165101"/>
                    </a:cubicBezTo>
                    <a:cubicBezTo>
                      <a:pt x="46921" y="245005"/>
                      <a:pt x="143759" y="483659"/>
                      <a:pt x="138467" y="479426"/>
                    </a:cubicBezTo>
                    <a:cubicBezTo>
                      <a:pt x="133175" y="475193"/>
                      <a:pt x="27871" y="192617"/>
                      <a:pt x="8292" y="139701"/>
                    </a:cubicBezTo>
                    <a:cubicBezTo>
                      <a:pt x="-11287" y="86785"/>
                      <a:pt x="8292" y="180447"/>
                      <a:pt x="20992" y="161926"/>
                    </a:cubicBezTo>
                    <a:cubicBezTo>
                      <a:pt x="33692" y="143405"/>
                      <a:pt x="94017" y="-528"/>
                      <a:pt x="97192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 1233">
                <a:extLst>
                  <a:ext uri="{FF2B5EF4-FFF2-40B4-BE49-F238E27FC236}">
                    <a16:creationId xmlns:a16="http://schemas.microsoft.com/office/drawing/2014/main" id="{32B1A009-8718-2A0B-CC69-E96D4C0BE2E5}"/>
                  </a:ext>
                </a:extLst>
              </p:cNvPr>
              <p:cNvSpPr/>
              <p:nvPr/>
            </p:nvSpPr>
            <p:spPr>
              <a:xfrm>
                <a:off x="2757797" y="3826599"/>
                <a:ext cx="186070" cy="275115"/>
              </a:xfrm>
              <a:custGeom>
                <a:avLst/>
                <a:gdLst>
                  <a:gd name="connsiteX0" fmla="*/ 4453 w 186070"/>
                  <a:gd name="connsiteY0" fmla="*/ 2451 h 275115"/>
                  <a:gd name="connsiteX1" fmla="*/ 182253 w 186070"/>
                  <a:gd name="connsiteY1" fmla="*/ 269151 h 275115"/>
                  <a:gd name="connsiteX2" fmla="*/ 118753 w 186070"/>
                  <a:gd name="connsiteY2" fmla="*/ 180251 h 275115"/>
                  <a:gd name="connsiteX3" fmla="*/ 29853 w 186070"/>
                  <a:gd name="connsiteY3" fmla="*/ 91351 h 275115"/>
                  <a:gd name="connsiteX4" fmla="*/ 48903 w 186070"/>
                  <a:gd name="connsiteY4" fmla="*/ 132626 h 275115"/>
                  <a:gd name="connsiteX5" fmla="*/ 4453 w 186070"/>
                  <a:gd name="connsiteY5" fmla="*/ 2451 h 275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070" h="275115">
                    <a:moveTo>
                      <a:pt x="4453" y="2451"/>
                    </a:moveTo>
                    <a:cubicBezTo>
                      <a:pt x="26678" y="25205"/>
                      <a:pt x="163203" y="239518"/>
                      <a:pt x="182253" y="269151"/>
                    </a:cubicBezTo>
                    <a:cubicBezTo>
                      <a:pt x="201303" y="298784"/>
                      <a:pt x="144153" y="209884"/>
                      <a:pt x="118753" y="180251"/>
                    </a:cubicBezTo>
                    <a:cubicBezTo>
                      <a:pt x="93353" y="150618"/>
                      <a:pt x="41495" y="99289"/>
                      <a:pt x="29853" y="91351"/>
                    </a:cubicBezTo>
                    <a:cubicBezTo>
                      <a:pt x="18211" y="83414"/>
                      <a:pt x="47316" y="142680"/>
                      <a:pt x="48903" y="132626"/>
                    </a:cubicBezTo>
                    <a:cubicBezTo>
                      <a:pt x="50490" y="122572"/>
                      <a:pt x="-17772" y="-20303"/>
                      <a:pt x="4453" y="24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 1234">
                <a:extLst>
                  <a:ext uri="{FF2B5EF4-FFF2-40B4-BE49-F238E27FC236}">
                    <a16:creationId xmlns:a16="http://schemas.microsoft.com/office/drawing/2014/main" id="{5E17F63C-F69D-2546-42C5-37508DAC25FD}"/>
                  </a:ext>
                </a:extLst>
              </p:cNvPr>
              <p:cNvSpPr/>
              <p:nvPr/>
            </p:nvSpPr>
            <p:spPr>
              <a:xfrm>
                <a:off x="2579797" y="4142679"/>
                <a:ext cx="58784" cy="239600"/>
              </a:xfrm>
              <a:custGeom>
                <a:avLst/>
                <a:gdLst>
                  <a:gd name="connsiteX0" fmla="*/ 58628 w 58784"/>
                  <a:gd name="connsiteY0" fmla="*/ 696 h 239600"/>
                  <a:gd name="connsiteX1" fmla="*/ 20528 w 58784"/>
                  <a:gd name="connsiteY1" fmla="*/ 238821 h 239600"/>
                  <a:gd name="connsiteX2" fmla="*/ 4653 w 58784"/>
                  <a:gd name="connsiteY2" fmla="*/ 80071 h 239600"/>
                  <a:gd name="connsiteX3" fmla="*/ 4653 w 58784"/>
                  <a:gd name="connsiteY3" fmla="*/ 162621 h 239600"/>
                  <a:gd name="connsiteX4" fmla="*/ 58628 w 58784"/>
                  <a:gd name="connsiteY4" fmla="*/ 696 h 23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84" h="239600">
                    <a:moveTo>
                      <a:pt x="58628" y="696"/>
                    </a:moveTo>
                    <a:cubicBezTo>
                      <a:pt x="61274" y="13396"/>
                      <a:pt x="29524" y="225592"/>
                      <a:pt x="20528" y="238821"/>
                    </a:cubicBezTo>
                    <a:cubicBezTo>
                      <a:pt x="11532" y="252050"/>
                      <a:pt x="7299" y="92771"/>
                      <a:pt x="4653" y="80071"/>
                    </a:cubicBezTo>
                    <a:cubicBezTo>
                      <a:pt x="2007" y="67371"/>
                      <a:pt x="-4343" y="172146"/>
                      <a:pt x="4653" y="162621"/>
                    </a:cubicBezTo>
                    <a:cubicBezTo>
                      <a:pt x="13649" y="153096"/>
                      <a:pt x="55982" y="-12004"/>
                      <a:pt x="58628" y="6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 1235">
                <a:extLst>
                  <a:ext uri="{FF2B5EF4-FFF2-40B4-BE49-F238E27FC236}">
                    <a16:creationId xmlns:a16="http://schemas.microsoft.com/office/drawing/2014/main" id="{EF756B2F-5136-366A-916D-739A8C1469BF}"/>
                  </a:ext>
                </a:extLst>
              </p:cNvPr>
              <p:cNvSpPr/>
              <p:nvPr/>
            </p:nvSpPr>
            <p:spPr>
              <a:xfrm>
                <a:off x="2805031" y="3387725"/>
                <a:ext cx="230472" cy="962253"/>
              </a:xfrm>
              <a:custGeom>
                <a:avLst/>
                <a:gdLst>
                  <a:gd name="connsiteX0" fmla="*/ 30244 w 230472"/>
                  <a:gd name="connsiteY0" fmla="*/ 0 h 962253"/>
                  <a:gd name="connsiteX1" fmla="*/ 58819 w 230472"/>
                  <a:gd name="connsiteY1" fmla="*/ 377825 h 962253"/>
                  <a:gd name="connsiteX2" fmla="*/ 230269 w 230472"/>
                  <a:gd name="connsiteY2" fmla="*/ 962025 h 962253"/>
                  <a:gd name="connsiteX3" fmla="*/ 20719 w 230472"/>
                  <a:gd name="connsiteY3" fmla="*/ 307975 h 962253"/>
                  <a:gd name="connsiteX4" fmla="*/ 8019 w 230472"/>
                  <a:gd name="connsiteY4" fmla="*/ 381000 h 962253"/>
                  <a:gd name="connsiteX5" fmla="*/ 30244 w 230472"/>
                  <a:gd name="connsiteY5" fmla="*/ 0 h 96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472" h="962253">
                    <a:moveTo>
                      <a:pt x="30244" y="0"/>
                    </a:moveTo>
                    <a:cubicBezTo>
                      <a:pt x="38711" y="-529"/>
                      <a:pt x="25481" y="217488"/>
                      <a:pt x="58819" y="377825"/>
                    </a:cubicBezTo>
                    <a:cubicBezTo>
                      <a:pt x="92157" y="538163"/>
                      <a:pt x="236619" y="973667"/>
                      <a:pt x="230269" y="962025"/>
                    </a:cubicBezTo>
                    <a:cubicBezTo>
                      <a:pt x="223919" y="950383"/>
                      <a:pt x="57761" y="404812"/>
                      <a:pt x="20719" y="307975"/>
                    </a:cubicBezTo>
                    <a:cubicBezTo>
                      <a:pt x="-16323" y="211138"/>
                      <a:pt x="7490" y="425979"/>
                      <a:pt x="8019" y="381000"/>
                    </a:cubicBezTo>
                    <a:cubicBezTo>
                      <a:pt x="8548" y="336021"/>
                      <a:pt x="21777" y="529"/>
                      <a:pt x="3024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 1236">
                <a:extLst>
                  <a:ext uri="{FF2B5EF4-FFF2-40B4-BE49-F238E27FC236}">
                    <a16:creationId xmlns:a16="http://schemas.microsoft.com/office/drawing/2014/main" id="{6910CFD2-6B29-93A2-2FC8-93CDE65969E2}"/>
                  </a:ext>
                </a:extLst>
              </p:cNvPr>
              <p:cNvSpPr/>
              <p:nvPr/>
            </p:nvSpPr>
            <p:spPr>
              <a:xfrm>
                <a:off x="3189624" y="3704485"/>
                <a:ext cx="386501" cy="1135208"/>
              </a:xfrm>
              <a:custGeom>
                <a:avLst/>
                <a:gdLst>
                  <a:gd name="connsiteX0" fmla="*/ 7601 w 386501"/>
                  <a:gd name="connsiteY0" fmla="*/ 13440 h 1135208"/>
                  <a:gd name="connsiteX1" fmla="*/ 385426 w 386501"/>
                  <a:gd name="connsiteY1" fmla="*/ 1131040 h 1135208"/>
                  <a:gd name="connsiteX2" fmla="*/ 121901 w 386501"/>
                  <a:gd name="connsiteY2" fmla="*/ 397615 h 1135208"/>
                  <a:gd name="connsiteX3" fmla="*/ 128251 w 386501"/>
                  <a:gd name="connsiteY3" fmla="*/ 505565 h 1135208"/>
                  <a:gd name="connsiteX4" fmla="*/ 7601 w 386501"/>
                  <a:gd name="connsiteY4" fmla="*/ 13440 h 113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501" h="1135208">
                    <a:moveTo>
                      <a:pt x="7601" y="13440"/>
                    </a:moveTo>
                    <a:cubicBezTo>
                      <a:pt x="50463" y="117686"/>
                      <a:pt x="366376" y="1067011"/>
                      <a:pt x="385426" y="1131040"/>
                    </a:cubicBezTo>
                    <a:cubicBezTo>
                      <a:pt x="404476" y="1195069"/>
                      <a:pt x="164763" y="501861"/>
                      <a:pt x="121901" y="397615"/>
                    </a:cubicBezTo>
                    <a:cubicBezTo>
                      <a:pt x="79039" y="293369"/>
                      <a:pt x="139893" y="567477"/>
                      <a:pt x="128251" y="505565"/>
                    </a:cubicBezTo>
                    <a:cubicBezTo>
                      <a:pt x="116609" y="443653"/>
                      <a:pt x="-35261" y="-90806"/>
                      <a:pt x="7601" y="134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 1237">
                <a:extLst>
                  <a:ext uri="{FF2B5EF4-FFF2-40B4-BE49-F238E27FC236}">
                    <a16:creationId xmlns:a16="http://schemas.microsoft.com/office/drawing/2014/main" id="{93179AE5-46B6-3DF9-25A9-8DFAAB44706B}"/>
                  </a:ext>
                </a:extLst>
              </p:cNvPr>
              <p:cNvSpPr/>
              <p:nvPr/>
            </p:nvSpPr>
            <p:spPr>
              <a:xfrm>
                <a:off x="4190997" y="3158984"/>
                <a:ext cx="64587" cy="655967"/>
              </a:xfrm>
              <a:custGeom>
                <a:avLst/>
                <a:gdLst>
                  <a:gd name="connsiteX0" fmla="*/ 63503 w 64587"/>
                  <a:gd name="connsiteY0" fmla="*/ 9666 h 655967"/>
                  <a:gd name="connsiteX1" fmla="*/ 3 w 64587"/>
                  <a:gd name="connsiteY1" fmla="*/ 654191 h 655967"/>
                  <a:gd name="connsiteX2" fmla="*/ 60328 w 64587"/>
                  <a:gd name="connsiteY2" fmla="*/ 203341 h 655967"/>
                  <a:gd name="connsiteX3" fmla="*/ 41278 w 64587"/>
                  <a:gd name="connsiteY3" fmla="*/ 260491 h 655967"/>
                  <a:gd name="connsiteX4" fmla="*/ 63503 w 64587"/>
                  <a:gd name="connsiteY4" fmla="*/ 9666 h 65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87" h="655967">
                    <a:moveTo>
                      <a:pt x="63503" y="9666"/>
                    </a:moveTo>
                    <a:cubicBezTo>
                      <a:pt x="56624" y="75283"/>
                      <a:pt x="532" y="621912"/>
                      <a:pt x="3" y="654191"/>
                    </a:cubicBezTo>
                    <a:cubicBezTo>
                      <a:pt x="-526" y="686470"/>
                      <a:pt x="53449" y="268958"/>
                      <a:pt x="60328" y="203341"/>
                    </a:cubicBezTo>
                    <a:cubicBezTo>
                      <a:pt x="67207" y="137724"/>
                      <a:pt x="40220" y="288008"/>
                      <a:pt x="41278" y="260491"/>
                    </a:cubicBezTo>
                    <a:cubicBezTo>
                      <a:pt x="42336" y="232974"/>
                      <a:pt x="70382" y="-55951"/>
                      <a:pt x="63503" y="96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 1238">
                <a:extLst>
                  <a:ext uri="{FF2B5EF4-FFF2-40B4-BE49-F238E27FC236}">
                    <a16:creationId xmlns:a16="http://schemas.microsoft.com/office/drawing/2014/main" id="{88237C90-6985-83A9-501F-1D848CF92028}"/>
                  </a:ext>
                </a:extLst>
              </p:cNvPr>
              <p:cNvSpPr/>
              <p:nvPr/>
            </p:nvSpPr>
            <p:spPr>
              <a:xfrm>
                <a:off x="4112871" y="3725524"/>
                <a:ext cx="91043" cy="1044087"/>
              </a:xfrm>
              <a:custGeom>
                <a:avLst/>
                <a:gdLst>
                  <a:gd name="connsiteX0" fmla="*/ 43204 w 91043"/>
                  <a:gd name="connsiteY0" fmla="*/ 5101 h 1044087"/>
                  <a:gd name="connsiteX1" fmla="*/ 27329 w 91043"/>
                  <a:gd name="connsiteY1" fmla="*/ 608351 h 1044087"/>
                  <a:gd name="connsiteX2" fmla="*/ 90829 w 91043"/>
                  <a:gd name="connsiteY2" fmla="*/ 1040151 h 1044087"/>
                  <a:gd name="connsiteX3" fmla="*/ 1929 w 91043"/>
                  <a:gd name="connsiteY3" fmla="*/ 357526 h 1044087"/>
                  <a:gd name="connsiteX4" fmla="*/ 43204 w 91043"/>
                  <a:gd name="connsiteY4" fmla="*/ 5101 h 104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043" h="1044087">
                    <a:moveTo>
                      <a:pt x="43204" y="5101"/>
                    </a:moveTo>
                    <a:cubicBezTo>
                      <a:pt x="47437" y="46905"/>
                      <a:pt x="19392" y="435843"/>
                      <a:pt x="27329" y="608351"/>
                    </a:cubicBezTo>
                    <a:cubicBezTo>
                      <a:pt x="35266" y="780859"/>
                      <a:pt x="95062" y="1081955"/>
                      <a:pt x="90829" y="1040151"/>
                    </a:cubicBezTo>
                    <a:cubicBezTo>
                      <a:pt x="86596" y="998347"/>
                      <a:pt x="14100" y="527918"/>
                      <a:pt x="1929" y="357526"/>
                    </a:cubicBezTo>
                    <a:cubicBezTo>
                      <a:pt x="-10242" y="187134"/>
                      <a:pt x="38971" y="-36703"/>
                      <a:pt x="43204" y="51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 1239">
                <a:extLst>
                  <a:ext uri="{FF2B5EF4-FFF2-40B4-BE49-F238E27FC236}">
                    <a16:creationId xmlns:a16="http://schemas.microsoft.com/office/drawing/2014/main" id="{BFD19899-B00E-9DA4-1DF1-1CEAC7DD63E4}"/>
                  </a:ext>
                </a:extLst>
              </p:cNvPr>
              <p:cNvSpPr/>
              <p:nvPr/>
            </p:nvSpPr>
            <p:spPr>
              <a:xfrm>
                <a:off x="3619974" y="4235392"/>
                <a:ext cx="230272" cy="737976"/>
              </a:xfrm>
              <a:custGeom>
                <a:avLst/>
                <a:gdLst>
                  <a:gd name="connsiteX0" fmla="*/ 2701 w 230272"/>
                  <a:gd name="connsiteY0" fmla="*/ 12758 h 737976"/>
                  <a:gd name="connsiteX1" fmla="*/ 228126 w 230272"/>
                  <a:gd name="connsiteY1" fmla="*/ 733483 h 737976"/>
                  <a:gd name="connsiteX2" fmla="*/ 110651 w 230272"/>
                  <a:gd name="connsiteY2" fmla="*/ 304858 h 737976"/>
                  <a:gd name="connsiteX3" fmla="*/ 2701 w 230272"/>
                  <a:gd name="connsiteY3" fmla="*/ 12758 h 73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272" h="737976">
                    <a:moveTo>
                      <a:pt x="2701" y="12758"/>
                    </a:moveTo>
                    <a:cubicBezTo>
                      <a:pt x="22280" y="84195"/>
                      <a:pt x="210134" y="684800"/>
                      <a:pt x="228126" y="733483"/>
                    </a:cubicBezTo>
                    <a:cubicBezTo>
                      <a:pt x="246118" y="782166"/>
                      <a:pt x="146105" y="421804"/>
                      <a:pt x="110651" y="304858"/>
                    </a:cubicBezTo>
                    <a:cubicBezTo>
                      <a:pt x="75197" y="187912"/>
                      <a:pt x="-16878" y="-58679"/>
                      <a:pt x="2701" y="127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 1240">
                <a:extLst>
                  <a:ext uri="{FF2B5EF4-FFF2-40B4-BE49-F238E27FC236}">
                    <a16:creationId xmlns:a16="http://schemas.microsoft.com/office/drawing/2014/main" id="{08AE9819-1ABB-101A-CF58-880DB6C344EE}"/>
                  </a:ext>
                </a:extLst>
              </p:cNvPr>
              <p:cNvSpPr/>
              <p:nvPr/>
            </p:nvSpPr>
            <p:spPr>
              <a:xfrm>
                <a:off x="5579118" y="3390304"/>
                <a:ext cx="100317" cy="817191"/>
              </a:xfrm>
              <a:custGeom>
                <a:avLst/>
                <a:gdLst>
                  <a:gd name="connsiteX0" fmla="*/ 40632 w 100317"/>
                  <a:gd name="connsiteY0" fmla="*/ 596 h 817191"/>
                  <a:gd name="connsiteX1" fmla="*/ 85082 w 100317"/>
                  <a:gd name="connsiteY1" fmla="*/ 419696 h 817191"/>
                  <a:gd name="connsiteX2" fmla="*/ 94607 w 100317"/>
                  <a:gd name="connsiteY2" fmla="*/ 346671 h 817191"/>
                  <a:gd name="connsiteX3" fmla="*/ 2532 w 100317"/>
                  <a:gd name="connsiteY3" fmla="*/ 807046 h 817191"/>
                  <a:gd name="connsiteX4" fmla="*/ 27932 w 100317"/>
                  <a:gd name="connsiteY4" fmla="*/ 638771 h 817191"/>
                  <a:gd name="connsiteX5" fmla="*/ 50157 w 100317"/>
                  <a:gd name="connsiteY5" fmla="*/ 333971 h 817191"/>
                  <a:gd name="connsiteX6" fmla="*/ 40632 w 100317"/>
                  <a:gd name="connsiteY6" fmla="*/ 596 h 81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317" h="817191">
                    <a:moveTo>
                      <a:pt x="40632" y="596"/>
                    </a:moveTo>
                    <a:cubicBezTo>
                      <a:pt x="46453" y="14883"/>
                      <a:pt x="76086" y="362017"/>
                      <a:pt x="85082" y="419696"/>
                    </a:cubicBezTo>
                    <a:cubicBezTo>
                      <a:pt x="94078" y="477375"/>
                      <a:pt x="108365" y="282113"/>
                      <a:pt x="94607" y="346671"/>
                    </a:cubicBezTo>
                    <a:cubicBezTo>
                      <a:pt x="80849" y="411229"/>
                      <a:pt x="13644" y="758363"/>
                      <a:pt x="2532" y="807046"/>
                    </a:cubicBezTo>
                    <a:cubicBezTo>
                      <a:pt x="-8580" y="855729"/>
                      <a:pt x="19995" y="717617"/>
                      <a:pt x="27932" y="638771"/>
                    </a:cubicBezTo>
                    <a:cubicBezTo>
                      <a:pt x="35869" y="559925"/>
                      <a:pt x="48570" y="435571"/>
                      <a:pt x="50157" y="333971"/>
                    </a:cubicBezTo>
                    <a:cubicBezTo>
                      <a:pt x="51745" y="232371"/>
                      <a:pt x="34811" y="-13691"/>
                      <a:pt x="40632" y="5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 1241">
                <a:extLst>
                  <a:ext uri="{FF2B5EF4-FFF2-40B4-BE49-F238E27FC236}">
                    <a16:creationId xmlns:a16="http://schemas.microsoft.com/office/drawing/2014/main" id="{69CEF3E5-2BF5-76E8-58AC-AF417A96E26B}"/>
                  </a:ext>
                </a:extLst>
              </p:cNvPr>
              <p:cNvSpPr/>
              <p:nvPr/>
            </p:nvSpPr>
            <p:spPr>
              <a:xfrm>
                <a:off x="5730701" y="3279775"/>
                <a:ext cx="112528" cy="727077"/>
              </a:xfrm>
              <a:custGeom>
                <a:avLst/>
                <a:gdLst>
                  <a:gd name="connsiteX0" fmla="*/ 174 w 112528"/>
                  <a:gd name="connsiteY0" fmla="*/ 0 h 727077"/>
                  <a:gd name="connsiteX1" fmla="*/ 76374 w 112528"/>
                  <a:gd name="connsiteY1" fmla="*/ 365125 h 727077"/>
                  <a:gd name="connsiteX2" fmla="*/ 38274 w 112528"/>
                  <a:gd name="connsiteY2" fmla="*/ 727075 h 727077"/>
                  <a:gd name="connsiteX3" fmla="*/ 104949 w 112528"/>
                  <a:gd name="connsiteY3" fmla="*/ 371475 h 727077"/>
                  <a:gd name="connsiteX4" fmla="*/ 101774 w 112528"/>
                  <a:gd name="connsiteY4" fmla="*/ 368300 h 727077"/>
                  <a:gd name="connsiteX5" fmla="*/ 174 w 112528"/>
                  <a:gd name="connsiteY5" fmla="*/ 0 h 727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528" h="727077">
                    <a:moveTo>
                      <a:pt x="174" y="0"/>
                    </a:moveTo>
                    <a:cubicBezTo>
                      <a:pt x="-4059" y="-529"/>
                      <a:pt x="70024" y="243946"/>
                      <a:pt x="76374" y="365125"/>
                    </a:cubicBezTo>
                    <a:cubicBezTo>
                      <a:pt x="82724" y="486304"/>
                      <a:pt x="33512" y="726017"/>
                      <a:pt x="38274" y="727075"/>
                    </a:cubicBezTo>
                    <a:cubicBezTo>
                      <a:pt x="43036" y="728133"/>
                      <a:pt x="94366" y="431271"/>
                      <a:pt x="104949" y="371475"/>
                    </a:cubicBezTo>
                    <a:cubicBezTo>
                      <a:pt x="115532" y="311679"/>
                      <a:pt x="115532" y="423333"/>
                      <a:pt x="101774" y="368300"/>
                    </a:cubicBezTo>
                    <a:cubicBezTo>
                      <a:pt x="88016" y="313267"/>
                      <a:pt x="4407" y="529"/>
                      <a:pt x="17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 1242">
                <a:extLst>
                  <a:ext uri="{FF2B5EF4-FFF2-40B4-BE49-F238E27FC236}">
                    <a16:creationId xmlns:a16="http://schemas.microsoft.com/office/drawing/2014/main" id="{3E224907-E881-82F7-A4EB-253C2DE1C429}"/>
                  </a:ext>
                </a:extLst>
              </p:cNvPr>
              <p:cNvSpPr/>
              <p:nvPr/>
            </p:nvSpPr>
            <p:spPr>
              <a:xfrm>
                <a:off x="5608761" y="4289425"/>
                <a:ext cx="239589" cy="238171"/>
              </a:xfrm>
              <a:custGeom>
                <a:avLst/>
                <a:gdLst>
                  <a:gd name="connsiteX0" fmla="*/ 188789 w 239589"/>
                  <a:gd name="connsiteY0" fmla="*/ 12700 h 238171"/>
                  <a:gd name="connsiteX1" fmla="*/ 55439 w 239589"/>
                  <a:gd name="connsiteY1" fmla="*/ 92075 h 238171"/>
                  <a:gd name="connsiteX2" fmla="*/ 1464 w 239589"/>
                  <a:gd name="connsiteY2" fmla="*/ 238125 h 238171"/>
                  <a:gd name="connsiteX3" fmla="*/ 36389 w 239589"/>
                  <a:gd name="connsiteY3" fmla="*/ 76200 h 238171"/>
                  <a:gd name="connsiteX4" fmla="*/ 239589 w 239589"/>
                  <a:gd name="connsiteY4" fmla="*/ 0 h 238171"/>
                  <a:gd name="connsiteX5" fmla="*/ 188789 w 239589"/>
                  <a:gd name="connsiteY5" fmla="*/ 12700 h 23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9589" h="238171">
                    <a:moveTo>
                      <a:pt x="188789" y="12700"/>
                    </a:moveTo>
                    <a:cubicBezTo>
                      <a:pt x="137724" y="33602"/>
                      <a:pt x="86660" y="54504"/>
                      <a:pt x="55439" y="92075"/>
                    </a:cubicBezTo>
                    <a:cubicBezTo>
                      <a:pt x="24218" y="129646"/>
                      <a:pt x="4639" y="240771"/>
                      <a:pt x="1464" y="238125"/>
                    </a:cubicBezTo>
                    <a:cubicBezTo>
                      <a:pt x="-1711" y="235479"/>
                      <a:pt x="-3298" y="115887"/>
                      <a:pt x="36389" y="76200"/>
                    </a:cubicBezTo>
                    <a:cubicBezTo>
                      <a:pt x="76076" y="36513"/>
                      <a:pt x="239589" y="0"/>
                      <a:pt x="239589" y="0"/>
                    </a:cubicBezTo>
                    <a:lnTo>
                      <a:pt x="188789" y="127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 1243">
                <a:extLst>
                  <a:ext uri="{FF2B5EF4-FFF2-40B4-BE49-F238E27FC236}">
                    <a16:creationId xmlns:a16="http://schemas.microsoft.com/office/drawing/2014/main" id="{019DFDE0-9DA9-7041-2719-64839C81FF89}"/>
                  </a:ext>
                </a:extLst>
              </p:cNvPr>
              <p:cNvSpPr/>
              <p:nvPr/>
            </p:nvSpPr>
            <p:spPr>
              <a:xfrm>
                <a:off x="5448189" y="3985782"/>
                <a:ext cx="54092" cy="498785"/>
              </a:xfrm>
              <a:custGeom>
                <a:avLst/>
                <a:gdLst>
                  <a:gd name="connsiteX0" fmla="*/ 54086 w 54092"/>
                  <a:gd name="connsiteY0" fmla="*/ 2018 h 498785"/>
                  <a:gd name="connsiteX1" fmla="*/ 12811 w 54092"/>
                  <a:gd name="connsiteY1" fmla="*/ 494143 h 498785"/>
                  <a:gd name="connsiteX2" fmla="*/ 111 w 54092"/>
                  <a:gd name="connsiteY2" fmla="*/ 252843 h 498785"/>
                  <a:gd name="connsiteX3" fmla="*/ 9636 w 54092"/>
                  <a:gd name="connsiteY3" fmla="*/ 316343 h 498785"/>
                  <a:gd name="connsiteX4" fmla="*/ 54086 w 54092"/>
                  <a:gd name="connsiteY4" fmla="*/ 2018 h 498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92" h="498785">
                    <a:moveTo>
                      <a:pt x="54086" y="2018"/>
                    </a:moveTo>
                    <a:cubicBezTo>
                      <a:pt x="54615" y="31651"/>
                      <a:pt x="21807" y="452339"/>
                      <a:pt x="12811" y="494143"/>
                    </a:cubicBezTo>
                    <a:cubicBezTo>
                      <a:pt x="3815" y="535947"/>
                      <a:pt x="640" y="282476"/>
                      <a:pt x="111" y="252843"/>
                    </a:cubicBezTo>
                    <a:cubicBezTo>
                      <a:pt x="-418" y="223210"/>
                      <a:pt x="640" y="354443"/>
                      <a:pt x="9636" y="316343"/>
                    </a:cubicBezTo>
                    <a:cubicBezTo>
                      <a:pt x="18632" y="278243"/>
                      <a:pt x="53557" y="-27615"/>
                      <a:pt x="54086" y="20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 1244">
                <a:extLst>
                  <a:ext uri="{FF2B5EF4-FFF2-40B4-BE49-F238E27FC236}">
                    <a16:creationId xmlns:a16="http://schemas.microsoft.com/office/drawing/2014/main" id="{C4C64968-7FBD-D3F1-8F8B-B056EEE804E2}"/>
                  </a:ext>
                </a:extLst>
              </p:cNvPr>
              <p:cNvSpPr/>
              <p:nvPr/>
            </p:nvSpPr>
            <p:spPr>
              <a:xfrm>
                <a:off x="5514754" y="4146323"/>
                <a:ext cx="92101" cy="219411"/>
              </a:xfrm>
              <a:custGeom>
                <a:avLst/>
                <a:gdLst>
                  <a:gd name="connsiteX0" fmla="*/ 60546 w 92101"/>
                  <a:gd name="connsiteY0" fmla="*/ 227 h 219411"/>
                  <a:gd name="connsiteX1" fmla="*/ 63721 w 92101"/>
                  <a:gd name="connsiteY1" fmla="*/ 95477 h 219411"/>
                  <a:gd name="connsiteX2" fmla="*/ 221 w 92101"/>
                  <a:gd name="connsiteY2" fmla="*/ 219302 h 219411"/>
                  <a:gd name="connsiteX3" fmla="*/ 89121 w 92101"/>
                  <a:gd name="connsiteY3" fmla="*/ 73252 h 219411"/>
                  <a:gd name="connsiteX4" fmla="*/ 60546 w 92101"/>
                  <a:gd name="connsiteY4" fmla="*/ 227 h 21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101" h="219411">
                    <a:moveTo>
                      <a:pt x="60546" y="227"/>
                    </a:moveTo>
                    <a:cubicBezTo>
                      <a:pt x="56313" y="3931"/>
                      <a:pt x="73775" y="58965"/>
                      <a:pt x="63721" y="95477"/>
                    </a:cubicBezTo>
                    <a:cubicBezTo>
                      <a:pt x="53667" y="131989"/>
                      <a:pt x="-4012" y="223006"/>
                      <a:pt x="221" y="219302"/>
                    </a:cubicBezTo>
                    <a:cubicBezTo>
                      <a:pt x="4454" y="215598"/>
                      <a:pt x="75363" y="107648"/>
                      <a:pt x="89121" y="73252"/>
                    </a:cubicBezTo>
                    <a:cubicBezTo>
                      <a:pt x="102879" y="38856"/>
                      <a:pt x="64779" y="-3477"/>
                      <a:pt x="60546" y="2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 1245">
                <a:extLst>
                  <a:ext uri="{FF2B5EF4-FFF2-40B4-BE49-F238E27FC236}">
                    <a16:creationId xmlns:a16="http://schemas.microsoft.com/office/drawing/2014/main" id="{63641957-4FBA-C9E6-51D2-527541C3BB9C}"/>
                  </a:ext>
                </a:extLst>
              </p:cNvPr>
              <p:cNvSpPr/>
              <p:nvPr/>
            </p:nvSpPr>
            <p:spPr>
              <a:xfrm>
                <a:off x="6318197" y="5218435"/>
                <a:ext cx="74440" cy="195858"/>
              </a:xfrm>
              <a:custGeom>
                <a:avLst/>
                <a:gdLst>
                  <a:gd name="connsiteX0" fmla="*/ 53 w 74440"/>
                  <a:gd name="connsiteY0" fmla="*/ 1265 h 195858"/>
                  <a:gd name="connsiteX1" fmla="*/ 34978 w 74440"/>
                  <a:gd name="connsiteY1" fmla="*/ 112390 h 195858"/>
                  <a:gd name="connsiteX2" fmla="*/ 12753 w 74440"/>
                  <a:gd name="connsiteY2" fmla="*/ 194940 h 195858"/>
                  <a:gd name="connsiteX3" fmla="*/ 73078 w 74440"/>
                  <a:gd name="connsiteY3" fmla="*/ 58415 h 195858"/>
                  <a:gd name="connsiteX4" fmla="*/ 54028 w 74440"/>
                  <a:gd name="connsiteY4" fmla="*/ 77465 h 195858"/>
                  <a:gd name="connsiteX5" fmla="*/ 44503 w 74440"/>
                  <a:gd name="connsiteY5" fmla="*/ 52065 h 195858"/>
                  <a:gd name="connsiteX6" fmla="*/ 53 w 74440"/>
                  <a:gd name="connsiteY6" fmla="*/ 1265 h 19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440" h="195858">
                    <a:moveTo>
                      <a:pt x="53" y="1265"/>
                    </a:moveTo>
                    <a:cubicBezTo>
                      <a:pt x="-1534" y="11319"/>
                      <a:pt x="32861" y="80111"/>
                      <a:pt x="34978" y="112390"/>
                    </a:cubicBezTo>
                    <a:cubicBezTo>
                      <a:pt x="37095" y="144669"/>
                      <a:pt x="6403" y="203936"/>
                      <a:pt x="12753" y="194940"/>
                    </a:cubicBezTo>
                    <a:cubicBezTo>
                      <a:pt x="19103" y="185944"/>
                      <a:pt x="73078" y="58415"/>
                      <a:pt x="73078" y="58415"/>
                    </a:cubicBezTo>
                    <a:cubicBezTo>
                      <a:pt x="79957" y="38836"/>
                      <a:pt x="58790" y="78523"/>
                      <a:pt x="54028" y="77465"/>
                    </a:cubicBezTo>
                    <a:cubicBezTo>
                      <a:pt x="49266" y="76407"/>
                      <a:pt x="54028" y="60002"/>
                      <a:pt x="44503" y="52065"/>
                    </a:cubicBezTo>
                    <a:cubicBezTo>
                      <a:pt x="34978" y="44128"/>
                      <a:pt x="1640" y="-8789"/>
                      <a:pt x="53" y="12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 1246">
                <a:extLst>
                  <a:ext uri="{FF2B5EF4-FFF2-40B4-BE49-F238E27FC236}">
                    <a16:creationId xmlns:a16="http://schemas.microsoft.com/office/drawing/2014/main" id="{4952C625-7A93-7629-47DF-B9448F4EEB91}"/>
                  </a:ext>
                </a:extLst>
              </p:cNvPr>
              <p:cNvSpPr/>
              <p:nvPr/>
            </p:nvSpPr>
            <p:spPr>
              <a:xfrm>
                <a:off x="5632145" y="5483137"/>
                <a:ext cx="510285" cy="168629"/>
              </a:xfrm>
              <a:custGeom>
                <a:avLst/>
                <a:gdLst>
                  <a:gd name="connsiteX0" fmla="*/ 305 w 510285"/>
                  <a:gd name="connsiteY0" fmla="*/ 88 h 168629"/>
                  <a:gd name="connsiteX1" fmla="*/ 187630 w 510285"/>
                  <a:gd name="connsiteY1" fmla="*/ 133438 h 168629"/>
                  <a:gd name="connsiteX2" fmla="*/ 394005 w 510285"/>
                  <a:gd name="connsiteY2" fmla="*/ 136613 h 168629"/>
                  <a:gd name="connsiteX3" fmla="*/ 505130 w 510285"/>
                  <a:gd name="connsiteY3" fmla="*/ 155663 h 168629"/>
                  <a:gd name="connsiteX4" fmla="*/ 232080 w 510285"/>
                  <a:gd name="connsiteY4" fmla="*/ 155663 h 168629"/>
                  <a:gd name="connsiteX5" fmla="*/ 305 w 510285"/>
                  <a:gd name="connsiteY5" fmla="*/ 88 h 16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0285" h="168629">
                    <a:moveTo>
                      <a:pt x="305" y="88"/>
                    </a:moveTo>
                    <a:cubicBezTo>
                      <a:pt x="-7103" y="-3616"/>
                      <a:pt x="122013" y="110684"/>
                      <a:pt x="187630" y="133438"/>
                    </a:cubicBezTo>
                    <a:cubicBezTo>
                      <a:pt x="253247" y="156192"/>
                      <a:pt x="341088" y="132909"/>
                      <a:pt x="394005" y="136613"/>
                    </a:cubicBezTo>
                    <a:cubicBezTo>
                      <a:pt x="446922" y="140317"/>
                      <a:pt x="532118" y="152488"/>
                      <a:pt x="505130" y="155663"/>
                    </a:cubicBezTo>
                    <a:cubicBezTo>
                      <a:pt x="478142" y="158838"/>
                      <a:pt x="316217" y="183180"/>
                      <a:pt x="232080" y="155663"/>
                    </a:cubicBezTo>
                    <a:cubicBezTo>
                      <a:pt x="147943" y="128146"/>
                      <a:pt x="7713" y="3792"/>
                      <a:pt x="305" y="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 1247">
                <a:extLst>
                  <a:ext uri="{FF2B5EF4-FFF2-40B4-BE49-F238E27FC236}">
                    <a16:creationId xmlns:a16="http://schemas.microsoft.com/office/drawing/2014/main" id="{8B292214-2CC9-A2E8-CD14-E7ACC1C9B22B}"/>
                  </a:ext>
                </a:extLst>
              </p:cNvPr>
              <p:cNvSpPr/>
              <p:nvPr/>
            </p:nvSpPr>
            <p:spPr>
              <a:xfrm>
                <a:off x="6134096" y="5488967"/>
                <a:ext cx="309055" cy="369149"/>
              </a:xfrm>
              <a:custGeom>
                <a:avLst/>
                <a:gdLst>
                  <a:gd name="connsiteX0" fmla="*/ 307979 w 309055"/>
                  <a:gd name="connsiteY0" fmla="*/ 608 h 369149"/>
                  <a:gd name="connsiteX1" fmla="*/ 241304 w 309055"/>
                  <a:gd name="connsiteY1" fmla="*/ 168883 h 369149"/>
                  <a:gd name="connsiteX2" fmla="*/ 4 w 309055"/>
                  <a:gd name="connsiteY2" fmla="*/ 368908 h 369149"/>
                  <a:gd name="connsiteX3" fmla="*/ 234954 w 309055"/>
                  <a:gd name="connsiteY3" fmla="*/ 210158 h 369149"/>
                  <a:gd name="connsiteX4" fmla="*/ 203204 w 309055"/>
                  <a:gd name="connsiteY4" fmla="*/ 229208 h 369149"/>
                  <a:gd name="connsiteX5" fmla="*/ 307979 w 309055"/>
                  <a:gd name="connsiteY5" fmla="*/ 608 h 36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055" h="369149">
                    <a:moveTo>
                      <a:pt x="307979" y="608"/>
                    </a:moveTo>
                    <a:cubicBezTo>
                      <a:pt x="314329" y="-9446"/>
                      <a:pt x="292633" y="107500"/>
                      <a:pt x="241304" y="168883"/>
                    </a:cubicBezTo>
                    <a:cubicBezTo>
                      <a:pt x="189975" y="230266"/>
                      <a:pt x="1062" y="362029"/>
                      <a:pt x="4" y="368908"/>
                    </a:cubicBezTo>
                    <a:cubicBezTo>
                      <a:pt x="-1054" y="375787"/>
                      <a:pt x="201087" y="233441"/>
                      <a:pt x="234954" y="210158"/>
                    </a:cubicBezTo>
                    <a:cubicBezTo>
                      <a:pt x="268821" y="186875"/>
                      <a:pt x="190504" y="257783"/>
                      <a:pt x="203204" y="229208"/>
                    </a:cubicBezTo>
                    <a:cubicBezTo>
                      <a:pt x="215904" y="200633"/>
                      <a:pt x="301629" y="10662"/>
                      <a:pt x="307979" y="6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 1248">
                <a:extLst>
                  <a:ext uri="{FF2B5EF4-FFF2-40B4-BE49-F238E27FC236}">
                    <a16:creationId xmlns:a16="http://schemas.microsoft.com/office/drawing/2014/main" id="{7F943FF7-2DDE-43F2-8B15-3D3C36A03AC7}"/>
                  </a:ext>
                </a:extLst>
              </p:cNvPr>
              <p:cNvSpPr/>
              <p:nvPr/>
            </p:nvSpPr>
            <p:spPr>
              <a:xfrm>
                <a:off x="4725615" y="4067174"/>
                <a:ext cx="379278" cy="202606"/>
              </a:xfrm>
              <a:custGeom>
                <a:avLst/>
                <a:gdLst>
                  <a:gd name="connsiteX0" fmla="*/ 1960 w 379278"/>
                  <a:gd name="connsiteY0" fmla="*/ 19051 h 202606"/>
                  <a:gd name="connsiteX1" fmla="*/ 106735 w 379278"/>
                  <a:gd name="connsiteY1" fmla="*/ 28576 h 202606"/>
                  <a:gd name="connsiteX2" fmla="*/ 217860 w 379278"/>
                  <a:gd name="connsiteY2" fmla="*/ 22226 h 202606"/>
                  <a:gd name="connsiteX3" fmla="*/ 221035 w 379278"/>
                  <a:gd name="connsiteY3" fmla="*/ 31751 h 202606"/>
                  <a:gd name="connsiteX4" fmla="*/ 360735 w 379278"/>
                  <a:gd name="connsiteY4" fmla="*/ 184151 h 202606"/>
                  <a:gd name="connsiteX5" fmla="*/ 370260 w 379278"/>
                  <a:gd name="connsiteY5" fmla="*/ 190501 h 202606"/>
                  <a:gd name="connsiteX6" fmla="*/ 290885 w 379278"/>
                  <a:gd name="connsiteY6" fmla="*/ 98426 h 202606"/>
                  <a:gd name="connsiteX7" fmla="*/ 224210 w 379278"/>
                  <a:gd name="connsiteY7" fmla="*/ 15876 h 202606"/>
                  <a:gd name="connsiteX8" fmla="*/ 214685 w 379278"/>
                  <a:gd name="connsiteY8" fmla="*/ 1 h 202606"/>
                  <a:gd name="connsiteX9" fmla="*/ 201985 w 379278"/>
                  <a:gd name="connsiteY9" fmla="*/ 15876 h 202606"/>
                  <a:gd name="connsiteX10" fmla="*/ 1960 w 379278"/>
                  <a:gd name="connsiteY10" fmla="*/ 19051 h 20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9278" h="202606">
                    <a:moveTo>
                      <a:pt x="1960" y="19051"/>
                    </a:moveTo>
                    <a:cubicBezTo>
                      <a:pt x="-13915" y="21168"/>
                      <a:pt x="70752" y="28047"/>
                      <a:pt x="106735" y="28576"/>
                    </a:cubicBezTo>
                    <a:cubicBezTo>
                      <a:pt x="142718" y="29105"/>
                      <a:pt x="217860" y="22226"/>
                      <a:pt x="217860" y="22226"/>
                    </a:cubicBezTo>
                    <a:cubicBezTo>
                      <a:pt x="236910" y="22755"/>
                      <a:pt x="197223" y="4764"/>
                      <a:pt x="221035" y="31751"/>
                    </a:cubicBezTo>
                    <a:cubicBezTo>
                      <a:pt x="244847" y="58738"/>
                      <a:pt x="360735" y="184151"/>
                      <a:pt x="360735" y="184151"/>
                    </a:cubicBezTo>
                    <a:cubicBezTo>
                      <a:pt x="385606" y="210609"/>
                      <a:pt x="381902" y="204788"/>
                      <a:pt x="370260" y="190501"/>
                    </a:cubicBezTo>
                    <a:cubicBezTo>
                      <a:pt x="358618" y="176214"/>
                      <a:pt x="315227" y="127530"/>
                      <a:pt x="290885" y="98426"/>
                    </a:cubicBezTo>
                    <a:cubicBezTo>
                      <a:pt x="266543" y="69322"/>
                      <a:pt x="224210" y="15876"/>
                      <a:pt x="224210" y="15876"/>
                    </a:cubicBezTo>
                    <a:cubicBezTo>
                      <a:pt x="211510" y="-528"/>
                      <a:pt x="214685" y="1"/>
                      <a:pt x="214685" y="1"/>
                    </a:cubicBezTo>
                    <a:cubicBezTo>
                      <a:pt x="210981" y="1"/>
                      <a:pt x="231089" y="10584"/>
                      <a:pt x="201985" y="15876"/>
                    </a:cubicBezTo>
                    <a:cubicBezTo>
                      <a:pt x="172881" y="21168"/>
                      <a:pt x="17835" y="16934"/>
                      <a:pt x="1960" y="190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 1249">
                <a:extLst>
                  <a:ext uri="{FF2B5EF4-FFF2-40B4-BE49-F238E27FC236}">
                    <a16:creationId xmlns:a16="http://schemas.microsoft.com/office/drawing/2014/main" id="{535146B6-B5B3-B1DC-C36D-8231B5F598FF}"/>
                  </a:ext>
                </a:extLst>
              </p:cNvPr>
              <p:cNvSpPr/>
              <p:nvPr/>
            </p:nvSpPr>
            <p:spPr>
              <a:xfrm>
                <a:off x="4813291" y="4114504"/>
                <a:ext cx="209574" cy="70253"/>
              </a:xfrm>
              <a:custGeom>
                <a:avLst/>
                <a:gdLst>
                  <a:gd name="connsiteX0" fmla="*/ 9 w 209574"/>
                  <a:gd name="connsiteY0" fmla="*/ 296 h 70253"/>
                  <a:gd name="connsiteX1" fmla="*/ 123834 w 209574"/>
                  <a:gd name="connsiteY1" fmla="*/ 19346 h 70253"/>
                  <a:gd name="connsiteX2" fmla="*/ 209559 w 209574"/>
                  <a:gd name="connsiteY2" fmla="*/ 70146 h 70253"/>
                  <a:gd name="connsiteX3" fmla="*/ 117484 w 209574"/>
                  <a:gd name="connsiteY3" fmla="*/ 32046 h 70253"/>
                  <a:gd name="connsiteX4" fmla="*/ 9 w 209574"/>
                  <a:gd name="connsiteY4" fmla="*/ 296 h 7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74" h="70253">
                    <a:moveTo>
                      <a:pt x="9" y="296"/>
                    </a:moveTo>
                    <a:cubicBezTo>
                      <a:pt x="1067" y="-1821"/>
                      <a:pt x="88909" y="7704"/>
                      <a:pt x="123834" y="19346"/>
                    </a:cubicBezTo>
                    <a:cubicBezTo>
                      <a:pt x="158759" y="30988"/>
                      <a:pt x="210617" y="68029"/>
                      <a:pt x="209559" y="70146"/>
                    </a:cubicBezTo>
                    <a:cubicBezTo>
                      <a:pt x="208501" y="72263"/>
                      <a:pt x="149234" y="42629"/>
                      <a:pt x="117484" y="32046"/>
                    </a:cubicBezTo>
                    <a:cubicBezTo>
                      <a:pt x="85734" y="21463"/>
                      <a:pt x="-1049" y="2413"/>
                      <a:pt x="9" y="2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 1250">
                <a:extLst>
                  <a:ext uri="{FF2B5EF4-FFF2-40B4-BE49-F238E27FC236}">
                    <a16:creationId xmlns:a16="http://schemas.microsoft.com/office/drawing/2014/main" id="{47F3D1C5-0EAD-069A-306C-46313C47206C}"/>
                  </a:ext>
                </a:extLst>
              </p:cNvPr>
              <p:cNvSpPr/>
              <p:nvPr/>
            </p:nvSpPr>
            <p:spPr>
              <a:xfrm>
                <a:off x="5108072" y="5260019"/>
                <a:ext cx="25903" cy="833720"/>
              </a:xfrm>
              <a:custGeom>
                <a:avLst/>
                <a:gdLst>
                  <a:gd name="connsiteX0" fmla="*/ 503 w 25903"/>
                  <a:gd name="connsiteY0" fmla="*/ 7306 h 833720"/>
                  <a:gd name="connsiteX1" fmla="*/ 10028 w 25903"/>
                  <a:gd name="connsiteY1" fmla="*/ 829631 h 833720"/>
                  <a:gd name="connsiteX2" fmla="*/ 22728 w 25903"/>
                  <a:gd name="connsiteY2" fmla="*/ 327981 h 833720"/>
                  <a:gd name="connsiteX3" fmla="*/ 25903 w 25903"/>
                  <a:gd name="connsiteY3" fmla="*/ 420056 h 833720"/>
                  <a:gd name="connsiteX4" fmla="*/ 503 w 25903"/>
                  <a:gd name="connsiteY4" fmla="*/ 7306 h 83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03" h="833720">
                    <a:moveTo>
                      <a:pt x="503" y="7306"/>
                    </a:moveTo>
                    <a:cubicBezTo>
                      <a:pt x="-2143" y="75568"/>
                      <a:pt x="6324" y="776185"/>
                      <a:pt x="10028" y="829631"/>
                    </a:cubicBezTo>
                    <a:cubicBezTo>
                      <a:pt x="13732" y="883077"/>
                      <a:pt x="20082" y="396243"/>
                      <a:pt x="22728" y="327981"/>
                    </a:cubicBezTo>
                    <a:cubicBezTo>
                      <a:pt x="25374" y="259719"/>
                      <a:pt x="25903" y="469798"/>
                      <a:pt x="25903" y="420056"/>
                    </a:cubicBezTo>
                    <a:cubicBezTo>
                      <a:pt x="25903" y="370314"/>
                      <a:pt x="3149" y="-60956"/>
                      <a:pt x="503" y="73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 1251">
                <a:extLst>
                  <a:ext uri="{FF2B5EF4-FFF2-40B4-BE49-F238E27FC236}">
                    <a16:creationId xmlns:a16="http://schemas.microsoft.com/office/drawing/2014/main" id="{BA689442-E4F1-5420-9BB5-D7E352AC673D}"/>
                  </a:ext>
                </a:extLst>
              </p:cNvPr>
              <p:cNvSpPr/>
              <p:nvPr/>
            </p:nvSpPr>
            <p:spPr>
              <a:xfrm>
                <a:off x="5007520" y="6106906"/>
                <a:ext cx="123292" cy="715724"/>
              </a:xfrm>
              <a:custGeom>
                <a:avLst/>
                <a:gdLst>
                  <a:gd name="connsiteX0" fmla="*/ 123280 w 123292"/>
                  <a:gd name="connsiteY0" fmla="*/ 1794 h 715724"/>
                  <a:gd name="connsiteX1" fmla="*/ 40730 w 123292"/>
                  <a:gd name="connsiteY1" fmla="*/ 363744 h 715724"/>
                  <a:gd name="connsiteX2" fmla="*/ 8980 w 123292"/>
                  <a:gd name="connsiteY2" fmla="*/ 576469 h 715724"/>
                  <a:gd name="connsiteX3" fmla="*/ 2630 w 123292"/>
                  <a:gd name="connsiteY3" fmla="*/ 697119 h 715724"/>
                  <a:gd name="connsiteX4" fmla="*/ 47080 w 123292"/>
                  <a:gd name="connsiteY4" fmla="*/ 173244 h 715724"/>
                  <a:gd name="connsiteX5" fmla="*/ 47080 w 123292"/>
                  <a:gd name="connsiteY5" fmla="*/ 220869 h 715724"/>
                  <a:gd name="connsiteX6" fmla="*/ 123280 w 123292"/>
                  <a:gd name="connsiteY6" fmla="*/ 1794 h 71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292" h="715724">
                    <a:moveTo>
                      <a:pt x="123280" y="1794"/>
                    </a:moveTo>
                    <a:cubicBezTo>
                      <a:pt x="122222" y="25606"/>
                      <a:pt x="59780" y="267965"/>
                      <a:pt x="40730" y="363744"/>
                    </a:cubicBezTo>
                    <a:cubicBezTo>
                      <a:pt x="21680" y="459523"/>
                      <a:pt x="15330" y="520907"/>
                      <a:pt x="8980" y="576469"/>
                    </a:cubicBezTo>
                    <a:cubicBezTo>
                      <a:pt x="2630" y="632031"/>
                      <a:pt x="-3720" y="764323"/>
                      <a:pt x="2630" y="697119"/>
                    </a:cubicBezTo>
                    <a:cubicBezTo>
                      <a:pt x="8980" y="629915"/>
                      <a:pt x="39672" y="252619"/>
                      <a:pt x="47080" y="173244"/>
                    </a:cubicBezTo>
                    <a:cubicBezTo>
                      <a:pt x="54488" y="93869"/>
                      <a:pt x="37555" y="243094"/>
                      <a:pt x="47080" y="220869"/>
                    </a:cubicBezTo>
                    <a:cubicBezTo>
                      <a:pt x="56605" y="198644"/>
                      <a:pt x="124338" y="-22018"/>
                      <a:pt x="123280" y="17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 1252">
                <a:extLst>
                  <a:ext uri="{FF2B5EF4-FFF2-40B4-BE49-F238E27FC236}">
                    <a16:creationId xmlns:a16="http://schemas.microsoft.com/office/drawing/2014/main" id="{02F1A8F2-24EA-EC8E-60B9-E66BD5807682}"/>
                  </a:ext>
                </a:extLst>
              </p:cNvPr>
              <p:cNvSpPr/>
              <p:nvPr/>
            </p:nvSpPr>
            <p:spPr>
              <a:xfrm>
                <a:off x="5015933" y="6799567"/>
                <a:ext cx="326427" cy="1138836"/>
              </a:xfrm>
              <a:custGeom>
                <a:avLst/>
                <a:gdLst>
                  <a:gd name="connsiteX0" fmla="*/ 3742 w 326427"/>
                  <a:gd name="connsiteY0" fmla="*/ 13983 h 1138836"/>
                  <a:gd name="connsiteX1" fmla="*/ 324417 w 326427"/>
                  <a:gd name="connsiteY1" fmla="*/ 1134758 h 1138836"/>
                  <a:gd name="connsiteX2" fmla="*/ 140267 w 326427"/>
                  <a:gd name="connsiteY2" fmla="*/ 394983 h 1138836"/>
                  <a:gd name="connsiteX3" fmla="*/ 146617 w 326427"/>
                  <a:gd name="connsiteY3" fmla="*/ 499758 h 1138836"/>
                  <a:gd name="connsiteX4" fmla="*/ 3742 w 326427"/>
                  <a:gd name="connsiteY4" fmla="*/ 13983 h 113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427" h="1138836">
                    <a:moveTo>
                      <a:pt x="3742" y="13983"/>
                    </a:moveTo>
                    <a:cubicBezTo>
                      <a:pt x="33375" y="119816"/>
                      <a:pt x="301663" y="1071258"/>
                      <a:pt x="324417" y="1134758"/>
                    </a:cubicBezTo>
                    <a:cubicBezTo>
                      <a:pt x="347171" y="1198258"/>
                      <a:pt x="169900" y="500816"/>
                      <a:pt x="140267" y="394983"/>
                    </a:cubicBezTo>
                    <a:cubicBezTo>
                      <a:pt x="110634" y="289150"/>
                      <a:pt x="163550" y="563787"/>
                      <a:pt x="146617" y="499758"/>
                    </a:cubicBezTo>
                    <a:cubicBezTo>
                      <a:pt x="129684" y="435729"/>
                      <a:pt x="-25891" y="-91850"/>
                      <a:pt x="3742" y="139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 1253">
                <a:extLst>
                  <a:ext uri="{FF2B5EF4-FFF2-40B4-BE49-F238E27FC236}">
                    <a16:creationId xmlns:a16="http://schemas.microsoft.com/office/drawing/2014/main" id="{54417695-E356-88C0-C5CB-6AAABFC7CEEC}"/>
                  </a:ext>
                </a:extLst>
              </p:cNvPr>
              <p:cNvSpPr/>
              <p:nvPr/>
            </p:nvSpPr>
            <p:spPr>
              <a:xfrm>
                <a:off x="5355494" y="7951861"/>
                <a:ext cx="444101" cy="829110"/>
              </a:xfrm>
              <a:custGeom>
                <a:avLst/>
                <a:gdLst>
                  <a:gd name="connsiteX0" fmla="*/ 731 w 444101"/>
                  <a:gd name="connsiteY0" fmla="*/ 1514 h 829110"/>
                  <a:gd name="connsiteX1" fmla="*/ 102331 w 444101"/>
                  <a:gd name="connsiteY1" fmla="*/ 287264 h 829110"/>
                  <a:gd name="connsiteX2" fmla="*/ 308706 w 444101"/>
                  <a:gd name="connsiteY2" fmla="*/ 668264 h 829110"/>
                  <a:gd name="connsiteX3" fmla="*/ 438881 w 444101"/>
                  <a:gd name="connsiteY3" fmla="*/ 817489 h 829110"/>
                  <a:gd name="connsiteX4" fmla="*/ 130906 w 444101"/>
                  <a:gd name="connsiteY4" fmla="*/ 382514 h 829110"/>
                  <a:gd name="connsiteX5" fmla="*/ 149956 w 444101"/>
                  <a:gd name="connsiteY5" fmla="*/ 411089 h 829110"/>
                  <a:gd name="connsiteX6" fmla="*/ 731 w 444101"/>
                  <a:gd name="connsiteY6" fmla="*/ 1514 h 82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101" h="829110">
                    <a:moveTo>
                      <a:pt x="731" y="1514"/>
                    </a:moveTo>
                    <a:cubicBezTo>
                      <a:pt x="-7207" y="-19124"/>
                      <a:pt x="51002" y="176139"/>
                      <a:pt x="102331" y="287264"/>
                    </a:cubicBezTo>
                    <a:cubicBezTo>
                      <a:pt x="153660" y="398389"/>
                      <a:pt x="252614" y="579893"/>
                      <a:pt x="308706" y="668264"/>
                    </a:cubicBezTo>
                    <a:cubicBezTo>
                      <a:pt x="364798" y="756635"/>
                      <a:pt x="468514" y="865114"/>
                      <a:pt x="438881" y="817489"/>
                    </a:cubicBezTo>
                    <a:cubicBezTo>
                      <a:pt x="409248" y="769864"/>
                      <a:pt x="179060" y="450247"/>
                      <a:pt x="130906" y="382514"/>
                    </a:cubicBezTo>
                    <a:cubicBezTo>
                      <a:pt x="82752" y="314781"/>
                      <a:pt x="173239" y="471943"/>
                      <a:pt x="149956" y="411089"/>
                    </a:cubicBezTo>
                    <a:cubicBezTo>
                      <a:pt x="126673" y="350235"/>
                      <a:pt x="8669" y="22152"/>
                      <a:pt x="731" y="15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 1254">
                <a:extLst>
                  <a:ext uri="{FF2B5EF4-FFF2-40B4-BE49-F238E27FC236}">
                    <a16:creationId xmlns:a16="http://schemas.microsoft.com/office/drawing/2014/main" id="{BAC228FD-EEAD-6B43-07D8-69C53ADFEEF6}"/>
                  </a:ext>
                </a:extLst>
              </p:cNvPr>
              <p:cNvSpPr/>
              <p:nvPr/>
            </p:nvSpPr>
            <p:spPr>
              <a:xfrm>
                <a:off x="5781673" y="8375121"/>
                <a:ext cx="695327" cy="400211"/>
              </a:xfrm>
              <a:custGeom>
                <a:avLst/>
                <a:gdLst>
                  <a:gd name="connsiteX0" fmla="*/ 695327 w 695327"/>
                  <a:gd name="connsiteY0" fmla="*/ 529 h 400211"/>
                  <a:gd name="connsiteX1" fmla="*/ 527052 w 695327"/>
                  <a:gd name="connsiteY1" fmla="*/ 178329 h 400211"/>
                  <a:gd name="connsiteX2" fmla="*/ 219077 w 695327"/>
                  <a:gd name="connsiteY2" fmla="*/ 368829 h 400211"/>
                  <a:gd name="connsiteX3" fmla="*/ 469902 w 695327"/>
                  <a:gd name="connsiteY3" fmla="*/ 219604 h 400211"/>
                  <a:gd name="connsiteX4" fmla="*/ 190502 w 695327"/>
                  <a:gd name="connsiteY4" fmla="*/ 384704 h 400211"/>
                  <a:gd name="connsiteX5" fmla="*/ 2 w 695327"/>
                  <a:gd name="connsiteY5" fmla="*/ 391054 h 400211"/>
                  <a:gd name="connsiteX6" fmla="*/ 187327 w 695327"/>
                  <a:gd name="connsiteY6" fmla="*/ 365654 h 400211"/>
                  <a:gd name="connsiteX7" fmla="*/ 530227 w 695327"/>
                  <a:gd name="connsiteY7" fmla="*/ 140229 h 400211"/>
                  <a:gd name="connsiteX8" fmla="*/ 304802 w 695327"/>
                  <a:gd name="connsiteY8" fmla="*/ 251354 h 400211"/>
                  <a:gd name="connsiteX9" fmla="*/ 527052 w 695327"/>
                  <a:gd name="connsiteY9" fmla="*/ 127529 h 400211"/>
                  <a:gd name="connsiteX10" fmla="*/ 695327 w 695327"/>
                  <a:gd name="connsiteY10" fmla="*/ 529 h 40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5327" h="400211">
                    <a:moveTo>
                      <a:pt x="695327" y="529"/>
                    </a:moveTo>
                    <a:cubicBezTo>
                      <a:pt x="695327" y="8996"/>
                      <a:pt x="606427" y="116946"/>
                      <a:pt x="527052" y="178329"/>
                    </a:cubicBezTo>
                    <a:cubicBezTo>
                      <a:pt x="447677" y="239712"/>
                      <a:pt x="228602" y="361950"/>
                      <a:pt x="219077" y="368829"/>
                    </a:cubicBezTo>
                    <a:cubicBezTo>
                      <a:pt x="209552" y="375708"/>
                      <a:pt x="474664" y="216958"/>
                      <a:pt x="469902" y="219604"/>
                    </a:cubicBezTo>
                    <a:cubicBezTo>
                      <a:pt x="465140" y="222250"/>
                      <a:pt x="268819" y="356129"/>
                      <a:pt x="190502" y="384704"/>
                    </a:cubicBezTo>
                    <a:cubicBezTo>
                      <a:pt x="112185" y="413279"/>
                      <a:pt x="531" y="394229"/>
                      <a:pt x="2" y="391054"/>
                    </a:cubicBezTo>
                    <a:cubicBezTo>
                      <a:pt x="-527" y="387879"/>
                      <a:pt x="98956" y="407458"/>
                      <a:pt x="187327" y="365654"/>
                    </a:cubicBezTo>
                    <a:cubicBezTo>
                      <a:pt x="275698" y="323850"/>
                      <a:pt x="510648" y="159279"/>
                      <a:pt x="530227" y="140229"/>
                    </a:cubicBezTo>
                    <a:cubicBezTo>
                      <a:pt x="549806" y="121179"/>
                      <a:pt x="305331" y="253471"/>
                      <a:pt x="304802" y="251354"/>
                    </a:cubicBezTo>
                    <a:cubicBezTo>
                      <a:pt x="304273" y="249237"/>
                      <a:pt x="463552" y="167746"/>
                      <a:pt x="527052" y="127529"/>
                    </a:cubicBezTo>
                    <a:cubicBezTo>
                      <a:pt x="590552" y="87312"/>
                      <a:pt x="695327" y="-7938"/>
                      <a:pt x="695327" y="5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 1255">
                <a:extLst>
                  <a:ext uri="{FF2B5EF4-FFF2-40B4-BE49-F238E27FC236}">
                    <a16:creationId xmlns:a16="http://schemas.microsoft.com/office/drawing/2014/main" id="{DEDC5741-C3EE-E8A6-EE83-83640D91C311}"/>
                  </a:ext>
                </a:extLst>
              </p:cNvPr>
              <p:cNvSpPr/>
              <p:nvPr/>
            </p:nvSpPr>
            <p:spPr>
              <a:xfrm>
                <a:off x="6508894" y="6604929"/>
                <a:ext cx="487521" cy="1550099"/>
              </a:xfrm>
              <a:custGeom>
                <a:avLst/>
                <a:gdLst>
                  <a:gd name="connsiteX0" fmla="*/ 3031 w 487521"/>
                  <a:gd name="connsiteY0" fmla="*/ 18121 h 1550099"/>
                  <a:gd name="connsiteX1" fmla="*/ 295131 w 487521"/>
                  <a:gd name="connsiteY1" fmla="*/ 894421 h 1550099"/>
                  <a:gd name="connsiteX2" fmla="*/ 158606 w 487521"/>
                  <a:gd name="connsiteY2" fmla="*/ 395946 h 1550099"/>
                  <a:gd name="connsiteX3" fmla="*/ 295131 w 487521"/>
                  <a:gd name="connsiteY3" fmla="*/ 872196 h 1550099"/>
                  <a:gd name="connsiteX4" fmla="*/ 479281 w 487521"/>
                  <a:gd name="connsiteY4" fmla="*/ 1484971 h 1550099"/>
                  <a:gd name="connsiteX5" fmla="*/ 425306 w 487521"/>
                  <a:gd name="connsiteY5" fmla="*/ 1408771 h 1550099"/>
                  <a:gd name="connsiteX6" fmla="*/ 158606 w 487521"/>
                  <a:gd name="connsiteY6" fmla="*/ 389596 h 1550099"/>
                  <a:gd name="connsiteX7" fmla="*/ 3031 w 487521"/>
                  <a:gd name="connsiteY7" fmla="*/ 18121 h 155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521" h="1550099">
                    <a:moveTo>
                      <a:pt x="3031" y="18121"/>
                    </a:moveTo>
                    <a:cubicBezTo>
                      <a:pt x="25785" y="102258"/>
                      <a:pt x="269202" y="831450"/>
                      <a:pt x="295131" y="894421"/>
                    </a:cubicBezTo>
                    <a:cubicBezTo>
                      <a:pt x="321060" y="957392"/>
                      <a:pt x="158606" y="399650"/>
                      <a:pt x="158606" y="395946"/>
                    </a:cubicBezTo>
                    <a:cubicBezTo>
                      <a:pt x="158606" y="392242"/>
                      <a:pt x="241685" y="690692"/>
                      <a:pt x="295131" y="872196"/>
                    </a:cubicBezTo>
                    <a:cubicBezTo>
                      <a:pt x="348577" y="1053700"/>
                      <a:pt x="457585" y="1395542"/>
                      <a:pt x="479281" y="1484971"/>
                    </a:cubicBezTo>
                    <a:cubicBezTo>
                      <a:pt x="500977" y="1574400"/>
                      <a:pt x="478752" y="1591333"/>
                      <a:pt x="425306" y="1408771"/>
                    </a:cubicBezTo>
                    <a:cubicBezTo>
                      <a:pt x="371860" y="1226209"/>
                      <a:pt x="226339" y="621900"/>
                      <a:pt x="158606" y="389596"/>
                    </a:cubicBezTo>
                    <a:cubicBezTo>
                      <a:pt x="90873" y="157292"/>
                      <a:pt x="-19723" y="-66016"/>
                      <a:pt x="3031" y="18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 1256">
                <a:extLst>
                  <a:ext uri="{FF2B5EF4-FFF2-40B4-BE49-F238E27FC236}">
                    <a16:creationId xmlns:a16="http://schemas.microsoft.com/office/drawing/2014/main" id="{B78004D5-82FF-230B-5A7E-E3BC672BD063}"/>
                  </a:ext>
                </a:extLst>
              </p:cNvPr>
              <p:cNvSpPr/>
              <p:nvPr/>
            </p:nvSpPr>
            <p:spPr>
              <a:xfrm>
                <a:off x="6435628" y="8103662"/>
                <a:ext cx="528409" cy="294925"/>
              </a:xfrm>
              <a:custGeom>
                <a:avLst/>
                <a:gdLst>
                  <a:gd name="connsiteX0" fmla="*/ 527147 w 528409"/>
                  <a:gd name="connsiteY0" fmla="*/ 2113 h 294925"/>
                  <a:gd name="connsiteX1" fmla="*/ 473172 w 528409"/>
                  <a:gd name="connsiteY1" fmla="*/ 132288 h 294925"/>
                  <a:gd name="connsiteX2" fmla="*/ 396972 w 528409"/>
                  <a:gd name="connsiteY2" fmla="*/ 221188 h 294925"/>
                  <a:gd name="connsiteX3" fmla="*/ 97 w 528409"/>
                  <a:gd name="connsiteY3" fmla="*/ 246588 h 294925"/>
                  <a:gd name="connsiteX4" fmla="*/ 355697 w 528409"/>
                  <a:gd name="connsiteY4" fmla="*/ 233888 h 294925"/>
                  <a:gd name="connsiteX5" fmla="*/ 28672 w 528409"/>
                  <a:gd name="connsiteY5" fmla="*/ 294213 h 294925"/>
                  <a:gd name="connsiteX6" fmla="*/ 409672 w 528409"/>
                  <a:gd name="connsiteY6" fmla="*/ 252938 h 294925"/>
                  <a:gd name="connsiteX7" fmla="*/ 419197 w 528409"/>
                  <a:gd name="connsiteY7" fmla="*/ 65613 h 294925"/>
                  <a:gd name="connsiteX8" fmla="*/ 527147 w 528409"/>
                  <a:gd name="connsiteY8" fmla="*/ 2113 h 29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8409" h="294925">
                    <a:moveTo>
                      <a:pt x="527147" y="2113"/>
                    </a:moveTo>
                    <a:cubicBezTo>
                      <a:pt x="536143" y="13225"/>
                      <a:pt x="494868" y="95776"/>
                      <a:pt x="473172" y="132288"/>
                    </a:cubicBezTo>
                    <a:cubicBezTo>
                      <a:pt x="451476" y="168800"/>
                      <a:pt x="475818" y="202138"/>
                      <a:pt x="396972" y="221188"/>
                    </a:cubicBezTo>
                    <a:cubicBezTo>
                      <a:pt x="318126" y="240238"/>
                      <a:pt x="6976" y="244471"/>
                      <a:pt x="97" y="246588"/>
                    </a:cubicBezTo>
                    <a:cubicBezTo>
                      <a:pt x="-6782" y="248705"/>
                      <a:pt x="350934" y="225951"/>
                      <a:pt x="355697" y="233888"/>
                    </a:cubicBezTo>
                    <a:cubicBezTo>
                      <a:pt x="360459" y="241826"/>
                      <a:pt x="19676" y="291038"/>
                      <a:pt x="28672" y="294213"/>
                    </a:cubicBezTo>
                    <a:cubicBezTo>
                      <a:pt x="37668" y="297388"/>
                      <a:pt x="344585" y="291038"/>
                      <a:pt x="409672" y="252938"/>
                    </a:cubicBezTo>
                    <a:cubicBezTo>
                      <a:pt x="474759" y="214838"/>
                      <a:pt x="396443" y="105830"/>
                      <a:pt x="419197" y="65613"/>
                    </a:cubicBezTo>
                    <a:cubicBezTo>
                      <a:pt x="441951" y="25396"/>
                      <a:pt x="518151" y="-8999"/>
                      <a:pt x="527147" y="21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 1257">
                <a:extLst>
                  <a:ext uri="{FF2B5EF4-FFF2-40B4-BE49-F238E27FC236}">
                    <a16:creationId xmlns:a16="http://schemas.microsoft.com/office/drawing/2014/main" id="{D897EFF5-9734-F678-54BA-A5C9974353D6}"/>
                  </a:ext>
                </a:extLst>
              </p:cNvPr>
              <p:cNvSpPr/>
              <p:nvPr/>
            </p:nvSpPr>
            <p:spPr>
              <a:xfrm>
                <a:off x="6143285" y="6879741"/>
                <a:ext cx="425985" cy="410064"/>
              </a:xfrm>
              <a:custGeom>
                <a:avLst/>
                <a:gdLst>
                  <a:gd name="connsiteX0" fmla="*/ 425790 w 425985"/>
                  <a:gd name="connsiteY0" fmla="*/ 484 h 410064"/>
                  <a:gd name="connsiteX1" fmla="*/ 276565 w 425985"/>
                  <a:gd name="connsiteY1" fmla="*/ 178284 h 410064"/>
                  <a:gd name="connsiteX2" fmla="*/ 340 w 425985"/>
                  <a:gd name="connsiteY2" fmla="*/ 410059 h 410064"/>
                  <a:gd name="connsiteX3" fmla="*/ 336890 w 425985"/>
                  <a:gd name="connsiteY3" fmla="*/ 171934 h 410064"/>
                  <a:gd name="connsiteX4" fmla="*/ 247990 w 425985"/>
                  <a:gd name="connsiteY4" fmla="*/ 232259 h 410064"/>
                  <a:gd name="connsiteX5" fmla="*/ 425790 w 425985"/>
                  <a:gd name="connsiteY5" fmla="*/ 484 h 410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985" h="410064">
                    <a:moveTo>
                      <a:pt x="425790" y="484"/>
                    </a:moveTo>
                    <a:cubicBezTo>
                      <a:pt x="430552" y="-8512"/>
                      <a:pt x="347473" y="110022"/>
                      <a:pt x="276565" y="178284"/>
                    </a:cubicBezTo>
                    <a:cubicBezTo>
                      <a:pt x="205657" y="246546"/>
                      <a:pt x="-9714" y="411117"/>
                      <a:pt x="340" y="410059"/>
                    </a:cubicBezTo>
                    <a:cubicBezTo>
                      <a:pt x="10394" y="409001"/>
                      <a:pt x="295615" y="201567"/>
                      <a:pt x="336890" y="171934"/>
                    </a:cubicBezTo>
                    <a:cubicBezTo>
                      <a:pt x="378165" y="142301"/>
                      <a:pt x="233173" y="258188"/>
                      <a:pt x="247990" y="232259"/>
                    </a:cubicBezTo>
                    <a:cubicBezTo>
                      <a:pt x="262807" y="206330"/>
                      <a:pt x="421028" y="9480"/>
                      <a:pt x="425790" y="4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 1258">
                <a:extLst>
                  <a:ext uri="{FF2B5EF4-FFF2-40B4-BE49-F238E27FC236}">
                    <a16:creationId xmlns:a16="http://schemas.microsoft.com/office/drawing/2014/main" id="{D3368D47-B946-214A-3CA0-22B574584B80}"/>
                  </a:ext>
                </a:extLst>
              </p:cNvPr>
              <p:cNvSpPr/>
              <p:nvPr/>
            </p:nvSpPr>
            <p:spPr>
              <a:xfrm>
                <a:off x="6193075" y="6822386"/>
                <a:ext cx="379591" cy="388114"/>
              </a:xfrm>
              <a:custGeom>
                <a:avLst/>
                <a:gdLst>
                  <a:gd name="connsiteX0" fmla="*/ 379175 w 379591"/>
                  <a:gd name="connsiteY0" fmla="*/ 689 h 388114"/>
                  <a:gd name="connsiteX1" fmla="*/ 258525 w 379591"/>
                  <a:gd name="connsiteY1" fmla="*/ 168964 h 388114"/>
                  <a:gd name="connsiteX2" fmla="*/ 93425 w 379591"/>
                  <a:gd name="connsiteY2" fmla="*/ 245164 h 388114"/>
                  <a:gd name="connsiteX3" fmla="*/ 175975 w 379591"/>
                  <a:gd name="connsiteY3" fmla="*/ 194364 h 388114"/>
                  <a:gd name="connsiteX4" fmla="*/ 1350 w 379591"/>
                  <a:gd name="connsiteY4" fmla="*/ 388039 h 388114"/>
                  <a:gd name="connsiteX5" fmla="*/ 287100 w 379591"/>
                  <a:gd name="connsiteY5" fmla="*/ 168964 h 388114"/>
                  <a:gd name="connsiteX6" fmla="*/ 217250 w 379591"/>
                  <a:gd name="connsiteY6" fmla="*/ 238814 h 388114"/>
                  <a:gd name="connsiteX7" fmla="*/ 379175 w 379591"/>
                  <a:gd name="connsiteY7" fmla="*/ 689 h 38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9591" h="388114">
                    <a:moveTo>
                      <a:pt x="379175" y="689"/>
                    </a:moveTo>
                    <a:cubicBezTo>
                      <a:pt x="386054" y="-10953"/>
                      <a:pt x="306150" y="128218"/>
                      <a:pt x="258525" y="168964"/>
                    </a:cubicBezTo>
                    <a:cubicBezTo>
                      <a:pt x="210900" y="209710"/>
                      <a:pt x="107183" y="240931"/>
                      <a:pt x="93425" y="245164"/>
                    </a:cubicBezTo>
                    <a:cubicBezTo>
                      <a:pt x="79667" y="249397"/>
                      <a:pt x="191321" y="170552"/>
                      <a:pt x="175975" y="194364"/>
                    </a:cubicBezTo>
                    <a:cubicBezTo>
                      <a:pt x="160629" y="218176"/>
                      <a:pt x="-17171" y="392272"/>
                      <a:pt x="1350" y="388039"/>
                    </a:cubicBezTo>
                    <a:cubicBezTo>
                      <a:pt x="19871" y="383806"/>
                      <a:pt x="251117" y="193835"/>
                      <a:pt x="287100" y="168964"/>
                    </a:cubicBezTo>
                    <a:cubicBezTo>
                      <a:pt x="323083" y="144093"/>
                      <a:pt x="202962" y="260510"/>
                      <a:pt x="217250" y="238814"/>
                    </a:cubicBezTo>
                    <a:cubicBezTo>
                      <a:pt x="231537" y="217118"/>
                      <a:pt x="372296" y="12331"/>
                      <a:pt x="379175" y="6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 1259">
                <a:extLst>
                  <a:ext uri="{FF2B5EF4-FFF2-40B4-BE49-F238E27FC236}">
                    <a16:creationId xmlns:a16="http://schemas.microsoft.com/office/drawing/2014/main" id="{5616268C-FB16-0F07-3CAE-882BABFCCCFA}"/>
                  </a:ext>
                </a:extLst>
              </p:cNvPr>
              <p:cNvSpPr/>
              <p:nvPr/>
            </p:nvSpPr>
            <p:spPr>
              <a:xfrm>
                <a:off x="6162557" y="6295996"/>
                <a:ext cx="379484" cy="311339"/>
              </a:xfrm>
              <a:custGeom>
                <a:avLst/>
                <a:gdLst>
                  <a:gd name="connsiteX0" fmla="*/ 118 w 379484"/>
                  <a:gd name="connsiteY0" fmla="*/ 29 h 311339"/>
                  <a:gd name="connsiteX1" fmla="*/ 212843 w 379484"/>
                  <a:gd name="connsiteY1" fmla="*/ 161954 h 311339"/>
                  <a:gd name="connsiteX2" fmla="*/ 377943 w 379484"/>
                  <a:gd name="connsiteY2" fmla="*/ 311179 h 311339"/>
                  <a:gd name="connsiteX3" fmla="*/ 114418 w 379484"/>
                  <a:gd name="connsiteY3" fmla="*/ 133379 h 311339"/>
                  <a:gd name="connsiteX4" fmla="*/ 181093 w 379484"/>
                  <a:gd name="connsiteY4" fmla="*/ 174654 h 311339"/>
                  <a:gd name="connsiteX5" fmla="*/ 118 w 379484"/>
                  <a:gd name="connsiteY5" fmla="*/ 29 h 31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484" h="311339">
                    <a:moveTo>
                      <a:pt x="118" y="29"/>
                    </a:moveTo>
                    <a:cubicBezTo>
                      <a:pt x="5410" y="-2088"/>
                      <a:pt x="149872" y="110096"/>
                      <a:pt x="212843" y="161954"/>
                    </a:cubicBezTo>
                    <a:cubicBezTo>
                      <a:pt x="275814" y="213812"/>
                      <a:pt x="394347" y="315942"/>
                      <a:pt x="377943" y="311179"/>
                    </a:cubicBezTo>
                    <a:cubicBezTo>
                      <a:pt x="361539" y="306416"/>
                      <a:pt x="147226" y="156133"/>
                      <a:pt x="114418" y="133379"/>
                    </a:cubicBezTo>
                    <a:cubicBezTo>
                      <a:pt x="81610" y="110625"/>
                      <a:pt x="194322" y="191058"/>
                      <a:pt x="181093" y="174654"/>
                    </a:cubicBezTo>
                    <a:cubicBezTo>
                      <a:pt x="167864" y="158250"/>
                      <a:pt x="-5174" y="2146"/>
                      <a:pt x="118" y="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 1260">
                <a:extLst>
                  <a:ext uri="{FF2B5EF4-FFF2-40B4-BE49-F238E27FC236}">
                    <a16:creationId xmlns:a16="http://schemas.microsoft.com/office/drawing/2014/main" id="{993B42D3-1CAE-697C-BFEE-96A7BAF12A7C}"/>
                  </a:ext>
                </a:extLst>
              </p:cNvPr>
              <p:cNvSpPr/>
              <p:nvPr/>
            </p:nvSpPr>
            <p:spPr>
              <a:xfrm>
                <a:off x="6276975" y="6619572"/>
                <a:ext cx="130541" cy="462371"/>
              </a:xfrm>
              <a:custGeom>
                <a:avLst/>
                <a:gdLst>
                  <a:gd name="connsiteX0" fmla="*/ 130175 w 130541"/>
                  <a:gd name="connsiteY0" fmla="*/ 303 h 462371"/>
                  <a:gd name="connsiteX1" fmla="*/ 34925 w 130541"/>
                  <a:gd name="connsiteY1" fmla="*/ 193978 h 462371"/>
                  <a:gd name="connsiteX2" fmla="*/ 0 w 130541"/>
                  <a:gd name="connsiteY2" fmla="*/ 460678 h 462371"/>
                  <a:gd name="connsiteX3" fmla="*/ 34925 w 130541"/>
                  <a:gd name="connsiteY3" fmla="*/ 57453 h 462371"/>
                  <a:gd name="connsiteX4" fmla="*/ 66675 w 130541"/>
                  <a:gd name="connsiteY4" fmla="*/ 146353 h 462371"/>
                  <a:gd name="connsiteX5" fmla="*/ 130175 w 130541"/>
                  <a:gd name="connsiteY5" fmla="*/ 303 h 462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541" h="462371">
                    <a:moveTo>
                      <a:pt x="130175" y="303"/>
                    </a:moveTo>
                    <a:cubicBezTo>
                      <a:pt x="124883" y="8240"/>
                      <a:pt x="56621" y="117249"/>
                      <a:pt x="34925" y="193978"/>
                    </a:cubicBezTo>
                    <a:cubicBezTo>
                      <a:pt x="13229" y="270707"/>
                      <a:pt x="0" y="483432"/>
                      <a:pt x="0" y="460678"/>
                    </a:cubicBezTo>
                    <a:cubicBezTo>
                      <a:pt x="0" y="437924"/>
                      <a:pt x="23813" y="109840"/>
                      <a:pt x="34925" y="57453"/>
                    </a:cubicBezTo>
                    <a:cubicBezTo>
                      <a:pt x="46037" y="5066"/>
                      <a:pt x="51329" y="150057"/>
                      <a:pt x="66675" y="146353"/>
                    </a:cubicBezTo>
                    <a:cubicBezTo>
                      <a:pt x="82021" y="142649"/>
                      <a:pt x="135467" y="-7634"/>
                      <a:pt x="130175" y="3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 1261">
                <a:extLst>
                  <a:ext uri="{FF2B5EF4-FFF2-40B4-BE49-F238E27FC236}">
                    <a16:creationId xmlns:a16="http://schemas.microsoft.com/office/drawing/2014/main" id="{E8F29E25-318B-3E1D-A84A-53D404C91D4F}"/>
                  </a:ext>
                </a:extLst>
              </p:cNvPr>
              <p:cNvSpPr/>
              <p:nvPr/>
            </p:nvSpPr>
            <p:spPr>
              <a:xfrm>
                <a:off x="6197459" y="6349313"/>
                <a:ext cx="71373" cy="738270"/>
              </a:xfrm>
              <a:custGeom>
                <a:avLst/>
                <a:gdLst>
                  <a:gd name="connsiteX0" fmla="*/ 141 w 71373"/>
                  <a:gd name="connsiteY0" fmla="*/ 687 h 738270"/>
                  <a:gd name="connsiteX1" fmla="*/ 47766 w 71373"/>
                  <a:gd name="connsiteY1" fmla="*/ 502337 h 738270"/>
                  <a:gd name="connsiteX2" fmla="*/ 69991 w 71373"/>
                  <a:gd name="connsiteY2" fmla="*/ 734112 h 738270"/>
                  <a:gd name="connsiteX3" fmla="*/ 9666 w 71373"/>
                  <a:gd name="connsiteY3" fmla="*/ 321362 h 738270"/>
                  <a:gd name="connsiteX4" fmla="*/ 31891 w 71373"/>
                  <a:gd name="connsiteY4" fmla="*/ 391212 h 738270"/>
                  <a:gd name="connsiteX5" fmla="*/ 141 w 71373"/>
                  <a:gd name="connsiteY5" fmla="*/ 687 h 73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373" h="738270">
                    <a:moveTo>
                      <a:pt x="141" y="687"/>
                    </a:moveTo>
                    <a:cubicBezTo>
                      <a:pt x="2787" y="19208"/>
                      <a:pt x="36124" y="380100"/>
                      <a:pt x="47766" y="502337"/>
                    </a:cubicBezTo>
                    <a:cubicBezTo>
                      <a:pt x="59408" y="624574"/>
                      <a:pt x="76341" y="764274"/>
                      <a:pt x="69991" y="734112"/>
                    </a:cubicBezTo>
                    <a:cubicBezTo>
                      <a:pt x="63641" y="703950"/>
                      <a:pt x="16016" y="378512"/>
                      <a:pt x="9666" y="321362"/>
                    </a:cubicBezTo>
                    <a:cubicBezTo>
                      <a:pt x="3316" y="264212"/>
                      <a:pt x="30833" y="438837"/>
                      <a:pt x="31891" y="391212"/>
                    </a:cubicBezTo>
                    <a:cubicBezTo>
                      <a:pt x="32949" y="343587"/>
                      <a:pt x="-2505" y="-17834"/>
                      <a:pt x="141" y="6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 1262">
                <a:extLst>
                  <a:ext uri="{FF2B5EF4-FFF2-40B4-BE49-F238E27FC236}">
                    <a16:creationId xmlns:a16="http://schemas.microsoft.com/office/drawing/2014/main" id="{949B1829-D2F1-C122-C630-116510E18C89}"/>
                  </a:ext>
                </a:extLst>
              </p:cNvPr>
              <p:cNvSpPr/>
              <p:nvPr/>
            </p:nvSpPr>
            <p:spPr>
              <a:xfrm>
                <a:off x="4121096" y="5736755"/>
                <a:ext cx="49120" cy="173943"/>
              </a:xfrm>
              <a:custGeom>
                <a:avLst/>
                <a:gdLst>
                  <a:gd name="connsiteX0" fmla="*/ 44504 w 49120"/>
                  <a:gd name="connsiteY0" fmla="*/ 3645 h 173943"/>
                  <a:gd name="connsiteX1" fmla="*/ 54 w 49120"/>
                  <a:gd name="connsiteY1" fmla="*/ 171920 h 173943"/>
                  <a:gd name="connsiteX2" fmla="*/ 34979 w 49120"/>
                  <a:gd name="connsiteY2" fmla="*/ 98895 h 173943"/>
                  <a:gd name="connsiteX3" fmla="*/ 19104 w 49120"/>
                  <a:gd name="connsiteY3" fmla="*/ 133820 h 173943"/>
                  <a:gd name="connsiteX4" fmla="*/ 44504 w 49120"/>
                  <a:gd name="connsiteY4" fmla="*/ 60795 h 173943"/>
                  <a:gd name="connsiteX5" fmla="*/ 44504 w 49120"/>
                  <a:gd name="connsiteY5" fmla="*/ 3645 h 17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120" h="173943">
                    <a:moveTo>
                      <a:pt x="44504" y="3645"/>
                    </a:moveTo>
                    <a:cubicBezTo>
                      <a:pt x="37096" y="22166"/>
                      <a:pt x="1641" y="156045"/>
                      <a:pt x="54" y="171920"/>
                    </a:cubicBezTo>
                    <a:cubicBezTo>
                      <a:pt x="-1534" y="187795"/>
                      <a:pt x="31804" y="105245"/>
                      <a:pt x="34979" y="98895"/>
                    </a:cubicBezTo>
                    <a:cubicBezTo>
                      <a:pt x="38154" y="92545"/>
                      <a:pt x="17516" y="140170"/>
                      <a:pt x="19104" y="133820"/>
                    </a:cubicBezTo>
                    <a:cubicBezTo>
                      <a:pt x="20691" y="127470"/>
                      <a:pt x="39741" y="79316"/>
                      <a:pt x="44504" y="60795"/>
                    </a:cubicBezTo>
                    <a:cubicBezTo>
                      <a:pt x="49267" y="42274"/>
                      <a:pt x="51912" y="-14876"/>
                      <a:pt x="44504" y="36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 1263">
                <a:extLst>
                  <a:ext uri="{FF2B5EF4-FFF2-40B4-BE49-F238E27FC236}">
                    <a16:creationId xmlns:a16="http://schemas.microsoft.com/office/drawing/2014/main" id="{71B1F73D-C7CC-FC1C-AD8C-FB5A30730384}"/>
                  </a:ext>
                </a:extLst>
              </p:cNvPr>
              <p:cNvSpPr/>
              <p:nvPr/>
            </p:nvSpPr>
            <p:spPr>
              <a:xfrm>
                <a:off x="4286208" y="5618684"/>
                <a:ext cx="63194" cy="328279"/>
              </a:xfrm>
              <a:custGeom>
                <a:avLst/>
                <a:gdLst>
                  <a:gd name="connsiteX0" fmla="*/ 54017 w 63194"/>
                  <a:gd name="connsiteY0" fmla="*/ 1066 h 328279"/>
                  <a:gd name="connsiteX1" fmla="*/ 50842 w 63194"/>
                  <a:gd name="connsiteY1" fmla="*/ 115366 h 328279"/>
                  <a:gd name="connsiteX2" fmla="*/ 42 w 63194"/>
                  <a:gd name="connsiteY2" fmla="*/ 328091 h 328279"/>
                  <a:gd name="connsiteX3" fmla="*/ 60367 w 63194"/>
                  <a:gd name="connsiteY3" fmla="*/ 153466 h 328279"/>
                  <a:gd name="connsiteX4" fmla="*/ 54017 w 63194"/>
                  <a:gd name="connsiteY4" fmla="*/ 178866 h 328279"/>
                  <a:gd name="connsiteX5" fmla="*/ 54017 w 63194"/>
                  <a:gd name="connsiteY5" fmla="*/ 1066 h 32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194" h="328279">
                    <a:moveTo>
                      <a:pt x="54017" y="1066"/>
                    </a:moveTo>
                    <a:cubicBezTo>
                      <a:pt x="53488" y="-9517"/>
                      <a:pt x="59838" y="60862"/>
                      <a:pt x="50842" y="115366"/>
                    </a:cubicBezTo>
                    <a:cubicBezTo>
                      <a:pt x="41846" y="169870"/>
                      <a:pt x="-1546" y="321741"/>
                      <a:pt x="42" y="328091"/>
                    </a:cubicBezTo>
                    <a:cubicBezTo>
                      <a:pt x="1629" y="334441"/>
                      <a:pt x="51371" y="178337"/>
                      <a:pt x="60367" y="153466"/>
                    </a:cubicBezTo>
                    <a:cubicBezTo>
                      <a:pt x="69363" y="128595"/>
                      <a:pt x="54017" y="204795"/>
                      <a:pt x="54017" y="178866"/>
                    </a:cubicBezTo>
                    <a:cubicBezTo>
                      <a:pt x="54017" y="152937"/>
                      <a:pt x="54546" y="11649"/>
                      <a:pt x="54017" y="10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 1264">
                <a:extLst>
                  <a:ext uri="{FF2B5EF4-FFF2-40B4-BE49-F238E27FC236}">
                    <a16:creationId xmlns:a16="http://schemas.microsoft.com/office/drawing/2014/main" id="{1A8B4111-7B4E-1198-9772-E2037F872EEA}"/>
                  </a:ext>
                </a:extLst>
              </p:cNvPr>
              <p:cNvSpPr/>
              <p:nvPr/>
            </p:nvSpPr>
            <p:spPr>
              <a:xfrm>
                <a:off x="4282656" y="5644178"/>
                <a:ext cx="39764" cy="280790"/>
              </a:xfrm>
              <a:custGeom>
                <a:avLst/>
                <a:gdLst>
                  <a:gd name="connsiteX0" fmla="*/ 38519 w 39764"/>
                  <a:gd name="connsiteY0" fmla="*/ 972 h 280790"/>
                  <a:gd name="connsiteX1" fmla="*/ 32169 w 39764"/>
                  <a:gd name="connsiteY1" fmla="*/ 115272 h 280790"/>
                  <a:gd name="connsiteX2" fmla="*/ 419 w 39764"/>
                  <a:gd name="connsiteY2" fmla="*/ 280372 h 280790"/>
                  <a:gd name="connsiteX3" fmla="*/ 13119 w 39764"/>
                  <a:gd name="connsiteY3" fmla="*/ 166072 h 280790"/>
                  <a:gd name="connsiteX4" fmla="*/ 13119 w 39764"/>
                  <a:gd name="connsiteY4" fmla="*/ 178772 h 280790"/>
                  <a:gd name="connsiteX5" fmla="*/ 38519 w 39764"/>
                  <a:gd name="connsiteY5" fmla="*/ 972 h 28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64" h="280790">
                    <a:moveTo>
                      <a:pt x="38519" y="972"/>
                    </a:moveTo>
                    <a:cubicBezTo>
                      <a:pt x="41694" y="-9611"/>
                      <a:pt x="38519" y="68705"/>
                      <a:pt x="32169" y="115272"/>
                    </a:cubicBezTo>
                    <a:cubicBezTo>
                      <a:pt x="25819" y="161839"/>
                      <a:pt x="3594" y="271905"/>
                      <a:pt x="419" y="280372"/>
                    </a:cubicBezTo>
                    <a:cubicBezTo>
                      <a:pt x="-2756" y="288839"/>
                      <a:pt x="13119" y="166072"/>
                      <a:pt x="13119" y="166072"/>
                    </a:cubicBezTo>
                    <a:cubicBezTo>
                      <a:pt x="15236" y="149139"/>
                      <a:pt x="9415" y="199410"/>
                      <a:pt x="13119" y="178772"/>
                    </a:cubicBezTo>
                    <a:cubicBezTo>
                      <a:pt x="16823" y="158134"/>
                      <a:pt x="35344" y="11555"/>
                      <a:pt x="38519" y="9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 1265">
                <a:extLst>
                  <a:ext uri="{FF2B5EF4-FFF2-40B4-BE49-F238E27FC236}">
                    <a16:creationId xmlns:a16="http://schemas.microsoft.com/office/drawing/2014/main" id="{FBFC43F7-ACA9-F487-CE3A-DDE0D1170C7A}"/>
                  </a:ext>
                </a:extLst>
              </p:cNvPr>
              <p:cNvSpPr/>
              <p:nvPr/>
            </p:nvSpPr>
            <p:spPr>
              <a:xfrm>
                <a:off x="4132414" y="5937090"/>
                <a:ext cx="161966" cy="23225"/>
              </a:xfrm>
              <a:custGeom>
                <a:avLst/>
                <a:gdLst>
                  <a:gd name="connsiteX0" fmla="*/ 1436 w 161966"/>
                  <a:gd name="connsiteY0" fmla="*/ 12860 h 23225"/>
                  <a:gd name="connsiteX1" fmla="*/ 160186 w 161966"/>
                  <a:gd name="connsiteY1" fmla="*/ 160 h 23225"/>
                  <a:gd name="connsiteX2" fmla="*/ 83986 w 161966"/>
                  <a:gd name="connsiteY2" fmla="*/ 22385 h 23225"/>
                  <a:gd name="connsiteX3" fmla="*/ 1436 w 161966"/>
                  <a:gd name="connsiteY3" fmla="*/ 12860 h 2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66" h="23225">
                    <a:moveTo>
                      <a:pt x="1436" y="12860"/>
                    </a:moveTo>
                    <a:cubicBezTo>
                      <a:pt x="14136" y="9156"/>
                      <a:pt x="146428" y="-1427"/>
                      <a:pt x="160186" y="160"/>
                    </a:cubicBezTo>
                    <a:cubicBezTo>
                      <a:pt x="173944" y="1747"/>
                      <a:pt x="104094" y="18681"/>
                      <a:pt x="83986" y="22385"/>
                    </a:cubicBezTo>
                    <a:cubicBezTo>
                      <a:pt x="63878" y="26089"/>
                      <a:pt x="-11264" y="16564"/>
                      <a:pt x="1436" y="128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 1266">
                <a:extLst>
                  <a:ext uri="{FF2B5EF4-FFF2-40B4-BE49-F238E27FC236}">
                    <a16:creationId xmlns:a16="http://schemas.microsoft.com/office/drawing/2014/main" id="{0F9C0D4D-A93B-CA61-6126-61527F5CC213}"/>
                  </a:ext>
                </a:extLst>
              </p:cNvPr>
              <p:cNvSpPr/>
              <p:nvPr/>
            </p:nvSpPr>
            <p:spPr>
              <a:xfrm>
                <a:off x="4254457" y="5771741"/>
                <a:ext cx="29862" cy="157160"/>
              </a:xfrm>
              <a:custGeom>
                <a:avLst/>
                <a:gdLst>
                  <a:gd name="connsiteX0" fmla="*/ 28618 w 29862"/>
                  <a:gd name="connsiteY0" fmla="*/ 409 h 157160"/>
                  <a:gd name="connsiteX1" fmla="*/ 43 w 29862"/>
                  <a:gd name="connsiteY1" fmla="*/ 152809 h 157160"/>
                  <a:gd name="connsiteX2" fmla="*/ 22268 w 29862"/>
                  <a:gd name="connsiteY2" fmla="*/ 108359 h 157160"/>
                  <a:gd name="connsiteX3" fmla="*/ 28618 w 29862"/>
                  <a:gd name="connsiteY3" fmla="*/ 409 h 15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862" h="157160">
                    <a:moveTo>
                      <a:pt x="28618" y="409"/>
                    </a:moveTo>
                    <a:cubicBezTo>
                      <a:pt x="24914" y="7817"/>
                      <a:pt x="1101" y="134818"/>
                      <a:pt x="43" y="152809"/>
                    </a:cubicBezTo>
                    <a:cubicBezTo>
                      <a:pt x="-1015" y="170800"/>
                      <a:pt x="17506" y="128467"/>
                      <a:pt x="22268" y="108359"/>
                    </a:cubicBezTo>
                    <a:cubicBezTo>
                      <a:pt x="27030" y="88251"/>
                      <a:pt x="32322" y="-6999"/>
                      <a:pt x="28618" y="4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 1267">
                <a:extLst>
                  <a:ext uri="{FF2B5EF4-FFF2-40B4-BE49-F238E27FC236}">
                    <a16:creationId xmlns:a16="http://schemas.microsoft.com/office/drawing/2014/main" id="{3151E158-3178-F249-9C0C-88A072A3B8E5}"/>
                  </a:ext>
                </a:extLst>
              </p:cNvPr>
              <p:cNvSpPr/>
              <p:nvPr/>
            </p:nvSpPr>
            <p:spPr>
              <a:xfrm>
                <a:off x="4289393" y="5604318"/>
                <a:ext cx="60427" cy="1426579"/>
              </a:xfrm>
              <a:custGeom>
                <a:avLst/>
                <a:gdLst>
                  <a:gd name="connsiteX0" fmla="*/ 60357 w 60427"/>
                  <a:gd name="connsiteY0" fmla="*/ 9082 h 1426579"/>
                  <a:gd name="connsiteX1" fmla="*/ 47657 w 60427"/>
                  <a:gd name="connsiteY1" fmla="*/ 682182 h 1426579"/>
                  <a:gd name="connsiteX2" fmla="*/ 44482 w 60427"/>
                  <a:gd name="connsiteY2" fmla="*/ 415482 h 1426579"/>
                  <a:gd name="connsiteX3" fmla="*/ 34957 w 60427"/>
                  <a:gd name="connsiteY3" fmla="*/ 1206057 h 1426579"/>
                  <a:gd name="connsiteX4" fmla="*/ 32 w 60427"/>
                  <a:gd name="connsiteY4" fmla="*/ 1409257 h 1426579"/>
                  <a:gd name="connsiteX5" fmla="*/ 28607 w 60427"/>
                  <a:gd name="connsiteY5" fmla="*/ 853632 h 1426579"/>
                  <a:gd name="connsiteX6" fmla="*/ 28607 w 60427"/>
                  <a:gd name="connsiteY6" fmla="*/ 898082 h 1426579"/>
                  <a:gd name="connsiteX7" fmla="*/ 41307 w 60427"/>
                  <a:gd name="connsiteY7" fmla="*/ 332932 h 1426579"/>
                  <a:gd name="connsiteX8" fmla="*/ 60357 w 60427"/>
                  <a:gd name="connsiteY8" fmla="*/ 9082 h 142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427" h="1426579">
                    <a:moveTo>
                      <a:pt x="60357" y="9082"/>
                    </a:moveTo>
                    <a:cubicBezTo>
                      <a:pt x="61415" y="67290"/>
                      <a:pt x="50303" y="614449"/>
                      <a:pt x="47657" y="682182"/>
                    </a:cubicBezTo>
                    <a:cubicBezTo>
                      <a:pt x="45011" y="749915"/>
                      <a:pt x="46599" y="328170"/>
                      <a:pt x="44482" y="415482"/>
                    </a:cubicBezTo>
                    <a:cubicBezTo>
                      <a:pt x="42365" y="502794"/>
                      <a:pt x="42365" y="1040428"/>
                      <a:pt x="34957" y="1206057"/>
                    </a:cubicBezTo>
                    <a:cubicBezTo>
                      <a:pt x="27549" y="1371686"/>
                      <a:pt x="1090" y="1467994"/>
                      <a:pt x="32" y="1409257"/>
                    </a:cubicBezTo>
                    <a:cubicBezTo>
                      <a:pt x="-1026" y="1350520"/>
                      <a:pt x="23845" y="938828"/>
                      <a:pt x="28607" y="853632"/>
                    </a:cubicBezTo>
                    <a:cubicBezTo>
                      <a:pt x="33369" y="768436"/>
                      <a:pt x="26490" y="984865"/>
                      <a:pt x="28607" y="898082"/>
                    </a:cubicBezTo>
                    <a:cubicBezTo>
                      <a:pt x="30724" y="811299"/>
                      <a:pt x="35486" y="480040"/>
                      <a:pt x="41307" y="332932"/>
                    </a:cubicBezTo>
                    <a:cubicBezTo>
                      <a:pt x="47128" y="185824"/>
                      <a:pt x="59299" y="-49126"/>
                      <a:pt x="60357" y="90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 1268">
                <a:extLst>
                  <a:ext uri="{FF2B5EF4-FFF2-40B4-BE49-F238E27FC236}">
                    <a16:creationId xmlns:a16="http://schemas.microsoft.com/office/drawing/2014/main" id="{842D9B3E-B002-F0F8-2D5F-84EA81E55D40}"/>
                  </a:ext>
                </a:extLst>
              </p:cNvPr>
              <p:cNvSpPr/>
              <p:nvPr/>
            </p:nvSpPr>
            <p:spPr>
              <a:xfrm>
                <a:off x="4035207" y="6104650"/>
                <a:ext cx="266468" cy="904120"/>
              </a:xfrm>
              <a:custGeom>
                <a:avLst/>
                <a:gdLst>
                  <a:gd name="connsiteX0" fmla="*/ 41493 w 266468"/>
                  <a:gd name="connsiteY0" fmla="*/ 10400 h 904120"/>
                  <a:gd name="connsiteX1" fmla="*/ 228818 w 266468"/>
                  <a:gd name="connsiteY1" fmla="*/ 658100 h 904120"/>
                  <a:gd name="connsiteX2" fmla="*/ 247868 w 266468"/>
                  <a:gd name="connsiteY2" fmla="*/ 864475 h 904120"/>
                  <a:gd name="connsiteX3" fmla="*/ 247868 w 266468"/>
                  <a:gd name="connsiteY3" fmla="*/ 829550 h 904120"/>
                  <a:gd name="connsiteX4" fmla="*/ 6568 w 266468"/>
                  <a:gd name="connsiteY4" fmla="*/ 127875 h 904120"/>
                  <a:gd name="connsiteX5" fmla="*/ 66893 w 266468"/>
                  <a:gd name="connsiteY5" fmla="*/ 248525 h 904120"/>
                  <a:gd name="connsiteX6" fmla="*/ 41493 w 266468"/>
                  <a:gd name="connsiteY6" fmla="*/ 10400 h 90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468" h="904120">
                    <a:moveTo>
                      <a:pt x="41493" y="10400"/>
                    </a:moveTo>
                    <a:cubicBezTo>
                      <a:pt x="68481" y="78663"/>
                      <a:pt x="194422" y="515754"/>
                      <a:pt x="228818" y="658100"/>
                    </a:cubicBezTo>
                    <a:cubicBezTo>
                      <a:pt x="263214" y="800446"/>
                      <a:pt x="244693" y="835900"/>
                      <a:pt x="247868" y="864475"/>
                    </a:cubicBezTo>
                    <a:cubicBezTo>
                      <a:pt x="251043" y="893050"/>
                      <a:pt x="288085" y="952317"/>
                      <a:pt x="247868" y="829550"/>
                    </a:cubicBezTo>
                    <a:cubicBezTo>
                      <a:pt x="207651" y="706783"/>
                      <a:pt x="36731" y="224713"/>
                      <a:pt x="6568" y="127875"/>
                    </a:cubicBezTo>
                    <a:cubicBezTo>
                      <a:pt x="-23595" y="31037"/>
                      <a:pt x="59485" y="265458"/>
                      <a:pt x="66893" y="248525"/>
                    </a:cubicBezTo>
                    <a:cubicBezTo>
                      <a:pt x="74301" y="231592"/>
                      <a:pt x="14505" y="-57863"/>
                      <a:pt x="41493" y="104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 1269">
                <a:extLst>
                  <a:ext uri="{FF2B5EF4-FFF2-40B4-BE49-F238E27FC236}">
                    <a16:creationId xmlns:a16="http://schemas.microsoft.com/office/drawing/2014/main" id="{22C1B469-F78C-C31B-1067-94843F7D03C7}"/>
                  </a:ext>
                </a:extLst>
              </p:cNvPr>
              <p:cNvSpPr/>
              <p:nvPr/>
            </p:nvSpPr>
            <p:spPr>
              <a:xfrm>
                <a:off x="3964915" y="7046100"/>
                <a:ext cx="324313" cy="1042402"/>
              </a:xfrm>
              <a:custGeom>
                <a:avLst/>
                <a:gdLst>
                  <a:gd name="connsiteX0" fmla="*/ 321335 w 324313"/>
                  <a:gd name="connsiteY0" fmla="*/ 2400 h 1042402"/>
                  <a:gd name="connsiteX1" fmla="*/ 187985 w 324313"/>
                  <a:gd name="connsiteY1" fmla="*/ 561200 h 1042402"/>
                  <a:gd name="connsiteX2" fmla="*/ 660 w 324313"/>
                  <a:gd name="connsiteY2" fmla="*/ 1040625 h 1042402"/>
                  <a:gd name="connsiteX3" fmla="*/ 257835 w 324313"/>
                  <a:gd name="connsiteY3" fmla="*/ 386575 h 1042402"/>
                  <a:gd name="connsiteX4" fmla="*/ 321335 w 324313"/>
                  <a:gd name="connsiteY4" fmla="*/ 2400 h 104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313" h="1042402">
                    <a:moveTo>
                      <a:pt x="321335" y="2400"/>
                    </a:moveTo>
                    <a:cubicBezTo>
                      <a:pt x="309693" y="31504"/>
                      <a:pt x="241431" y="388163"/>
                      <a:pt x="187985" y="561200"/>
                    </a:cubicBezTo>
                    <a:cubicBezTo>
                      <a:pt x="134539" y="734237"/>
                      <a:pt x="-10982" y="1069729"/>
                      <a:pt x="660" y="1040625"/>
                    </a:cubicBezTo>
                    <a:cubicBezTo>
                      <a:pt x="12302" y="1011521"/>
                      <a:pt x="205447" y="558025"/>
                      <a:pt x="257835" y="386575"/>
                    </a:cubicBezTo>
                    <a:cubicBezTo>
                      <a:pt x="310222" y="215125"/>
                      <a:pt x="332977" y="-26704"/>
                      <a:pt x="321335" y="24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 1270">
                <a:extLst>
                  <a:ext uri="{FF2B5EF4-FFF2-40B4-BE49-F238E27FC236}">
                    <a16:creationId xmlns:a16="http://schemas.microsoft.com/office/drawing/2014/main" id="{2F570571-93CF-F9A0-8B75-E3BDD816C079}"/>
                  </a:ext>
                </a:extLst>
              </p:cNvPr>
              <p:cNvSpPr/>
              <p:nvPr/>
            </p:nvSpPr>
            <p:spPr>
              <a:xfrm>
                <a:off x="3822370" y="7359449"/>
                <a:ext cx="378525" cy="1029354"/>
              </a:xfrm>
              <a:custGeom>
                <a:avLst/>
                <a:gdLst>
                  <a:gd name="connsiteX0" fmla="*/ 378155 w 378525"/>
                  <a:gd name="connsiteY0" fmla="*/ 201 h 1029354"/>
                  <a:gd name="connsiteX1" fmla="*/ 174955 w 378525"/>
                  <a:gd name="connsiteY1" fmla="*/ 673301 h 1029354"/>
                  <a:gd name="connsiteX2" fmla="*/ 330 w 378525"/>
                  <a:gd name="connsiteY2" fmla="*/ 1028901 h 1029354"/>
                  <a:gd name="connsiteX3" fmla="*/ 219405 w 378525"/>
                  <a:gd name="connsiteY3" fmla="*/ 606626 h 1029354"/>
                  <a:gd name="connsiteX4" fmla="*/ 378155 w 378525"/>
                  <a:gd name="connsiteY4" fmla="*/ 201 h 102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525" h="1029354">
                    <a:moveTo>
                      <a:pt x="378155" y="201"/>
                    </a:moveTo>
                    <a:cubicBezTo>
                      <a:pt x="370747" y="11314"/>
                      <a:pt x="237926" y="501851"/>
                      <a:pt x="174955" y="673301"/>
                    </a:cubicBezTo>
                    <a:cubicBezTo>
                      <a:pt x="111984" y="844751"/>
                      <a:pt x="-7078" y="1040014"/>
                      <a:pt x="330" y="1028901"/>
                    </a:cubicBezTo>
                    <a:cubicBezTo>
                      <a:pt x="7738" y="1017789"/>
                      <a:pt x="158551" y="771726"/>
                      <a:pt x="219405" y="606626"/>
                    </a:cubicBezTo>
                    <a:cubicBezTo>
                      <a:pt x="280259" y="441526"/>
                      <a:pt x="385563" y="-10912"/>
                      <a:pt x="378155" y="2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 1271">
                <a:extLst>
                  <a:ext uri="{FF2B5EF4-FFF2-40B4-BE49-F238E27FC236}">
                    <a16:creationId xmlns:a16="http://schemas.microsoft.com/office/drawing/2014/main" id="{477E3CD5-D5D9-1E31-5B0C-7EA0983F9D68}"/>
                  </a:ext>
                </a:extLst>
              </p:cNvPr>
              <p:cNvSpPr/>
              <p:nvPr/>
            </p:nvSpPr>
            <p:spPr>
              <a:xfrm>
                <a:off x="3277902" y="8188075"/>
                <a:ext cx="576695" cy="390658"/>
              </a:xfrm>
              <a:custGeom>
                <a:avLst/>
                <a:gdLst>
                  <a:gd name="connsiteX0" fmla="*/ 1873 w 576695"/>
                  <a:gd name="connsiteY0" fmla="*/ 250 h 390658"/>
                  <a:gd name="connsiteX1" fmla="*/ 119348 w 576695"/>
                  <a:gd name="connsiteY1" fmla="*/ 238375 h 390658"/>
                  <a:gd name="connsiteX2" fmla="*/ 338423 w 576695"/>
                  <a:gd name="connsiteY2" fmla="*/ 381250 h 390658"/>
                  <a:gd name="connsiteX3" fmla="*/ 405098 w 576695"/>
                  <a:gd name="connsiteY3" fmla="*/ 352675 h 390658"/>
                  <a:gd name="connsiteX4" fmla="*/ 576548 w 576695"/>
                  <a:gd name="connsiteY4" fmla="*/ 155825 h 390658"/>
                  <a:gd name="connsiteX5" fmla="*/ 433673 w 576695"/>
                  <a:gd name="connsiteY5" fmla="*/ 355850 h 390658"/>
                  <a:gd name="connsiteX6" fmla="*/ 363823 w 576695"/>
                  <a:gd name="connsiteY6" fmla="*/ 362200 h 390658"/>
                  <a:gd name="connsiteX7" fmla="*/ 208248 w 576695"/>
                  <a:gd name="connsiteY7" fmla="*/ 286000 h 390658"/>
                  <a:gd name="connsiteX8" fmla="*/ 1873 w 576695"/>
                  <a:gd name="connsiteY8" fmla="*/ 250 h 39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695" h="390658">
                    <a:moveTo>
                      <a:pt x="1873" y="250"/>
                    </a:moveTo>
                    <a:cubicBezTo>
                      <a:pt x="-12944" y="-7688"/>
                      <a:pt x="63256" y="174875"/>
                      <a:pt x="119348" y="238375"/>
                    </a:cubicBezTo>
                    <a:cubicBezTo>
                      <a:pt x="175440" y="301875"/>
                      <a:pt x="290798" y="362200"/>
                      <a:pt x="338423" y="381250"/>
                    </a:cubicBezTo>
                    <a:cubicBezTo>
                      <a:pt x="386048" y="400300"/>
                      <a:pt x="365411" y="390246"/>
                      <a:pt x="405098" y="352675"/>
                    </a:cubicBezTo>
                    <a:cubicBezTo>
                      <a:pt x="444785" y="315104"/>
                      <a:pt x="571786" y="155296"/>
                      <a:pt x="576548" y="155825"/>
                    </a:cubicBezTo>
                    <a:cubicBezTo>
                      <a:pt x="581311" y="156354"/>
                      <a:pt x="469127" y="321454"/>
                      <a:pt x="433673" y="355850"/>
                    </a:cubicBezTo>
                    <a:cubicBezTo>
                      <a:pt x="398219" y="390246"/>
                      <a:pt x="401394" y="373842"/>
                      <a:pt x="363823" y="362200"/>
                    </a:cubicBezTo>
                    <a:cubicBezTo>
                      <a:pt x="326252" y="350558"/>
                      <a:pt x="268573" y="340504"/>
                      <a:pt x="208248" y="286000"/>
                    </a:cubicBezTo>
                    <a:cubicBezTo>
                      <a:pt x="147923" y="231496"/>
                      <a:pt x="16690" y="8188"/>
                      <a:pt x="1873" y="2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 1272">
                <a:extLst>
                  <a:ext uri="{FF2B5EF4-FFF2-40B4-BE49-F238E27FC236}">
                    <a16:creationId xmlns:a16="http://schemas.microsoft.com/office/drawing/2014/main" id="{D9C58BE6-9CA3-C1BD-B6BD-0826FD661779}"/>
                  </a:ext>
                </a:extLst>
              </p:cNvPr>
              <p:cNvSpPr/>
              <p:nvPr/>
            </p:nvSpPr>
            <p:spPr>
              <a:xfrm>
                <a:off x="2819383" y="7839149"/>
                <a:ext cx="484120" cy="385512"/>
              </a:xfrm>
              <a:custGeom>
                <a:avLst/>
                <a:gdLst>
                  <a:gd name="connsiteX0" fmla="*/ 17 w 484120"/>
                  <a:gd name="connsiteY0" fmla="*/ 44376 h 385512"/>
                  <a:gd name="connsiteX1" fmla="*/ 254017 w 484120"/>
                  <a:gd name="connsiteY1" fmla="*/ 47551 h 385512"/>
                  <a:gd name="connsiteX2" fmla="*/ 317517 w 484120"/>
                  <a:gd name="connsiteY2" fmla="*/ 107876 h 385512"/>
                  <a:gd name="connsiteX3" fmla="*/ 377842 w 484120"/>
                  <a:gd name="connsiteY3" fmla="*/ 215826 h 385512"/>
                  <a:gd name="connsiteX4" fmla="*/ 482617 w 484120"/>
                  <a:gd name="connsiteY4" fmla="*/ 380926 h 385512"/>
                  <a:gd name="connsiteX5" fmla="*/ 292117 w 484120"/>
                  <a:gd name="connsiteY5" fmla="*/ 18976 h 385512"/>
                  <a:gd name="connsiteX6" fmla="*/ 307992 w 484120"/>
                  <a:gd name="connsiteY6" fmla="*/ 47551 h 385512"/>
                  <a:gd name="connsiteX7" fmla="*/ 241317 w 484120"/>
                  <a:gd name="connsiteY7" fmla="*/ 18976 h 385512"/>
                  <a:gd name="connsiteX8" fmla="*/ 17 w 484120"/>
                  <a:gd name="connsiteY8" fmla="*/ 44376 h 38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4120" h="385512">
                    <a:moveTo>
                      <a:pt x="17" y="44376"/>
                    </a:moveTo>
                    <a:cubicBezTo>
                      <a:pt x="2134" y="49138"/>
                      <a:pt x="201100" y="36968"/>
                      <a:pt x="254017" y="47551"/>
                    </a:cubicBezTo>
                    <a:cubicBezTo>
                      <a:pt x="306934" y="58134"/>
                      <a:pt x="296880" y="79830"/>
                      <a:pt x="317517" y="107876"/>
                    </a:cubicBezTo>
                    <a:cubicBezTo>
                      <a:pt x="338155" y="135922"/>
                      <a:pt x="350325" y="170318"/>
                      <a:pt x="377842" y="215826"/>
                    </a:cubicBezTo>
                    <a:cubicBezTo>
                      <a:pt x="405359" y="261334"/>
                      <a:pt x="496905" y="413734"/>
                      <a:pt x="482617" y="380926"/>
                    </a:cubicBezTo>
                    <a:cubicBezTo>
                      <a:pt x="468330" y="348118"/>
                      <a:pt x="321221" y="74539"/>
                      <a:pt x="292117" y="18976"/>
                    </a:cubicBezTo>
                    <a:cubicBezTo>
                      <a:pt x="263013" y="-36587"/>
                      <a:pt x="316459" y="47551"/>
                      <a:pt x="307992" y="47551"/>
                    </a:cubicBezTo>
                    <a:cubicBezTo>
                      <a:pt x="299525" y="47551"/>
                      <a:pt x="294763" y="18976"/>
                      <a:pt x="241317" y="18976"/>
                    </a:cubicBezTo>
                    <a:cubicBezTo>
                      <a:pt x="187871" y="18976"/>
                      <a:pt x="-2100" y="39614"/>
                      <a:pt x="17" y="443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 1273">
                <a:extLst>
                  <a:ext uri="{FF2B5EF4-FFF2-40B4-BE49-F238E27FC236}">
                    <a16:creationId xmlns:a16="http://schemas.microsoft.com/office/drawing/2014/main" id="{D538C3BA-F662-AB3B-54AB-0E4A968D94BA}"/>
                  </a:ext>
                </a:extLst>
              </p:cNvPr>
              <p:cNvSpPr/>
              <p:nvPr/>
            </p:nvSpPr>
            <p:spPr>
              <a:xfrm>
                <a:off x="2954227" y="6069288"/>
                <a:ext cx="86637" cy="462828"/>
              </a:xfrm>
              <a:custGeom>
                <a:avLst/>
                <a:gdLst>
                  <a:gd name="connsiteX0" fmla="*/ 84248 w 86637"/>
                  <a:gd name="connsiteY0" fmla="*/ 1312 h 462828"/>
                  <a:gd name="connsiteX1" fmla="*/ 23923 w 86637"/>
                  <a:gd name="connsiteY1" fmla="*/ 382312 h 462828"/>
                  <a:gd name="connsiteX2" fmla="*/ 1698 w 86637"/>
                  <a:gd name="connsiteY2" fmla="*/ 455337 h 462828"/>
                  <a:gd name="connsiteX3" fmla="*/ 65198 w 86637"/>
                  <a:gd name="connsiteY3" fmla="*/ 264837 h 462828"/>
                  <a:gd name="connsiteX4" fmla="*/ 84248 w 86637"/>
                  <a:gd name="connsiteY4" fmla="*/ 1312 h 46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37" h="462828">
                    <a:moveTo>
                      <a:pt x="84248" y="1312"/>
                    </a:moveTo>
                    <a:cubicBezTo>
                      <a:pt x="77369" y="20891"/>
                      <a:pt x="37681" y="306641"/>
                      <a:pt x="23923" y="382312"/>
                    </a:cubicBezTo>
                    <a:cubicBezTo>
                      <a:pt x="10165" y="457983"/>
                      <a:pt x="-5181" y="474916"/>
                      <a:pt x="1698" y="455337"/>
                    </a:cubicBezTo>
                    <a:cubicBezTo>
                      <a:pt x="8577" y="435758"/>
                      <a:pt x="47736" y="343154"/>
                      <a:pt x="65198" y="264837"/>
                    </a:cubicBezTo>
                    <a:cubicBezTo>
                      <a:pt x="82660" y="186520"/>
                      <a:pt x="91127" y="-18267"/>
                      <a:pt x="84248" y="13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 1274">
                <a:extLst>
                  <a:ext uri="{FF2B5EF4-FFF2-40B4-BE49-F238E27FC236}">
                    <a16:creationId xmlns:a16="http://schemas.microsoft.com/office/drawing/2014/main" id="{C4E83D80-D0F4-D19D-EEA1-EEB6DA2CFEBF}"/>
                  </a:ext>
                </a:extLst>
              </p:cNvPr>
              <p:cNvSpPr/>
              <p:nvPr/>
            </p:nvSpPr>
            <p:spPr>
              <a:xfrm>
                <a:off x="3358980" y="6025266"/>
                <a:ext cx="95520" cy="746889"/>
              </a:xfrm>
              <a:custGeom>
                <a:avLst/>
                <a:gdLst>
                  <a:gd name="connsiteX0" fmla="*/ 95420 w 95520"/>
                  <a:gd name="connsiteY0" fmla="*/ 884 h 746889"/>
                  <a:gd name="connsiteX1" fmla="*/ 31920 w 95520"/>
                  <a:gd name="connsiteY1" fmla="*/ 458084 h 746889"/>
                  <a:gd name="connsiteX2" fmla="*/ 170 w 95520"/>
                  <a:gd name="connsiteY2" fmla="*/ 740659 h 746889"/>
                  <a:gd name="connsiteX3" fmla="*/ 44620 w 95520"/>
                  <a:gd name="connsiteY3" fmla="*/ 191384 h 746889"/>
                  <a:gd name="connsiteX4" fmla="*/ 16045 w 95520"/>
                  <a:gd name="connsiteY4" fmla="*/ 337434 h 746889"/>
                  <a:gd name="connsiteX5" fmla="*/ 95420 w 95520"/>
                  <a:gd name="connsiteY5" fmla="*/ 884 h 74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20" h="746889">
                    <a:moveTo>
                      <a:pt x="95420" y="884"/>
                    </a:moveTo>
                    <a:cubicBezTo>
                      <a:pt x="98066" y="20992"/>
                      <a:pt x="47795" y="334788"/>
                      <a:pt x="31920" y="458084"/>
                    </a:cubicBezTo>
                    <a:cubicBezTo>
                      <a:pt x="16045" y="581380"/>
                      <a:pt x="-1947" y="785109"/>
                      <a:pt x="170" y="740659"/>
                    </a:cubicBezTo>
                    <a:cubicBezTo>
                      <a:pt x="2287" y="696209"/>
                      <a:pt x="41974" y="258588"/>
                      <a:pt x="44620" y="191384"/>
                    </a:cubicBezTo>
                    <a:cubicBezTo>
                      <a:pt x="47266" y="124180"/>
                      <a:pt x="12341" y="364951"/>
                      <a:pt x="16045" y="337434"/>
                    </a:cubicBezTo>
                    <a:cubicBezTo>
                      <a:pt x="19749" y="309917"/>
                      <a:pt x="92774" y="-19224"/>
                      <a:pt x="95420" y="8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 1275">
                <a:extLst>
                  <a:ext uri="{FF2B5EF4-FFF2-40B4-BE49-F238E27FC236}">
                    <a16:creationId xmlns:a16="http://schemas.microsoft.com/office/drawing/2014/main" id="{0D398C5C-BD37-9CD5-C8FA-55FCE57F6924}"/>
                  </a:ext>
                </a:extLst>
              </p:cNvPr>
              <p:cNvSpPr/>
              <p:nvPr/>
            </p:nvSpPr>
            <p:spPr>
              <a:xfrm>
                <a:off x="2955464" y="6459973"/>
                <a:ext cx="479909" cy="531423"/>
              </a:xfrm>
              <a:custGeom>
                <a:avLst/>
                <a:gdLst>
                  <a:gd name="connsiteX0" fmla="*/ 3636 w 479909"/>
                  <a:gd name="connsiteY0" fmla="*/ 1152 h 531423"/>
                  <a:gd name="connsiteX1" fmla="*/ 41736 w 479909"/>
                  <a:gd name="connsiteY1" fmla="*/ 131327 h 531423"/>
                  <a:gd name="connsiteX2" fmla="*/ 210011 w 479909"/>
                  <a:gd name="connsiteY2" fmla="*/ 236102 h 531423"/>
                  <a:gd name="connsiteX3" fmla="*/ 187786 w 479909"/>
                  <a:gd name="connsiteY3" fmla="*/ 217052 h 531423"/>
                  <a:gd name="connsiteX4" fmla="*/ 292561 w 479909"/>
                  <a:gd name="connsiteY4" fmla="*/ 255152 h 531423"/>
                  <a:gd name="connsiteX5" fmla="*/ 479886 w 479909"/>
                  <a:gd name="connsiteY5" fmla="*/ 531377 h 531423"/>
                  <a:gd name="connsiteX6" fmla="*/ 279861 w 479909"/>
                  <a:gd name="connsiteY6" fmla="*/ 277377 h 531423"/>
                  <a:gd name="connsiteX7" fmla="*/ 311611 w 479909"/>
                  <a:gd name="connsiteY7" fmla="*/ 299602 h 531423"/>
                  <a:gd name="connsiteX8" fmla="*/ 108411 w 479909"/>
                  <a:gd name="connsiteY8" fmla="*/ 210702 h 531423"/>
                  <a:gd name="connsiteX9" fmla="*/ 3636 w 479909"/>
                  <a:gd name="connsiteY9" fmla="*/ 1152 h 53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9909" h="531423">
                    <a:moveTo>
                      <a:pt x="3636" y="1152"/>
                    </a:moveTo>
                    <a:cubicBezTo>
                      <a:pt x="-7476" y="-12077"/>
                      <a:pt x="7340" y="92169"/>
                      <a:pt x="41736" y="131327"/>
                    </a:cubicBezTo>
                    <a:cubicBezTo>
                      <a:pt x="76132" y="170485"/>
                      <a:pt x="185669" y="221815"/>
                      <a:pt x="210011" y="236102"/>
                    </a:cubicBezTo>
                    <a:cubicBezTo>
                      <a:pt x="234353" y="250389"/>
                      <a:pt x="174028" y="213877"/>
                      <a:pt x="187786" y="217052"/>
                    </a:cubicBezTo>
                    <a:cubicBezTo>
                      <a:pt x="201544" y="220227"/>
                      <a:pt x="243878" y="202765"/>
                      <a:pt x="292561" y="255152"/>
                    </a:cubicBezTo>
                    <a:cubicBezTo>
                      <a:pt x="341244" y="307539"/>
                      <a:pt x="482003" y="527673"/>
                      <a:pt x="479886" y="531377"/>
                    </a:cubicBezTo>
                    <a:cubicBezTo>
                      <a:pt x="477769" y="535081"/>
                      <a:pt x="307907" y="316006"/>
                      <a:pt x="279861" y="277377"/>
                    </a:cubicBezTo>
                    <a:cubicBezTo>
                      <a:pt x="251815" y="238748"/>
                      <a:pt x="340186" y="310714"/>
                      <a:pt x="311611" y="299602"/>
                    </a:cubicBezTo>
                    <a:cubicBezTo>
                      <a:pt x="283036" y="288490"/>
                      <a:pt x="157094" y="253035"/>
                      <a:pt x="108411" y="210702"/>
                    </a:cubicBezTo>
                    <a:cubicBezTo>
                      <a:pt x="59728" y="168369"/>
                      <a:pt x="14748" y="14381"/>
                      <a:pt x="3636" y="1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 1276">
                <a:extLst>
                  <a:ext uri="{FF2B5EF4-FFF2-40B4-BE49-F238E27FC236}">
                    <a16:creationId xmlns:a16="http://schemas.microsoft.com/office/drawing/2014/main" id="{BFCE2927-F1C0-1716-329F-54CE4D267355}"/>
                  </a:ext>
                </a:extLst>
              </p:cNvPr>
              <p:cNvSpPr/>
              <p:nvPr/>
            </p:nvSpPr>
            <p:spPr>
              <a:xfrm>
                <a:off x="3225709" y="6794141"/>
                <a:ext cx="195062" cy="324911"/>
              </a:xfrm>
              <a:custGeom>
                <a:avLst/>
                <a:gdLst>
                  <a:gd name="connsiteX0" fmla="*/ 91 w 195062"/>
                  <a:gd name="connsiteY0" fmla="*/ 359 h 324911"/>
                  <a:gd name="connsiteX1" fmla="*/ 165191 w 195062"/>
                  <a:gd name="connsiteY1" fmla="*/ 171809 h 324911"/>
                  <a:gd name="connsiteX2" fmla="*/ 152491 w 195062"/>
                  <a:gd name="connsiteY2" fmla="*/ 324209 h 324911"/>
                  <a:gd name="connsiteX3" fmla="*/ 190591 w 195062"/>
                  <a:gd name="connsiteY3" fmla="*/ 219434 h 324911"/>
                  <a:gd name="connsiteX4" fmla="*/ 91 w 195062"/>
                  <a:gd name="connsiteY4" fmla="*/ 359 h 32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62" h="324911">
                    <a:moveTo>
                      <a:pt x="91" y="359"/>
                    </a:moveTo>
                    <a:cubicBezTo>
                      <a:pt x="-4142" y="-7578"/>
                      <a:pt x="139791" y="117834"/>
                      <a:pt x="165191" y="171809"/>
                    </a:cubicBezTo>
                    <a:cubicBezTo>
                      <a:pt x="190591" y="225784"/>
                      <a:pt x="148258" y="316272"/>
                      <a:pt x="152491" y="324209"/>
                    </a:cubicBezTo>
                    <a:cubicBezTo>
                      <a:pt x="156724" y="332146"/>
                      <a:pt x="210699" y="271292"/>
                      <a:pt x="190591" y="219434"/>
                    </a:cubicBezTo>
                    <a:cubicBezTo>
                      <a:pt x="170483" y="167576"/>
                      <a:pt x="4324" y="8296"/>
                      <a:pt x="91" y="3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 1277">
                <a:extLst>
                  <a:ext uri="{FF2B5EF4-FFF2-40B4-BE49-F238E27FC236}">
                    <a16:creationId xmlns:a16="http://schemas.microsoft.com/office/drawing/2014/main" id="{3C2A7A8E-AC59-6D58-42A9-C5B62206B57F}"/>
                  </a:ext>
                </a:extLst>
              </p:cNvPr>
              <p:cNvSpPr/>
              <p:nvPr/>
            </p:nvSpPr>
            <p:spPr>
              <a:xfrm>
                <a:off x="2688911" y="6450487"/>
                <a:ext cx="275946" cy="1445843"/>
              </a:xfrm>
              <a:custGeom>
                <a:avLst/>
                <a:gdLst>
                  <a:gd name="connsiteX0" fmla="*/ 273364 w 275946"/>
                  <a:gd name="connsiteY0" fmla="*/ 10638 h 1445843"/>
                  <a:gd name="connsiteX1" fmla="*/ 200339 w 275946"/>
                  <a:gd name="connsiteY1" fmla="*/ 239238 h 1445843"/>
                  <a:gd name="connsiteX2" fmla="*/ 108264 w 275946"/>
                  <a:gd name="connsiteY2" fmla="*/ 728188 h 1445843"/>
                  <a:gd name="connsiteX3" fmla="*/ 130489 w 275946"/>
                  <a:gd name="connsiteY3" fmla="*/ 639288 h 1445843"/>
                  <a:gd name="connsiteX4" fmla="*/ 57464 w 275946"/>
                  <a:gd name="connsiteY4" fmla="*/ 934563 h 1445843"/>
                  <a:gd name="connsiteX5" fmla="*/ 9839 w 275946"/>
                  <a:gd name="connsiteY5" fmla="*/ 1194913 h 1445843"/>
                  <a:gd name="connsiteX6" fmla="*/ 9839 w 275946"/>
                  <a:gd name="connsiteY6" fmla="*/ 1337788 h 1445843"/>
                  <a:gd name="connsiteX7" fmla="*/ 114614 w 275946"/>
                  <a:gd name="connsiteY7" fmla="*/ 1445738 h 1445843"/>
                  <a:gd name="connsiteX8" fmla="*/ 25714 w 275946"/>
                  <a:gd name="connsiteY8" fmla="*/ 1318738 h 1445843"/>
                  <a:gd name="connsiteX9" fmla="*/ 105089 w 275946"/>
                  <a:gd name="connsiteY9" fmla="*/ 563088 h 1445843"/>
                  <a:gd name="connsiteX10" fmla="*/ 273364 w 275946"/>
                  <a:gd name="connsiteY10" fmla="*/ 10638 h 144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946" h="1445843">
                    <a:moveTo>
                      <a:pt x="273364" y="10638"/>
                    </a:moveTo>
                    <a:cubicBezTo>
                      <a:pt x="289239" y="-43337"/>
                      <a:pt x="227856" y="119646"/>
                      <a:pt x="200339" y="239238"/>
                    </a:cubicBezTo>
                    <a:cubicBezTo>
                      <a:pt x="172822" y="358830"/>
                      <a:pt x="119906" y="661513"/>
                      <a:pt x="108264" y="728188"/>
                    </a:cubicBezTo>
                    <a:cubicBezTo>
                      <a:pt x="96622" y="794863"/>
                      <a:pt x="138956" y="604892"/>
                      <a:pt x="130489" y="639288"/>
                    </a:cubicBezTo>
                    <a:cubicBezTo>
                      <a:pt x="122022" y="673684"/>
                      <a:pt x="77572" y="841959"/>
                      <a:pt x="57464" y="934563"/>
                    </a:cubicBezTo>
                    <a:cubicBezTo>
                      <a:pt x="37356" y="1027167"/>
                      <a:pt x="17776" y="1127709"/>
                      <a:pt x="9839" y="1194913"/>
                    </a:cubicBezTo>
                    <a:cubicBezTo>
                      <a:pt x="1902" y="1262117"/>
                      <a:pt x="-7623" y="1295984"/>
                      <a:pt x="9839" y="1337788"/>
                    </a:cubicBezTo>
                    <a:cubicBezTo>
                      <a:pt x="27301" y="1379592"/>
                      <a:pt x="111968" y="1448913"/>
                      <a:pt x="114614" y="1445738"/>
                    </a:cubicBezTo>
                    <a:cubicBezTo>
                      <a:pt x="117260" y="1442563"/>
                      <a:pt x="27301" y="1465846"/>
                      <a:pt x="25714" y="1318738"/>
                    </a:cubicBezTo>
                    <a:cubicBezTo>
                      <a:pt x="24127" y="1171630"/>
                      <a:pt x="65931" y="777401"/>
                      <a:pt x="105089" y="563088"/>
                    </a:cubicBezTo>
                    <a:cubicBezTo>
                      <a:pt x="144247" y="348776"/>
                      <a:pt x="257489" y="64613"/>
                      <a:pt x="273364" y="106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 1278">
                <a:extLst>
                  <a:ext uri="{FF2B5EF4-FFF2-40B4-BE49-F238E27FC236}">
                    <a16:creationId xmlns:a16="http://schemas.microsoft.com/office/drawing/2014/main" id="{431320B9-3900-9B4F-A552-EC0680836A0F}"/>
                  </a:ext>
                </a:extLst>
              </p:cNvPr>
              <p:cNvSpPr/>
              <p:nvPr/>
            </p:nvSpPr>
            <p:spPr>
              <a:xfrm>
                <a:off x="4098752" y="6882590"/>
                <a:ext cx="140229" cy="180837"/>
              </a:xfrm>
              <a:custGeom>
                <a:avLst/>
                <a:gdLst>
                  <a:gd name="connsiteX0" fmla="*/ 173 w 140229"/>
                  <a:gd name="connsiteY0" fmla="*/ 810 h 180837"/>
                  <a:gd name="connsiteX1" fmla="*/ 76373 w 140229"/>
                  <a:gd name="connsiteY1" fmla="*/ 89710 h 180837"/>
                  <a:gd name="connsiteX2" fmla="*/ 139873 w 140229"/>
                  <a:gd name="connsiteY2" fmla="*/ 178610 h 180837"/>
                  <a:gd name="connsiteX3" fmla="*/ 98598 w 140229"/>
                  <a:gd name="connsiteY3" fmla="*/ 143685 h 180837"/>
                  <a:gd name="connsiteX4" fmla="*/ 173 w 140229"/>
                  <a:gd name="connsiteY4" fmla="*/ 810 h 18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229" h="180837">
                    <a:moveTo>
                      <a:pt x="173" y="810"/>
                    </a:moveTo>
                    <a:cubicBezTo>
                      <a:pt x="-3531" y="-8186"/>
                      <a:pt x="53090" y="60077"/>
                      <a:pt x="76373" y="89710"/>
                    </a:cubicBezTo>
                    <a:cubicBezTo>
                      <a:pt x="99656" y="119343"/>
                      <a:pt x="136169" y="169614"/>
                      <a:pt x="139873" y="178610"/>
                    </a:cubicBezTo>
                    <a:cubicBezTo>
                      <a:pt x="143577" y="187606"/>
                      <a:pt x="117648" y="168027"/>
                      <a:pt x="98598" y="143685"/>
                    </a:cubicBezTo>
                    <a:cubicBezTo>
                      <a:pt x="79548" y="119343"/>
                      <a:pt x="3877" y="9806"/>
                      <a:pt x="173" y="8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 1279">
                <a:extLst>
                  <a:ext uri="{FF2B5EF4-FFF2-40B4-BE49-F238E27FC236}">
                    <a16:creationId xmlns:a16="http://schemas.microsoft.com/office/drawing/2014/main" id="{E960BDC9-B844-379A-4938-7D6C9A387F1F}"/>
                  </a:ext>
                </a:extLst>
              </p:cNvPr>
              <p:cNvSpPr/>
              <p:nvPr/>
            </p:nvSpPr>
            <p:spPr>
              <a:xfrm>
                <a:off x="4095747" y="6937122"/>
                <a:ext cx="111791" cy="133704"/>
              </a:xfrm>
              <a:custGeom>
                <a:avLst/>
                <a:gdLst>
                  <a:gd name="connsiteX0" fmla="*/ 3 w 111791"/>
                  <a:gd name="connsiteY0" fmla="*/ 253 h 133704"/>
                  <a:gd name="connsiteX1" fmla="*/ 73028 w 111791"/>
                  <a:gd name="connsiteY1" fmla="*/ 54228 h 133704"/>
                  <a:gd name="connsiteX2" fmla="*/ 111128 w 111791"/>
                  <a:gd name="connsiteY2" fmla="*/ 133603 h 133704"/>
                  <a:gd name="connsiteX3" fmla="*/ 95253 w 111791"/>
                  <a:gd name="connsiteY3" fmla="*/ 70103 h 133704"/>
                  <a:gd name="connsiteX4" fmla="*/ 69853 w 111791"/>
                  <a:gd name="connsiteY4" fmla="*/ 35178 h 133704"/>
                  <a:gd name="connsiteX5" fmla="*/ 3 w 111791"/>
                  <a:gd name="connsiteY5" fmla="*/ 253 h 13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791" h="133704">
                    <a:moveTo>
                      <a:pt x="3" y="253"/>
                    </a:moveTo>
                    <a:cubicBezTo>
                      <a:pt x="532" y="3428"/>
                      <a:pt x="54507" y="32003"/>
                      <a:pt x="73028" y="54228"/>
                    </a:cubicBezTo>
                    <a:cubicBezTo>
                      <a:pt x="91549" y="76453"/>
                      <a:pt x="107424" y="130957"/>
                      <a:pt x="111128" y="133603"/>
                    </a:cubicBezTo>
                    <a:cubicBezTo>
                      <a:pt x="114832" y="136249"/>
                      <a:pt x="102132" y="86507"/>
                      <a:pt x="95253" y="70103"/>
                    </a:cubicBezTo>
                    <a:cubicBezTo>
                      <a:pt x="88374" y="53699"/>
                      <a:pt x="80436" y="45761"/>
                      <a:pt x="69853" y="35178"/>
                    </a:cubicBezTo>
                    <a:cubicBezTo>
                      <a:pt x="59270" y="24595"/>
                      <a:pt x="-526" y="-2922"/>
                      <a:pt x="3" y="2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 1280">
                <a:extLst>
                  <a:ext uri="{FF2B5EF4-FFF2-40B4-BE49-F238E27FC236}">
                    <a16:creationId xmlns:a16="http://schemas.microsoft.com/office/drawing/2014/main" id="{6477461E-096E-51AF-1B82-D4563EB83BD4}"/>
                  </a:ext>
                </a:extLst>
              </p:cNvPr>
              <p:cNvSpPr/>
              <p:nvPr/>
            </p:nvSpPr>
            <p:spPr>
              <a:xfrm>
                <a:off x="4075198" y="6914571"/>
                <a:ext cx="119492" cy="149458"/>
              </a:xfrm>
              <a:custGeom>
                <a:avLst/>
                <a:gdLst>
                  <a:gd name="connsiteX0" fmla="*/ 1502 w 119492"/>
                  <a:gd name="connsiteY0" fmla="*/ 579 h 149458"/>
                  <a:gd name="connsiteX1" fmla="*/ 26902 w 119492"/>
                  <a:gd name="connsiteY1" fmla="*/ 83129 h 149458"/>
                  <a:gd name="connsiteX2" fmla="*/ 118977 w 119492"/>
                  <a:gd name="connsiteY2" fmla="*/ 146629 h 149458"/>
                  <a:gd name="connsiteX3" fmla="*/ 61827 w 119492"/>
                  <a:gd name="connsiteY3" fmla="*/ 127579 h 149458"/>
                  <a:gd name="connsiteX4" fmla="*/ 1502 w 119492"/>
                  <a:gd name="connsiteY4" fmla="*/ 579 h 14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492" h="149458">
                    <a:moveTo>
                      <a:pt x="1502" y="579"/>
                    </a:moveTo>
                    <a:cubicBezTo>
                      <a:pt x="-4319" y="-6829"/>
                      <a:pt x="7323" y="58787"/>
                      <a:pt x="26902" y="83129"/>
                    </a:cubicBezTo>
                    <a:cubicBezTo>
                      <a:pt x="46481" y="107471"/>
                      <a:pt x="113156" y="139221"/>
                      <a:pt x="118977" y="146629"/>
                    </a:cubicBezTo>
                    <a:cubicBezTo>
                      <a:pt x="124798" y="154037"/>
                      <a:pt x="79819" y="146629"/>
                      <a:pt x="61827" y="127579"/>
                    </a:cubicBezTo>
                    <a:cubicBezTo>
                      <a:pt x="43835" y="108529"/>
                      <a:pt x="7323" y="7987"/>
                      <a:pt x="1502" y="5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 1281">
                <a:extLst>
                  <a:ext uri="{FF2B5EF4-FFF2-40B4-BE49-F238E27FC236}">
                    <a16:creationId xmlns:a16="http://schemas.microsoft.com/office/drawing/2014/main" id="{2E0A5B8E-8F0F-9E96-16FF-22A3B3F1506A}"/>
                  </a:ext>
                </a:extLst>
              </p:cNvPr>
              <p:cNvSpPr/>
              <p:nvPr/>
            </p:nvSpPr>
            <p:spPr>
              <a:xfrm>
                <a:off x="3936853" y="7521458"/>
                <a:ext cx="147613" cy="102034"/>
              </a:xfrm>
              <a:custGeom>
                <a:avLst/>
                <a:gdLst>
                  <a:gd name="connsiteX0" fmla="*/ 147 w 147613"/>
                  <a:gd name="connsiteY0" fmla="*/ 117 h 102034"/>
                  <a:gd name="connsiteX1" fmla="*/ 108097 w 147613"/>
                  <a:gd name="connsiteY1" fmla="*/ 57267 h 102034"/>
                  <a:gd name="connsiteX2" fmla="*/ 143022 w 147613"/>
                  <a:gd name="connsiteY2" fmla="*/ 101717 h 102034"/>
                  <a:gd name="connsiteX3" fmla="*/ 133497 w 147613"/>
                  <a:gd name="connsiteY3" fmla="*/ 73142 h 102034"/>
                  <a:gd name="connsiteX4" fmla="*/ 147 w 147613"/>
                  <a:gd name="connsiteY4" fmla="*/ 117 h 10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613" h="102034">
                    <a:moveTo>
                      <a:pt x="147" y="117"/>
                    </a:moveTo>
                    <a:cubicBezTo>
                      <a:pt x="-4086" y="-2529"/>
                      <a:pt x="84285" y="40334"/>
                      <a:pt x="108097" y="57267"/>
                    </a:cubicBezTo>
                    <a:cubicBezTo>
                      <a:pt x="131910" y="74200"/>
                      <a:pt x="138789" y="99071"/>
                      <a:pt x="143022" y="101717"/>
                    </a:cubicBezTo>
                    <a:cubicBezTo>
                      <a:pt x="147255" y="104363"/>
                      <a:pt x="154135" y="90075"/>
                      <a:pt x="133497" y="73142"/>
                    </a:cubicBezTo>
                    <a:cubicBezTo>
                      <a:pt x="112860" y="56209"/>
                      <a:pt x="4380" y="2763"/>
                      <a:pt x="147" y="1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 1282">
                <a:extLst>
                  <a:ext uri="{FF2B5EF4-FFF2-40B4-BE49-F238E27FC236}">
                    <a16:creationId xmlns:a16="http://schemas.microsoft.com/office/drawing/2014/main" id="{A1A37716-8020-97E2-D83E-230FA9D05267}"/>
                  </a:ext>
                </a:extLst>
              </p:cNvPr>
              <p:cNvSpPr/>
              <p:nvPr/>
            </p:nvSpPr>
            <p:spPr>
              <a:xfrm>
                <a:off x="3941773" y="7511751"/>
                <a:ext cx="132817" cy="74943"/>
              </a:xfrm>
              <a:custGeom>
                <a:avLst/>
                <a:gdLst>
                  <a:gd name="connsiteX0" fmla="*/ 1577 w 132817"/>
                  <a:gd name="connsiteY0" fmla="*/ 299 h 74943"/>
                  <a:gd name="connsiteX1" fmla="*/ 131752 w 132817"/>
                  <a:gd name="connsiteY1" fmla="*/ 73324 h 74943"/>
                  <a:gd name="connsiteX2" fmla="*/ 61902 w 132817"/>
                  <a:gd name="connsiteY2" fmla="*/ 47924 h 74943"/>
                  <a:gd name="connsiteX3" fmla="*/ 1577 w 132817"/>
                  <a:gd name="connsiteY3" fmla="*/ 299 h 74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817" h="74943">
                    <a:moveTo>
                      <a:pt x="1577" y="299"/>
                    </a:moveTo>
                    <a:cubicBezTo>
                      <a:pt x="13219" y="4532"/>
                      <a:pt x="121698" y="65387"/>
                      <a:pt x="131752" y="73324"/>
                    </a:cubicBezTo>
                    <a:cubicBezTo>
                      <a:pt x="141806" y="81261"/>
                      <a:pt x="77777" y="57978"/>
                      <a:pt x="61902" y="47924"/>
                    </a:cubicBezTo>
                    <a:cubicBezTo>
                      <a:pt x="46027" y="37870"/>
                      <a:pt x="-10065" y="-3934"/>
                      <a:pt x="1577" y="2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 1283">
                <a:extLst>
                  <a:ext uri="{FF2B5EF4-FFF2-40B4-BE49-F238E27FC236}">
                    <a16:creationId xmlns:a16="http://schemas.microsoft.com/office/drawing/2014/main" id="{E8D5C988-9EA4-414A-A45E-D6DECA4B83BE}"/>
                  </a:ext>
                </a:extLst>
              </p:cNvPr>
              <p:cNvSpPr/>
              <p:nvPr/>
            </p:nvSpPr>
            <p:spPr>
              <a:xfrm>
                <a:off x="3917022" y="7499090"/>
                <a:ext cx="153444" cy="140078"/>
              </a:xfrm>
              <a:custGeom>
                <a:avLst/>
                <a:gdLst>
                  <a:gd name="connsiteX0" fmla="*/ 928 w 153444"/>
                  <a:gd name="connsiteY0" fmla="*/ 260 h 140078"/>
                  <a:gd name="connsiteX1" fmla="*/ 16803 w 153444"/>
                  <a:gd name="connsiteY1" fmla="*/ 76460 h 140078"/>
                  <a:gd name="connsiteX2" fmla="*/ 54903 w 153444"/>
                  <a:gd name="connsiteY2" fmla="*/ 114560 h 140078"/>
                  <a:gd name="connsiteX3" fmla="*/ 112053 w 153444"/>
                  <a:gd name="connsiteY3" fmla="*/ 139960 h 140078"/>
                  <a:gd name="connsiteX4" fmla="*/ 153328 w 153444"/>
                  <a:gd name="connsiteY4" fmla="*/ 124085 h 140078"/>
                  <a:gd name="connsiteX5" fmla="*/ 121578 w 153444"/>
                  <a:gd name="connsiteY5" fmla="*/ 124085 h 140078"/>
                  <a:gd name="connsiteX6" fmla="*/ 42203 w 153444"/>
                  <a:gd name="connsiteY6" fmla="*/ 105035 h 140078"/>
                  <a:gd name="connsiteX7" fmla="*/ 928 w 153444"/>
                  <a:gd name="connsiteY7" fmla="*/ 260 h 140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444" h="140078">
                    <a:moveTo>
                      <a:pt x="928" y="260"/>
                    </a:moveTo>
                    <a:cubicBezTo>
                      <a:pt x="-3305" y="-4502"/>
                      <a:pt x="7807" y="57410"/>
                      <a:pt x="16803" y="76460"/>
                    </a:cubicBezTo>
                    <a:cubicBezTo>
                      <a:pt x="25799" y="95510"/>
                      <a:pt x="39028" y="103977"/>
                      <a:pt x="54903" y="114560"/>
                    </a:cubicBezTo>
                    <a:cubicBezTo>
                      <a:pt x="70778" y="125143"/>
                      <a:pt x="95649" y="138373"/>
                      <a:pt x="112053" y="139960"/>
                    </a:cubicBezTo>
                    <a:cubicBezTo>
                      <a:pt x="128457" y="141547"/>
                      <a:pt x="151741" y="126731"/>
                      <a:pt x="153328" y="124085"/>
                    </a:cubicBezTo>
                    <a:cubicBezTo>
                      <a:pt x="154916" y="121439"/>
                      <a:pt x="140099" y="127260"/>
                      <a:pt x="121578" y="124085"/>
                    </a:cubicBezTo>
                    <a:cubicBezTo>
                      <a:pt x="103057" y="120910"/>
                      <a:pt x="59666" y="121439"/>
                      <a:pt x="42203" y="105035"/>
                    </a:cubicBezTo>
                    <a:cubicBezTo>
                      <a:pt x="24741" y="88631"/>
                      <a:pt x="5161" y="5022"/>
                      <a:pt x="928" y="2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 1284">
                <a:extLst>
                  <a:ext uri="{FF2B5EF4-FFF2-40B4-BE49-F238E27FC236}">
                    <a16:creationId xmlns:a16="http://schemas.microsoft.com/office/drawing/2014/main" id="{B5229E64-3604-5FB2-EB7C-7EAE05CB47C9}"/>
                  </a:ext>
                </a:extLst>
              </p:cNvPr>
              <p:cNvSpPr/>
              <p:nvPr/>
            </p:nvSpPr>
            <p:spPr>
              <a:xfrm>
                <a:off x="3946304" y="7540625"/>
                <a:ext cx="138297" cy="85139"/>
              </a:xfrm>
              <a:custGeom>
                <a:avLst/>
                <a:gdLst>
                  <a:gd name="connsiteX0" fmla="*/ 221 w 138297"/>
                  <a:gd name="connsiteY0" fmla="*/ 0 h 85139"/>
                  <a:gd name="connsiteX1" fmla="*/ 133571 w 138297"/>
                  <a:gd name="connsiteY1" fmla="*/ 76200 h 85139"/>
                  <a:gd name="connsiteX2" fmla="*/ 101821 w 138297"/>
                  <a:gd name="connsiteY2" fmla="*/ 76200 h 85139"/>
                  <a:gd name="connsiteX3" fmla="*/ 221 w 138297"/>
                  <a:gd name="connsiteY3" fmla="*/ 0 h 8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297" h="85139">
                    <a:moveTo>
                      <a:pt x="221" y="0"/>
                    </a:moveTo>
                    <a:cubicBezTo>
                      <a:pt x="5513" y="0"/>
                      <a:pt x="116638" y="63500"/>
                      <a:pt x="133571" y="76200"/>
                    </a:cubicBezTo>
                    <a:cubicBezTo>
                      <a:pt x="150504" y="88900"/>
                      <a:pt x="117696" y="87313"/>
                      <a:pt x="101821" y="76200"/>
                    </a:cubicBezTo>
                    <a:cubicBezTo>
                      <a:pt x="85946" y="65088"/>
                      <a:pt x="-5071" y="0"/>
                      <a:pt x="221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 1285">
                <a:extLst>
                  <a:ext uri="{FF2B5EF4-FFF2-40B4-BE49-F238E27FC236}">
                    <a16:creationId xmlns:a16="http://schemas.microsoft.com/office/drawing/2014/main" id="{B091BB5B-1C94-B8AC-11FA-B09FFA03585C}"/>
                  </a:ext>
                </a:extLst>
              </p:cNvPr>
              <p:cNvSpPr/>
              <p:nvPr/>
            </p:nvSpPr>
            <p:spPr>
              <a:xfrm>
                <a:off x="4213160" y="3786292"/>
                <a:ext cx="284090" cy="486605"/>
              </a:xfrm>
              <a:custGeom>
                <a:avLst/>
                <a:gdLst>
                  <a:gd name="connsiteX0" fmla="*/ 25465 w 284090"/>
                  <a:gd name="connsiteY0" fmla="*/ 1483 h 486605"/>
                  <a:gd name="connsiteX1" fmla="*/ 282640 w 284090"/>
                  <a:gd name="connsiteY1" fmla="*/ 477733 h 486605"/>
                  <a:gd name="connsiteX2" fmla="*/ 133415 w 284090"/>
                  <a:gd name="connsiteY2" fmla="*/ 322158 h 486605"/>
                  <a:gd name="connsiteX3" fmla="*/ 209615 w 284090"/>
                  <a:gd name="connsiteY3" fmla="*/ 455508 h 486605"/>
                  <a:gd name="connsiteX4" fmla="*/ 82615 w 284090"/>
                  <a:gd name="connsiteY4" fmla="*/ 169758 h 486605"/>
                  <a:gd name="connsiteX5" fmla="*/ 65 w 284090"/>
                  <a:gd name="connsiteY5" fmla="*/ 112608 h 486605"/>
                  <a:gd name="connsiteX6" fmla="*/ 95315 w 284090"/>
                  <a:gd name="connsiteY6" fmla="*/ 172933 h 486605"/>
                  <a:gd name="connsiteX7" fmla="*/ 209615 w 284090"/>
                  <a:gd name="connsiteY7" fmla="*/ 322158 h 486605"/>
                  <a:gd name="connsiteX8" fmla="*/ 25465 w 284090"/>
                  <a:gd name="connsiteY8" fmla="*/ 1483 h 48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090" h="486605">
                    <a:moveTo>
                      <a:pt x="25465" y="1483"/>
                    </a:moveTo>
                    <a:cubicBezTo>
                      <a:pt x="37636" y="27412"/>
                      <a:pt x="264648" y="424287"/>
                      <a:pt x="282640" y="477733"/>
                    </a:cubicBezTo>
                    <a:cubicBezTo>
                      <a:pt x="300632" y="531179"/>
                      <a:pt x="145586" y="325862"/>
                      <a:pt x="133415" y="322158"/>
                    </a:cubicBezTo>
                    <a:cubicBezTo>
                      <a:pt x="121244" y="318454"/>
                      <a:pt x="218082" y="480908"/>
                      <a:pt x="209615" y="455508"/>
                    </a:cubicBezTo>
                    <a:cubicBezTo>
                      <a:pt x="201148" y="430108"/>
                      <a:pt x="117540" y="226908"/>
                      <a:pt x="82615" y="169758"/>
                    </a:cubicBezTo>
                    <a:cubicBezTo>
                      <a:pt x="47690" y="112608"/>
                      <a:pt x="-2052" y="112079"/>
                      <a:pt x="65" y="112608"/>
                    </a:cubicBezTo>
                    <a:cubicBezTo>
                      <a:pt x="2182" y="113137"/>
                      <a:pt x="60390" y="138008"/>
                      <a:pt x="95315" y="172933"/>
                    </a:cubicBezTo>
                    <a:cubicBezTo>
                      <a:pt x="130240" y="207858"/>
                      <a:pt x="216494" y="346500"/>
                      <a:pt x="209615" y="322158"/>
                    </a:cubicBezTo>
                    <a:cubicBezTo>
                      <a:pt x="202736" y="297816"/>
                      <a:pt x="13294" y="-24446"/>
                      <a:pt x="25465" y="14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 1286">
                <a:extLst>
                  <a:ext uri="{FF2B5EF4-FFF2-40B4-BE49-F238E27FC236}">
                    <a16:creationId xmlns:a16="http://schemas.microsoft.com/office/drawing/2014/main" id="{EBE8309B-206F-AE50-F15C-120CD1CF51AF}"/>
                  </a:ext>
                </a:extLst>
              </p:cNvPr>
              <p:cNvSpPr/>
              <p:nvPr/>
            </p:nvSpPr>
            <p:spPr>
              <a:xfrm>
                <a:off x="4238623" y="4098626"/>
                <a:ext cx="152440" cy="619582"/>
              </a:xfrm>
              <a:custGeom>
                <a:avLst/>
                <a:gdLst>
                  <a:gd name="connsiteX0" fmla="*/ 2 w 152440"/>
                  <a:gd name="connsiteY0" fmla="*/ 299 h 619582"/>
                  <a:gd name="connsiteX1" fmla="*/ 123827 w 152440"/>
                  <a:gd name="connsiteY1" fmla="*/ 270174 h 619582"/>
                  <a:gd name="connsiteX2" fmla="*/ 152402 w 152440"/>
                  <a:gd name="connsiteY2" fmla="*/ 619424 h 619582"/>
                  <a:gd name="connsiteX3" fmla="*/ 127002 w 152440"/>
                  <a:gd name="connsiteY3" fmla="*/ 225724 h 619582"/>
                  <a:gd name="connsiteX4" fmla="*/ 2 w 152440"/>
                  <a:gd name="connsiteY4" fmla="*/ 299 h 61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40" h="619582">
                    <a:moveTo>
                      <a:pt x="2" y="299"/>
                    </a:moveTo>
                    <a:cubicBezTo>
                      <a:pt x="-527" y="7707"/>
                      <a:pt x="98427" y="166987"/>
                      <a:pt x="123827" y="270174"/>
                    </a:cubicBezTo>
                    <a:cubicBezTo>
                      <a:pt x="149227" y="373361"/>
                      <a:pt x="151873" y="626832"/>
                      <a:pt x="152402" y="619424"/>
                    </a:cubicBezTo>
                    <a:cubicBezTo>
                      <a:pt x="152931" y="612016"/>
                      <a:pt x="148169" y="326795"/>
                      <a:pt x="127002" y="225724"/>
                    </a:cubicBezTo>
                    <a:cubicBezTo>
                      <a:pt x="105835" y="124653"/>
                      <a:pt x="531" y="-7109"/>
                      <a:pt x="2" y="2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8" name="フリーフォーム 1287">
                <a:extLst>
                  <a:ext uri="{FF2B5EF4-FFF2-40B4-BE49-F238E27FC236}">
                    <a16:creationId xmlns:a16="http://schemas.microsoft.com/office/drawing/2014/main" id="{DB2C3894-1970-E218-32BD-FE1ECD4149C5}"/>
                  </a:ext>
                </a:extLst>
              </p:cNvPr>
              <p:cNvSpPr/>
              <p:nvPr/>
            </p:nvSpPr>
            <p:spPr>
              <a:xfrm>
                <a:off x="4240555" y="4149667"/>
                <a:ext cx="40297" cy="525065"/>
              </a:xfrm>
              <a:custGeom>
                <a:avLst/>
                <a:gdLst>
                  <a:gd name="connsiteX0" fmla="*/ 7595 w 40297"/>
                  <a:gd name="connsiteY0" fmla="*/ 58 h 525065"/>
                  <a:gd name="connsiteX1" fmla="*/ 29820 w 40297"/>
                  <a:gd name="connsiteY1" fmla="*/ 276283 h 525065"/>
                  <a:gd name="connsiteX2" fmla="*/ 39345 w 40297"/>
                  <a:gd name="connsiteY2" fmla="*/ 523933 h 525065"/>
                  <a:gd name="connsiteX3" fmla="*/ 7595 w 40297"/>
                  <a:gd name="connsiteY3" fmla="*/ 174683 h 525065"/>
                  <a:gd name="connsiteX4" fmla="*/ 1245 w 40297"/>
                  <a:gd name="connsiteY4" fmla="*/ 250883 h 525065"/>
                  <a:gd name="connsiteX5" fmla="*/ 7595 w 40297"/>
                  <a:gd name="connsiteY5" fmla="*/ 58 h 525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297" h="525065">
                    <a:moveTo>
                      <a:pt x="7595" y="58"/>
                    </a:moveTo>
                    <a:cubicBezTo>
                      <a:pt x="12357" y="4291"/>
                      <a:pt x="24528" y="188971"/>
                      <a:pt x="29820" y="276283"/>
                    </a:cubicBezTo>
                    <a:cubicBezTo>
                      <a:pt x="35112" y="363596"/>
                      <a:pt x="43049" y="540866"/>
                      <a:pt x="39345" y="523933"/>
                    </a:cubicBezTo>
                    <a:cubicBezTo>
                      <a:pt x="35641" y="507000"/>
                      <a:pt x="13945" y="220191"/>
                      <a:pt x="7595" y="174683"/>
                    </a:cubicBezTo>
                    <a:cubicBezTo>
                      <a:pt x="1245" y="129175"/>
                      <a:pt x="-1930" y="277341"/>
                      <a:pt x="1245" y="250883"/>
                    </a:cubicBezTo>
                    <a:cubicBezTo>
                      <a:pt x="4420" y="224425"/>
                      <a:pt x="2833" y="-4175"/>
                      <a:pt x="7595" y="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9" name="フリーフォーム 1288">
                <a:extLst>
                  <a:ext uri="{FF2B5EF4-FFF2-40B4-BE49-F238E27FC236}">
                    <a16:creationId xmlns:a16="http://schemas.microsoft.com/office/drawing/2014/main" id="{A813A748-73DA-AF3C-9CD4-4ADC3F415FD9}"/>
                  </a:ext>
                </a:extLst>
              </p:cNvPr>
              <p:cNvSpPr/>
              <p:nvPr/>
            </p:nvSpPr>
            <p:spPr>
              <a:xfrm>
                <a:off x="4326665" y="4289104"/>
                <a:ext cx="35791" cy="419546"/>
              </a:xfrm>
              <a:custGeom>
                <a:avLst/>
                <a:gdLst>
                  <a:gd name="connsiteX0" fmla="*/ 860 w 35791"/>
                  <a:gd name="connsiteY0" fmla="*/ 321 h 419546"/>
                  <a:gd name="connsiteX1" fmla="*/ 35785 w 35791"/>
                  <a:gd name="connsiteY1" fmla="*/ 222571 h 419546"/>
                  <a:gd name="connsiteX2" fmla="*/ 4035 w 35791"/>
                  <a:gd name="connsiteY2" fmla="*/ 419421 h 419546"/>
                  <a:gd name="connsiteX3" fmla="*/ 19910 w 35791"/>
                  <a:gd name="connsiteY3" fmla="*/ 193996 h 419546"/>
                  <a:gd name="connsiteX4" fmla="*/ 10385 w 35791"/>
                  <a:gd name="connsiteY4" fmla="*/ 273371 h 419546"/>
                  <a:gd name="connsiteX5" fmla="*/ 860 w 35791"/>
                  <a:gd name="connsiteY5" fmla="*/ 321 h 41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91" h="419546">
                    <a:moveTo>
                      <a:pt x="860" y="321"/>
                    </a:moveTo>
                    <a:cubicBezTo>
                      <a:pt x="5093" y="-8146"/>
                      <a:pt x="35256" y="152721"/>
                      <a:pt x="35785" y="222571"/>
                    </a:cubicBezTo>
                    <a:cubicBezTo>
                      <a:pt x="36314" y="292421"/>
                      <a:pt x="6681" y="424183"/>
                      <a:pt x="4035" y="419421"/>
                    </a:cubicBezTo>
                    <a:cubicBezTo>
                      <a:pt x="1389" y="414659"/>
                      <a:pt x="18852" y="218338"/>
                      <a:pt x="19910" y="193996"/>
                    </a:cubicBezTo>
                    <a:cubicBezTo>
                      <a:pt x="20968" y="169654"/>
                      <a:pt x="11443" y="301946"/>
                      <a:pt x="10385" y="273371"/>
                    </a:cubicBezTo>
                    <a:cubicBezTo>
                      <a:pt x="9327" y="244796"/>
                      <a:pt x="-3373" y="8788"/>
                      <a:pt x="860" y="3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 1289">
                <a:extLst>
                  <a:ext uri="{FF2B5EF4-FFF2-40B4-BE49-F238E27FC236}">
                    <a16:creationId xmlns:a16="http://schemas.microsoft.com/office/drawing/2014/main" id="{B7884C2A-D458-232C-4E8A-A2C1F60E21A5}"/>
                  </a:ext>
                </a:extLst>
              </p:cNvPr>
              <p:cNvSpPr/>
              <p:nvPr/>
            </p:nvSpPr>
            <p:spPr>
              <a:xfrm>
                <a:off x="4511619" y="5544609"/>
                <a:ext cx="511998" cy="22249"/>
              </a:xfrm>
              <a:custGeom>
                <a:avLst/>
                <a:gdLst>
                  <a:gd name="connsiteX0" fmla="*/ 56 w 511998"/>
                  <a:gd name="connsiteY0" fmla="*/ 21166 h 22249"/>
                  <a:gd name="connsiteX1" fmla="*/ 260406 w 511998"/>
                  <a:gd name="connsiteY1" fmla="*/ 17991 h 22249"/>
                  <a:gd name="connsiteX2" fmla="*/ 508056 w 511998"/>
                  <a:gd name="connsiteY2" fmla="*/ 2116 h 22249"/>
                  <a:gd name="connsiteX3" fmla="*/ 419156 w 511998"/>
                  <a:gd name="connsiteY3" fmla="*/ 2116 h 22249"/>
                  <a:gd name="connsiteX4" fmla="*/ 282631 w 511998"/>
                  <a:gd name="connsiteY4" fmla="*/ 2116 h 22249"/>
                  <a:gd name="connsiteX5" fmla="*/ 56 w 511998"/>
                  <a:gd name="connsiteY5" fmla="*/ 21166 h 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1998" h="22249">
                    <a:moveTo>
                      <a:pt x="56" y="21166"/>
                    </a:moveTo>
                    <a:cubicBezTo>
                      <a:pt x="-3648" y="23812"/>
                      <a:pt x="175739" y="21166"/>
                      <a:pt x="260406" y="17991"/>
                    </a:cubicBezTo>
                    <a:cubicBezTo>
                      <a:pt x="345073" y="14816"/>
                      <a:pt x="481598" y="4762"/>
                      <a:pt x="508056" y="2116"/>
                    </a:cubicBezTo>
                    <a:cubicBezTo>
                      <a:pt x="534514" y="-530"/>
                      <a:pt x="419156" y="2116"/>
                      <a:pt x="419156" y="2116"/>
                    </a:cubicBezTo>
                    <a:cubicBezTo>
                      <a:pt x="381585" y="2116"/>
                      <a:pt x="349835" y="-2647"/>
                      <a:pt x="282631" y="2116"/>
                    </a:cubicBezTo>
                    <a:lnTo>
                      <a:pt x="56" y="211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 1290">
                <a:extLst>
                  <a:ext uri="{FF2B5EF4-FFF2-40B4-BE49-F238E27FC236}">
                    <a16:creationId xmlns:a16="http://schemas.microsoft.com/office/drawing/2014/main" id="{A680735C-4669-F29B-8B99-5B3EC1FE0DC5}"/>
                  </a:ext>
                </a:extLst>
              </p:cNvPr>
              <p:cNvSpPr/>
              <p:nvPr/>
            </p:nvSpPr>
            <p:spPr>
              <a:xfrm>
                <a:off x="4502150" y="5578475"/>
                <a:ext cx="533408" cy="15875"/>
              </a:xfrm>
              <a:custGeom>
                <a:avLst/>
                <a:gdLst>
                  <a:gd name="connsiteX0" fmla="*/ 0 w 533408"/>
                  <a:gd name="connsiteY0" fmla="*/ 15875 h 15875"/>
                  <a:gd name="connsiteX1" fmla="*/ 311150 w 533408"/>
                  <a:gd name="connsiteY1" fmla="*/ 0 h 15875"/>
                  <a:gd name="connsiteX2" fmla="*/ 533400 w 533408"/>
                  <a:gd name="connsiteY2" fmla="*/ 3175 h 15875"/>
                  <a:gd name="connsiteX3" fmla="*/ 320675 w 533408"/>
                  <a:gd name="connsiteY3" fmla="*/ 12700 h 15875"/>
                  <a:gd name="connsiteX4" fmla="*/ 0 w 533408"/>
                  <a:gd name="connsiteY4" fmla="*/ 15875 h 1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8" h="15875">
                    <a:moveTo>
                      <a:pt x="0" y="15875"/>
                    </a:moveTo>
                    <a:cubicBezTo>
                      <a:pt x="111125" y="8996"/>
                      <a:pt x="222250" y="2117"/>
                      <a:pt x="311150" y="0"/>
                    </a:cubicBezTo>
                    <a:lnTo>
                      <a:pt x="533400" y="3175"/>
                    </a:lnTo>
                    <a:cubicBezTo>
                      <a:pt x="534988" y="5292"/>
                      <a:pt x="320675" y="12700"/>
                      <a:pt x="320675" y="12700"/>
                    </a:cubicBezTo>
                    <a:lnTo>
                      <a:pt x="0" y="1587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 1291">
                <a:extLst>
                  <a:ext uri="{FF2B5EF4-FFF2-40B4-BE49-F238E27FC236}">
                    <a16:creationId xmlns:a16="http://schemas.microsoft.com/office/drawing/2014/main" id="{CE5EF57E-7067-817D-EFB1-6FD1CC74E8EC}"/>
                  </a:ext>
                </a:extLst>
              </p:cNvPr>
              <p:cNvSpPr/>
              <p:nvPr/>
            </p:nvSpPr>
            <p:spPr>
              <a:xfrm>
                <a:off x="4511247" y="5584690"/>
                <a:ext cx="515042" cy="38991"/>
              </a:xfrm>
              <a:custGeom>
                <a:avLst/>
                <a:gdLst>
                  <a:gd name="connsiteX0" fmla="*/ 428 w 515042"/>
                  <a:gd name="connsiteY0" fmla="*/ 25535 h 38991"/>
                  <a:gd name="connsiteX1" fmla="*/ 248078 w 515042"/>
                  <a:gd name="connsiteY1" fmla="*/ 38235 h 38991"/>
                  <a:gd name="connsiteX2" fmla="*/ 514778 w 515042"/>
                  <a:gd name="connsiteY2" fmla="*/ 135 h 38991"/>
                  <a:gd name="connsiteX3" fmla="*/ 295703 w 515042"/>
                  <a:gd name="connsiteY3" fmla="*/ 25535 h 38991"/>
                  <a:gd name="connsiteX4" fmla="*/ 190928 w 515042"/>
                  <a:gd name="connsiteY4" fmla="*/ 25535 h 38991"/>
                  <a:gd name="connsiteX5" fmla="*/ 428 w 515042"/>
                  <a:gd name="connsiteY5" fmla="*/ 25535 h 3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5042" h="38991">
                    <a:moveTo>
                      <a:pt x="428" y="25535"/>
                    </a:moveTo>
                    <a:cubicBezTo>
                      <a:pt x="9953" y="27652"/>
                      <a:pt x="162353" y="42468"/>
                      <a:pt x="248078" y="38235"/>
                    </a:cubicBezTo>
                    <a:cubicBezTo>
                      <a:pt x="333803" y="34002"/>
                      <a:pt x="506841" y="2252"/>
                      <a:pt x="514778" y="135"/>
                    </a:cubicBezTo>
                    <a:cubicBezTo>
                      <a:pt x="522715" y="-1982"/>
                      <a:pt x="349678" y="21302"/>
                      <a:pt x="295703" y="25535"/>
                    </a:cubicBezTo>
                    <a:cubicBezTo>
                      <a:pt x="241728" y="29768"/>
                      <a:pt x="239082" y="22360"/>
                      <a:pt x="190928" y="25535"/>
                    </a:cubicBezTo>
                    <a:cubicBezTo>
                      <a:pt x="142774" y="28710"/>
                      <a:pt x="-9097" y="23418"/>
                      <a:pt x="428" y="255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 1292">
                <a:extLst>
                  <a:ext uri="{FF2B5EF4-FFF2-40B4-BE49-F238E27FC236}">
                    <a16:creationId xmlns:a16="http://schemas.microsoft.com/office/drawing/2014/main" id="{3ABCC987-7632-24A2-0D33-B1F43A5E005D}"/>
                  </a:ext>
                </a:extLst>
              </p:cNvPr>
              <p:cNvSpPr/>
              <p:nvPr/>
            </p:nvSpPr>
            <p:spPr>
              <a:xfrm>
                <a:off x="4483100" y="5654326"/>
                <a:ext cx="50879" cy="790928"/>
              </a:xfrm>
              <a:custGeom>
                <a:avLst/>
                <a:gdLst>
                  <a:gd name="connsiteX0" fmla="*/ 50800 w 50879"/>
                  <a:gd name="connsiteY0" fmla="*/ 349 h 790928"/>
                  <a:gd name="connsiteX1" fmla="*/ 22225 w 50879"/>
                  <a:gd name="connsiteY1" fmla="*/ 238474 h 790928"/>
                  <a:gd name="connsiteX2" fmla="*/ 6350 w 50879"/>
                  <a:gd name="connsiteY2" fmla="*/ 790924 h 790928"/>
                  <a:gd name="connsiteX3" fmla="*/ 0 w 50879"/>
                  <a:gd name="connsiteY3" fmla="*/ 247999 h 790928"/>
                  <a:gd name="connsiteX4" fmla="*/ 6350 w 50879"/>
                  <a:gd name="connsiteY4" fmla="*/ 321024 h 790928"/>
                  <a:gd name="connsiteX5" fmla="*/ 12700 w 50879"/>
                  <a:gd name="connsiteY5" fmla="*/ 187674 h 790928"/>
                  <a:gd name="connsiteX6" fmla="*/ 50800 w 50879"/>
                  <a:gd name="connsiteY6" fmla="*/ 349 h 7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79" h="790928">
                    <a:moveTo>
                      <a:pt x="50800" y="349"/>
                    </a:moveTo>
                    <a:cubicBezTo>
                      <a:pt x="52387" y="8816"/>
                      <a:pt x="29633" y="106712"/>
                      <a:pt x="22225" y="238474"/>
                    </a:cubicBezTo>
                    <a:cubicBezTo>
                      <a:pt x="14817" y="370236"/>
                      <a:pt x="10054" y="789337"/>
                      <a:pt x="6350" y="790924"/>
                    </a:cubicBezTo>
                    <a:cubicBezTo>
                      <a:pt x="2646" y="792511"/>
                      <a:pt x="0" y="326316"/>
                      <a:pt x="0" y="247999"/>
                    </a:cubicBezTo>
                    <a:cubicBezTo>
                      <a:pt x="0" y="169682"/>
                      <a:pt x="4233" y="331078"/>
                      <a:pt x="6350" y="321024"/>
                    </a:cubicBezTo>
                    <a:cubicBezTo>
                      <a:pt x="8467" y="310970"/>
                      <a:pt x="7408" y="235828"/>
                      <a:pt x="12700" y="187674"/>
                    </a:cubicBezTo>
                    <a:cubicBezTo>
                      <a:pt x="17992" y="139520"/>
                      <a:pt x="49213" y="-8118"/>
                      <a:pt x="50800" y="3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 1293">
                <a:extLst>
                  <a:ext uri="{FF2B5EF4-FFF2-40B4-BE49-F238E27FC236}">
                    <a16:creationId xmlns:a16="http://schemas.microsoft.com/office/drawing/2014/main" id="{E083FB77-5A5D-F12F-D894-B52F56887BAB}"/>
                  </a:ext>
                </a:extLst>
              </p:cNvPr>
              <p:cNvSpPr/>
              <p:nvPr/>
            </p:nvSpPr>
            <p:spPr>
              <a:xfrm>
                <a:off x="4425950" y="6440142"/>
                <a:ext cx="66675" cy="1062024"/>
              </a:xfrm>
              <a:custGeom>
                <a:avLst/>
                <a:gdLst>
                  <a:gd name="connsiteX0" fmla="*/ 50800 w 66675"/>
                  <a:gd name="connsiteY0" fmla="*/ 1933 h 1062024"/>
                  <a:gd name="connsiteX1" fmla="*/ 60325 w 66675"/>
                  <a:gd name="connsiteY1" fmla="*/ 392458 h 1062024"/>
                  <a:gd name="connsiteX2" fmla="*/ 50800 w 66675"/>
                  <a:gd name="connsiteY2" fmla="*/ 636933 h 1062024"/>
                  <a:gd name="connsiteX3" fmla="*/ 0 w 66675"/>
                  <a:gd name="connsiteY3" fmla="*/ 1059208 h 1062024"/>
                  <a:gd name="connsiteX4" fmla="*/ 50800 w 66675"/>
                  <a:gd name="connsiteY4" fmla="*/ 411508 h 1062024"/>
                  <a:gd name="connsiteX5" fmla="*/ 57150 w 66675"/>
                  <a:gd name="connsiteY5" fmla="*/ 452783 h 1062024"/>
                  <a:gd name="connsiteX6" fmla="*/ 66675 w 66675"/>
                  <a:gd name="connsiteY6" fmla="*/ 252758 h 1062024"/>
                  <a:gd name="connsiteX7" fmla="*/ 50800 w 66675"/>
                  <a:gd name="connsiteY7" fmla="*/ 1933 h 106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1062024">
                    <a:moveTo>
                      <a:pt x="50800" y="1933"/>
                    </a:moveTo>
                    <a:cubicBezTo>
                      <a:pt x="49742" y="25216"/>
                      <a:pt x="60325" y="286625"/>
                      <a:pt x="60325" y="392458"/>
                    </a:cubicBezTo>
                    <a:cubicBezTo>
                      <a:pt x="60325" y="498291"/>
                      <a:pt x="60854" y="525808"/>
                      <a:pt x="50800" y="636933"/>
                    </a:cubicBezTo>
                    <a:cubicBezTo>
                      <a:pt x="40746" y="748058"/>
                      <a:pt x="0" y="1096779"/>
                      <a:pt x="0" y="1059208"/>
                    </a:cubicBezTo>
                    <a:cubicBezTo>
                      <a:pt x="0" y="1021637"/>
                      <a:pt x="41275" y="512579"/>
                      <a:pt x="50800" y="411508"/>
                    </a:cubicBezTo>
                    <a:cubicBezTo>
                      <a:pt x="60325" y="310437"/>
                      <a:pt x="54504" y="479241"/>
                      <a:pt x="57150" y="452783"/>
                    </a:cubicBezTo>
                    <a:cubicBezTo>
                      <a:pt x="59796" y="426325"/>
                      <a:pt x="66675" y="333720"/>
                      <a:pt x="66675" y="252758"/>
                    </a:cubicBezTo>
                    <a:cubicBezTo>
                      <a:pt x="66675" y="171796"/>
                      <a:pt x="51858" y="-21350"/>
                      <a:pt x="50800" y="19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5" name="フリーフォーム 1294">
                <a:extLst>
                  <a:ext uri="{FF2B5EF4-FFF2-40B4-BE49-F238E27FC236}">
                    <a16:creationId xmlns:a16="http://schemas.microsoft.com/office/drawing/2014/main" id="{93BE5D2E-63FB-E71D-975D-B9DA97C7AB44}"/>
                  </a:ext>
                </a:extLst>
              </p:cNvPr>
              <p:cNvSpPr/>
              <p:nvPr/>
            </p:nvSpPr>
            <p:spPr>
              <a:xfrm>
                <a:off x="5081259" y="7110736"/>
                <a:ext cx="33701" cy="532942"/>
              </a:xfrm>
              <a:custGeom>
                <a:avLst/>
                <a:gdLst>
                  <a:gd name="connsiteX0" fmla="*/ 1916 w 33701"/>
                  <a:gd name="connsiteY0" fmla="*/ 4439 h 532942"/>
                  <a:gd name="connsiteX1" fmla="*/ 33666 w 33701"/>
                  <a:gd name="connsiteY1" fmla="*/ 521964 h 532942"/>
                  <a:gd name="connsiteX2" fmla="*/ 8266 w 33701"/>
                  <a:gd name="connsiteY2" fmla="*/ 360039 h 532942"/>
                  <a:gd name="connsiteX3" fmla="*/ 11441 w 33701"/>
                  <a:gd name="connsiteY3" fmla="*/ 388614 h 532942"/>
                  <a:gd name="connsiteX4" fmla="*/ 11441 w 33701"/>
                  <a:gd name="connsiteY4" fmla="*/ 239389 h 532942"/>
                  <a:gd name="connsiteX5" fmla="*/ 5091 w 33701"/>
                  <a:gd name="connsiteY5" fmla="*/ 267964 h 532942"/>
                  <a:gd name="connsiteX6" fmla="*/ 1916 w 33701"/>
                  <a:gd name="connsiteY6" fmla="*/ 4439 h 53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01" h="532942">
                    <a:moveTo>
                      <a:pt x="1916" y="4439"/>
                    </a:moveTo>
                    <a:cubicBezTo>
                      <a:pt x="6678" y="46772"/>
                      <a:pt x="32608" y="462697"/>
                      <a:pt x="33666" y="521964"/>
                    </a:cubicBezTo>
                    <a:cubicBezTo>
                      <a:pt x="34724" y="581231"/>
                      <a:pt x="11970" y="382264"/>
                      <a:pt x="8266" y="360039"/>
                    </a:cubicBezTo>
                    <a:cubicBezTo>
                      <a:pt x="4562" y="337814"/>
                      <a:pt x="10912" y="408722"/>
                      <a:pt x="11441" y="388614"/>
                    </a:cubicBezTo>
                    <a:cubicBezTo>
                      <a:pt x="11970" y="368506"/>
                      <a:pt x="12499" y="259497"/>
                      <a:pt x="11441" y="239389"/>
                    </a:cubicBezTo>
                    <a:cubicBezTo>
                      <a:pt x="10383" y="219281"/>
                      <a:pt x="7737" y="300243"/>
                      <a:pt x="5091" y="267964"/>
                    </a:cubicBezTo>
                    <a:cubicBezTo>
                      <a:pt x="2445" y="235685"/>
                      <a:pt x="-2846" y="-37894"/>
                      <a:pt x="1916" y="44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 1295">
                <a:extLst>
                  <a:ext uri="{FF2B5EF4-FFF2-40B4-BE49-F238E27FC236}">
                    <a16:creationId xmlns:a16="http://schemas.microsoft.com/office/drawing/2014/main" id="{3FB9DDFD-D16C-77F1-AF30-8F26E252EB26}"/>
                  </a:ext>
                </a:extLst>
              </p:cNvPr>
              <p:cNvSpPr/>
              <p:nvPr/>
            </p:nvSpPr>
            <p:spPr>
              <a:xfrm>
                <a:off x="4733351" y="7643770"/>
                <a:ext cx="369751" cy="321719"/>
              </a:xfrm>
              <a:custGeom>
                <a:avLst/>
                <a:gdLst>
                  <a:gd name="connsiteX0" fmla="*/ 368874 w 369751"/>
                  <a:gd name="connsiteY0" fmla="*/ 1630 h 321719"/>
                  <a:gd name="connsiteX1" fmla="*/ 3749 w 369751"/>
                  <a:gd name="connsiteY1" fmla="*/ 319130 h 321719"/>
                  <a:gd name="connsiteX2" fmla="*/ 175199 w 369751"/>
                  <a:gd name="connsiteY2" fmla="*/ 154030 h 321719"/>
                  <a:gd name="connsiteX3" fmla="*/ 108524 w 369751"/>
                  <a:gd name="connsiteY3" fmla="*/ 192130 h 321719"/>
                  <a:gd name="connsiteX4" fmla="*/ 368874 w 369751"/>
                  <a:gd name="connsiteY4" fmla="*/ 1630 h 32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751" h="321719">
                    <a:moveTo>
                      <a:pt x="368874" y="1630"/>
                    </a:moveTo>
                    <a:cubicBezTo>
                      <a:pt x="351412" y="22797"/>
                      <a:pt x="36028" y="293730"/>
                      <a:pt x="3749" y="319130"/>
                    </a:cubicBezTo>
                    <a:cubicBezTo>
                      <a:pt x="-28530" y="344530"/>
                      <a:pt x="157737" y="175197"/>
                      <a:pt x="175199" y="154030"/>
                    </a:cubicBezTo>
                    <a:cubicBezTo>
                      <a:pt x="192661" y="132863"/>
                      <a:pt x="79420" y="212238"/>
                      <a:pt x="108524" y="192130"/>
                    </a:cubicBezTo>
                    <a:cubicBezTo>
                      <a:pt x="137628" y="172022"/>
                      <a:pt x="386336" y="-19537"/>
                      <a:pt x="368874" y="16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 1296">
                <a:extLst>
                  <a:ext uri="{FF2B5EF4-FFF2-40B4-BE49-F238E27FC236}">
                    <a16:creationId xmlns:a16="http://schemas.microsoft.com/office/drawing/2014/main" id="{20B0B146-3AA5-09DA-D448-4A85614412F7}"/>
                  </a:ext>
                </a:extLst>
              </p:cNvPr>
              <p:cNvSpPr/>
              <p:nvPr/>
            </p:nvSpPr>
            <p:spPr>
              <a:xfrm>
                <a:off x="4387711" y="7457626"/>
                <a:ext cx="353054" cy="525318"/>
              </a:xfrm>
              <a:custGeom>
                <a:avLst/>
                <a:gdLst>
                  <a:gd name="connsiteX0" fmla="*/ 38239 w 353054"/>
                  <a:gd name="connsiteY0" fmla="*/ 13149 h 525318"/>
                  <a:gd name="connsiteX1" fmla="*/ 6489 w 353054"/>
                  <a:gd name="connsiteY1" fmla="*/ 292549 h 525318"/>
                  <a:gd name="connsiteX2" fmla="*/ 3314 w 353054"/>
                  <a:gd name="connsiteY2" fmla="*/ 317949 h 525318"/>
                  <a:gd name="connsiteX3" fmla="*/ 9664 w 353054"/>
                  <a:gd name="connsiteY3" fmla="*/ 286199 h 525318"/>
                  <a:gd name="connsiteX4" fmla="*/ 108089 w 353054"/>
                  <a:gd name="connsiteY4" fmla="*/ 365574 h 525318"/>
                  <a:gd name="connsiteX5" fmla="*/ 352564 w 353054"/>
                  <a:gd name="connsiteY5" fmla="*/ 524324 h 525318"/>
                  <a:gd name="connsiteX6" fmla="*/ 38239 w 353054"/>
                  <a:gd name="connsiteY6" fmla="*/ 283024 h 525318"/>
                  <a:gd name="connsiteX7" fmla="*/ 50939 w 353054"/>
                  <a:gd name="connsiteY7" fmla="*/ 67124 h 525318"/>
                  <a:gd name="connsiteX8" fmla="*/ 38239 w 353054"/>
                  <a:gd name="connsiteY8" fmla="*/ 13149 h 52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054" h="525318">
                    <a:moveTo>
                      <a:pt x="38239" y="13149"/>
                    </a:moveTo>
                    <a:cubicBezTo>
                      <a:pt x="30831" y="50720"/>
                      <a:pt x="12310" y="241749"/>
                      <a:pt x="6489" y="292549"/>
                    </a:cubicBezTo>
                    <a:cubicBezTo>
                      <a:pt x="668" y="343349"/>
                      <a:pt x="2785" y="319007"/>
                      <a:pt x="3314" y="317949"/>
                    </a:cubicBezTo>
                    <a:cubicBezTo>
                      <a:pt x="3843" y="316891"/>
                      <a:pt x="-7798" y="278262"/>
                      <a:pt x="9664" y="286199"/>
                    </a:cubicBezTo>
                    <a:cubicBezTo>
                      <a:pt x="27126" y="294136"/>
                      <a:pt x="50939" y="325887"/>
                      <a:pt x="108089" y="365574"/>
                    </a:cubicBezTo>
                    <a:cubicBezTo>
                      <a:pt x="165239" y="405262"/>
                      <a:pt x="364206" y="538082"/>
                      <a:pt x="352564" y="524324"/>
                    </a:cubicBezTo>
                    <a:cubicBezTo>
                      <a:pt x="340922" y="510566"/>
                      <a:pt x="88510" y="359224"/>
                      <a:pt x="38239" y="283024"/>
                    </a:cubicBezTo>
                    <a:cubicBezTo>
                      <a:pt x="-12032" y="206824"/>
                      <a:pt x="48822" y="107870"/>
                      <a:pt x="50939" y="67124"/>
                    </a:cubicBezTo>
                    <a:cubicBezTo>
                      <a:pt x="53056" y="26378"/>
                      <a:pt x="45647" y="-24422"/>
                      <a:pt x="38239" y="131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 1297">
                <a:extLst>
                  <a:ext uri="{FF2B5EF4-FFF2-40B4-BE49-F238E27FC236}">
                    <a16:creationId xmlns:a16="http://schemas.microsoft.com/office/drawing/2014/main" id="{86B653E2-3A84-31D3-C00E-1BE078EEDE68}"/>
                  </a:ext>
                </a:extLst>
              </p:cNvPr>
              <p:cNvSpPr/>
              <p:nvPr/>
            </p:nvSpPr>
            <p:spPr>
              <a:xfrm>
                <a:off x="4251285" y="6670600"/>
                <a:ext cx="235026" cy="1031958"/>
              </a:xfrm>
              <a:custGeom>
                <a:avLst/>
                <a:gdLst>
                  <a:gd name="connsiteX0" fmla="*/ 234990 w 235026"/>
                  <a:gd name="connsiteY0" fmla="*/ 75 h 1031958"/>
                  <a:gd name="connsiteX1" fmla="*/ 117515 w 235026"/>
                  <a:gd name="connsiteY1" fmla="*/ 539825 h 1031958"/>
                  <a:gd name="connsiteX2" fmla="*/ 40 w 235026"/>
                  <a:gd name="connsiteY2" fmla="*/ 885900 h 1031958"/>
                  <a:gd name="connsiteX3" fmla="*/ 107990 w 235026"/>
                  <a:gd name="connsiteY3" fmla="*/ 682700 h 1031958"/>
                  <a:gd name="connsiteX4" fmla="*/ 31790 w 235026"/>
                  <a:gd name="connsiteY4" fmla="*/ 876375 h 1031958"/>
                  <a:gd name="connsiteX5" fmla="*/ 98465 w 235026"/>
                  <a:gd name="connsiteY5" fmla="*/ 981150 h 1031958"/>
                  <a:gd name="connsiteX6" fmla="*/ 152440 w 235026"/>
                  <a:gd name="connsiteY6" fmla="*/ 1031950 h 1031958"/>
                  <a:gd name="connsiteX7" fmla="*/ 104815 w 235026"/>
                  <a:gd name="connsiteY7" fmla="*/ 977975 h 1031958"/>
                  <a:gd name="connsiteX8" fmla="*/ 40 w 235026"/>
                  <a:gd name="connsiteY8" fmla="*/ 904950 h 1031958"/>
                  <a:gd name="connsiteX9" fmla="*/ 117515 w 235026"/>
                  <a:gd name="connsiteY9" fmla="*/ 606500 h 1031958"/>
                  <a:gd name="connsiteX10" fmla="*/ 38140 w 235026"/>
                  <a:gd name="connsiteY10" fmla="*/ 768425 h 1031958"/>
                  <a:gd name="connsiteX11" fmla="*/ 130215 w 235026"/>
                  <a:gd name="connsiteY11" fmla="*/ 419175 h 1031958"/>
                  <a:gd name="connsiteX12" fmla="*/ 130215 w 235026"/>
                  <a:gd name="connsiteY12" fmla="*/ 577925 h 1031958"/>
                  <a:gd name="connsiteX13" fmla="*/ 234990 w 235026"/>
                  <a:gd name="connsiteY13" fmla="*/ 75 h 103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5026" h="1031958">
                    <a:moveTo>
                      <a:pt x="234990" y="75"/>
                    </a:moveTo>
                    <a:cubicBezTo>
                      <a:pt x="232873" y="-6275"/>
                      <a:pt x="156673" y="392188"/>
                      <a:pt x="117515" y="539825"/>
                    </a:cubicBezTo>
                    <a:cubicBezTo>
                      <a:pt x="78357" y="687462"/>
                      <a:pt x="1628" y="862087"/>
                      <a:pt x="40" y="885900"/>
                    </a:cubicBezTo>
                    <a:cubicBezTo>
                      <a:pt x="-1548" y="909713"/>
                      <a:pt x="102698" y="684287"/>
                      <a:pt x="107990" y="682700"/>
                    </a:cubicBezTo>
                    <a:cubicBezTo>
                      <a:pt x="113282" y="681113"/>
                      <a:pt x="33377" y="826633"/>
                      <a:pt x="31790" y="876375"/>
                    </a:cubicBezTo>
                    <a:cubicBezTo>
                      <a:pt x="30202" y="926117"/>
                      <a:pt x="78357" y="955221"/>
                      <a:pt x="98465" y="981150"/>
                    </a:cubicBezTo>
                    <a:cubicBezTo>
                      <a:pt x="118573" y="1007079"/>
                      <a:pt x="151382" y="1032479"/>
                      <a:pt x="152440" y="1031950"/>
                    </a:cubicBezTo>
                    <a:cubicBezTo>
                      <a:pt x="153498" y="1031421"/>
                      <a:pt x="130215" y="999142"/>
                      <a:pt x="104815" y="977975"/>
                    </a:cubicBezTo>
                    <a:cubicBezTo>
                      <a:pt x="79415" y="956808"/>
                      <a:pt x="-2077" y="966862"/>
                      <a:pt x="40" y="904950"/>
                    </a:cubicBezTo>
                    <a:cubicBezTo>
                      <a:pt x="2157" y="843038"/>
                      <a:pt x="111165" y="629254"/>
                      <a:pt x="117515" y="606500"/>
                    </a:cubicBezTo>
                    <a:cubicBezTo>
                      <a:pt x="123865" y="583746"/>
                      <a:pt x="36023" y="799646"/>
                      <a:pt x="38140" y="768425"/>
                    </a:cubicBezTo>
                    <a:cubicBezTo>
                      <a:pt x="40257" y="737204"/>
                      <a:pt x="114869" y="450925"/>
                      <a:pt x="130215" y="419175"/>
                    </a:cubicBezTo>
                    <a:cubicBezTo>
                      <a:pt x="145561" y="387425"/>
                      <a:pt x="113282" y="641954"/>
                      <a:pt x="130215" y="577925"/>
                    </a:cubicBezTo>
                    <a:cubicBezTo>
                      <a:pt x="147148" y="513896"/>
                      <a:pt x="237107" y="6425"/>
                      <a:pt x="234990" y="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 1298">
                <a:extLst>
                  <a:ext uri="{FF2B5EF4-FFF2-40B4-BE49-F238E27FC236}">
                    <a16:creationId xmlns:a16="http://schemas.microsoft.com/office/drawing/2014/main" id="{D42EA937-F732-F353-8F4A-9601538FF6CA}"/>
                  </a:ext>
                </a:extLst>
              </p:cNvPr>
              <p:cNvSpPr/>
              <p:nvPr/>
            </p:nvSpPr>
            <p:spPr>
              <a:xfrm>
                <a:off x="5093433" y="6091877"/>
                <a:ext cx="230554" cy="462967"/>
              </a:xfrm>
              <a:custGeom>
                <a:avLst/>
                <a:gdLst>
                  <a:gd name="connsiteX0" fmla="*/ 229194 w 230554"/>
                  <a:gd name="connsiteY0" fmla="*/ 5260 h 462967"/>
                  <a:gd name="connsiteX1" fmla="*/ 594 w 230554"/>
                  <a:gd name="connsiteY1" fmla="*/ 462460 h 462967"/>
                  <a:gd name="connsiteX2" fmla="*/ 160955 w 230554"/>
                  <a:gd name="connsiteY2" fmla="*/ 97383 h 462967"/>
                  <a:gd name="connsiteX3" fmla="*/ 99540 w 230554"/>
                  <a:gd name="connsiteY3" fmla="*/ 206565 h 462967"/>
                  <a:gd name="connsiteX4" fmla="*/ 229194 w 230554"/>
                  <a:gd name="connsiteY4" fmla="*/ 5260 h 462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54" h="462967">
                    <a:moveTo>
                      <a:pt x="229194" y="5260"/>
                    </a:moveTo>
                    <a:cubicBezTo>
                      <a:pt x="212703" y="47909"/>
                      <a:pt x="11967" y="447106"/>
                      <a:pt x="594" y="462460"/>
                    </a:cubicBezTo>
                    <a:cubicBezTo>
                      <a:pt x="-10779" y="477814"/>
                      <a:pt x="144464" y="140032"/>
                      <a:pt x="160955" y="97383"/>
                    </a:cubicBezTo>
                    <a:cubicBezTo>
                      <a:pt x="177446" y="54734"/>
                      <a:pt x="92147" y="220213"/>
                      <a:pt x="99540" y="206565"/>
                    </a:cubicBezTo>
                    <a:cubicBezTo>
                      <a:pt x="106932" y="192917"/>
                      <a:pt x="245685" y="-37389"/>
                      <a:pt x="229194" y="52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 1299">
                <a:extLst>
                  <a:ext uri="{FF2B5EF4-FFF2-40B4-BE49-F238E27FC236}">
                    <a16:creationId xmlns:a16="http://schemas.microsoft.com/office/drawing/2014/main" id="{29DBBACC-6BE1-4729-10D5-415394665B84}"/>
                  </a:ext>
                </a:extLst>
              </p:cNvPr>
              <p:cNvSpPr/>
              <p:nvPr/>
            </p:nvSpPr>
            <p:spPr>
              <a:xfrm>
                <a:off x="5455947" y="6154488"/>
                <a:ext cx="698275" cy="586551"/>
              </a:xfrm>
              <a:custGeom>
                <a:avLst/>
                <a:gdLst>
                  <a:gd name="connsiteX0" fmla="*/ 9981 w 698275"/>
                  <a:gd name="connsiteY0" fmla="*/ 21124 h 586551"/>
                  <a:gd name="connsiteX1" fmla="*/ 347763 w 698275"/>
                  <a:gd name="connsiteY1" fmla="*/ 178073 h 586551"/>
                  <a:gd name="connsiteX2" fmla="*/ 695781 w 698275"/>
                  <a:gd name="connsiteY2" fmla="*/ 584094 h 586551"/>
                  <a:gd name="connsiteX3" fmla="*/ 487653 w 698275"/>
                  <a:gd name="connsiteY3" fmla="*/ 338434 h 586551"/>
                  <a:gd name="connsiteX4" fmla="*/ 180578 w 698275"/>
                  <a:gd name="connsiteY4" fmla="*/ 140542 h 586551"/>
                  <a:gd name="connsiteX5" fmla="*/ 627543 w 698275"/>
                  <a:gd name="connsiteY5" fmla="*/ 478324 h 586551"/>
                  <a:gd name="connsiteX6" fmla="*/ 64572 w 698275"/>
                  <a:gd name="connsiteY6" fmla="*/ 58655 h 586551"/>
                  <a:gd name="connsiteX7" fmla="*/ 388707 w 698275"/>
                  <a:gd name="connsiteY7" fmla="*/ 232664 h 586551"/>
                  <a:gd name="connsiteX8" fmla="*/ 112340 w 698275"/>
                  <a:gd name="connsiteY8" fmla="*/ 24536 h 586551"/>
                  <a:gd name="connsiteX9" fmla="*/ 9981 w 698275"/>
                  <a:gd name="connsiteY9" fmla="*/ 21124 h 58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8275" h="586551">
                    <a:moveTo>
                      <a:pt x="9981" y="21124"/>
                    </a:moveTo>
                    <a:cubicBezTo>
                      <a:pt x="49218" y="46714"/>
                      <a:pt x="233463" y="84245"/>
                      <a:pt x="347763" y="178073"/>
                    </a:cubicBezTo>
                    <a:cubicBezTo>
                      <a:pt x="462063" y="271901"/>
                      <a:pt x="672466" y="557367"/>
                      <a:pt x="695781" y="584094"/>
                    </a:cubicBezTo>
                    <a:cubicBezTo>
                      <a:pt x="719096" y="610821"/>
                      <a:pt x="573520" y="412359"/>
                      <a:pt x="487653" y="338434"/>
                    </a:cubicBezTo>
                    <a:cubicBezTo>
                      <a:pt x="401786" y="264509"/>
                      <a:pt x="157263" y="117227"/>
                      <a:pt x="180578" y="140542"/>
                    </a:cubicBezTo>
                    <a:cubicBezTo>
                      <a:pt x="203893" y="163857"/>
                      <a:pt x="646877" y="491972"/>
                      <a:pt x="627543" y="478324"/>
                    </a:cubicBezTo>
                    <a:cubicBezTo>
                      <a:pt x="608209" y="464676"/>
                      <a:pt x="104378" y="99598"/>
                      <a:pt x="64572" y="58655"/>
                    </a:cubicBezTo>
                    <a:cubicBezTo>
                      <a:pt x="24766" y="17712"/>
                      <a:pt x="380746" y="238350"/>
                      <a:pt x="388707" y="232664"/>
                    </a:cubicBezTo>
                    <a:cubicBezTo>
                      <a:pt x="396668" y="226978"/>
                      <a:pt x="168637" y="59793"/>
                      <a:pt x="112340" y="24536"/>
                    </a:cubicBezTo>
                    <a:cubicBezTo>
                      <a:pt x="56043" y="-10721"/>
                      <a:pt x="-29256" y="-4466"/>
                      <a:pt x="9981" y="211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 1300">
                <a:extLst>
                  <a:ext uri="{FF2B5EF4-FFF2-40B4-BE49-F238E27FC236}">
                    <a16:creationId xmlns:a16="http://schemas.microsoft.com/office/drawing/2014/main" id="{68CD7145-2148-213F-C294-4174B46D9198}"/>
                  </a:ext>
                </a:extLst>
              </p:cNvPr>
              <p:cNvSpPr/>
              <p:nvPr/>
            </p:nvSpPr>
            <p:spPr>
              <a:xfrm>
                <a:off x="4737774" y="7922770"/>
                <a:ext cx="182820" cy="675830"/>
              </a:xfrm>
              <a:custGeom>
                <a:avLst/>
                <a:gdLst>
                  <a:gd name="connsiteX0" fmla="*/ 21883 w 182820"/>
                  <a:gd name="connsiteY0" fmla="*/ 6579 h 675830"/>
                  <a:gd name="connsiteX1" fmla="*/ 66238 w 182820"/>
                  <a:gd name="connsiteY1" fmla="*/ 371657 h 675830"/>
                  <a:gd name="connsiteX2" fmla="*/ 42354 w 182820"/>
                  <a:gd name="connsiteY2" fmla="*/ 310242 h 675830"/>
                  <a:gd name="connsiteX3" fmla="*/ 182244 w 182820"/>
                  <a:gd name="connsiteY3" fmla="*/ 668496 h 675830"/>
                  <a:gd name="connsiteX4" fmla="*/ 90122 w 182820"/>
                  <a:gd name="connsiteY4" fmla="*/ 535430 h 675830"/>
                  <a:gd name="connsiteX5" fmla="*/ 42354 w 182820"/>
                  <a:gd name="connsiteY5" fmla="*/ 340949 h 675830"/>
                  <a:gd name="connsiteX6" fmla="*/ 66238 w 182820"/>
                  <a:gd name="connsiteY6" fmla="*/ 463779 h 675830"/>
                  <a:gd name="connsiteX7" fmla="*/ 42354 w 182820"/>
                  <a:gd name="connsiteY7" fmla="*/ 323890 h 675830"/>
                  <a:gd name="connsiteX8" fmla="*/ 1411 w 182820"/>
                  <a:gd name="connsiteY8" fmla="*/ 149881 h 675830"/>
                  <a:gd name="connsiteX9" fmla="*/ 21883 w 182820"/>
                  <a:gd name="connsiteY9" fmla="*/ 6579 h 67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820" h="675830">
                    <a:moveTo>
                      <a:pt x="21883" y="6579"/>
                    </a:moveTo>
                    <a:cubicBezTo>
                      <a:pt x="32688" y="43542"/>
                      <a:pt x="62826" y="321047"/>
                      <a:pt x="66238" y="371657"/>
                    </a:cubicBezTo>
                    <a:cubicBezTo>
                      <a:pt x="69650" y="422268"/>
                      <a:pt x="42354" y="310242"/>
                      <a:pt x="42354" y="310242"/>
                    </a:cubicBezTo>
                    <a:cubicBezTo>
                      <a:pt x="61688" y="359715"/>
                      <a:pt x="174283" y="630965"/>
                      <a:pt x="182244" y="668496"/>
                    </a:cubicBezTo>
                    <a:cubicBezTo>
                      <a:pt x="190205" y="706027"/>
                      <a:pt x="113437" y="590021"/>
                      <a:pt x="90122" y="535430"/>
                    </a:cubicBezTo>
                    <a:cubicBezTo>
                      <a:pt x="66807" y="480839"/>
                      <a:pt x="46335" y="352891"/>
                      <a:pt x="42354" y="340949"/>
                    </a:cubicBezTo>
                    <a:cubicBezTo>
                      <a:pt x="38373" y="329007"/>
                      <a:pt x="66238" y="466622"/>
                      <a:pt x="66238" y="463779"/>
                    </a:cubicBezTo>
                    <a:cubicBezTo>
                      <a:pt x="66238" y="460936"/>
                      <a:pt x="53159" y="376206"/>
                      <a:pt x="42354" y="323890"/>
                    </a:cubicBezTo>
                    <a:cubicBezTo>
                      <a:pt x="31550" y="271574"/>
                      <a:pt x="7666" y="201629"/>
                      <a:pt x="1411" y="149881"/>
                    </a:cubicBezTo>
                    <a:cubicBezTo>
                      <a:pt x="-4844" y="98133"/>
                      <a:pt x="11078" y="-30384"/>
                      <a:pt x="21883" y="65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 1301">
                <a:extLst>
                  <a:ext uri="{FF2B5EF4-FFF2-40B4-BE49-F238E27FC236}">
                    <a16:creationId xmlns:a16="http://schemas.microsoft.com/office/drawing/2014/main" id="{5FA84784-E9A1-1C73-35E3-F58A76CA70D9}"/>
                  </a:ext>
                </a:extLst>
              </p:cNvPr>
              <p:cNvSpPr/>
              <p:nvPr/>
            </p:nvSpPr>
            <p:spPr>
              <a:xfrm>
                <a:off x="4353571" y="5663050"/>
                <a:ext cx="99447" cy="1436667"/>
              </a:xfrm>
              <a:custGeom>
                <a:avLst/>
                <a:gdLst>
                  <a:gd name="connsiteX0" fmla="*/ 23948 w 99447"/>
                  <a:gd name="connsiteY0" fmla="*/ 771 h 1436667"/>
                  <a:gd name="connsiteX1" fmla="*/ 58068 w 99447"/>
                  <a:gd name="connsiteY1" fmla="*/ 597860 h 1436667"/>
                  <a:gd name="connsiteX2" fmla="*/ 64892 w 99447"/>
                  <a:gd name="connsiteY2" fmla="*/ 362437 h 1436667"/>
                  <a:gd name="connsiteX3" fmla="*/ 65 w 99447"/>
                  <a:gd name="connsiteY3" fmla="*/ 662687 h 1436667"/>
                  <a:gd name="connsiteX4" fmla="*/ 78539 w 99447"/>
                  <a:gd name="connsiteY4" fmla="*/ 1365547 h 1436667"/>
                  <a:gd name="connsiteX5" fmla="*/ 75128 w 99447"/>
                  <a:gd name="connsiteY5" fmla="*/ 1273425 h 1436667"/>
                  <a:gd name="connsiteX6" fmla="*/ 99011 w 99447"/>
                  <a:gd name="connsiteY6" fmla="*/ 133837 h 1436667"/>
                  <a:gd name="connsiteX7" fmla="*/ 51244 w 99447"/>
                  <a:gd name="connsiteY7" fmla="*/ 464795 h 1436667"/>
                  <a:gd name="connsiteX8" fmla="*/ 23948 w 99447"/>
                  <a:gd name="connsiteY8" fmla="*/ 771 h 143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447" h="1436667">
                    <a:moveTo>
                      <a:pt x="23948" y="771"/>
                    </a:moveTo>
                    <a:cubicBezTo>
                      <a:pt x="25085" y="22948"/>
                      <a:pt x="51244" y="537582"/>
                      <a:pt x="58068" y="597860"/>
                    </a:cubicBezTo>
                    <a:cubicBezTo>
                      <a:pt x="64892" y="658138"/>
                      <a:pt x="74559" y="351633"/>
                      <a:pt x="64892" y="362437"/>
                    </a:cubicBezTo>
                    <a:cubicBezTo>
                      <a:pt x="55225" y="373241"/>
                      <a:pt x="-2210" y="495502"/>
                      <a:pt x="65" y="662687"/>
                    </a:cubicBezTo>
                    <a:cubicBezTo>
                      <a:pt x="2339" y="829872"/>
                      <a:pt x="66029" y="1263757"/>
                      <a:pt x="78539" y="1365547"/>
                    </a:cubicBezTo>
                    <a:cubicBezTo>
                      <a:pt x="91050" y="1467337"/>
                      <a:pt x="71716" y="1478710"/>
                      <a:pt x="75128" y="1273425"/>
                    </a:cubicBezTo>
                    <a:cubicBezTo>
                      <a:pt x="78540" y="1068140"/>
                      <a:pt x="102992" y="268609"/>
                      <a:pt x="99011" y="133837"/>
                    </a:cubicBezTo>
                    <a:cubicBezTo>
                      <a:pt x="95030" y="-935"/>
                      <a:pt x="63186" y="488110"/>
                      <a:pt x="51244" y="464795"/>
                    </a:cubicBezTo>
                    <a:cubicBezTo>
                      <a:pt x="39302" y="441480"/>
                      <a:pt x="22811" y="-21406"/>
                      <a:pt x="23948" y="7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 1302">
                <a:extLst>
                  <a:ext uri="{FF2B5EF4-FFF2-40B4-BE49-F238E27FC236}">
                    <a16:creationId xmlns:a16="http://schemas.microsoft.com/office/drawing/2014/main" id="{D7E98710-29E0-834C-CECF-5CC19DD9DD99}"/>
                  </a:ext>
                </a:extLst>
              </p:cNvPr>
              <p:cNvSpPr/>
              <p:nvPr/>
            </p:nvSpPr>
            <p:spPr>
              <a:xfrm>
                <a:off x="4278150" y="7001301"/>
                <a:ext cx="188990" cy="59845"/>
              </a:xfrm>
              <a:custGeom>
                <a:avLst/>
                <a:gdLst>
                  <a:gd name="connsiteX0" fmla="*/ 3835 w 188990"/>
                  <a:gd name="connsiteY0" fmla="*/ 0 h 59845"/>
                  <a:gd name="connsiteX1" fmla="*/ 188080 w 188990"/>
                  <a:gd name="connsiteY1" fmla="*/ 54592 h 59845"/>
                  <a:gd name="connsiteX2" fmla="*/ 72074 w 188990"/>
                  <a:gd name="connsiteY2" fmla="*/ 54592 h 59845"/>
                  <a:gd name="connsiteX3" fmla="*/ 3835 w 188990"/>
                  <a:gd name="connsiteY3" fmla="*/ 0 h 5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990" h="59845">
                    <a:moveTo>
                      <a:pt x="3835" y="0"/>
                    </a:moveTo>
                    <a:cubicBezTo>
                      <a:pt x="23169" y="0"/>
                      <a:pt x="176707" y="45493"/>
                      <a:pt x="188080" y="54592"/>
                    </a:cubicBezTo>
                    <a:cubicBezTo>
                      <a:pt x="199453" y="63691"/>
                      <a:pt x="101075" y="59141"/>
                      <a:pt x="72074" y="54592"/>
                    </a:cubicBezTo>
                    <a:cubicBezTo>
                      <a:pt x="43073" y="50043"/>
                      <a:pt x="-15499" y="0"/>
                      <a:pt x="383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 1303">
                <a:extLst>
                  <a:ext uri="{FF2B5EF4-FFF2-40B4-BE49-F238E27FC236}">
                    <a16:creationId xmlns:a16="http://schemas.microsoft.com/office/drawing/2014/main" id="{4AF5F507-BC70-1787-BE32-FA8A7A35C815}"/>
                  </a:ext>
                </a:extLst>
              </p:cNvPr>
              <p:cNvSpPr/>
              <p:nvPr/>
            </p:nvSpPr>
            <p:spPr>
              <a:xfrm>
                <a:off x="4359198" y="8550254"/>
                <a:ext cx="511389" cy="1031903"/>
              </a:xfrm>
              <a:custGeom>
                <a:avLst/>
                <a:gdLst>
                  <a:gd name="connsiteX0" fmla="*/ 511252 w 511389"/>
                  <a:gd name="connsiteY0" fmla="*/ 21 h 1031903"/>
                  <a:gd name="connsiteX1" fmla="*/ 282652 w 511389"/>
                  <a:gd name="connsiteY1" fmla="*/ 415946 h 1031903"/>
                  <a:gd name="connsiteX2" fmla="*/ 77 w 511389"/>
                  <a:gd name="connsiteY2" fmla="*/ 1031896 h 1031903"/>
                  <a:gd name="connsiteX3" fmla="*/ 254077 w 511389"/>
                  <a:gd name="connsiteY3" fmla="*/ 403246 h 1031903"/>
                  <a:gd name="connsiteX4" fmla="*/ 250902 w 511389"/>
                  <a:gd name="connsiteY4" fmla="*/ 431821 h 1031903"/>
                  <a:gd name="connsiteX5" fmla="*/ 511252 w 511389"/>
                  <a:gd name="connsiteY5" fmla="*/ 21 h 103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1389" h="1031903">
                    <a:moveTo>
                      <a:pt x="511252" y="21"/>
                    </a:moveTo>
                    <a:cubicBezTo>
                      <a:pt x="516544" y="-2625"/>
                      <a:pt x="367848" y="243967"/>
                      <a:pt x="282652" y="415946"/>
                    </a:cubicBezTo>
                    <a:cubicBezTo>
                      <a:pt x="197456" y="587925"/>
                      <a:pt x="4839" y="1034013"/>
                      <a:pt x="77" y="1031896"/>
                    </a:cubicBezTo>
                    <a:cubicBezTo>
                      <a:pt x="-4685" y="1029779"/>
                      <a:pt x="212273" y="503258"/>
                      <a:pt x="254077" y="403246"/>
                    </a:cubicBezTo>
                    <a:cubicBezTo>
                      <a:pt x="295881" y="303234"/>
                      <a:pt x="212802" y="496908"/>
                      <a:pt x="250902" y="431821"/>
                    </a:cubicBezTo>
                    <a:cubicBezTo>
                      <a:pt x="289002" y="366734"/>
                      <a:pt x="505960" y="2667"/>
                      <a:pt x="511252" y="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 1304">
                <a:extLst>
                  <a:ext uri="{FF2B5EF4-FFF2-40B4-BE49-F238E27FC236}">
                    <a16:creationId xmlns:a16="http://schemas.microsoft.com/office/drawing/2014/main" id="{612FCB78-949A-3924-B70F-CAA49F3310C7}"/>
                  </a:ext>
                </a:extLst>
              </p:cNvPr>
              <p:cNvSpPr/>
              <p:nvPr/>
            </p:nvSpPr>
            <p:spPr>
              <a:xfrm>
                <a:off x="4105235" y="9578951"/>
                <a:ext cx="260606" cy="759902"/>
              </a:xfrm>
              <a:custGeom>
                <a:avLst/>
                <a:gdLst>
                  <a:gd name="connsiteX0" fmla="*/ 260390 w 260606"/>
                  <a:gd name="connsiteY0" fmla="*/ 24 h 759902"/>
                  <a:gd name="connsiteX1" fmla="*/ 127040 w 260606"/>
                  <a:gd name="connsiteY1" fmla="*/ 368324 h 759902"/>
                  <a:gd name="connsiteX2" fmla="*/ 104815 w 260606"/>
                  <a:gd name="connsiteY2" fmla="*/ 419124 h 759902"/>
                  <a:gd name="connsiteX3" fmla="*/ 31790 w 260606"/>
                  <a:gd name="connsiteY3" fmla="*/ 669949 h 759902"/>
                  <a:gd name="connsiteX4" fmla="*/ 6390 w 260606"/>
                  <a:gd name="connsiteY4" fmla="*/ 733449 h 759902"/>
                  <a:gd name="connsiteX5" fmla="*/ 146090 w 260606"/>
                  <a:gd name="connsiteY5" fmla="*/ 260374 h 759902"/>
                  <a:gd name="connsiteX6" fmla="*/ 92115 w 260606"/>
                  <a:gd name="connsiteY6" fmla="*/ 349274 h 759902"/>
                  <a:gd name="connsiteX7" fmla="*/ 260390 w 260606"/>
                  <a:gd name="connsiteY7" fmla="*/ 24 h 75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606" h="759902">
                    <a:moveTo>
                      <a:pt x="260390" y="24"/>
                    </a:moveTo>
                    <a:cubicBezTo>
                      <a:pt x="266211" y="3199"/>
                      <a:pt x="152969" y="298474"/>
                      <a:pt x="127040" y="368324"/>
                    </a:cubicBezTo>
                    <a:cubicBezTo>
                      <a:pt x="101111" y="438174"/>
                      <a:pt x="120690" y="368853"/>
                      <a:pt x="104815" y="419124"/>
                    </a:cubicBezTo>
                    <a:cubicBezTo>
                      <a:pt x="88940" y="469395"/>
                      <a:pt x="48194" y="617561"/>
                      <a:pt x="31790" y="669949"/>
                    </a:cubicBezTo>
                    <a:cubicBezTo>
                      <a:pt x="15386" y="722337"/>
                      <a:pt x="-12660" y="801711"/>
                      <a:pt x="6390" y="733449"/>
                    </a:cubicBezTo>
                    <a:cubicBezTo>
                      <a:pt x="25440" y="665187"/>
                      <a:pt x="131802" y="324403"/>
                      <a:pt x="146090" y="260374"/>
                    </a:cubicBezTo>
                    <a:cubicBezTo>
                      <a:pt x="160377" y="196345"/>
                      <a:pt x="75182" y="393195"/>
                      <a:pt x="92115" y="349274"/>
                    </a:cubicBezTo>
                    <a:cubicBezTo>
                      <a:pt x="109048" y="305353"/>
                      <a:pt x="254569" y="-3151"/>
                      <a:pt x="260390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 1305">
                <a:extLst>
                  <a:ext uri="{FF2B5EF4-FFF2-40B4-BE49-F238E27FC236}">
                    <a16:creationId xmlns:a16="http://schemas.microsoft.com/office/drawing/2014/main" id="{C152E8AA-0A01-A7EB-12FC-BFD3F12C9EE7}"/>
                  </a:ext>
                </a:extLst>
              </p:cNvPr>
              <p:cNvSpPr/>
              <p:nvPr/>
            </p:nvSpPr>
            <p:spPr>
              <a:xfrm>
                <a:off x="3939807" y="10299576"/>
                <a:ext cx="156881" cy="429755"/>
              </a:xfrm>
              <a:custGeom>
                <a:avLst/>
                <a:gdLst>
                  <a:gd name="connsiteX0" fmla="*/ 146418 w 156881"/>
                  <a:gd name="connsiteY0" fmla="*/ 124 h 429755"/>
                  <a:gd name="connsiteX1" fmla="*/ 101968 w 156881"/>
                  <a:gd name="connsiteY1" fmla="*/ 257299 h 429755"/>
                  <a:gd name="connsiteX2" fmla="*/ 101968 w 156881"/>
                  <a:gd name="connsiteY2" fmla="*/ 301749 h 429755"/>
                  <a:gd name="connsiteX3" fmla="*/ 368 w 156881"/>
                  <a:gd name="connsiteY3" fmla="*/ 428749 h 429755"/>
                  <a:gd name="connsiteX4" fmla="*/ 143243 w 156881"/>
                  <a:gd name="connsiteY4" fmla="*/ 225549 h 429755"/>
                  <a:gd name="connsiteX5" fmla="*/ 146418 w 156881"/>
                  <a:gd name="connsiteY5" fmla="*/ 124 h 42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881" h="429755">
                    <a:moveTo>
                      <a:pt x="146418" y="124"/>
                    </a:moveTo>
                    <a:cubicBezTo>
                      <a:pt x="139539" y="5416"/>
                      <a:pt x="109376" y="207028"/>
                      <a:pt x="101968" y="257299"/>
                    </a:cubicBezTo>
                    <a:cubicBezTo>
                      <a:pt x="94560" y="307570"/>
                      <a:pt x="118901" y="273174"/>
                      <a:pt x="101968" y="301749"/>
                    </a:cubicBezTo>
                    <a:cubicBezTo>
                      <a:pt x="85035" y="330324"/>
                      <a:pt x="-6511" y="441449"/>
                      <a:pt x="368" y="428749"/>
                    </a:cubicBezTo>
                    <a:cubicBezTo>
                      <a:pt x="7247" y="416049"/>
                      <a:pt x="118901" y="291695"/>
                      <a:pt x="143243" y="225549"/>
                    </a:cubicBezTo>
                    <a:cubicBezTo>
                      <a:pt x="167585" y="159403"/>
                      <a:pt x="153297" y="-5168"/>
                      <a:pt x="146418" y="1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 1306">
                <a:extLst>
                  <a:ext uri="{FF2B5EF4-FFF2-40B4-BE49-F238E27FC236}">
                    <a16:creationId xmlns:a16="http://schemas.microsoft.com/office/drawing/2014/main" id="{EDFE0C08-220B-5CC8-618D-53796051D647}"/>
                  </a:ext>
                </a:extLst>
              </p:cNvPr>
              <p:cNvSpPr/>
              <p:nvPr/>
            </p:nvSpPr>
            <p:spPr>
              <a:xfrm>
                <a:off x="3369389" y="8365848"/>
                <a:ext cx="113711" cy="657746"/>
              </a:xfrm>
              <a:custGeom>
                <a:avLst/>
                <a:gdLst>
                  <a:gd name="connsiteX0" fmla="*/ 11986 w 113711"/>
                  <a:gd name="connsiteY0" fmla="*/ 277 h 657746"/>
                  <a:gd name="connsiteX1" fmla="*/ 34211 w 113711"/>
                  <a:gd name="connsiteY1" fmla="*/ 165377 h 657746"/>
                  <a:gd name="connsiteX2" fmla="*/ 24686 w 113711"/>
                  <a:gd name="connsiteY2" fmla="*/ 295552 h 657746"/>
                  <a:gd name="connsiteX3" fmla="*/ 113586 w 113711"/>
                  <a:gd name="connsiteY3" fmla="*/ 657502 h 657746"/>
                  <a:gd name="connsiteX4" fmla="*/ 2461 w 113711"/>
                  <a:gd name="connsiteY4" fmla="*/ 352702 h 657746"/>
                  <a:gd name="connsiteX5" fmla="*/ 37386 w 113711"/>
                  <a:gd name="connsiteY5" fmla="*/ 400327 h 657746"/>
                  <a:gd name="connsiteX6" fmla="*/ 46911 w 113711"/>
                  <a:gd name="connsiteY6" fmla="*/ 206652 h 657746"/>
                  <a:gd name="connsiteX7" fmla="*/ 11986 w 113711"/>
                  <a:gd name="connsiteY7" fmla="*/ 277 h 65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711" h="657746">
                    <a:moveTo>
                      <a:pt x="11986" y="277"/>
                    </a:moveTo>
                    <a:cubicBezTo>
                      <a:pt x="9869" y="-6602"/>
                      <a:pt x="32094" y="116165"/>
                      <a:pt x="34211" y="165377"/>
                    </a:cubicBezTo>
                    <a:cubicBezTo>
                      <a:pt x="36328" y="214589"/>
                      <a:pt x="11457" y="213531"/>
                      <a:pt x="24686" y="295552"/>
                    </a:cubicBezTo>
                    <a:cubicBezTo>
                      <a:pt x="37915" y="377573"/>
                      <a:pt x="117290" y="647977"/>
                      <a:pt x="113586" y="657502"/>
                    </a:cubicBezTo>
                    <a:cubicBezTo>
                      <a:pt x="109882" y="667027"/>
                      <a:pt x="15161" y="395565"/>
                      <a:pt x="2461" y="352702"/>
                    </a:cubicBezTo>
                    <a:cubicBezTo>
                      <a:pt x="-10239" y="309840"/>
                      <a:pt x="29978" y="424669"/>
                      <a:pt x="37386" y="400327"/>
                    </a:cubicBezTo>
                    <a:cubicBezTo>
                      <a:pt x="44794" y="375985"/>
                      <a:pt x="47969" y="268035"/>
                      <a:pt x="46911" y="206652"/>
                    </a:cubicBezTo>
                    <a:cubicBezTo>
                      <a:pt x="45853" y="145269"/>
                      <a:pt x="14103" y="7156"/>
                      <a:pt x="11986" y="2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 1307">
                <a:extLst>
                  <a:ext uri="{FF2B5EF4-FFF2-40B4-BE49-F238E27FC236}">
                    <a16:creationId xmlns:a16="http://schemas.microsoft.com/office/drawing/2014/main" id="{39EDD276-48EE-5E78-7A58-C5F24C4509D5}"/>
                  </a:ext>
                </a:extLst>
              </p:cNvPr>
              <p:cNvSpPr/>
              <p:nvPr/>
            </p:nvSpPr>
            <p:spPr>
              <a:xfrm>
                <a:off x="3422517" y="8981285"/>
                <a:ext cx="54320" cy="426614"/>
              </a:xfrm>
              <a:custGeom>
                <a:avLst/>
                <a:gdLst>
                  <a:gd name="connsiteX0" fmla="*/ 38233 w 54320"/>
                  <a:gd name="connsiteY0" fmla="*/ 790 h 426614"/>
                  <a:gd name="connsiteX1" fmla="*/ 133 w 54320"/>
                  <a:gd name="connsiteY1" fmla="*/ 140490 h 426614"/>
                  <a:gd name="connsiteX2" fmla="*/ 54108 w 54320"/>
                  <a:gd name="connsiteY2" fmla="*/ 426240 h 426614"/>
                  <a:gd name="connsiteX3" fmla="*/ 19183 w 54320"/>
                  <a:gd name="connsiteY3" fmla="*/ 197640 h 426614"/>
                  <a:gd name="connsiteX4" fmla="*/ 38233 w 54320"/>
                  <a:gd name="connsiteY4" fmla="*/ 790 h 426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20" h="426614">
                    <a:moveTo>
                      <a:pt x="38233" y="790"/>
                    </a:moveTo>
                    <a:cubicBezTo>
                      <a:pt x="35058" y="-8735"/>
                      <a:pt x="-2513" y="69582"/>
                      <a:pt x="133" y="140490"/>
                    </a:cubicBezTo>
                    <a:cubicBezTo>
                      <a:pt x="2779" y="211398"/>
                      <a:pt x="50933" y="416715"/>
                      <a:pt x="54108" y="426240"/>
                    </a:cubicBezTo>
                    <a:cubicBezTo>
                      <a:pt x="57283" y="435765"/>
                      <a:pt x="23945" y="261140"/>
                      <a:pt x="19183" y="197640"/>
                    </a:cubicBezTo>
                    <a:cubicBezTo>
                      <a:pt x="14421" y="134140"/>
                      <a:pt x="41408" y="10315"/>
                      <a:pt x="38233" y="7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 1308">
                <a:extLst>
                  <a:ext uri="{FF2B5EF4-FFF2-40B4-BE49-F238E27FC236}">
                    <a16:creationId xmlns:a16="http://schemas.microsoft.com/office/drawing/2014/main" id="{6C69DD65-F9DA-5C11-0CDF-CCB5E17FB8A7}"/>
                  </a:ext>
                </a:extLst>
              </p:cNvPr>
              <p:cNvSpPr/>
              <p:nvPr/>
            </p:nvSpPr>
            <p:spPr>
              <a:xfrm>
                <a:off x="3428761" y="9366887"/>
                <a:ext cx="36503" cy="784671"/>
              </a:xfrm>
              <a:custGeom>
                <a:avLst/>
                <a:gdLst>
                  <a:gd name="connsiteX0" fmla="*/ 22464 w 36503"/>
                  <a:gd name="connsiteY0" fmla="*/ 2538 h 784671"/>
                  <a:gd name="connsiteX1" fmla="*/ 12939 w 36503"/>
                  <a:gd name="connsiteY1" fmla="*/ 259713 h 784671"/>
                  <a:gd name="connsiteX2" fmla="*/ 9764 w 36503"/>
                  <a:gd name="connsiteY2" fmla="*/ 628013 h 784671"/>
                  <a:gd name="connsiteX3" fmla="*/ 19289 w 36503"/>
                  <a:gd name="connsiteY3" fmla="*/ 770888 h 784671"/>
                  <a:gd name="connsiteX4" fmla="*/ 239 w 36503"/>
                  <a:gd name="connsiteY4" fmla="*/ 310513 h 784671"/>
                  <a:gd name="connsiteX5" fmla="*/ 35164 w 36503"/>
                  <a:gd name="connsiteY5" fmla="*/ 415288 h 784671"/>
                  <a:gd name="connsiteX6" fmla="*/ 22464 w 36503"/>
                  <a:gd name="connsiteY6" fmla="*/ 2538 h 7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03" h="784671">
                    <a:moveTo>
                      <a:pt x="22464" y="2538"/>
                    </a:moveTo>
                    <a:cubicBezTo>
                      <a:pt x="18760" y="-23391"/>
                      <a:pt x="15056" y="155467"/>
                      <a:pt x="12939" y="259713"/>
                    </a:cubicBezTo>
                    <a:cubicBezTo>
                      <a:pt x="10822" y="363959"/>
                      <a:pt x="8706" y="542817"/>
                      <a:pt x="9764" y="628013"/>
                    </a:cubicBezTo>
                    <a:cubicBezTo>
                      <a:pt x="10822" y="713209"/>
                      <a:pt x="20876" y="823805"/>
                      <a:pt x="19289" y="770888"/>
                    </a:cubicBezTo>
                    <a:cubicBezTo>
                      <a:pt x="17702" y="717971"/>
                      <a:pt x="-2407" y="369780"/>
                      <a:pt x="239" y="310513"/>
                    </a:cubicBezTo>
                    <a:cubicBezTo>
                      <a:pt x="2885" y="251246"/>
                      <a:pt x="29343" y="461855"/>
                      <a:pt x="35164" y="415288"/>
                    </a:cubicBezTo>
                    <a:cubicBezTo>
                      <a:pt x="40985" y="368721"/>
                      <a:pt x="26168" y="28467"/>
                      <a:pt x="22464" y="25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 1309">
                <a:extLst>
                  <a:ext uri="{FF2B5EF4-FFF2-40B4-BE49-F238E27FC236}">
                    <a16:creationId xmlns:a16="http://schemas.microsoft.com/office/drawing/2014/main" id="{23CDD7B3-A928-FE05-AF52-E53DAFDB7BE2}"/>
                  </a:ext>
                </a:extLst>
              </p:cNvPr>
              <p:cNvSpPr/>
              <p:nvPr/>
            </p:nvSpPr>
            <p:spPr>
              <a:xfrm>
                <a:off x="3383715" y="10149547"/>
                <a:ext cx="58025" cy="211420"/>
              </a:xfrm>
              <a:custGeom>
                <a:avLst/>
                <a:gdLst>
                  <a:gd name="connsiteX0" fmla="*/ 57985 w 58025"/>
                  <a:gd name="connsiteY0" fmla="*/ 928 h 211420"/>
                  <a:gd name="connsiteX1" fmla="*/ 835 w 58025"/>
                  <a:gd name="connsiteY1" fmla="*/ 210478 h 211420"/>
                  <a:gd name="connsiteX2" fmla="*/ 23060 w 58025"/>
                  <a:gd name="connsiteY2" fmla="*/ 80303 h 211420"/>
                  <a:gd name="connsiteX3" fmla="*/ 10360 w 58025"/>
                  <a:gd name="connsiteY3" fmla="*/ 131103 h 211420"/>
                  <a:gd name="connsiteX4" fmla="*/ 57985 w 58025"/>
                  <a:gd name="connsiteY4" fmla="*/ 928 h 21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25" h="211420">
                    <a:moveTo>
                      <a:pt x="57985" y="928"/>
                    </a:moveTo>
                    <a:cubicBezTo>
                      <a:pt x="56398" y="14157"/>
                      <a:pt x="6656" y="197249"/>
                      <a:pt x="835" y="210478"/>
                    </a:cubicBezTo>
                    <a:cubicBezTo>
                      <a:pt x="-4986" y="223707"/>
                      <a:pt x="21473" y="93532"/>
                      <a:pt x="23060" y="80303"/>
                    </a:cubicBezTo>
                    <a:cubicBezTo>
                      <a:pt x="24647" y="67074"/>
                      <a:pt x="7185" y="142216"/>
                      <a:pt x="10360" y="131103"/>
                    </a:cubicBezTo>
                    <a:cubicBezTo>
                      <a:pt x="13535" y="119990"/>
                      <a:pt x="59572" y="-12301"/>
                      <a:pt x="57985" y="9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 1310">
                <a:extLst>
                  <a:ext uri="{FF2B5EF4-FFF2-40B4-BE49-F238E27FC236}">
                    <a16:creationId xmlns:a16="http://schemas.microsoft.com/office/drawing/2014/main" id="{DD8EBF92-1B12-C108-9D4A-0DBDF7604C8B}"/>
                  </a:ext>
                </a:extLst>
              </p:cNvPr>
              <p:cNvSpPr/>
              <p:nvPr/>
            </p:nvSpPr>
            <p:spPr>
              <a:xfrm>
                <a:off x="3375229" y="10348984"/>
                <a:ext cx="190996" cy="351448"/>
              </a:xfrm>
              <a:custGeom>
                <a:avLst/>
                <a:gdLst>
                  <a:gd name="connsiteX0" fmla="*/ 15671 w 190996"/>
                  <a:gd name="connsiteY0" fmla="*/ 7866 h 351448"/>
                  <a:gd name="connsiteX1" fmla="*/ 190296 w 190996"/>
                  <a:gd name="connsiteY1" fmla="*/ 315841 h 351448"/>
                  <a:gd name="connsiteX2" fmla="*/ 79171 w 190996"/>
                  <a:gd name="connsiteY2" fmla="*/ 188841 h 351448"/>
                  <a:gd name="connsiteX3" fmla="*/ 136321 w 190996"/>
                  <a:gd name="connsiteY3" fmla="*/ 350766 h 351448"/>
                  <a:gd name="connsiteX4" fmla="*/ 22021 w 190996"/>
                  <a:gd name="connsiteY4" fmla="*/ 112641 h 351448"/>
                  <a:gd name="connsiteX5" fmla="*/ 15671 w 190996"/>
                  <a:gd name="connsiteY5" fmla="*/ 7866 h 35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96" h="351448">
                    <a:moveTo>
                      <a:pt x="15671" y="7866"/>
                    </a:moveTo>
                    <a:cubicBezTo>
                      <a:pt x="43717" y="41733"/>
                      <a:pt x="179713" y="285679"/>
                      <a:pt x="190296" y="315841"/>
                    </a:cubicBezTo>
                    <a:cubicBezTo>
                      <a:pt x="200879" y="346004"/>
                      <a:pt x="88167" y="183020"/>
                      <a:pt x="79171" y="188841"/>
                    </a:cubicBezTo>
                    <a:cubicBezTo>
                      <a:pt x="70175" y="194662"/>
                      <a:pt x="145846" y="363466"/>
                      <a:pt x="136321" y="350766"/>
                    </a:cubicBezTo>
                    <a:cubicBezTo>
                      <a:pt x="126796" y="338066"/>
                      <a:pt x="42129" y="168204"/>
                      <a:pt x="22021" y="112641"/>
                    </a:cubicBezTo>
                    <a:cubicBezTo>
                      <a:pt x="1913" y="57079"/>
                      <a:pt x="-12375" y="-26001"/>
                      <a:pt x="15671" y="78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 1311">
                <a:extLst>
                  <a:ext uri="{FF2B5EF4-FFF2-40B4-BE49-F238E27FC236}">
                    <a16:creationId xmlns:a16="http://schemas.microsoft.com/office/drawing/2014/main" id="{D35382BE-99F8-4E1B-C63A-DC4C644F22D5}"/>
                  </a:ext>
                </a:extLst>
              </p:cNvPr>
              <p:cNvSpPr/>
              <p:nvPr/>
            </p:nvSpPr>
            <p:spPr>
              <a:xfrm>
                <a:off x="3533607" y="10489065"/>
                <a:ext cx="530579" cy="207522"/>
              </a:xfrm>
              <a:custGeom>
                <a:avLst/>
                <a:gdLst>
                  <a:gd name="connsiteX0" fmla="*/ 168 w 530579"/>
                  <a:gd name="connsiteY0" fmla="*/ 207510 h 207522"/>
                  <a:gd name="connsiteX1" fmla="*/ 362118 w 530579"/>
                  <a:gd name="connsiteY1" fmla="*/ 131310 h 207522"/>
                  <a:gd name="connsiteX2" fmla="*/ 314493 w 530579"/>
                  <a:gd name="connsiteY2" fmla="*/ 153535 h 207522"/>
                  <a:gd name="connsiteX3" fmla="*/ 527218 w 530579"/>
                  <a:gd name="connsiteY3" fmla="*/ 1135 h 207522"/>
                  <a:gd name="connsiteX4" fmla="*/ 435143 w 530579"/>
                  <a:gd name="connsiteY4" fmla="*/ 86860 h 207522"/>
                  <a:gd name="connsiteX5" fmla="*/ 304968 w 530579"/>
                  <a:gd name="connsiteY5" fmla="*/ 140835 h 207522"/>
                  <a:gd name="connsiteX6" fmla="*/ 314493 w 530579"/>
                  <a:gd name="connsiteY6" fmla="*/ 124960 h 207522"/>
                  <a:gd name="connsiteX7" fmla="*/ 168 w 530579"/>
                  <a:gd name="connsiteY7" fmla="*/ 207510 h 20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0579" h="207522">
                    <a:moveTo>
                      <a:pt x="168" y="207510"/>
                    </a:moveTo>
                    <a:cubicBezTo>
                      <a:pt x="8105" y="208568"/>
                      <a:pt x="309731" y="140306"/>
                      <a:pt x="362118" y="131310"/>
                    </a:cubicBezTo>
                    <a:cubicBezTo>
                      <a:pt x="414505" y="122314"/>
                      <a:pt x="286976" y="175231"/>
                      <a:pt x="314493" y="153535"/>
                    </a:cubicBezTo>
                    <a:cubicBezTo>
                      <a:pt x="342010" y="131839"/>
                      <a:pt x="507110" y="12247"/>
                      <a:pt x="527218" y="1135"/>
                    </a:cubicBezTo>
                    <a:cubicBezTo>
                      <a:pt x="547326" y="-9977"/>
                      <a:pt x="472185" y="63577"/>
                      <a:pt x="435143" y="86860"/>
                    </a:cubicBezTo>
                    <a:cubicBezTo>
                      <a:pt x="398101" y="110143"/>
                      <a:pt x="304968" y="140835"/>
                      <a:pt x="304968" y="140835"/>
                    </a:cubicBezTo>
                    <a:cubicBezTo>
                      <a:pt x="284860" y="147185"/>
                      <a:pt x="361060" y="115964"/>
                      <a:pt x="314493" y="124960"/>
                    </a:cubicBezTo>
                    <a:cubicBezTo>
                      <a:pt x="267926" y="133956"/>
                      <a:pt x="-7769" y="206452"/>
                      <a:pt x="168" y="2075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 1312">
                <a:extLst>
                  <a:ext uri="{FF2B5EF4-FFF2-40B4-BE49-F238E27FC236}">
                    <a16:creationId xmlns:a16="http://schemas.microsoft.com/office/drawing/2014/main" id="{D90867C2-8A12-BF97-323F-7358A323153A}"/>
                  </a:ext>
                </a:extLst>
              </p:cNvPr>
              <p:cNvSpPr/>
              <p:nvPr/>
            </p:nvSpPr>
            <p:spPr>
              <a:xfrm>
                <a:off x="3374734" y="10370298"/>
                <a:ext cx="16362" cy="299207"/>
              </a:xfrm>
              <a:custGeom>
                <a:avLst/>
                <a:gdLst>
                  <a:gd name="connsiteX0" fmla="*/ 6641 w 16362"/>
                  <a:gd name="connsiteY0" fmla="*/ 5602 h 299207"/>
                  <a:gd name="connsiteX1" fmla="*/ 291 w 16362"/>
                  <a:gd name="connsiteY1" fmla="*/ 297702 h 299207"/>
                  <a:gd name="connsiteX2" fmla="*/ 16166 w 16362"/>
                  <a:gd name="connsiteY2" fmla="*/ 116727 h 299207"/>
                  <a:gd name="connsiteX3" fmla="*/ 6641 w 16362"/>
                  <a:gd name="connsiteY3" fmla="*/ 5602 h 29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" h="299207">
                    <a:moveTo>
                      <a:pt x="6641" y="5602"/>
                    </a:moveTo>
                    <a:cubicBezTo>
                      <a:pt x="3995" y="35764"/>
                      <a:pt x="-1296" y="279181"/>
                      <a:pt x="291" y="297702"/>
                    </a:cubicBezTo>
                    <a:cubicBezTo>
                      <a:pt x="1878" y="316223"/>
                      <a:pt x="14579" y="158531"/>
                      <a:pt x="16166" y="116727"/>
                    </a:cubicBezTo>
                    <a:cubicBezTo>
                      <a:pt x="17753" y="74923"/>
                      <a:pt x="9287" y="-24560"/>
                      <a:pt x="6641" y="56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 1313">
                <a:extLst>
                  <a:ext uri="{FF2B5EF4-FFF2-40B4-BE49-F238E27FC236}">
                    <a16:creationId xmlns:a16="http://schemas.microsoft.com/office/drawing/2014/main" id="{82F3F080-45CD-D08D-E06C-78691DB6884A}"/>
                  </a:ext>
                </a:extLst>
              </p:cNvPr>
              <p:cNvSpPr/>
              <p:nvPr/>
            </p:nvSpPr>
            <p:spPr>
              <a:xfrm>
                <a:off x="3546475" y="10588355"/>
                <a:ext cx="504866" cy="292370"/>
              </a:xfrm>
              <a:custGeom>
                <a:avLst/>
                <a:gdLst>
                  <a:gd name="connsiteX0" fmla="*/ 0 w 504866"/>
                  <a:gd name="connsiteY0" fmla="*/ 292370 h 292370"/>
                  <a:gd name="connsiteX1" fmla="*/ 238125 w 504866"/>
                  <a:gd name="connsiteY1" fmla="*/ 216170 h 292370"/>
                  <a:gd name="connsiteX2" fmla="*/ 168275 w 504866"/>
                  <a:gd name="connsiteY2" fmla="*/ 257445 h 292370"/>
                  <a:gd name="connsiteX3" fmla="*/ 330200 w 504866"/>
                  <a:gd name="connsiteY3" fmla="*/ 190770 h 292370"/>
                  <a:gd name="connsiteX4" fmla="*/ 504825 w 504866"/>
                  <a:gd name="connsiteY4" fmla="*/ 270 h 292370"/>
                  <a:gd name="connsiteX5" fmla="*/ 346075 w 504866"/>
                  <a:gd name="connsiteY5" fmla="*/ 149495 h 292370"/>
                  <a:gd name="connsiteX6" fmla="*/ 276225 w 504866"/>
                  <a:gd name="connsiteY6" fmla="*/ 178070 h 292370"/>
                  <a:gd name="connsiteX7" fmla="*/ 0 w 504866"/>
                  <a:gd name="connsiteY7" fmla="*/ 292370 h 29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866" h="292370">
                    <a:moveTo>
                      <a:pt x="0" y="292370"/>
                    </a:moveTo>
                    <a:cubicBezTo>
                      <a:pt x="105039" y="257180"/>
                      <a:pt x="210079" y="221991"/>
                      <a:pt x="238125" y="216170"/>
                    </a:cubicBezTo>
                    <a:cubicBezTo>
                      <a:pt x="266171" y="210349"/>
                      <a:pt x="152929" y="261678"/>
                      <a:pt x="168275" y="257445"/>
                    </a:cubicBezTo>
                    <a:cubicBezTo>
                      <a:pt x="183621" y="253212"/>
                      <a:pt x="274108" y="233632"/>
                      <a:pt x="330200" y="190770"/>
                    </a:cubicBezTo>
                    <a:cubicBezTo>
                      <a:pt x="386292" y="147908"/>
                      <a:pt x="502179" y="7149"/>
                      <a:pt x="504825" y="270"/>
                    </a:cubicBezTo>
                    <a:cubicBezTo>
                      <a:pt x="507471" y="-6609"/>
                      <a:pt x="384175" y="119862"/>
                      <a:pt x="346075" y="149495"/>
                    </a:cubicBezTo>
                    <a:cubicBezTo>
                      <a:pt x="307975" y="179128"/>
                      <a:pt x="276225" y="178070"/>
                      <a:pt x="276225" y="178070"/>
                    </a:cubicBezTo>
                    <a:lnTo>
                      <a:pt x="0" y="29237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5" name="フリーフォーム 1314">
                <a:extLst>
                  <a:ext uri="{FF2B5EF4-FFF2-40B4-BE49-F238E27FC236}">
                    <a16:creationId xmlns:a16="http://schemas.microsoft.com/office/drawing/2014/main" id="{4C384C78-9383-3E84-59B1-817728F7E2C4}"/>
                  </a:ext>
                </a:extLst>
              </p:cNvPr>
              <p:cNvSpPr/>
              <p:nvPr/>
            </p:nvSpPr>
            <p:spPr>
              <a:xfrm>
                <a:off x="3368445" y="10623492"/>
                <a:ext cx="168528" cy="269181"/>
              </a:xfrm>
              <a:custGeom>
                <a:avLst/>
                <a:gdLst>
                  <a:gd name="connsiteX0" fmla="*/ 230 w 168528"/>
                  <a:gd name="connsiteY0" fmla="*/ 58 h 269181"/>
                  <a:gd name="connsiteX1" fmla="*/ 85955 w 168528"/>
                  <a:gd name="connsiteY1" fmla="*/ 85783 h 269181"/>
                  <a:gd name="connsiteX2" fmla="*/ 120880 w 168528"/>
                  <a:gd name="connsiteY2" fmla="*/ 190558 h 269181"/>
                  <a:gd name="connsiteX3" fmla="*/ 168505 w 168528"/>
                  <a:gd name="connsiteY3" fmla="*/ 266758 h 269181"/>
                  <a:gd name="connsiteX4" fmla="*/ 114530 w 168528"/>
                  <a:gd name="connsiteY4" fmla="*/ 98483 h 269181"/>
                  <a:gd name="connsiteX5" fmla="*/ 230 w 168528"/>
                  <a:gd name="connsiteY5" fmla="*/ 58 h 26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528" h="269181">
                    <a:moveTo>
                      <a:pt x="230" y="58"/>
                    </a:moveTo>
                    <a:cubicBezTo>
                      <a:pt x="-4532" y="-2059"/>
                      <a:pt x="65847" y="54033"/>
                      <a:pt x="85955" y="85783"/>
                    </a:cubicBezTo>
                    <a:cubicBezTo>
                      <a:pt x="106063" y="117533"/>
                      <a:pt x="107122" y="160396"/>
                      <a:pt x="120880" y="190558"/>
                    </a:cubicBezTo>
                    <a:cubicBezTo>
                      <a:pt x="134638" y="220720"/>
                      <a:pt x="169563" y="282104"/>
                      <a:pt x="168505" y="266758"/>
                    </a:cubicBezTo>
                    <a:cubicBezTo>
                      <a:pt x="167447" y="251412"/>
                      <a:pt x="137813" y="141875"/>
                      <a:pt x="114530" y="98483"/>
                    </a:cubicBezTo>
                    <a:cubicBezTo>
                      <a:pt x="91247" y="55091"/>
                      <a:pt x="4992" y="2175"/>
                      <a:pt x="230" y="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 1315">
                <a:extLst>
                  <a:ext uri="{FF2B5EF4-FFF2-40B4-BE49-F238E27FC236}">
                    <a16:creationId xmlns:a16="http://schemas.microsoft.com/office/drawing/2014/main" id="{7A83355E-6C34-CD63-E81C-90262BD071BE}"/>
                  </a:ext>
                </a:extLst>
              </p:cNvPr>
              <p:cNvSpPr/>
              <p:nvPr/>
            </p:nvSpPr>
            <p:spPr>
              <a:xfrm>
                <a:off x="4889138" y="8543636"/>
                <a:ext cx="509056" cy="1175339"/>
              </a:xfrm>
              <a:custGeom>
                <a:avLst/>
                <a:gdLst>
                  <a:gd name="connsiteX0" fmla="*/ 362 w 509056"/>
                  <a:gd name="connsiteY0" fmla="*/ 289 h 1175339"/>
                  <a:gd name="connsiteX1" fmla="*/ 276587 w 509056"/>
                  <a:gd name="connsiteY1" fmla="*/ 559089 h 1175339"/>
                  <a:gd name="connsiteX2" fmla="*/ 508362 w 509056"/>
                  <a:gd name="connsiteY2" fmla="*/ 1175039 h 1175339"/>
                  <a:gd name="connsiteX3" fmla="*/ 336912 w 509056"/>
                  <a:gd name="connsiteY3" fmla="*/ 632114 h 1175339"/>
                  <a:gd name="connsiteX4" fmla="*/ 362 w 509056"/>
                  <a:gd name="connsiteY4" fmla="*/ 289 h 117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056" h="1175339">
                    <a:moveTo>
                      <a:pt x="362" y="289"/>
                    </a:moveTo>
                    <a:cubicBezTo>
                      <a:pt x="-9692" y="-11882"/>
                      <a:pt x="191920" y="363297"/>
                      <a:pt x="276587" y="559089"/>
                    </a:cubicBezTo>
                    <a:cubicBezTo>
                      <a:pt x="361254" y="754881"/>
                      <a:pt x="498308" y="1162868"/>
                      <a:pt x="508362" y="1175039"/>
                    </a:cubicBezTo>
                    <a:cubicBezTo>
                      <a:pt x="518416" y="1187210"/>
                      <a:pt x="417345" y="826318"/>
                      <a:pt x="336912" y="632114"/>
                    </a:cubicBezTo>
                    <a:cubicBezTo>
                      <a:pt x="256479" y="437910"/>
                      <a:pt x="10416" y="12460"/>
                      <a:pt x="362" y="2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7" name="フリーフォーム 1316">
                <a:extLst>
                  <a:ext uri="{FF2B5EF4-FFF2-40B4-BE49-F238E27FC236}">
                    <a16:creationId xmlns:a16="http://schemas.microsoft.com/office/drawing/2014/main" id="{E1F4E149-484C-B9B2-0035-80177FAFB8E7}"/>
                  </a:ext>
                </a:extLst>
              </p:cNvPr>
              <p:cNvSpPr/>
              <p:nvPr/>
            </p:nvSpPr>
            <p:spPr>
              <a:xfrm>
                <a:off x="5396765" y="9707773"/>
                <a:ext cx="286542" cy="861853"/>
              </a:xfrm>
              <a:custGeom>
                <a:avLst/>
                <a:gdLst>
                  <a:gd name="connsiteX0" fmla="*/ 735 w 286542"/>
                  <a:gd name="connsiteY0" fmla="*/ 4552 h 861853"/>
                  <a:gd name="connsiteX1" fmla="*/ 175360 w 286542"/>
                  <a:gd name="connsiteY1" fmla="*/ 525252 h 861853"/>
                  <a:gd name="connsiteX2" fmla="*/ 286485 w 286542"/>
                  <a:gd name="connsiteY2" fmla="*/ 861802 h 861853"/>
                  <a:gd name="connsiteX3" fmla="*/ 191235 w 286542"/>
                  <a:gd name="connsiteY3" fmla="*/ 503027 h 861853"/>
                  <a:gd name="connsiteX4" fmla="*/ 232510 w 286542"/>
                  <a:gd name="connsiteY4" fmla="*/ 576052 h 861853"/>
                  <a:gd name="connsiteX5" fmla="*/ 102335 w 286542"/>
                  <a:gd name="connsiteY5" fmla="*/ 226802 h 861853"/>
                  <a:gd name="connsiteX6" fmla="*/ 111860 w 286542"/>
                  <a:gd name="connsiteY6" fmla="*/ 268077 h 861853"/>
                  <a:gd name="connsiteX7" fmla="*/ 735 w 286542"/>
                  <a:gd name="connsiteY7" fmla="*/ 4552 h 86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6542" h="861853">
                    <a:moveTo>
                      <a:pt x="735" y="4552"/>
                    </a:moveTo>
                    <a:cubicBezTo>
                      <a:pt x="11318" y="47414"/>
                      <a:pt x="127735" y="382377"/>
                      <a:pt x="175360" y="525252"/>
                    </a:cubicBezTo>
                    <a:cubicBezTo>
                      <a:pt x="222985" y="668127"/>
                      <a:pt x="283839" y="865506"/>
                      <a:pt x="286485" y="861802"/>
                    </a:cubicBezTo>
                    <a:cubicBezTo>
                      <a:pt x="289131" y="858098"/>
                      <a:pt x="200231" y="550652"/>
                      <a:pt x="191235" y="503027"/>
                    </a:cubicBezTo>
                    <a:cubicBezTo>
                      <a:pt x="182239" y="455402"/>
                      <a:pt x="247327" y="622089"/>
                      <a:pt x="232510" y="576052"/>
                    </a:cubicBezTo>
                    <a:cubicBezTo>
                      <a:pt x="217693" y="530015"/>
                      <a:pt x="122443" y="278131"/>
                      <a:pt x="102335" y="226802"/>
                    </a:cubicBezTo>
                    <a:cubicBezTo>
                      <a:pt x="82227" y="175473"/>
                      <a:pt x="126677" y="301415"/>
                      <a:pt x="111860" y="268077"/>
                    </a:cubicBezTo>
                    <a:cubicBezTo>
                      <a:pt x="97043" y="234740"/>
                      <a:pt x="-9848" y="-38310"/>
                      <a:pt x="735" y="45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 1317">
                <a:extLst>
                  <a:ext uri="{FF2B5EF4-FFF2-40B4-BE49-F238E27FC236}">
                    <a16:creationId xmlns:a16="http://schemas.microsoft.com/office/drawing/2014/main" id="{9B4781C5-256D-92EE-9B33-8A24B66820DF}"/>
                  </a:ext>
                </a:extLst>
              </p:cNvPr>
              <p:cNvSpPr/>
              <p:nvPr/>
            </p:nvSpPr>
            <p:spPr>
              <a:xfrm>
                <a:off x="6321333" y="8394453"/>
                <a:ext cx="149885" cy="457621"/>
              </a:xfrm>
              <a:custGeom>
                <a:avLst/>
                <a:gdLst>
                  <a:gd name="connsiteX0" fmla="*/ 149317 w 149885"/>
                  <a:gd name="connsiteY0" fmla="*/ 247 h 457621"/>
                  <a:gd name="connsiteX1" fmla="*/ 117567 w 149885"/>
                  <a:gd name="connsiteY1" fmla="*/ 187572 h 457621"/>
                  <a:gd name="connsiteX2" fmla="*/ 92 w 149885"/>
                  <a:gd name="connsiteY2" fmla="*/ 457447 h 457621"/>
                  <a:gd name="connsiteX3" fmla="*/ 98517 w 149885"/>
                  <a:gd name="connsiteY3" fmla="*/ 225672 h 457621"/>
                  <a:gd name="connsiteX4" fmla="*/ 149317 w 149885"/>
                  <a:gd name="connsiteY4" fmla="*/ 247 h 45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885" h="457621">
                    <a:moveTo>
                      <a:pt x="149317" y="247"/>
                    </a:moveTo>
                    <a:cubicBezTo>
                      <a:pt x="152492" y="-6103"/>
                      <a:pt x="142438" y="111372"/>
                      <a:pt x="117567" y="187572"/>
                    </a:cubicBezTo>
                    <a:cubicBezTo>
                      <a:pt x="92696" y="263772"/>
                      <a:pt x="3267" y="451097"/>
                      <a:pt x="92" y="457447"/>
                    </a:cubicBezTo>
                    <a:cubicBezTo>
                      <a:pt x="-3083" y="463797"/>
                      <a:pt x="76292" y="295522"/>
                      <a:pt x="98517" y="225672"/>
                    </a:cubicBezTo>
                    <a:cubicBezTo>
                      <a:pt x="120742" y="155822"/>
                      <a:pt x="146142" y="6597"/>
                      <a:pt x="149317" y="2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 1318">
                <a:extLst>
                  <a:ext uri="{FF2B5EF4-FFF2-40B4-BE49-F238E27FC236}">
                    <a16:creationId xmlns:a16="http://schemas.microsoft.com/office/drawing/2014/main" id="{87EE86AB-DF9D-2D3E-08AD-943CC9BC4E53}"/>
                  </a:ext>
                </a:extLst>
              </p:cNvPr>
              <p:cNvSpPr/>
              <p:nvPr/>
            </p:nvSpPr>
            <p:spPr>
              <a:xfrm>
                <a:off x="6372134" y="8712594"/>
                <a:ext cx="50898" cy="748546"/>
              </a:xfrm>
              <a:custGeom>
                <a:avLst/>
                <a:gdLst>
                  <a:gd name="connsiteX0" fmla="*/ 50891 w 50898"/>
                  <a:gd name="connsiteY0" fmla="*/ 5956 h 748546"/>
                  <a:gd name="connsiteX1" fmla="*/ 15966 w 50898"/>
                  <a:gd name="connsiteY1" fmla="*/ 609206 h 748546"/>
                  <a:gd name="connsiteX2" fmla="*/ 91 w 50898"/>
                  <a:gd name="connsiteY2" fmla="*/ 726681 h 748546"/>
                  <a:gd name="connsiteX3" fmla="*/ 9616 w 50898"/>
                  <a:gd name="connsiteY3" fmla="*/ 279006 h 748546"/>
                  <a:gd name="connsiteX4" fmla="*/ 12791 w 50898"/>
                  <a:gd name="connsiteY4" fmla="*/ 298056 h 748546"/>
                  <a:gd name="connsiteX5" fmla="*/ 50891 w 50898"/>
                  <a:gd name="connsiteY5" fmla="*/ 5956 h 748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898" h="748546">
                    <a:moveTo>
                      <a:pt x="50891" y="5956"/>
                    </a:moveTo>
                    <a:cubicBezTo>
                      <a:pt x="51420" y="57814"/>
                      <a:pt x="24433" y="489085"/>
                      <a:pt x="15966" y="609206"/>
                    </a:cubicBezTo>
                    <a:cubicBezTo>
                      <a:pt x="7499" y="729327"/>
                      <a:pt x="1149" y="781714"/>
                      <a:pt x="91" y="726681"/>
                    </a:cubicBezTo>
                    <a:cubicBezTo>
                      <a:pt x="-967" y="671648"/>
                      <a:pt x="7499" y="350443"/>
                      <a:pt x="9616" y="279006"/>
                    </a:cubicBezTo>
                    <a:cubicBezTo>
                      <a:pt x="11733" y="207569"/>
                      <a:pt x="8029" y="339331"/>
                      <a:pt x="12791" y="298056"/>
                    </a:cubicBezTo>
                    <a:cubicBezTo>
                      <a:pt x="17553" y="256781"/>
                      <a:pt x="50362" y="-45902"/>
                      <a:pt x="50891" y="59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 1319">
                <a:extLst>
                  <a:ext uri="{FF2B5EF4-FFF2-40B4-BE49-F238E27FC236}">
                    <a16:creationId xmlns:a16="http://schemas.microsoft.com/office/drawing/2014/main" id="{996EBB4B-095B-93D5-E1AC-22CF5CF18EC3}"/>
                  </a:ext>
                </a:extLst>
              </p:cNvPr>
              <p:cNvSpPr/>
              <p:nvPr/>
            </p:nvSpPr>
            <p:spPr>
              <a:xfrm>
                <a:off x="6333827" y="9372517"/>
                <a:ext cx="89268" cy="1026571"/>
              </a:xfrm>
              <a:custGeom>
                <a:avLst/>
                <a:gdLst>
                  <a:gd name="connsiteX0" fmla="*/ 298 w 89268"/>
                  <a:gd name="connsiteY0" fmla="*/ 83 h 1026571"/>
                  <a:gd name="connsiteX1" fmla="*/ 60623 w 89268"/>
                  <a:gd name="connsiteY1" fmla="*/ 165183 h 1026571"/>
                  <a:gd name="connsiteX2" fmla="*/ 60623 w 89268"/>
                  <a:gd name="connsiteY2" fmla="*/ 479508 h 1026571"/>
                  <a:gd name="connsiteX3" fmla="*/ 60623 w 89268"/>
                  <a:gd name="connsiteY3" fmla="*/ 454108 h 1026571"/>
                  <a:gd name="connsiteX4" fmla="*/ 70148 w 89268"/>
                  <a:gd name="connsiteY4" fmla="*/ 793833 h 1026571"/>
                  <a:gd name="connsiteX5" fmla="*/ 89198 w 89268"/>
                  <a:gd name="connsiteY5" fmla="*/ 1022433 h 1026571"/>
                  <a:gd name="connsiteX6" fmla="*/ 76498 w 89268"/>
                  <a:gd name="connsiteY6" fmla="*/ 901783 h 1026571"/>
                  <a:gd name="connsiteX7" fmla="*/ 73323 w 89268"/>
                  <a:gd name="connsiteY7" fmla="*/ 435058 h 1026571"/>
                  <a:gd name="connsiteX8" fmla="*/ 70148 w 89268"/>
                  <a:gd name="connsiteY8" fmla="*/ 517608 h 1026571"/>
                  <a:gd name="connsiteX9" fmla="*/ 38398 w 89268"/>
                  <a:gd name="connsiteY9" fmla="*/ 184233 h 1026571"/>
                  <a:gd name="connsiteX10" fmla="*/ 298 w 89268"/>
                  <a:gd name="connsiteY10" fmla="*/ 83 h 102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268" h="1026571">
                    <a:moveTo>
                      <a:pt x="298" y="83"/>
                    </a:moveTo>
                    <a:cubicBezTo>
                      <a:pt x="4002" y="-3092"/>
                      <a:pt x="50569" y="85279"/>
                      <a:pt x="60623" y="165183"/>
                    </a:cubicBezTo>
                    <a:cubicBezTo>
                      <a:pt x="70677" y="245087"/>
                      <a:pt x="60623" y="479508"/>
                      <a:pt x="60623" y="479508"/>
                    </a:cubicBezTo>
                    <a:cubicBezTo>
                      <a:pt x="60623" y="527662"/>
                      <a:pt x="59036" y="401721"/>
                      <a:pt x="60623" y="454108"/>
                    </a:cubicBezTo>
                    <a:cubicBezTo>
                      <a:pt x="62210" y="506495"/>
                      <a:pt x="65386" y="699112"/>
                      <a:pt x="70148" y="793833"/>
                    </a:cubicBezTo>
                    <a:cubicBezTo>
                      <a:pt x="74910" y="888554"/>
                      <a:pt x="88140" y="1004442"/>
                      <a:pt x="89198" y="1022433"/>
                    </a:cubicBezTo>
                    <a:cubicBezTo>
                      <a:pt x="90256" y="1040424"/>
                      <a:pt x="79144" y="999679"/>
                      <a:pt x="76498" y="901783"/>
                    </a:cubicBezTo>
                    <a:cubicBezTo>
                      <a:pt x="73852" y="803887"/>
                      <a:pt x="74381" y="499087"/>
                      <a:pt x="73323" y="435058"/>
                    </a:cubicBezTo>
                    <a:cubicBezTo>
                      <a:pt x="72265" y="371029"/>
                      <a:pt x="75969" y="559412"/>
                      <a:pt x="70148" y="517608"/>
                    </a:cubicBezTo>
                    <a:cubicBezTo>
                      <a:pt x="64327" y="475804"/>
                      <a:pt x="48452" y="266254"/>
                      <a:pt x="38398" y="184233"/>
                    </a:cubicBezTo>
                    <a:cubicBezTo>
                      <a:pt x="28344" y="102212"/>
                      <a:pt x="-3406" y="3258"/>
                      <a:pt x="298" y="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 1320">
                <a:extLst>
                  <a:ext uri="{FF2B5EF4-FFF2-40B4-BE49-F238E27FC236}">
                    <a16:creationId xmlns:a16="http://schemas.microsoft.com/office/drawing/2014/main" id="{F40FB7BB-7D1C-E7BE-1B27-80FFEB74C215}"/>
                  </a:ext>
                </a:extLst>
              </p:cNvPr>
              <p:cNvSpPr/>
              <p:nvPr/>
            </p:nvSpPr>
            <p:spPr>
              <a:xfrm>
                <a:off x="6400494" y="10404272"/>
                <a:ext cx="64059" cy="317735"/>
              </a:xfrm>
              <a:custGeom>
                <a:avLst/>
                <a:gdLst>
                  <a:gd name="connsiteX0" fmla="*/ 306 w 64059"/>
                  <a:gd name="connsiteY0" fmla="*/ 203 h 317735"/>
                  <a:gd name="connsiteX1" fmla="*/ 28881 w 64059"/>
                  <a:gd name="connsiteY1" fmla="*/ 190703 h 317735"/>
                  <a:gd name="connsiteX2" fmla="*/ 63806 w 64059"/>
                  <a:gd name="connsiteY2" fmla="*/ 317703 h 317735"/>
                  <a:gd name="connsiteX3" fmla="*/ 9831 w 64059"/>
                  <a:gd name="connsiteY3" fmla="*/ 203403 h 317735"/>
                  <a:gd name="connsiteX4" fmla="*/ 13006 w 64059"/>
                  <a:gd name="connsiteY4" fmla="*/ 228803 h 317735"/>
                  <a:gd name="connsiteX5" fmla="*/ 306 w 64059"/>
                  <a:gd name="connsiteY5" fmla="*/ 203 h 31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59" h="317735">
                    <a:moveTo>
                      <a:pt x="306" y="203"/>
                    </a:moveTo>
                    <a:cubicBezTo>
                      <a:pt x="2952" y="-6147"/>
                      <a:pt x="18298" y="137786"/>
                      <a:pt x="28881" y="190703"/>
                    </a:cubicBezTo>
                    <a:cubicBezTo>
                      <a:pt x="39464" y="243620"/>
                      <a:pt x="66981" y="315586"/>
                      <a:pt x="63806" y="317703"/>
                    </a:cubicBezTo>
                    <a:cubicBezTo>
                      <a:pt x="60631" y="319820"/>
                      <a:pt x="18298" y="218220"/>
                      <a:pt x="9831" y="203403"/>
                    </a:cubicBezTo>
                    <a:cubicBezTo>
                      <a:pt x="1364" y="188586"/>
                      <a:pt x="13006" y="261082"/>
                      <a:pt x="13006" y="228803"/>
                    </a:cubicBezTo>
                    <a:cubicBezTo>
                      <a:pt x="13006" y="196524"/>
                      <a:pt x="-2340" y="6553"/>
                      <a:pt x="306" y="2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 1321">
                <a:extLst>
                  <a:ext uri="{FF2B5EF4-FFF2-40B4-BE49-F238E27FC236}">
                    <a16:creationId xmlns:a16="http://schemas.microsoft.com/office/drawing/2014/main" id="{C73FA224-89A9-BE1C-3D30-704CDEFE5F5A}"/>
                  </a:ext>
                </a:extLst>
              </p:cNvPr>
              <p:cNvSpPr/>
              <p:nvPr/>
            </p:nvSpPr>
            <p:spPr>
              <a:xfrm>
                <a:off x="6248387" y="10670760"/>
                <a:ext cx="219702" cy="365567"/>
              </a:xfrm>
              <a:custGeom>
                <a:avLst/>
                <a:gdLst>
                  <a:gd name="connsiteX0" fmla="*/ 206388 w 219702"/>
                  <a:gd name="connsiteY0" fmla="*/ 3590 h 365567"/>
                  <a:gd name="connsiteX1" fmla="*/ 168288 w 219702"/>
                  <a:gd name="connsiteY1" fmla="*/ 140115 h 365567"/>
                  <a:gd name="connsiteX2" fmla="*/ 13 w 219702"/>
                  <a:gd name="connsiteY2" fmla="*/ 365540 h 365567"/>
                  <a:gd name="connsiteX3" fmla="*/ 177813 w 219702"/>
                  <a:gd name="connsiteY3" fmla="*/ 155990 h 365567"/>
                  <a:gd name="connsiteX4" fmla="*/ 82563 w 219702"/>
                  <a:gd name="connsiteY4" fmla="*/ 225840 h 365567"/>
                  <a:gd name="connsiteX5" fmla="*/ 209563 w 219702"/>
                  <a:gd name="connsiteY5" fmla="*/ 54390 h 365567"/>
                  <a:gd name="connsiteX6" fmla="*/ 206388 w 219702"/>
                  <a:gd name="connsiteY6" fmla="*/ 3590 h 36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2" h="365567">
                    <a:moveTo>
                      <a:pt x="206388" y="3590"/>
                    </a:moveTo>
                    <a:cubicBezTo>
                      <a:pt x="199509" y="17878"/>
                      <a:pt x="202684" y="79790"/>
                      <a:pt x="168288" y="140115"/>
                    </a:cubicBezTo>
                    <a:cubicBezTo>
                      <a:pt x="133892" y="200440"/>
                      <a:pt x="-1575" y="362894"/>
                      <a:pt x="13" y="365540"/>
                    </a:cubicBezTo>
                    <a:cubicBezTo>
                      <a:pt x="1600" y="368186"/>
                      <a:pt x="164055" y="179273"/>
                      <a:pt x="177813" y="155990"/>
                    </a:cubicBezTo>
                    <a:cubicBezTo>
                      <a:pt x="191571" y="132707"/>
                      <a:pt x="77271" y="242773"/>
                      <a:pt x="82563" y="225840"/>
                    </a:cubicBezTo>
                    <a:cubicBezTo>
                      <a:pt x="87855" y="208907"/>
                      <a:pt x="188396" y="88786"/>
                      <a:pt x="209563" y="54390"/>
                    </a:cubicBezTo>
                    <a:cubicBezTo>
                      <a:pt x="230730" y="19994"/>
                      <a:pt x="213267" y="-10698"/>
                      <a:pt x="206388" y="35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 1322">
                <a:extLst>
                  <a:ext uri="{FF2B5EF4-FFF2-40B4-BE49-F238E27FC236}">
                    <a16:creationId xmlns:a16="http://schemas.microsoft.com/office/drawing/2014/main" id="{513014B5-AE42-443F-478B-0A13729D95A2}"/>
                  </a:ext>
                </a:extLst>
              </p:cNvPr>
              <p:cNvSpPr/>
              <p:nvPr/>
            </p:nvSpPr>
            <p:spPr>
              <a:xfrm>
                <a:off x="5686420" y="10566275"/>
                <a:ext cx="604153" cy="463484"/>
              </a:xfrm>
              <a:custGeom>
                <a:avLst/>
                <a:gdLst>
                  <a:gd name="connsiteX0" fmla="*/ 5 w 604153"/>
                  <a:gd name="connsiteY0" fmla="*/ 125 h 463484"/>
                  <a:gd name="connsiteX1" fmla="*/ 63505 w 604153"/>
                  <a:gd name="connsiteY1" fmla="*/ 181100 h 463484"/>
                  <a:gd name="connsiteX2" fmla="*/ 174630 w 604153"/>
                  <a:gd name="connsiteY2" fmla="*/ 323975 h 463484"/>
                  <a:gd name="connsiteX3" fmla="*/ 184155 w 604153"/>
                  <a:gd name="connsiteY3" fmla="*/ 304925 h 463484"/>
                  <a:gd name="connsiteX4" fmla="*/ 247655 w 604153"/>
                  <a:gd name="connsiteY4" fmla="*/ 362075 h 463484"/>
                  <a:gd name="connsiteX5" fmla="*/ 596905 w 604153"/>
                  <a:gd name="connsiteY5" fmla="*/ 460500 h 463484"/>
                  <a:gd name="connsiteX6" fmla="*/ 476255 w 604153"/>
                  <a:gd name="connsiteY6" fmla="*/ 438275 h 463484"/>
                  <a:gd name="connsiteX7" fmla="*/ 381005 w 604153"/>
                  <a:gd name="connsiteY7" fmla="*/ 441450 h 463484"/>
                  <a:gd name="connsiteX8" fmla="*/ 146055 w 604153"/>
                  <a:gd name="connsiteY8" fmla="*/ 311275 h 463484"/>
                  <a:gd name="connsiteX9" fmla="*/ 190505 w 604153"/>
                  <a:gd name="connsiteY9" fmla="*/ 349375 h 463484"/>
                  <a:gd name="connsiteX10" fmla="*/ 66680 w 604153"/>
                  <a:gd name="connsiteY10" fmla="*/ 209675 h 463484"/>
                  <a:gd name="connsiteX11" fmla="*/ 5 w 604153"/>
                  <a:gd name="connsiteY11" fmla="*/ 125 h 46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4153" h="463484">
                    <a:moveTo>
                      <a:pt x="5" y="125"/>
                    </a:moveTo>
                    <a:cubicBezTo>
                      <a:pt x="-524" y="-4638"/>
                      <a:pt x="34401" y="127125"/>
                      <a:pt x="63505" y="181100"/>
                    </a:cubicBezTo>
                    <a:cubicBezTo>
                      <a:pt x="92609" y="235075"/>
                      <a:pt x="154522" y="303338"/>
                      <a:pt x="174630" y="323975"/>
                    </a:cubicBezTo>
                    <a:cubicBezTo>
                      <a:pt x="194738" y="344612"/>
                      <a:pt x="171984" y="298575"/>
                      <a:pt x="184155" y="304925"/>
                    </a:cubicBezTo>
                    <a:cubicBezTo>
                      <a:pt x="196326" y="311275"/>
                      <a:pt x="178863" y="336146"/>
                      <a:pt x="247655" y="362075"/>
                    </a:cubicBezTo>
                    <a:cubicBezTo>
                      <a:pt x="316447" y="388004"/>
                      <a:pt x="558805" y="447800"/>
                      <a:pt x="596905" y="460500"/>
                    </a:cubicBezTo>
                    <a:cubicBezTo>
                      <a:pt x="635005" y="473200"/>
                      <a:pt x="512238" y="441450"/>
                      <a:pt x="476255" y="438275"/>
                    </a:cubicBezTo>
                    <a:cubicBezTo>
                      <a:pt x="440272" y="435100"/>
                      <a:pt x="436038" y="462617"/>
                      <a:pt x="381005" y="441450"/>
                    </a:cubicBezTo>
                    <a:cubicBezTo>
                      <a:pt x="325972" y="420283"/>
                      <a:pt x="177805" y="326621"/>
                      <a:pt x="146055" y="311275"/>
                    </a:cubicBezTo>
                    <a:cubicBezTo>
                      <a:pt x="114305" y="295929"/>
                      <a:pt x="203734" y="366308"/>
                      <a:pt x="190505" y="349375"/>
                    </a:cubicBezTo>
                    <a:cubicBezTo>
                      <a:pt x="177276" y="332442"/>
                      <a:pt x="103193" y="265238"/>
                      <a:pt x="66680" y="209675"/>
                    </a:cubicBezTo>
                    <a:cubicBezTo>
                      <a:pt x="30168" y="154113"/>
                      <a:pt x="534" y="4888"/>
                      <a:pt x="5" y="1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 1323">
                <a:extLst>
                  <a:ext uri="{FF2B5EF4-FFF2-40B4-BE49-F238E27FC236}">
                    <a16:creationId xmlns:a16="http://schemas.microsoft.com/office/drawing/2014/main" id="{925A64C4-4503-CBAD-A0C6-46E94E996586}"/>
                  </a:ext>
                </a:extLst>
              </p:cNvPr>
              <p:cNvSpPr/>
              <p:nvPr/>
            </p:nvSpPr>
            <p:spPr>
              <a:xfrm>
                <a:off x="5662911" y="10559521"/>
                <a:ext cx="561027" cy="650312"/>
              </a:xfrm>
              <a:custGeom>
                <a:avLst/>
                <a:gdLst>
                  <a:gd name="connsiteX0" fmla="*/ 1289 w 561027"/>
                  <a:gd name="connsiteY0" fmla="*/ 529 h 650312"/>
                  <a:gd name="connsiteX1" fmla="*/ 83839 w 561027"/>
                  <a:gd name="connsiteY1" fmla="*/ 318029 h 650312"/>
                  <a:gd name="connsiteX2" fmla="*/ 144164 w 561027"/>
                  <a:gd name="connsiteY2" fmla="*/ 438679 h 650312"/>
                  <a:gd name="connsiteX3" fmla="*/ 312439 w 561027"/>
                  <a:gd name="connsiteY3" fmla="*/ 622829 h 650312"/>
                  <a:gd name="connsiteX4" fmla="*/ 312439 w 561027"/>
                  <a:gd name="connsiteY4" fmla="*/ 591079 h 650312"/>
                  <a:gd name="connsiteX5" fmla="*/ 468014 w 561027"/>
                  <a:gd name="connsiteY5" fmla="*/ 613304 h 650312"/>
                  <a:gd name="connsiteX6" fmla="*/ 553739 w 561027"/>
                  <a:gd name="connsiteY6" fmla="*/ 648229 h 650312"/>
                  <a:gd name="connsiteX7" fmla="*/ 280689 w 561027"/>
                  <a:gd name="connsiteY7" fmla="*/ 546629 h 650312"/>
                  <a:gd name="connsiteX8" fmla="*/ 210839 w 561027"/>
                  <a:gd name="connsiteY8" fmla="*/ 495829 h 650312"/>
                  <a:gd name="connsiteX9" fmla="*/ 153689 w 561027"/>
                  <a:gd name="connsiteY9" fmla="*/ 400579 h 650312"/>
                  <a:gd name="connsiteX10" fmla="*/ 1289 w 561027"/>
                  <a:gd name="connsiteY10" fmla="*/ 529 h 65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027" h="650312">
                    <a:moveTo>
                      <a:pt x="1289" y="529"/>
                    </a:moveTo>
                    <a:cubicBezTo>
                      <a:pt x="-10353" y="-13229"/>
                      <a:pt x="60027" y="245004"/>
                      <a:pt x="83839" y="318029"/>
                    </a:cubicBezTo>
                    <a:cubicBezTo>
                      <a:pt x="107652" y="391054"/>
                      <a:pt x="106064" y="387879"/>
                      <a:pt x="144164" y="438679"/>
                    </a:cubicBezTo>
                    <a:cubicBezTo>
                      <a:pt x="182264" y="489479"/>
                      <a:pt x="284393" y="597429"/>
                      <a:pt x="312439" y="622829"/>
                    </a:cubicBezTo>
                    <a:cubicBezTo>
                      <a:pt x="340485" y="648229"/>
                      <a:pt x="286510" y="592667"/>
                      <a:pt x="312439" y="591079"/>
                    </a:cubicBezTo>
                    <a:cubicBezTo>
                      <a:pt x="338368" y="589492"/>
                      <a:pt x="427797" y="603779"/>
                      <a:pt x="468014" y="613304"/>
                    </a:cubicBezTo>
                    <a:cubicBezTo>
                      <a:pt x="508231" y="622829"/>
                      <a:pt x="584960" y="659341"/>
                      <a:pt x="553739" y="648229"/>
                    </a:cubicBezTo>
                    <a:cubicBezTo>
                      <a:pt x="522518" y="637117"/>
                      <a:pt x="337839" y="572029"/>
                      <a:pt x="280689" y="546629"/>
                    </a:cubicBezTo>
                    <a:cubicBezTo>
                      <a:pt x="223539" y="521229"/>
                      <a:pt x="232006" y="520171"/>
                      <a:pt x="210839" y="495829"/>
                    </a:cubicBezTo>
                    <a:cubicBezTo>
                      <a:pt x="189672" y="471487"/>
                      <a:pt x="190731" y="479954"/>
                      <a:pt x="153689" y="400579"/>
                    </a:cubicBezTo>
                    <a:cubicBezTo>
                      <a:pt x="116647" y="321204"/>
                      <a:pt x="12931" y="14287"/>
                      <a:pt x="1289" y="5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 1324">
                <a:extLst>
                  <a:ext uri="{FF2B5EF4-FFF2-40B4-BE49-F238E27FC236}">
                    <a16:creationId xmlns:a16="http://schemas.microsoft.com/office/drawing/2014/main" id="{AF598975-A908-6A43-A08E-797EC09321BB}"/>
                  </a:ext>
                </a:extLst>
              </p:cNvPr>
              <p:cNvSpPr/>
              <p:nvPr/>
            </p:nvSpPr>
            <p:spPr>
              <a:xfrm>
                <a:off x="6248093" y="10702672"/>
                <a:ext cx="227315" cy="514718"/>
              </a:xfrm>
              <a:custGeom>
                <a:avLst/>
                <a:gdLst>
                  <a:gd name="connsiteX0" fmla="*/ 206682 w 227315"/>
                  <a:gd name="connsiteY0" fmla="*/ 253 h 514718"/>
                  <a:gd name="connsiteX1" fmla="*/ 225732 w 227315"/>
                  <a:gd name="connsiteY1" fmla="*/ 136778 h 514718"/>
                  <a:gd name="connsiteX2" fmla="*/ 159057 w 227315"/>
                  <a:gd name="connsiteY2" fmla="*/ 279653 h 514718"/>
                  <a:gd name="connsiteX3" fmla="*/ 307 w 227315"/>
                  <a:gd name="connsiteY3" fmla="*/ 514603 h 514718"/>
                  <a:gd name="connsiteX4" fmla="*/ 203507 w 227315"/>
                  <a:gd name="connsiteY4" fmla="*/ 247903 h 514718"/>
                  <a:gd name="connsiteX5" fmla="*/ 114607 w 227315"/>
                  <a:gd name="connsiteY5" fmla="*/ 317753 h 514718"/>
                  <a:gd name="connsiteX6" fmla="*/ 209857 w 227315"/>
                  <a:gd name="connsiteY6" fmla="*/ 171703 h 514718"/>
                  <a:gd name="connsiteX7" fmla="*/ 206682 w 227315"/>
                  <a:gd name="connsiteY7" fmla="*/ 253 h 51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315" h="514718">
                    <a:moveTo>
                      <a:pt x="206682" y="253"/>
                    </a:moveTo>
                    <a:cubicBezTo>
                      <a:pt x="209328" y="-5568"/>
                      <a:pt x="233669" y="90211"/>
                      <a:pt x="225732" y="136778"/>
                    </a:cubicBezTo>
                    <a:cubicBezTo>
                      <a:pt x="217795" y="183345"/>
                      <a:pt x="196628" y="216682"/>
                      <a:pt x="159057" y="279653"/>
                    </a:cubicBezTo>
                    <a:cubicBezTo>
                      <a:pt x="121486" y="342624"/>
                      <a:pt x="-7101" y="519895"/>
                      <a:pt x="307" y="514603"/>
                    </a:cubicBezTo>
                    <a:cubicBezTo>
                      <a:pt x="7715" y="509311"/>
                      <a:pt x="184457" y="280711"/>
                      <a:pt x="203507" y="247903"/>
                    </a:cubicBezTo>
                    <a:cubicBezTo>
                      <a:pt x="222557" y="215095"/>
                      <a:pt x="113549" y="330453"/>
                      <a:pt x="114607" y="317753"/>
                    </a:cubicBezTo>
                    <a:cubicBezTo>
                      <a:pt x="115665" y="305053"/>
                      <a:pt x="193453" y="229382"/>
                      <a:pt x="209857" y="171703"/>
                    </a:cubicBezTo>
                    <a:cubicBezTo>
                      <a:pt x="226261" y="114024"/>
                      <a:pt x="204036" y="6074"/>
                      <a:pt x="206682" y="2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 1">
                <a:extLst>
                  <a:ext uri="{FF2B5EF4-FFF2-40B4-BE49-F238E27FC236}">
                    <a16:creationId xmlns:a16="http://schemas.microsoft.com/office/drawing/2014/main" id="{B82FDC94-2CD1-0C72-5474-08E5F7726F55}"/>
                  </a:ext>
                </a:extLst>
              </p:cNvPr>
              <p:cNvSpPr/>
              <p:nvPr/>
            </p:nvSpPr>
            <p:spPr>
              <a:xfrm>
                <a:off x="3727441" y="8451910"/>
                <a:ext cx="125409" cy="1276056"/>
              </a:xfrm>
              <a:custGeom>
                <a:avLst/>
                <a:gdLst>
                  <a:gd name="connsiteX0" fmla="*/ 87386 w 125409"/>
                  <a:gd name="connsiteY0" fmla="*/ 5256 h 1276056"/>
                  <a:gd name="connsiteX1" fmla="*/ 74973 w 125409"/>
                  <a:gd name="connsiteY1" fmla="*/ 725190 h 1276056"/>
                  <a:gd name="connsiteX2" fmla="*/ 497 w 125409"/>
                  <a:gd name="connsiteY2" fmla="*/ 1271348 h 1276056"/>
                  <a:gd name="connsiteX3" fmla="*/ 116349 w 125409"/>
                  <a:gd name="connsiteY3" fmla="*/ 414874 h 1276056"/>
                  <a:gd name="connsiteX4" fmla="*/ 116349 w 125409"/>
                  <a:gd name="connsiteY4" fmla="*/ 162483 h 1276056"/>
                  <a:gd name="connsiteX5" fmla="*/ 103936 w 125409"/>
                  <a:gd name="connsiteY5" fmla="*/ 385911 h 1276056"/>
                  <a:gd name="connsiteX6" fmla="*/ 87386 w 125409"/>
                  <a:gd name="connsiteY6" fmla="*/ 5256 h 127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409" h="1276056">
                    <a:moveTo>
                      <a:pt x="87386" y="5256"/>
                    </a:moveTo>
                    <a:cubicBezTo>
                      <a:pt x="82559" y="61802"/>
                      <a:pt x="89454" y="514175"/>
                      <a:pt x="74973" y="725190"/>
                    </a:cubicBezTo>
                    <a:cubicBezTo>
                      <a:pt x="60492" y="936205"/>
                      <a:pt x="-6399" y="1323067"/>
                      <a:pt x="497" y="1271348"/>
                    </a:cubicBezTo>
                    <a:cubicBezTo>
                      <a:pt x="7393" y="1219629"/>
                      <a:pt x="97040" y="599685"/>
                      <a:pt x="116349" y="414874"/>
                    </a:cubicBezTo>
                    <a:cubicBezTo>
                      <a:pt x="135658" y="230063"/>
                      <a:pt x="118418" y="167310"/>
                      <a:pt x="116349" y="162483"/>
                    </a:cubicBezTo>
                    <a:cubicBezTo>
                      <a:pt x="114280" y="157656"/>
                      <a:pt x="109453" y="405220"/>
                      <a:pt x="103936" y="385911"/>
                    </a:cubicBezTo>
                    <a:cubicBezTo>
                      <a:pt x="98419" y="366602"/>
                      <a:pt x="92213" y="-51290"/>
                      <a:pt x="87386" y="52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9C8D0E52-D69E-5AC2-52FC-2DB162B1FD85}"/>
                  </a:ext>
                </a:extLst>
              </p:cNvPr>
              <p:cNvSpPr/>
              <p:nvPr/>
            </p:nvSpPr>
            <p:spPr>
              <a:xfrm>
                <a:off x="3909060" y="8047206"/>
                <a:ext cx="155527" cy="1129225"/>
              </a:xfrm>
              <a:custGeom>
                <a:avLst/>
                <a:gdLst>
                  <a:gd name="connsiteX0" fmla="*/ 125058 w 155527"/>
                  <a:gd name="connsiteY0" fmla="*/ 342 h 1129225"/>
                  <a:gd name="connsiteX1" fmla="*/ 154021 w 155527"/>
                  <a:gd name="connsiteY1" fmla="*/ 352034 h 1129225"/>
                  <a:gd name="connsiteX2" fmla="*/ 71269 w 155527"/>
                  <a:gd name="connsiteY2" fmla="*/ 856816 h 1129225"/>
                  <a:gd name="connsiteX3" fmla="*/ 71269 w 155527"/>
                  <a:gd name="connsiteY3" fmla="*/ 691313 h 1129225"/>
                  <a:gd name="connsiteX4" fmla="*/ 931 w 155527"/>
                  <a:gd name="connsiteY4" fmla="*/ 1121619 h 1129225"/>
                  <a:gd name="connsiteX5" fmla="*/ 129195 w 155527"/>
                  <a:gd name="connsiteY5" fmla="*/ 261008 h 1129225"/>
                  <a:gd name="connsiteX6" fmla="*/ 129195 w 155527"/>
                  <a:gd name="connsiteY6" fmla="*/ 285833 h 1129225"/>
                  <a:gd name="connsiteX7" fmla="*/ 125058 w 155527"/>
                  <a:gd name="connsiteY7" fmla="*/ 342 h 112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527" h="1129225">
                    <a:moveTo>
                      <a:pt x="125058" y="342"/>
                    </a:moveTo>
                    <a:cubicBezTo>
                      <a:pt x="129196" y="11375"/>
                      <a:pt x="162986" y="209288"/>
                      <a:pt x="154021" y="352034"/>
                    </a:cubicBezTo>
                    <a:cubicBezTo>
                      <a:pt x="145056" y="494780"/>
                      <a:pt x="85061" y="800270"/>
                      <a:pt x="71269" y="856816"/>
                    </a:cubicBezTo>
                    <a:cubicBezTo>
                      <a:pt x="57477" y="913362"/>
                      <a:pt x="82992" y="647179"/>
                      <a:pt x="71269" y="691313"/>
                    </a:cubicBezTo>
                    <a:cubicBezTo>
                      <a:pt x="59546" y="735447"/>
                      <a:pt x="-8723" y="1193336"/>
                      <a:pt x="931" y="1121619"/>
                    </a:cubicBezTo>
                    <a:cubicBezTo>
                      <a:pt x="10585" y="1049902"/>
                      <a:pt x="107818" y="400306"/>
                      <a:pt x="129195" y="261008"/>
                    </a:cubicBezTo>
                    <a:cubicBezTo>
                      <a:pt x="150572" y="121710"/>
                      <a:pt x="127126" y="323761"/>
                      <a:pt x="129195" y="285833"/>
                    </a:cubicBezTo>
                    <a:cubicBezTo>
                      <a:pt x="131264" y="247905"/>
                      <a:pt x="120920" y="-10691"/>
                      <a:pt x="125058" y="3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C563ABB4-822B-AC23-DDBA-33ADDDAD3C71}"/>
                  </a:ext>
                </a:extLst>
              </p:cNvPr>
              <p:cNvSpPr/>
              <p:nvPr/>
            </p:nvSpPr>
            <p:spPr>
              <a:xfrm>
                <a:off x="5932588" y="9073141"/>
                <a:ext cx="228743" cy="1628206"/>
              </a:xfrm>
              <a:custGeom>
                <a:avLst/>
                <a:gdLst>
                  <a:gd name="connsiteX0" fmla="*/ 8943 w 228743"/>
                  <a:gd name="connsiteY0" fmla="*/ 521 h 1628206"/>
                  <a:gd name="connsiteX1" fmla="*/ 71007 w 228743"/>
                  <a:gd name="connsiteY1" fmla="*/ 637704 h 1628206"/>
                  <a:gd name="connsiteX2" fmla="*/ 228234 w 228743"/>
                  <a:gd name="connsiteY2" fmla="*/ 1626580 h 1628206"/>
                  <a:gd name="connsiteX3" fmla="*/ 13081 w 228743"/>
                  <a:gd name="connsiteY3" fmla="*/ 389451 h 1628206"/>
                  <a:gd name="connsiteX4" fmla="*/ 21356 w 228743"/>
                  <a:gd name="connsiteY4" fmla="*/ 525990 h 1628206"/>
                  <a:gd name="connsiteX5" fmla="*/ 8943 w 228743"/>
                  <a:gd name="connsiteY5" fmla="*/ 521 h 162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743" h="1628206">
                    <a:moveTo>
                      <a:pt x="8943" y="521"/>
                    </a:moveTo>
                    <a:cubicBezTo>
                      <a:pt x="17218" y="19140"/>
                      <a:pt x="34459" y="366694"/>
                      <a:pt x="71007" y="637704"/>
                    </a:cubicBezTo>
                    <a:cubicBezTo>
                      <a:pt x="107555" y="908714"/>
                      <a:pt x="237888" y="1667955"/>
                      <a:pt x="228234" y="1626580"/>
                    </a:cubicBezTo>
                    <a:cubicBezTo>
                      <a:pt x="218580" y="1585205"/>
                      <a:pt x="47561" y="572883"/>
                      <a:pt x="13081" y="389451"/>
                    </a:cubicBezTo>
                    <a:cubicBezTo>
                      <a:pt x="-21399" y="206019"/>
                      <a:pt x="23425" y="584605"/>
                      <a:pt x="21356" y="525990"/>
                    </a:cubicBezTo>
                    <a:cubicBezTo>
                      <a:pt x="19287" y="467375"/>
                      <a:pt x="668" y="-18098"/>
                      <a:pt x="8943" y="5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F7781F3C-7685-4CFD-A502-4FC22E562D11}"/>
                  </a:ext>
                </a:extLst>
              </p:cNvPr>
              <p:cNvSpPr/>
              <p:nvPr/>
            </p:nvSpPr>
            <p:spPr>
              <a:xfrm>
                <a:off x="6185007" y="9929462"/>
                <a:ext cx="192010" cy="268001"/>
              </a:xfrm>
              <a:custGeom>
                <a:avLst/>
                <a:gdLst>
                  <a:gd name="connsiteX0" fmla="*/ 190968 w 192010"/>
                  <a:gd name="connsiteY0" fmla="*/ 674 h 268001"/>
                  <a:gd name="connsiteX1" fmla="*/ 640 w 192010"/>
                  <a:gd name="connsiteY1" fmla="*/ 265477 h 268001"/>
                  <a:gd name="connsiteX2" fmla="*/ 124767 w 192010"/>
                  <a:gd name="connsiteY2" fmla="*/ 141351 h 268001"/>
                  <a:gd name="connsiteX3" fmla="*/ 79254 w 192010"/>
                  <a:gd name="connsiteY3" fmla="*/ 186864 h 268001"/>
                  <a:gd name="connsiteX4" fmla="*/ 190968 w 192010"/>
                  <a:gd name="connsiteY4" fmla="*/ 674 h 26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010" h="268001">
                    <a:moveTo>
                      <a:pt x="190968" y="674"/>
                    </a:moveTo>
                    <a:cubicBezTo>
                      <a:pt x="177866" y="13776"/>
                      <a:pt x="11673" y="242031"/>
                      <a:pt x="640" y="265477"/>
                    </a:cubicBezTo>
                    <a:cubicBezTo>
                      <a:pt x="-10394" y="288923"/>
                      <a:pt x="124767" y="141351"/>
                      <a:pt x="124767" y="141351"/>
                    </a:cubicBezTo>
                    <a:cubicBezTo>
                      <a:pt x="137869" y="128249"/>
                      <a:pt x="68910" y="204104"/>
                      <a:pt x="79254" y="186864"/>
                    </a:cubicBezTo>
                    <a:cubicBezTo>
                      <a:pt x="89598" y="169624"/>
                      <a:pt x="204070" y="-12428"/>
                      <a:pt x="190968" y="6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A63C9E30-59BA-867F-4276-2DB291329928}"/>
                  </a:ext>
                </a:extLst>
              </p:cNvPr>
              <p:cNvSpPr/>
              <p:nvPr/>
            </p:nvSpPr>
            <p:spPr>
              <a:xfrm>
                <a:off x="3475350" y="9966441"/>
                <a:ext cx="256731" cy="224793"/>
              </a:xfrm>
              <a:custGeom>
                <a:avLst/>
                <a:gdLst>
                  <a:gd name="connsiteX0" fmla="*/ 198 w 256731"/>
                  <a:gd name="connsiteY0" fmla="*/ 933 h 224793"/>
                  <a:gd name="connsiteX1" fmla="*/ 178112 w 256731"/>
                  <a:gd name="connsiteY1" fmla="*/ 116784 h 224793"/>
                  <a:gd name="connsiteX2" fmla="*/ 256726 w 256731"/>
                  <a:gd name="connsiteY2" fmla="*/ 224361 h 224793"/>
                  <a:gd name="connsiteX3" fmla="*/ 182250 w 256731"/>
                  <a:gd name="connsiteY3" fmla="*/ 75409 h 224793"/>
                  <a:gd name="connsiteX4" fmla="*/ 215350 w 256731"/>
                  <a:gd name="connsiteY4" fmla="*/ 182985 h 224793"/>
                  <a:gd name="connsiteX5" fmla="*/ 198 w 256731"/>
                  <a:gd name="connsiteY5" fmla="*/ 933 h 22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31" h="224793">
                    <a:moveTo>
                      <a:pt x="198" y="933"/>
                    </a:moveTo>
                    <a:cubicBezTo>
                      <a:pt x="-6008" y="-10100"/>
                      <a:pt x="135357" y="79546"/>
                      <a:pt x="178112" y="116784"/>
                    </a:cubicBezTo>
                    <a:cubicBezTo>
                      <a:pt x="220867" y="154022"/>
                      <a:pt x="256036" y="231257"/>
                      <a:pt x="256726" y="224361"/>
                    </a:cubicBezTo>
                    <a:cubicBezTo>
                      <a:pt x="257416" y="217465"/>
                      <a:pt x="189146" y="82305"/>
                      <a:pt x="182250" y="75409"/>
                    </a:cubicBezTo>
                    <a:cubicBezTo>
                      <a:pt x="175354" y="68513"/>
                      <a:pt x="239486" y="194708"/>
                      <a:pt x="215350" y="182985"/>
                    </a:cubicBezTo>
                    <a:cubicBezTo>
                      <a:pt x="191214" y="171262"/>
                      <a:pt x="6404" y="11966"/>
                      <a:pt x="198" y="9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CE19FCEA-4F46-48EF-7D13-5A5010F8F1A4}"/>
                  </a:ext>
                </a:extLst>
              </p:cNvPr>
              <p:cNvSpPr/>
              <p:nvPr/>
            </p:nvSpPr>
            <p:spPr>
              <a:xfrm>
                <a:off x="3615190" y="10190293"/>
                <a:ext cx="493857" cy="383025"/>
              </a:xfrm>
              <a:custGeom>
                <a:avLst/>
                <a:gdLst>
                  <a:gd name="connsiteX0" fmla="*/ 493404 w 493857"/>
                  <a:gd name="connsiteY0" fmla="*/ 509 h 383025"/>
                  <a:gd name="connsiteX1" fmla="*/ 5172 w 493857"/>
                  <a:gd name="connsiteY1" fmla="*/ 377026 h 383025"/>
                  <a:gd name="connsiteX2" fmla="*/ 228600 w 493857"/>
                  <a:gd name="connsiteY2" fmla="*/ 236350 h 383025"/>
                  <a:gd name="connsiteX3" fmla="*/ 96198 w 493857"/>
                  <a:gd name="connsiteY3" fmla="*/ 294275 h 383025"/>
                  <a:gd name="connsiteX4" fmla="*/ 493404 w 493857"/>
                  <a:gd name="connsiteY4" fmla="*/ 509 h 38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857" h="383025">
                    <a:moveTo>
                      <a:pt x="493404" y="509"/>
                    </a:moveTo>
                    <a:cubicBezTo>
                      <a:pt x="478233" y="14301"/>
                      <a:pt x="49306" y="337719"/>
                      <a:pt x="5172" y="377026"/>
                    </a:cubicBezTo>
                    <a:cubicBezTo>
                      <a:pt x="-38962" y="416333"/>
                      <a:pt x="213429" y="250142"/>
                      <a:pt x="228600" y="236350"/>
                    </a:cubicBezTo>
                    <a:cubicBezTo>
                      <a:pt x="243771" y="222558"/>
                      <a:pt x="54133" y="331513"/>
                      <a:pt x="96198" y="294275"/>
                    </a:cubicBezTo>
                    <a:cubicBezTo>
                      <a:pt x="138263" y="257037"/>
                      <a:pt x="508575" y="-13283"/>
                      <a:pt x="493404" y="5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3DF999CF-7D93-B024-A56F-08F2C4E7134A}"/>
                  </a:ext>
                </a:extLst>
              </p:cNvPr>
              <p:cNvSpPr/>
              <p:nvPr/>
            </p:nvSpPr>
            <p:spPr>
              <a:xfrm>
                <a:off x="3665737" y="10625727"/>
                <a:ext cx="344199" cy="364590"/>
              </a:xfrm>
              <a:custGeom>
                <a:avLst/>
                <a:gdLst>
                  <a:gd name="connsiteX0" fmla="*/ 341113 w 344199"/>
                  <a:gd name="connsiteY0" fmla="*/ 998 h 364590"/>
                  <a:gd name="connsiteX1" fmla="*/ 293488 w 344199"/>
                  <a:gd name="connsiteY1" fmla="*/ 124823 h 364590"/>
                  <a:gd name="connsiteX2" fmla="*/ 150613 w 344199"/>
                  <a:gd name="connsiteY2" fmla="*/ 254998 h 364590"/>
                  <a:gd name="connsiteX3" fmla="*/ 1388 w 344199"/>
                  <a:gd name="connsiteY3" fmla="*/ 362948 h 364590"/>
                  <a:gd name="connsiteX4" fmla="*/ 242688 w 344199"/>
                  <a:gd name="connsiteY4" fmla="*/ 169273 h 364590"/>
                  <a:gd name="connsiteX5" fmla="*/ 217288 w 344199"/>
                  <a:gd name="connsiteY5" fmla="*/ 194673 h 364590"/>
                  <a:gd name="connsiteX6" fmla="*/ 341113 w 344199"/>
                  <a:gd name="connsiteY6" fmla="*/ 998 h 36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199" h="364590">
                    <a:moveTo>
                      <a:pt x="341113" y="998"/>
                    </a:moveTo>
                    <a:cubicBezTo>
                      <a:pt x="353813" y="-10644"/>
                      <a:pt x="325238" y="82490"/>
                      <a:pt x="293488" y="124823"/>
                    </a:cubicBezTo>
                    <a:cubicBezTo>
                      <a:pt x="261738" y="167156"/>
                      <a:pt x="199296" y="215311"/>
                      <a:pt x="150613" y="254998"/>
                    </a:cubicBezTo>
                    <a:cubicBezTo>
                      <a:pt x="101930" y="294685"/>
                      <a:pt x="-13958" y="377236"/>
                      <a:pt x="1388" y="362948"/>
                    </a:cubicBezTo>
                    <a:cubicBezTo>
                      <a:pt x="16734" y="348661"/>
                      <a:pt x="206705" y="197319"/>
                      <a:pt x="242688" y="169273"/>
                    </a:cubicBezTo>
                    <a:cubicBezTo>
                      <a:pt x="278671" y="141227"/>
                      <a:pt x="198767" y="218485"/>
                      <a:pt x="217288" y="194673"/>
                    </a:cubicBezTo>
                    <a:cubicBezTo>
                      <a:pt x="235809" y="170861"/>
                      <a:pt x="328413" y="12640"/>
                      <a:pt x="341113" y="9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5953593D-AD78-E960-845F-65DDED82F877}"/>
                  </a:ext>
                </a:extLst>
              </p:cNvPr>
              <p:cNvSpPr/>
              <p:nvPr/>
            </p:nvSpPr>
            <p:spPr>
              <a:xfrm>
                <a:off x="3400154" y="10823574"/>
                <a:ext cx="406757" cy="533443"/>
              </a:xfrm>
              <a:custGeom>
                <a:avLst/>
                <a:gdLst>
                  <a:gd name="connsiteX0" fmla="*/ 406671 w 406757"/>
                  <a:gd name="connsiteY0" fmla="*/ 1 h 533443"/>
                  <a:gd name="connsiteX1" fmla="*/ 206646 w 406757"/>
                  <a:gd name="connsiteY1" fmla="*/ 206376 h 533443"/>
                  <a:gd name="connsiteX2" fmla="*/ 271 w 406757"/>
                  <a:gd name="connsiteY2" fmla="*/ 533401 h 533443"/>
                  <a:gd name="connsiteX3" fmla="*/ 251096 w 406757"/>
                  <a:gd name="connsiteY3" fmla="*/ 184151 h 533443"/>
                  <a:gd name="connsiteX4" fmla="*/ 232046 w 406757"/>
                  <a:gd name="connsiteY4" fmla="*/ 209551 h 533443"/>
                  <a:gd name="connsiteX5" fmla="*/ 406671 w 406757"/>
                  <a:gd name="connsiteY5" fmla="*/ 1 h 53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757" h="533443">
                    <a:moveTo>
                      <a:pt x="406671" y="1"/>
                    </a:moveTo>
                    <a:cubicBezTo>
                      <a:pt x="402438" y="-528"/>
                      <a:pt x="274379" y="117476"/>
                      <a:pt x="206646" y="206376"/>
                    </a:cubicBezTo>
                    <a:cubicBezTo>
                      <a:pt x="138913" y="295276"/>
                      <a:pt x="-7137" y="537105"/>
                      <a:pt x="271" y="533401"/>
                    </a:cubicBezTo>
                    <a:cubicBezTo>
                      <a:pt x="7679" y="529697"/>
                      <a:pt x="212467" y="238126"/>
                      <a:pt x="251096" y="184151"/>
                    </a:cubicBezTo>
                    <a:cubicBezTo>
                      <a:pt x="289725" y="130176"/>
                      <a:pt x="206117" y="236009"/>
                      <a:pt x="232046" y="209551"/>
                    </a:cubicBezTo>
                    <a:cubicBezTo>
                      <a:pt x="257975" y="183093"/>
                      <a:pt x="410904" y="530"/>
                      <a:pt x="406671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21A5FCDA-4715-CF32-1E69-4EDEA47690FD}"/>
                  </a:ext>
                </a:extLst>
              </p:cNvPr>
              <p:cNvSpPr/>
              <p:nvPr/>
            </p:nvSpPr>
            <p:spPr>
              <a:xfrm>
                <a:off x="2878918" y="11309301"/>
                <a:ext cx="562782" cy="587795"/>
              </a:xfrm>
              <a:custGeom>
                <a:avLst/>
                <a:gdLst>
                  <a:gd name="connsiteX0" fmla="*/ 562782 w 562782"/>
                  <a:gd name="connsiteY0" fmla="*/ 49 h 587795"/>
                  <a:gd name="connsiteX1" fmla="*/ 511982 w 562782"/>
                  <a:gd name="connsiteY1" fmla="*/ 158799 h 587795"/>
                  <a:gd name="connsiteX2" fmla="*/ 362757 w 562782"/>
                  <a:gd name="connsiteY2" fmla="*/ 349299 h 587795"/>
                  <a:gd name="connsiteX3" fmla="*/ 807 w 562782"/>
                  <a:gd name="connsiteY3" fmla="*/ 587424 h 587795"/>
                  <a:gd name="connsiteX4" fmla="*/ 270682 w 562782"/>
                  <a:gd name="connsiteY4" fmla="*/ 400099 h 587795"/>
                  <a:gd name="connsiteX5" fmla="*/ 467532 w 562782"/>
                  <a:gd name="connsiteY5" fmla="*/ 244524 h 587795"/>
                  <a:gd name="connsiteX6" fmla="*/ 546907 w 562782"/>
                  <a:gd name="connsiteY6" fmla="*/ 152449 h 587795"/>
                  <a:gd name="connsiteX7" fmla="*/ 511982 w 562782"/>
                  <a:gd name="connsiteY7" fmla="*/ 174674 h 587795"/>
                  <a:gd name="connsiteX8" fmla="*/ 562782 w 562782"/>
                  <a:gd name="connsiteY8" fmla="*/ 49 h 58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2782" h="587795">
                    <a:moveTo>
                      <a:pt x="562782" y="49"/>
                    </a:moveTo>
                    <a:cubicBezTo>
                      <a:pt x="562782" y="-2597"/>
                      <a:pt x="545319" y="100591"/>
                      <a:pt x="511982" y="158799"/>
                    </a:cubicBezTo>
                    <a:cubicBezTo>
                      <a:pt x="478644" y="217007"/>
                      <a:pt x="447953" y="277862"/>
                      <a:pt x="362757" y="349299"/>
                    </a:cubicBezTo>
                    <a:cubicBezTo>
                      <a:pt x="277561" y="420736"/>
                      <a:pt x="16153" y="578957"/>
                      <a:pt x="807" y="587424"/>
                    </a:cubicBezTo>
                    <a:cubicBezTo>
                      <a:pt x="-14539" y="595891"/>
                      <a:pt x="192895" y="457249"/>
                      <a:pt x="270682" y="400099"/>
                    </a:cubicBezTo>
                    <a:cubicBezTo>
                      <a:pt x="348469" y="342949"/>
                      <a:pt x="421495" y="285799"/>
                      <a:pt x="467532" y="244524"/>
                    </a:cubicBezTo>
                    <a:cubicBezTo>
                      <a:pt x="513569" y="203249"/>
                      <a:pt x="539499" y="164091"/>
                      <a:pt x="546907" y="152449"/>
                    </a:cubicBezTo>
                    <a:cubicBezTo>
                      <a:pt x="554315" y="140807"/>
                      <a:pt x="509865" y="197428"/>
                      <a:pt x="511982" y="174674"/>
                    </a:cubicBezTo>
                    <a:cubicBezTo>
                      <a:pt x="514099" y="151920"/>
                      <a:pt x="562782" y="2695"/>
                      <a:pt x="562782" y="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3F936970-E8B0-A21A-2284-4607DCB7BEB7}"/>
                  </a:ext>
                </a:extLst>
              </p:cNvPr>
              <p:cNvSpPr/>
              <p:nvPr/>
            </p:nvSpPr>
            <p:spPr>
              <a:xfrm>
                <a:off x="2771766" y="11353755"/>
                <a:ext cx="660577" cy="476621"/>
              </a:xfrm>
              <a:custGeom>
                <a:avLst/>
                <a:gdLst>
                  <a:gd name="connsiteX0" fmla="*/ 9 w 660577"/>
                  <a:gd name="connsiteY0" fmla="*/ 466770 h 476621"/>
                  <a:gd name="connsiteX1" fmla="*/ 142884 w 660577"/>
                  <a:gd name="connsiteY1" fmla="*/ 454070 h 476621"/>
                  <a:gd name="connsiteX2" fmla="*/ 485784 w 660577"/>
                  <a:gd name="connsiteY2" fmla="*/ 225470 h 476621"/>
                  <a:gd name="connsiteX3" fmla="*/ 558809 w 660577"/>
                  <a:gd name="connsiteY3" fmla="*/ 149270 h 476621"/>
                  <a:gd name="connsiteX4" fmla="*/ 660409 w 660577"/>
                  <a:gd name="connsiteY4" fmla="*/ 45 h 476621"/>
                  <a:gd name="connsiteX5" fmla="*/ 533409 w 660577"/>
                  <a:gd name="connsiteY5" fmla="*/ 165145 h 476621"/>
                  <a:gd name="connsiteX6" fmla="*/ 333384 w 660577"/>
                  <a:gd name="connsiteY6" fmla="*/ 323895 h 476621"/>
                  <a:gd name="connsiteX7" fmla="*/ 136534 w 660577"/>
                  <a:gd name="connsiteY7" fmla="*/ 441370 h 476621"/>
                  <a:gd name="connsiteX8" fmla="*/ 9 w 660577"/>
                  <a:gd name="connsiteY8" fmla="*/ 466770 h 47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0577" h="476621">
                    <a:moveTo>
                      <a:pt x="9" y="466770"/>
                    </a:moveTo>
                    <a:cubicBezTo>
                      <a:pt x="1067" y="468887"/>
                      <a:pt x="61922" y="494287"/>
                      <a:pt x="142884" y="454070"/>
                    </a:cubicBezTo>
                    <a:cubicBezTo>
                      <a:pt x="223846" y="413853"/>
                      <a:pt x="416463" y="276270"/>
                      <a:pt x="485784" y="225470"/>
                    </a:cubicBezTo>
                    <a:cubicBezTo>
                      <a:pt x="555105" y="174670"/>
                      <a:pt x="529705" y="186841"/>
                      <a:pt x="558809" y="149270"/>
                    </a:cubicBezTo>
                    <a:cubicBezTo>
                      <a:pt x="587913" y="111699"/>
                      <a:pt x="664642" y="-2601"/>
                      <a:pt x="660409" y="45"/>
                    </a:cubicBezTo>
                    <a:cubicBezTo>
                      <a:pt x="656176" y="2691"/>
                      <a:pt x="587913" y="111170"/>
                      <a:pt x="533409" y="165145"/>
                    </a:cubicBezTo>
                    <a:cubicBezTo>
                      <a:pt x="478905" y="219120"/>
                      <a:pt x="399530" y="277858"/>
                      <a:pt x="333384" y="323895"/>
                    </a:cubicBezTo>
                    <a:cubicBezTo>
                      <a:pt x="267238" y="369932"/>
                      <a:pt x="186276" y="416499"/>
                      <a:pt x="136534" y="441370"/>
                    </a:cubicBezTo>
                    <a:cubicBezTo>
                      <a:pt x="86792" y="466241"/>
                      <a:pt x="-1049" y="464653"/>
                      <a:pt x="9" y="4667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904D0006-FEA6-094B-1585-3C013525EF98}"/>
                  </a:ext>
                </a:extLst>
              </p:cNvPr>
              <p:cNvSpPr/>
              <p:nvPr/>
            </p:nvSpPr>
            <p:spPr>
              <a:xfrm>
                <a:off x="2633481" y="11318635"/>
                <a:ext cx="163762" cy="508253"/>
              </a:xfrm>
              <a:custGeom>
                <a:avLst/>
                <a:gdLst>
                  <a:gd name="connsiteX0" fmla="*/ 106544 w 163762"/>
                  <a:gd name="connsiteY0" fmla="*/ 240 h 508253"/>
                  <a:gd name="connsiteX1" fmla="*/ 8119 w 163762"/>
                  <a:gd name="connsiteY1" fmla="*/ 359015 h 508253"/>
                  <a:gd name="connsiteX2" fmla="*/ 11294 w 163762"/>
                  <a:gd name="connsiteY2" fmla="*/ 343140 h 508253"/>
                  <a:gd name="connsiteX3" fmla="*/ 33519 w 163762"/>
                  <a:gd name="connsiteY3" fmla="*/ 419340 h 508253"/>
                  <a:gd name="connsiteX4" fmla="*/ 163694 w 163762"/>
                  <a:gd name="connsiteY4" fmla="*/ 508240 h 508253"/>
                  <a:gd name="connsiteX5" fmla="*/ 14469 w 163762"/>
                  <a:gd name="connsiteY5" fmla="*/ 412990 h 508253"/>
                  <a:gd name="connsiteX6" fmla="*/ 17644 w 163762"/>
                  <a:gd name="connsiteY6" fmla="*/ 305040 h 508253"/>
                  <a:gd name="connsiteX7" fmla="*/ 106544 w 163762"/>
                  <a:gd name="connsiteY7" fmla="*/ 240 h 50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762" h="508253">
                    <a:moveTo>
                      <a:pt x="106544" y="240"/>
                    </a:moveTo>
                    <a:cubicBezTo>
                      <a:pt x="104957" y="9236"/>
                      <a:pt x="8119" y="359015"/>
                      <a:pt x="8119" y="359015"/>
                    </a:cubicBezTo>
                    <a:cubicBezTo>
                      <a:pt x="-7756" y="416165"/>
                      <a:pt x="7061" y="333086"/>
                      <a:pt x="11294" y="343140"/>
                    </a:cubicBezTo>
                    <a:cubicBezTo>
                      <a:pt x="15527" y="353194"/>
                      <a:pt x="8119" y="391823"/>
                      <a:pt x="33519" y="419340"/>
                    </a:cubicBezTo>
                    <a:cubicBezTo>
                      <a:pt x="58919" y="446857"/>
                      <a:pt x="166869" y="509298"/>
                      <a:pt x="163694" y="508240"/>
                    </a:cubicBezTo>
                    <a:cubicBezTo>
                      <a:pt x="160519" y="507182"/>
                      <a:pt x="38811" y="446857"/>
                      <a:pt x="14469" y="412990"/>
                    </a:cubicBezTo>
                    <a:cubicBezTo>
                      <a:pt x="-9873" y="379123"/>
                      <a:pt x="182" y="372773"/>
                      <a:pt x="17644" y="305040"/>
                    </a:cubicBezTo>
                    <a:cubicBezTo>
                      <a:pt x="35106" y="237307"/>
                      <a:pt x="108131" y="-8756"/>
                      <a:pt x="106544" y="2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CFF84E0C-64F4-2A66-0AD1-2C4D121DC929}"/>
                  </a:ext>
                </a:extLst>
              </p:cNvPr>
              <p:cNvSpPr/>
              <p:nvPr/>
            </p:nvSpPr>
            <p:spPr>
              <a:xfrm>
                <a:off x="2596210" y="11334560"/>
                <a:ext cx="430281" cy="591930"/>
              </a:xfrm>
              <a:custGeom>
                <a:avLst/>
                <a:gdLst>
                  <a:gd name="connsiteX0" fmla="*/ 124765 w 430281"/>
                  <a:gd name="connsiteY0" fmla="*/ 190 h 591930"/>
                  <a:gd name="connsiteX1" fmla="*/ 35865 w 430281"/>
                  <a:gd name="connsiteY1" fmla="*/ 241490 h 591930"/>
                  <a:gd name="connsiteX2" fmla="*/ 940 w 430281"/>
                  <a:gd name="connsiteY2" fmla="*/ 400240 h 591930"/>
                  <a:gd name="connsiteX3" fmla="*/ 16815 w 430281"/>
                  <a:gd name="connsiteY3" fmla="*/ 495490 h 591930"/>
                  <a:gd name="connsiteX4" fmla="*/ 86665 w 430281"/>
                  <a:gd name="connsiteY4" fmla="*/ 581215 h 591930"/>
                  <a:gd name="connsiteX5" fmla="*/ 197790 w 430281"/>
                  <a:gd name="connsiteY5" fmla="*/ 581215 h 591930"/>
                  <a:gd name="connsiteX6" fmla="*/ 429565 w 430281"/>
                  <a:gd name="connsiteY6" fmla="*/ 495490 h 591930"/>
                  <a:gd name="connsiteX7" fmla="*/ 115240 w 430281"/>
                  <a:gd name="connsiteY7" fmla="*/ 584390 h 591930"/>
                  <a:gd name="connsiteX8" fmla="*/ 10465 w 430281"/>
                  <a:gd name="connsiteY8" fmla="*/ 451040 h 591930"/>
                  <a:gd name="connsiteX9" fmla="*/ 32690 w 430281"/>
                  <a:gd name="connsiteY9" fmla="*/ 282765 h 591930"/>
                  <a:gd name="connsiteX10" fmla="*/ 124765 w 430281"/>
                  <a:gd name="connsiteY10" fmla="*/ 190 h 59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0281" h="591930">
                    <a:moveTo>
                      <a:pt x="124765" y="190"/>
                    </a:moveTo>
                    <a:cubicBezTo>
                      <a:pt x="125294" y="-6689"/>
                      <a:pt x="56502" y="174815"/>
                      <a:pt x="35865" y="241490"/>
                    </a:cubicBezTo>
                    <a:cubicBezTo>
                      <a:pt x="15228" y="308165"/>
                      <a:pt x="4115" y="357907"/>
                      <a:pt x="940" y="400240"/>
                    </a:cubicBezTo>
                    <a:cubicBezTo>
                      <a:pt x="-2235" y="442573"/>
                      <a:pt x="2528" y="465328"/>
                      <a:pt x="16815" y="495490"/>
                    </a:cubicBezTo>
                    <a:cubicBezTo>
                      <a:pt x="31102" y="525652"/>
                      <a:pt x="56503" y="566928"/>
                      <a:pt x="86665" y="581215"/>
                    </a:cubicBezTo>
                    <a:cubicBezTo>
                      <a:pt x="116827" y="595502"/>
                      <a:pt x="140640" y="595503"/>
                      <a:pt x="197790" y="581215"/>
                    </a:cubicBezTo>
                    <a:cubicBezTo>
                      <a:pt x="254940" y="566928"/>
                      <a:pt x="443323" y="494961"/>
                      <a:pt x="429565" y="495490"/>
                    </a:cubicBezTo>
                    <a:cubicBezTo>
                      <a:pt x="415807" y="496019"/>
                      <a:pt x="185090" y="591798"/>
                      <a:pt x="115240" y="584390"/>
                    </a:cubicBezTo>
                    <a:cubicBezTo>
                      <a:pt x="45390" y="576982"/>
                      <a:pt x="24223" y="501311"/>
                      <a:pt x="10465" y="451040"/>
                    </a:cubicBezTo>
                    <a:cubicBezTo>
                      <a:pt x="-3293" y="400769"/>
                      <a:pt x="13640" y="355261"/>
                      <a:pt x="32690" y="282765"/>
                    </a:cubicBezTo>
                    <a:cubicBezTo>
                      <a:pt x="51740" y="210269"/>
                      <a:pt x="124236" y="7069"/>
                      <a:pt x="124765" y="1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19F2113E-0FC1-853A-459C-52026BF853EC}"/>
                  </a:ext>
                </a:extLst>
              </p:cNvPr>
              <p:cNvSpPr/>
              <p:nvPr/>
            </p:nvSpPr>
            <p:spPr>
              <a:xfrm>
                <a:off x="2618262" y="11766160"/>
                <a:ext cx="293570" cy="122965"/>
              </a:xfrm>
              <a:custGeom>
                <a:avLst/>
                <a:gdLst>
                  <a:gd name="connsiteX0" fmla="*/ 1113 w 293570"/>
                  <a:gd name="connsiteY0" fmla="*/ 390 h 122965"/>
                  <a:gd name="connsiteX1" fmla="*/ 77313 w 293570"/>
                  <a:gd name="connsiteY1" fmla="*/ 82940 h 122965"/>
                  <a:gd name="connsiteX2" fmla="*/ 293213 w 293570"/>
                  <a:gd name="connsiteY2" fmla="*/ 95640 h 122965"/>
                  <a:gd name="connsiteX3" fmla="*/ 124938 w 293570"/>
                  <a:gd name="connsiteY3" fmla="*/ 121040 h 122965"/>
                  <a:gd name="connsiteX4" fmla="*/ 1113 w 293570"/>
                  <a:gd name="connsiteY4" fmla="*/ 390 h 12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570" h="122965">
                    <a:moveTo>
                      <a:pt x="1113" y="390"/>
                    </a:moveTo>
                    <a:cubicBezTo>
                      <a:pt x="-6824" y="-5960"/>
                      <a:pt x="28630" y="67065"/>
                      <a:pt x="77313" y="82940"/>
                    </a:cubicBezTo>
                    <a:cubicBezTo>
                      <a:pt x="125996" y="98815"/>
                      <a:pt x="285276" y="89290"/>
                      <a:pt x="293213" y="95640"/>
                    </a:cubicBezTo>
                    <a:cubicBezTo>
                      <a:pt x="301150" y="101990"/>
                      <a:pt x="174680" y="130565"/>
                      <a:pt x="124938" y="121040"/>
                    </a:cubicBezTo>
                    <a:cubicBezTo>
                      <a:pt x="75196" y="111515"/>
                      <a:pt x="9050" y="6740"/>
                      <a:pt x="1113" y="3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7613C4DE-2542-B4A6-DDB1-6F14EE887AD8}"/>
                  </a:ext>
                </a:extLst>
              </p:cNvPr>
              <p:cNvSpPr/>
              <p:nvPr/>
            </p:nvSpPr>
            <p:spPr>
              <a:xfrm>
                <a:off x="2700500" y="10750015"/>
                <a:ext cx="462191" cy="653374"/>
              </a:xfrm>
              <a:custGeom>
                <a:avLst/>
                <a:gdLst>
                  <a:gd name="connsiteX0" fmla="*/ 461800 w 462191"/>
                  <a:gd name="connsiteY0" fmla="*/ 535 h 653374"/>
                  <a:gd name="connsiteX1" fmla="*/ 280825 w 462191"/>
                  <a:gd name="connsiteY1" fmla="*/ 197385 h 653374"/>
                  <a:gd name="connsiteX2" fmla="*/ 214150 w 462191"/>
                  <a:gd name="connsiteY2" fmla="*/ 257710 h 653374"/>
                  <a:gd name="connsiteX3" fmla="*/ 87150 w 462191"/>
                  <a:gd name="connsiteY3" fmla="*/ 470435 h 653374"/>
                  <a:gd name="connsiteX4" fmla="*/ 4600 w 462191"/>
                  <a:gd name="connsiteY4" fmla="*/ 648235 h 653374"/>
                  <a:gd name="connsiteX5" fmla="*/ 226850 w 462191"/>
                  <a:gd name="connsiteY5" fmla="*/ 264060 h 653374"/>
                  <a:gd name="connsiteX6" fmla="*/ 461800 w 462191"/>
                  <a:gd name="connsiteY6" fmla="*/ 535 h 653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2191" h="653374">
                    <a:moveTo>
                      <a:pt x="461800" y="535"/>
                    </a:moveTo>
                    <a:cubicBezTo>
                      <a:pt x="470796" y="-10577"/>
                      <a:pt x="322100" y="154523"/>
                      <a:pt x="280825" y="197385"/>
                    </a:cubicBezTo>
                    <a:cubicBezTo>
                      <a:pt x="239550" y="240247"/>
                      <a:pt x="246429" y="212202"/>
                      <a:pt x="214150" y="257710"/>
                    </a:cubicBezTo>
                    <a:cubicBezTo>
                      <a:pt x="181871" y="303218"/>
                      <a:pt x="122075" y="405347"/>
                      <a:pt x="87150" y="470435"/>
                    </a:cubicBezTo>
                    <a:cubicBezTo>
                      <a:pt x="52225" y="535523"/>
                      <a:pt x="-18683" y="682631"/>
                      <a:pt x="4600" y="648235"/>
                    </a:cubicBezTo>
                    <a:cubicBezTo>
                      <a:pt x="27883" y="613839"/>
                      <a:pt x="153296" y="366718"/>
                      <a:pt x="226850" y="264060"/>
                    </a:cubicBezTo>
                    <a:cubicBezTo>
                      <a:pt x="300404" y="161402"/>
                      <a:pt x="452804" y="11647"/>
                      <a:pt x="461800" y="5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39E9BAF1-AB64-E4EF-B996-BD91067A79FD}"/>
                  </a:ext>
                </a:extLst>
              </p:cNvPr>
              <p:cNvSpPr/>
              <p:nvPr/>
            </p:nvSpPr>
            <p:spPr>
              <a:xfrm>
                <a:off x="2860560" y="10896600"/>
                <a:ext cx="193837" cy="581103"/>
              </a:xfrm>
              <a:custGeom>
                <a:avLst/>
                <a:gdLst>
                  <a:gd name="connsiteX0" fmla="*/ 193790 w 193837"/>
                  <a:gd name="connsiteY0" fmla="*/ 0 h 581103"/>
                  <a:gd name="connsiteX1" fmla="*/ 57265 w 193837"/>
                  <a:gd name="connsiteY1" fmla="*/ 285750 h 581103"/>
                  <a:gd name="connsiteX2" fmla="*/ 12815 w 193837"/>
                  <a:gd name="connsiteY2" fmla="*/ 384175 h 581103"/>
                  <a:gd name="connsiteX3" fmla="*/ 50915 w 193837"/>
                  <a:gd name="connsiteY3" fmla="*/ 581025 h 581103"/>
                  <a:gd name="connsiteX4" fmla="*/ 115 w 193837"/>
                  <a:gd name="connsiteY4" fmla="*/ 406400 h 581103"/>
                  <a:gd name="connsiteX5" fmla="*/ 41390 w 193837"/>
                  <a:gd name="connsiteY5" fmla="*/ 285750 h 581103"/>
                  <a:gd name="connsiteX6" fmla="*/ 193790 w 193837"/>
                  <a:gd name="connsiteY6" fmla="*/ 0 h 58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837" h="581103">
                    <a:moveTo>
                      <a:pt x="193790" y="0"/>
                    </a:moveTo>
                    <a:cubicBezTo>
                      <a:pt x="196436" y="0"/>
                      <a:pt x="87427" y="221721"/>
                      <a:pt x="57265" y="285750"/>
                    </a:cubicBezTo>
                    <a:cubicBezTo>
                      <a:pt x="27103" y="349779"/>
                      <a:pt x="13873" y="334963"/>
                      <a:pt x="12815" y="384175"/>
                    </a:cubicBezTo>
                    <a:cubicBezTo>
                      <a:pt x="11757" y="433387"/>
                      <a:pt x="53032" y="577321"/>
                      <a:pt x="50915" y="581025"/>
                    </a:cubicBezTo>
                    <a:cubicBezTo>
                      <a:pt x="48798" y="584729"/>
                      <a:pt x="1702" y="455612"/>
                      <a:pt x="115" y="406400"/>
                    </a:cubicBezTo>
                    <a:cubicBezTo>
                      <a:pt x="-1472" y="357188"/>
                      <a:pt x="13344" y="348721"/>
                      <a:pt x="41390" y="285750"/>
                    </a:cubicBezTo>
                    <a:cubicBezTo>
                      <a:pt x="69436" y="222779"/>
                      <a:pt x="191144" y="0"/>
                      <a:pt x="19379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DBCBB8E5-C70E-9FD9-1E9D-8C64B57AF50C}"/>
                  </a:ext>
                </a:extLst>
              </p:cNvPr>
              <p:cNvSpPr/>
              <p:nvPr/>
            </p:nvSpPr>
            <p:spPr>
              <a:xfrm>
                <a:off x="2936860" y="11196073"/>
                <a:ext cx="463367" cy="299301"/>
              </a:xfrm>
              <a:custGeom>
                <a:avLst/>
                <a:gdLst>
                  <a:gd name="connsiteX0" fmla="*/ 460390 w 463367"/>
                  <a:gd name="connsiteY0" fmla="*/ 2152 h 299301"/>
                  <a:gd name="connsiteX1" fmla="*/ 377840 w 463367"/>
                  <a:gd name="connsiteY1" fmla="*/ 125977 h 299301"/>
                  <a:gd name="connsiteX2" fmla="*/ 241315 w 463367"/>
                  <a:gd name="connsiteY2" fmla="*/ 256152 h 299301"/>
                  <a:gd name="connsiteX3" fmla="*/ 171465 w 463367"/>
                  <a:gd name="connsiteY3" fmla="*/ 272027 h 299301"/>
                  <a:gd name="connsiteX4" fmla="*/ 15 w 463367"/>
                  <a:gd name="connsiteY4" fmla="*/ 281552 h 299301"/>
                  <a:gd name="connsiteX5" fmla="*/ 161940 w 463367"/>
                  <a:gd name="connsiteY5" fmla="*/ 297427 h 299301"/>
                  <a:gd name="connsiteX6" fmla="*/ 273065 w 463367"/>
                  <a:gd name="connsiteY6" fmla="*/ 233927 h 299301"/>
                  <a:gd name="connsiteX7" fmla="*/ 460390 w 463367"/>
                  <a:gd name="connsiteY7" fmla="*/ 2152 h 29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3367" h="299301">
                    <a:moveTo>
                      <a:pt x="460390" y="2152"/>
                    </a:moveTo>
                    <a:cubicBezTo>
                      <a:pt x="477852" y="-15840"/>
                      <a:pt x="414352" y="83644"/>
                      <a:pt x="377840" y="125977"/>
                    </a:cubicBezTo>
                    <a:cubicBezTo>
                      <a:pt x="341327" y="168310"/>
                      <a:pt x="275711" y="231810"/>
                      <a:pt x="241315" y="256152"/>
                    </a:cubicBezTo>
                    <a:cubicBezTo>
                      <a:pt x="206919" y="280494"/>
                      <a:pt x="211682" y="267794"/>
                      <a:pt x="171465" y="272027"/>
                    </a:cubicBezTo>
                    <a:cubicBezTo>
                      <a:pt x="131248" y="276260"/>
                      <a:pt x="1602" y="277319"/>
                      <a:pt x="15" y="281552"/>
                    </a:cubicBezTo>
                    <a:cubicBezTo>
                      <a:pt x="-1572" y="285785"/>
                      <a:pt x="116432" y="305364"/>
                      <a:pt x="161940" y="297427"/>
                    </a:cubicBezTo>
                    <a:cubicBezTo>
                      <a:pt x="207448" y="289490"/>
                      <a:pt x="222794" y="277319"/>
                      <a:pt x="273065" y="233927"/>
                    </a:cubicBezTo>
                    <a:cubicBezTo>
                      <a:pt x="323336" y="190535"/>
                      <a:pt x="442928" y="20144"/>
                      <a:pt x="460390" y="2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D380F923-936C-97C7-6841-EB2CE43158E2}"/>
                  </a:ext>
                </a:extLst>
              </p:cNvPr>
              <p:cNvSpPr/>
              <p:nvPr/>
            </p:nvSpPr>
            <p:spPr>
              <a:xfrm>
                <a:off x="3077516" y="11147314"/>
                <a:ext cx="361009" cy="303831"/>
              </a:xfrm>
              <a:custGeom>
                <a:avLst/>
                <a:gdLst>
                  <a:gd name="connsiteX0" fmla="*/ 361009 w 361009"/>
                  <a:gd name="connsiteY0" fmla="*/ 111 h 303831"/>
                  <a:gd name="connsiteX1" fmla="*/ 211784 w 361009"/>
                  <a:gd name="connsiteY1" fmla="*/ 171561 h 303831"/>
                  <a:gd name="connsiteX2" fmla="*/ 84784 w 361009"/>
                  <a:gd name="connsiteY2" fmla="*/ 269986 h 303831"/>
                  <a:gd name="connsiteX3" fmla="*/ 2234 w 361009"/>
                  <a:gd name="connsiteY3" fmla="*/ 301736 h 303831"/>
                  <a:gd name="connsiteX4" fmla="*/ 173684 w 361009"/>
                  <a:gd name="connsiteY4" fmla="*/ 219186 h 303831"/>
                  <a:gd name="connsiteX5" fmla="*/ 211784 w 361009"/>
                  <a:gd name="connsiteY5" fmla="*/ 146161 h 303831"/>
                  <a:gd name="connsiteX6" fmla="*/ 361009 w 361009"/>
                  <a:gd name="connsiteY6" fmla="*/ 111 h 30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009" h="303831">
                    <a:moveTo>
                      <a:pt x="361009" y="111"/>
                    </a:moveTo>
                    <a:cubicBezTo>
                      <a:pt x="361009" y="4344"/>
                      <a:pt x="257821" y="126582"/>
                      <a:pt x="211784" y="171561"/>
                    </a:cubicBezTo>
                    <a:cubicBezTo>
                      <a:pt x="165747" y="216540"/>
                      <a:pt x="119709" y="248290"/>
                      <a:pt x="84784" y="269986"/>
                    </a:cubicBezTo>
                    <a:cubicBezTo>
                      <a:pt x="49859" y="291682"/>
                      <a:pt x="-12583" y="310203"/>
                      <a:pt x="2234" y="301736"/>
                    </a:cubicBezTo>
                    <a:cubicBezTo>
                      <a:pt x="17051" y="293269"/>
                      <a:pt x="138759" y="245115"/>
                      <a:pt x="173684" y="219186"/>
                    </a:cubicBezTo>
                    <a:cubicBezTo>
                      <a:pt x="208609" y="193257"/>
                      <a:pt x="181092" y="178969"/>
                      <a:pt x="211784" y="146161"/>
                    </a:cubicBezTo>
                    <a:cubicBezTo>
                      <a:pt x="242476" y="113353"/>
                      <a:pt x="361009" y="-4122"/>
                      <a:pt x="361009" y="1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C4613493-BF70-8702-9416-868EF6E8B8DE}"/>
                  </a:ext>
                </a:extLst>
              </p:cNvPr>
              <p:cNvSpPr/>
              <p:nvPr/>
            </p:nvSpPr>
            <p:spPr>
              <a:xfrm>
                <a:off x="2736597" y="11487130"/>
                <a:ext cx="197229" cy="285789"/>
              </a:xfrm>
              <a:custGeom>
                <a:avLst/>
                <a:gdLst>
                  <a:gd name="connsiteX0" fmla="*/ 197103 w 197229"/>
                  <a:gd name="connsiteY0" fmla="*/ 20 h 285789"/>
                  <a:gd name="connsiteX1" fmla="*/ 66928 w 197229"/>
                  <a:gd name="connsiteY1" fmla="*/ 142895 h 285789"/>
                  <a:gd name="connsiteX2" fmla="*/ 253 w 197229"/>
                  <a:gd name="connsiteY2" fmla="*/ 285770 h 285789"/>
                  <a:gd name="connsiteX3" fmla="*/ 89153 w 197229"/>
                  <a:gd name="connsiteY3" fmla="*/ 133370 h 285789"/>
                  <a:gd name="connsiteX4" fmla="*/ 197103 w 197229"/>
                  <a:gd name="connsiteY4" fmla="*/ 20 h 28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229" h="285789">
                    <a:moveTo>
                      <a:pt x="197103" y="20"/>
                    </a:moveTo>
                    <a:cubicBezTo>
                      <a:pt x="193399" y="1607"/>
                      <a:pt x="99736" y="95270"/>
                      <a:pt x="66928" y="142895"/>
                    </a:cubicBezTo>
                    <a:cubicBezTo>
                      <a:pt x="34120" y="190520"/>
                      <a:pt x="-3451" y="287357"/>
                      <a:pt x="253" y="285770"/>
                    </a:cubicBezTo>
                    <a:cubicBezTo>
                      <a:pt x="3957" y="284183"/>
                      <a:pt x="55815" y="179408"/>
                      <a:pt x="89153" y="133370"/>
                    </a:cubicBezTo>
                    <a:cubicBezTo>
                      <a:pt x="122490" y="87333"/>
                      <a:pt x="200807" y="-1567"/>
                      <a:pt x="197103" y="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767412E3-B70A-F45E-4AA8-1F51B3712F94}"/>
                  </a:ext>
                </a:extLst>
              </p:cNvPr>
              <p:cNvSpPr/>
              <p:nvPr/>
            </p:nvSpPr>
            <p:spPr>
              <a:xfrm>
                <a:off x="2723893" y="11477623"/>
                <a:ext cx="187632" cy="292104"/>
              </a:xfrm>
              <a:custGeom>
                <a:avLst/>
                <a:gdLst>
                  <a:gd name="connsiteX0" fmla="*/ 187582 w 187632"/>
                  <a:gd name="connsiteY0" fmla="*/ 2 h 292104"/>
                  <a:gd name="connsiteX1" fmla="*/ 57407 w 187632"/>
                  <a:gd name="connsiteY1" fmla="*/ 152402 h 292104"/>
                  <a:gd name="connsiteX2" fmla="*/ 257 w 187632"/>
                  <a:gd name="connsiteY2" fmla="*/ 292102 h 292104"/>
                  <a:gd name="connsiteX3" fmla="*/ 41532 w 187632"/>
                  <a:gd name="connsiteY3" fmla="*/ 155577 h 292104"/>
                  <a:gd name="connsiteX4" fmla="*/ 187582 w 187632"/>
                  <a:gd name="connsiteY4" fmla="*/ 2 h 2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632" h="292104">
                    <a:moveTo>
                      <a:pt x="187582" y="2"/>
                    </a:moveTo>
                    <a:cubicBezTo>
                      <a:pt x="190228" y="-527"/>
                      <a:pt x="88628" y="103719"/>
                      <a:pt x="57407" y="152402"/>
                    </a:cubicBezTo>
                    <a:cubicBezTo>
                      <a:pt x="26186" y="201085"/>
                      <a:pt x="2903" y="291573"/>
                      <a:pt x="257" y="292102"/>
                    </a:cubicBezTo>
                    <a:cubicBezTo>
                      <a:pt x="-2389" y="292631"/>
                      <a:pt x="15603" y="200027"/>
                      <a:pt x="41532" y="155577"/>
                    </a:cubicBezTo>
                    <a:cubicBezTo>
                      <a:pt x="67461" y="111127"/>
                      <a:pt x="184936" y="531"/>
                      <a:pt x="187582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DFFD8C9A-59AD-D7D6-901A-BBB4DF2143D3}"/>
                  </a:ext>
                </a:extLst>
              </p:cNvPr>
              <p:cNvSpPr/>
              <p:nvPr/>
            </p:nvSpPr>
            <p:spPr>
              <a:xfrm>
                <a:off x="2837992" y="11429749"/>
                <a:ext cx="445376" cy="221231"/>
              </a:xfrm>
              <a:custGeom>
                <a:avLst/>
                <a:gdLst>
                  <a:gd name="connsiteX0" fmla="*/ 444958 w 445376"/>
                  <a:gd name="connsiteY0" fmla="*/ 251 h 221231"/>
                  <a:gd name="connsiteX1" fmla="*/ 241758 w 445376"/>
                  <a:gd name="connsiteY1" fmla="*/ 146301 h 221231"/>
                  <a:gd name="connsiteX2" fmla="*/ 458 w 445376"/>
                  <a:gd name="connsiteY2" fmla="*/ 219326 h 221231"/>
                  <a:gd name="connsiteX3" fmla="*/ 187783 w 445376"/>
                  <a:gd name="connsiteY3" fmla="*/ 184401 h 221231"/>
                  <a:gd name="connsiteX4" fmla="*/ 444958 w 445376"/>
                  <a:gd name="connsiteY4" fmla="*/ 251 h 22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376" h="221231">
                    <a:moveTo>
                      <a:pt x="444958" y="251"/>
                    </a:moveTo>
                    <a:cubicBezTo>
                      <a:pt x="453954" y="-6099"/>
                      <a:pt x="315841" y="109789"/>
                      <a:pt x="241758" y="146301"/>
                    </a:cubicBezTo>
                    <a:cubicBezTo>
                      <a:pt x="167675" y="182813"/>
                      <a:pt x="9454" y="212976"/>
                      <a:pt x="458" y="219326"/>
                    </a:cubicBezTo>
                    <a:cubicBezTo>
                      <a:pt x="-8538" y="225676"/>
                      <a:pt x="116875" y="216680"/>
                      <a:pt x="187783" y="184401"/>
                    </a:cubicBezTo>
                    <a:cubicBezTo>
                      <a:pt x="258691" y="152122"/>
                      <a:pt x="435962" y="6601"/>
                      <a:pt x="444958" y="2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8F2A4BC5-76E7-4BC9-47C0-D20C8F427E1C}"/>
                  </a:ext>
                </a:extLst>
              </p:cNvPr>
              <p:cNvSpPr/>
              <p:nvPr/>
            </p:nvSpPr>
            <p:spPr>
              <a:xfrm>
                <a:off x="3044783" y="10982311"/>
                <a:ext cx="254092" cy="184347"/>
              </a:xfrm>
              <a:custGeom>
                <a:avLst/>
                <a:gdLst>
                  <a:gd name="connsiteX0" fmla="*/ 42 w 254092"/>
                  <a:gd name="connsiteY0" fmla="*/ 14 h 184347"/>
                  <a:gd name="connsiteX1" fmla="*/ 66717 w 254092"/>
                  <a:gd name="connsiteY1" fmla="*/ 73039 h 184347"/>
                  <a:gd name="connsiteX2" fmla="*/ 149267 w 254092"/>
                  <a:gd name="connsiteY2" fmla="*/ 73039 h 184347"/>
                  <a:gd name="connsiteX3" fmla="*/ 254042 w 254092"/>
                  <a:gd name="connsiteY3" fmla="*/ 184164 h 184347"/>
                  <a:gd name="connsiteX4" fmla="*/ 161967 w 254092"/>
                  <a:gd name="connsiteY4" fmla="*/ 98439 h 184347"/>
                  <a:gd name="connsiteX5" fmla="*/ 76242 w 254092"/>
                  <a:gd name="connsiteY5" fmla="*/ 66689 h 184347"/>
                  <a:gd name="connsiteX6" fmla="*/ 42 w 254092"/>
                  <a:gd name="connsiteY6" fmla="*/ 14 h 18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92" h="184347">
                    <a:moveTo>
                      <a:pt x="42" y="14"/>
                    </a:moveTo>
                    <a:cubicBezTo>
                      <a:pt x="-1546" y="1072"/>
                      <a:pt x="41846" y="60868"/>
                      <a:pt x="66717" y="73039"/>
                    </a:cubicBezTo>
                    <a:cubicBezTo>
                      <a:pt x="91588" y="85210"/>
                      <a:pt x="118046" y="54518"/>
                      <a:pt x="149267" y="73039"/>
                    </a:cubicBezTo>
                    <a:cubicBezTo>
                      <a:pt x="180488" y="91560"/>
                      <a:pt x="251925" y="179931"/>
                      <a:pt x="254042" y="184164"/>
                    </a:cubicBezTo>
                    <a:cubicBezTo>
                      <a:pt x="256159" y="188397"/>
                      <a:pt x="191600" y="118018"/>
                      <a:pt x="161967" y="98439"/>
                    </a:cubicBezTo>
                    <a:cubicBezTo>
                      <a:pt x="132334" y="78860"/>
                      <a:pt x="98467" y="78860"/>
                      <a:pt x="76242" y="66689"/>
                    </a:cubicBezTo>
                    <a:cubicBezTo>
                      <a:pt x="54017" y="54518"/>
                      <a:pt x="1630" y="-1044"/>
                      <a:pt x="42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BD9D3388-6474-425D-0880-9D4DD8DA3267}"/>
                  </a:ext>
                </a:extLst>
              </p:cNvPr>
              <p:cNvSpPr/>
              <p:nvPr/>
            </p:nvSpPr>
            <p:spPr>
              <a:xfrm>
                <a:off x="3209005" y="10946559"/>
                <a:ext cx="159357" cy="51879"/>
              </a:xfrm>
              <a:custGeom>
                <a:avLst/>
                <a:gdLst>
                  <a:gd name="connsiteX0" fmla="*/ 920 w 159357"/>
                  <a:gd name="connsiteY0" fmla="*/ 841 h 51879"/>
                  <a:gd name="connsiteX1" fmla="*/ 77120 w 159357"/>
                  <a:gd name="connsiteY1" fmla="*/ 10366 h 51879"/>
                  <a:gd name="connsiteX2" fmla="*/ 156495 w 159357"/>
                  <a:gd name="connsiteY2" fmla="*/ 51641 h 51879"/>
                  <a:gd name="connsiteX3" fmla="*/ 131095 w 159357"/>
                  <a:gd name="connsiteY3" fmla="*/ 26241 h 51879"/>
                  <a:gd name="connsiteX4" fmla="*/ 920 w 159357"/>
                  <a:gd name="connsiteY4" fmla="*/ 841 h 5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57" h="51879">
                    <a:moveTo>
                      <a:pt x="920" y="841"/>
                    </a:moveTo>
                    <a:cubicBezTo>
                      <a:pt x="-8076" y="-1805"/>
                      <a:pt x="51191" y="1899"/>
                      <a:pt x="77120" y="10366"/>
                    </a:cubicBezTo>
                    <a:cubicBezTo>
                      <a:pt x="103049" y="18833"/>
                      <a:pt x="147499" y="48995"/>
                      <a:pt x="156495" y="51641"/>
                    </a:cubicBezTo>
                    <a:cubicBezTo>
                      <a:pt x="165491" y="54287"/>
                      <a:pt x="152262" y="34179"/>
                      <a:pt x="131095" y="26241"/>
                    </a:cubicBezTo>
                    <a:cubicBezTo>
                      <a:pt x="109928" y="18304"/>
                      <a:pt x="9916" y="3487"/>
                      <a:pt x="920" y="8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B56A475D-0101-1CF7-DEBF-634F5841525A}"/>
                  </a:ext>
                </a:extLst>
              </p:cNvPr>
              <p:cNvSpPr/>
              <p:nvPr/>
            </p:nvSpPr>
            <p:spPr>
              <a:xfrm>
                <a:off x="3286125" y="10871157"/>
                <a:ext cx="111125" cy="101721"/>
              </a:xfrm>
              <a:custGeom>
                <a:avLst/>
                <a:gdLst>
                  <a:gd name="connsiteX0" fmla="*/ 0 w 111125"/>
                  <a:gd name="connsiteY0" fmla="*/ 43 h 101721"/>
                  <a:gd name="connsiteX1" fmla="*/ 79375 w 111125"/>
                  <a:gd name="connsiteY1" fmla="*/ 63543 h 101721"/>
                  <a:gd name="connsiteX2" fmla="*/ 111125 w 111125"/>
                  <a:gd name="connsiteY2" fmla="*/ 101643 h 101721"/>
                  <a:gd name="connsiteX3" fmla="*/ 79375 w 111125"/>
                  <a:gd name="connsiteY3" fmla="*/ 54018 h 101721"/>
                  <a:gd name="connsiteX4" fmla="*/ 0 w 111125"/>
                  <a:gd name="connsiteY4" fmla="*/ 43 h 10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125" h="101721">
                    <a:moveTo>
                      <a:pt x="0" y="43"/>
                    </a:moveTo>
                    <a:cubicBezTo>
                      <a:pt x="0" y="1630"/>
                      <a:pt x="60854" y="46610"/>
                      <a:pt x="79375" y="63543"/>
                    </a:cubicBezTo>
                    <a:cubicBezTo>
                      <a:pt x="97896" y="80476"/>
                      <a:pt x="111125" y="103230"/>
                      <a:pt x="111125" y="101643"/>
                    </a:cubicBezTo>
                    <a:cubicBezTo>
                      <a:pt x="111125" y="100056"/>
                      <a:pt x="92075" y="67776"/>
                      <a:pt x="79375" y="54018"/>
                    </a:cubicBezTo>
                    <a:cubicBezTo>
                      <a:pt x="66675" y="40260"/>
                      <a:pt x="0" y="-1544"/>
                      <a:pt x="0" y="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F1F8B5E3-F190-A1FE-E458-5395027BB711}"/>
                  </a:ext>
                </a:extLst>
              </p:cNvPr>
              <p:cNvSpPr/>
              <p:nvPr/>
            </p:nvSpPr>
            <p:spPr>
              <a:xfrm>
                <a:off x="3073355" y="10704045"/>
                <a:ext cx="257323" cy="33953"/>
              </a:xfrm>
              <a:custGeom>
                <a:avLst/>
                <a:gdLst>
                  <a:gd name="connsiteX0" fmla="*/ 45 w 257323"/>
                  <a:gd name="connsiteY0" fmla="*/ 33805 h 33953"/>
                  <a:gd name="connsiteX1" fmla="*/ 168320 w 257323"/>
                  <a:gd name="connsiteY1" fmla="*/ 14755 h 33953"/>
                  <a:gd name="connsiteX2" fmla="*/ 257220 w 257323"/>
                  <a:gd name="connsiteY2" fmla="*/ 5230 h 33953"/>
                  <a:gd name="connsiteX3" fmla="*/ 152445 w 257323"/>
                  <a:gd name="connsiteY3" fmla="*/ 2055 h 33953"/>
                  <a:gd name="connsiteX4" fmla="*/ 45 w 257323"/>
                  <a:gd name="connsiteY4" fmla="*/ 33805 h 3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3" h="33953">
                    <a:moveTo>
                      <a:pt x="45" y="33805"/>
                    </a:moveTo>
                    <a:cubicBezTo>
                      <a:pt x="2691" y="35922"/>
                      <a:pt x="168320" y="14755"/>
                      <a:pt x="168320" y="14755"/>
                    </a:cubicBezTo>
                    <a:cubicBezTo>
                      <a:pt x="211183" y="9992"/>
                      <a:pt x="259866" y="7347"/>
                      <a:pt x="257220" y="5230"/>
                    </a:cubicBezTo>
                    <a:cubicBezTo>
                      <a:pt x="254574" y="3113"/>
                      <a:pt x="193191" y="-3237"/>
                      <a:pt x="152445" y="2055"/>
                    </a:cubicBezTo>
                    <a:cubicBezTo>
                      <a:pt x="111699" y="7347"/>
                      <a:pt x="-2601" y="31688"/>
                      <a:pt x="45" y="338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3B85E60B-19AF-DC68-69D1-0AB8D63D8004}"/>
                  </a:ext>
                </a:extLst>
              </p:cNvPr>
              <p:cNvSpPr/>
              <p:nvPr/>
            </p:nvSpPr>
            <p:spPr>
              <a:xfrm>
                <a:off x="3057330" y="10677470"/>
                <a:ext cx="270669" cy="22745"/>
              </a:xfrm>
              <a:custGeom>
                <a:avLst/>
                <a:gdLst>
                  <a:gd name="connsiteX0" fmla="*/ 195 w 270669"/>
                  <a:gd name="connsiteY0" fmla="*/ 15930 h 22745"/>
                  <a:gd name="connsiteX1" fmla="*/ 165295 w 270669"/>
                  <a:gd name="connsiteY1" fmla="*/ 55 h 22745"/>
                  <a:gd name="connsiteX2" fmla="*/ 270070 w 270669"/>
                  <a:gd name="connsiteY2" fmla="*/ 22280 h 22745"/>
                  <a:gd name="connsiteX3" fmla="*/ 200220 w 270669"/>
                  <a:gd name="connsiteY3" fmla="*/ 15930 h 22745"/>
                  <a:gd name="connsiteX4" fmla="*/ 195 w 270669"/>
                  <a:gd name="connsiteY4" fmla="*/ 15930 h 2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9" h="22745">
                    <a:moveTo>
                      <a:pt x="195" y="15930"/>
                    </a:moveTo>
                    <a:cubicBezTo>
                      <a:pt x="-5626" y="13284"/>
                      <a:pt x="120316" y="-1003"/>
                      <a:pt x="165295" y="55"/>
                    </a:cubicBezTo>
                    <a:cubicBezTo>
                      <a:pt x="210274" y="1113"/>
                      <a:pt x="264249" y="19634"/>
                      <a:pt x="270070" y="22280"/>
                    </a:cubicBezTo>
                    <a:cubicBezTo>
                      <a:pt x="275891" y="24926"/>
                      <a:pt x="238320" y="15401"/>
                      <a:pt x="200220" y="15930"/>
                    </a:cubicBezTo>
                    <a:cubicBezTo>
                      <a:pt x="162120" y="16459"/>
                      <a:pt x="6016" y="18576"/>
                      <a:pt x="195" y="159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4705A0C6-7573-9CA5-97D2-7613BB2B75B1}"/>
                  </a:ext>
                </a:extLst>
              </p:cNvPr>
              <p:cNvSpPr/>
              <p:nvPr/>
            </p:nvSpPr>
            <p:spPr>
              <a:xfrm>
                <a:off x="3378100" y="10810781"/>
                <a:ext cx="133598" cy="225548"/>
              </a:xfrm>
              <a:custGeom>
                <a:avLst/>
                <a:gdLst>
                  <a:gd name="connsiteX0" fmla="*/ 100 w 133598"/>
                  <a:gd name="connsiteY0" fmla="*/ 94 h 225548"/>
                  <a:gd name="connsiteX1" fmla="*/ 69950 w 133598"/>
                  <a:gd name="connsiteY1" fmla="*/ 79469 h 225548"/>
                  <a:gd name="connsiteX2" fmla="*/ 133450 w 133598"/>
                  <a:gd name="connsiteY2" fmla="*/ 225519 h 225548"/>
                  <a:gd name="connsiteX3" fmla="*/ 85825 w 133598"/>
                  <a:gd name="connsiteY3" fmla="*/ 66769 h 225548"/>
                  <a:gd name="connsiteX4" fmla="*/ 100 w 133598"/>
                  <a:gd name="connsiteY4" fmla="*/ 94 h 22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98" h="225548">
                    <a:moveTo>
                      <a:pt x="100" y="94"/>
                    </a:moveTo>
                    <a:cubicBezTo>
                      <a:pt x="-2546" y="2211"/>
                      <a:pt x="47725" y="41898"/>
                      <a:pt x="69950" y="79469"/>
                    </a:cubicBezTo>
                    <a:cubicBezTo>
                      <a:pt x="92175" y="117040"/>
                      <a:pt x="130804" y="227636"/>
                      <a:pt x="133450" y="225519"/>
                    </a:cubicBezTo>
                    <a:cubicBezTo>
                      <a:pt x="136096" y="223402"/>
                      <a:pt x="102758" y="101694"/>
                      <a:pt x="85825" y="66769"/>
                    </a:cubicBezTo>
                    <a:cubicBezTo>
                      <a:pt x="68892" y="31844"/>
                      <a:pt x="2746" y="-2023"/>
                      <a:pt x="100" y="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E32655E6-F507-405B-0FD6-72C5428AA085}"/>
                  </a:ext>
                </a:extLst>
              </p:cNvPr>
              <p:cNvSpPr/>
              <p:nvPr/>
            </p:nvSpPr>
            <p:spPr>
              <a:xfrm>
                <a:off x="3352776" y="10820083"/>
                <a:ext cx="112711" cy="222997"/>
              </a:xfrm>
              <a:custGeom>
                <a:avLst/>
                <a:gdLst>
                  <a:gd name="connsiteX0" fmla="*/ 24 w 112711"/>
                  <a:gd name="connsiteY0" fmla="*/ 317 h 222997"/>
                  <a:gd name="connsiteX1" fmla="*/ 98449 w 112711"/>
                  <a:gd name="connsiteY1" fmla="*/ 136842 h 222997"/>
                  <a:gd name="connsiteX2" fmla="*/ 111149 w 112711"/>
                  <a:gd name="connsiteY2" fmla="*/ 222567 h 222997"/>
                  <a:gd name="connsiteX3" fmla="*/ 88924 w 112711"/>
                  <a:gd name="connsiteY3" fmla="*/ 101917 h 222997"/>
                  <a:gd name="connsiteX4" fmla="*/ 24 w 112711"/>
                  <a:gd name="connsiteY4" fmla="*/ 317 h 22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1" h="222997">
                    <a:moveTo>
                      <a:pt x="24" y="317"/>
                    </a:moveTo>
                    <a:cubicBezTo>
                      <a:pt x="1612" y="6138"/>
                      <a:pt x="79928" y="99800"/>
                      <a:pt x="98449" y="136842"/>
                    </a:cubicBezTo>
                    <a:cubicBezTo>
                      <a:pt x="116970" y="173884"/>
                      <a:pt x="112737" y="228388"/>
                      <a:pt x="111149" y="222567"/>
                    </a:cubicBezTo>
                    <a:cubicBezTo>
                      <a:pt x="109562" y="216746"/>
                      <a:pt x="102682" y="133667"/>
                      <a:pt x="88924" y="101917"/>
                    </a:cubicBezTo>
                    <a:cubicBezTo>
                      <a:pt x="75166" y="70167"/>
                      <a:pt x="-1564" y="-5504"/>
                      <a:pt x="24" y="3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0CCF4C9F-6402-71AB-41F4-BA10052075DF}"/>
                  </a:ext>
                </a:extLst>
              </p:cNvPr>
              <p:cNvSpPr/>
              <p:nvPr/>
            </p:nvSpPr>
            <p:spPr>
              <a:xfrm>
                <a:off x="3148203" y="10515587"/>
                <a:ext cx="230749" cy="134115"/>
              </a:xfrm>
              <a:custGeom>
                <a:avLst/>
                <a:gdLst>
                  <a:gd name="connsiteX0" fmla="*/ 229997 w 230749"/>
                  <a:gd name="connsiteY0" fmla="*/ 13 h 134115"/>
                  <a:gd name="connsiteX1" fmla="*/ 182372 w 230749"/>
                  <a:gd name="connsiteY1" fmla="*/ 79388 h 134115"/>
                  <a:gd name="connsiteX2" fmla="*/ 83947 w 230749"/>
                  <a:gd name="connsiteY2" fmla="*/ 114313 h 134115"/>
                  <a:gd name="connsiteX3" fmla="*/ 1397 w 230749"/>
                  <a:gd name="connsiteY3" fmla="*/ 133363 h 134115"/>
                  <a:gd name="connsiteX4" fmla="*/ 153797 w 230749"/>
                  <a:gd name="connsiteY4" fmla="*/ 114313 h 134115"/>
                  <a:gd name="connsiteX5" fmla="*/ 77597 w 230749"/>
                  <a:gd name="connsiteY5" fmla="*/ 133363 h 134115"/>
                  <a:gd name="connsiteX6" fmla="*/ 185547 w 230749"/>
                  <a:gd name="connsiteY6" fmla="*/ 82563 h 134115"/>
                  <a:gd name="connsiteX7" fmla="*/ 147447 w 230749"/>
                  <a:gd name="connsiteY7" fmla="*/ 85738 h 134115"/>
                  <a:gd name="connsiteX8" fmla="*/ 229997 w 230749"/>
                  <a:gd name="connsiteY8" fmla="*/ 13 h 13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749" h="134115">
                    <a:moveTo>
                      <a:pt x="229997" y="13"/>
                    </a:moveTo>
                    <a:cubicBezTo>
                      <a:pt x="235818" y="-1045"/>
                      <a:pt x="206714" y="60338"/>
                      <a:pt x="182372" y="79388"/>
                    </a:cubicBezTo>
                    <a:cubicBezTo>
                      <a:pt x="158030" y="98438"/>
                      <a:pt x="114109" y="105317"/>
                      <a:pt x="83947" y="114313"/>
                    </a:cubicBezTo>
                    <a:cubicBezTo>
                      <a:pt x="53784" y="123309"/>
                      <a:pt x="-10245" y="133363"/>
                      <a:pt x="1397" y="133363"/>
                    </a:cubicBezTo>
                    <a:cubicBezTo>
                      <a:pt x="13039" y="133363"/>
                      <a:pt x="141097" y="114313"/>
                      <a:pt x="153797" y="114313"/>
                    </a:cubicBezTo>
                    <a:cubicBezTo>
                      <a:pt x="166497" y="114313"/>
                      <a:pt x="72305" y="138655"/>
                      <a:pt x="77597" y="133363"/>
                    </a:cubicBezTo>
                    <a:cubicBezTo>
                      <a:pt x="82889" y="128071"/>
                      <a:pt x="173905" y="90501"/>
                      <a:pt x="185547" y="82563"/>
                    </a:cubicBezTo>
                    <a:cubicBezTo>
                      <a:pt x="197189" y="74626"/>
                      <a:pt x="139510" y="95792"/>
                      <a:pt x="147447" y="85738"/>
                    </a:cubicBezTo>
                    <a:cubicBezTo>
                      <a:pt x="155384" y="75684"/>
                      <a:pt x="224176" y="1071"/>
                      <a:pt x="229997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AA9416F0-7A35-A65E-20D3-C77CA5D7CB75}"/>
                  </a:ext>
                </a:extLst>
              </p:cNvPr>
              <p:cNvSpPr/>
              <p:nvPr/>
            </p:nvSpPr>
            <p:spPr>
              <a:xfrm>
                <a:off x="3206750" y="10781861"/>
                <a:ext cx="147299" cy="213244"/>
              </a:xfrm>
              <a:custGeom>
                <a:avLst/>
                <a:gdLst>
                  <a:gd name="connsiteX0" fmla="*/ 146050 w 147299"/>
                  <a:gd name="connsiteY0" fmla="*/ 439 h 213244"/>
                  <a:gd name="connsiteX1" fmla="*/ 92075 w 147299"/>
                  <a:gd name="connsiteY1" fmla="*/ 57589 h 213244"/>
                  <a:gd name="connsiteX2" fmla="*/ 19050 w 147299"/>
                  <a:gd name="connsiteY2" fmla="*/ 162364 h 213244"/>
                  <a:gd name="connsiteX3" fmla="*/ 66675 w 147299"/>
                  <a:gd name="connsiteY3" fmla="*/ 82989 h 213244"/>
                  <a:gd name="connsiteX4" fmla="*/ 0 w 147299"/>
                  <a:gd name="connsiteY4" fmla="*/ 213164 h 213244"/>
                  <a:gd name="connsiteX5" fmla="*/ 66675 w 147299"/>
                  <a:gd name="connsiteY5" fmla="*/ 60764 h 213244"/>
                  <a:gd name="connsiteX6" fmla="*/ 38100 w 147299"/>
                  <a:gd name="connsiteY6" fmla="*/ 86164 h 213244"/>
                  <a:gd name="connsiteX7" fmla="*/ 146050 w 147299"/>
                  <a:gd name="connsiteY7" fmla="*/ 439 h 21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299" h="213244">
                    <a:moveTo>
                      <a:pt x="146050" y="439"/>
                    </a:moveTo>
                    <a:cubicBezTo>
                      <a:pt x="155046" y="-4323"/>
                      <a:pt x="113242" y="30602"/>
                      <a:pt x="92075" y="57589"/>
                    </a:cubicBezTo>
                    <a:cubicBezTo>
                      <a:pt x="70908" y="84577"/>
                      <a:pt x="23283" y="158131"/>
                      <a:pt x="19050" y="162364"/>
                    </a:cubicBezTo>
                    <a:cubicBezTo>
                      <a:pt x="14817" y="166597"/>
                      <a:pt x="69850" y="74522"/>
                      <a:pt x="66675" y="82989"/>
                    </a:cubicBezTo>
                    <a:cubicBezTo>
                      <a:pt x="63500" y="91456"/>
                      <a:pt x="0" y="216868"/>
                      <a:pt x="0" y="213164"/>
                    </a:cubicBezTo>
                    <a:cubicBezTo>
                      <a:pt x="0" y="209460"/>
                      <a:pt x="60325" y="81931"/>
                      <a:pt x="66675" y="60764"/>
                    </a:cubicBezTo>
                    <a:cubicBezTo>
                      <a:pt x="73025" y="39597"/>
                      <a:pt x="25929" y="94101"/>
                      <a:pt x="38100" y="86164"/>
                    </a:cubicBezTo>
                    <a:cubicBezTo>
                      <a:pt x="50271" y="78227"/>
                      <a:pt x="137054" y="5201"/>
                      <a:pt x="146050" y="4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36E79D8E-2485-38FD-9689-4ACE948BEB16}"/>
                  </a:ext>
                </a:extLst>
              </p:cNvPr>
              <p:cNvSpPr/>
              <p:nvPr/>
            </p:nvSpPr>
            <p:spPr>
              <a:xfrm>
                <a:off x="3279293" y="10833031"/>
                <a:ext cx="124307" cy="264275"/>
              </a:xfrm>
              <a:custGeom>
                <a:avLst/>
                <a:gdLst>
                  <a:gd name="connsiteX0" fmla="*/ 124307 w 124307"/>
                  <a:gd name="connsiteY0" fmla="*/ 69 h 264275"/>
                  <a:gd name="connsiteX1" fmla="*/ 29057 w 124307"/>
                  <a:gd name="connsiteY1" fmla="*/ 158819 h 264275"/>
                  <a:gd name="connsiteX2" fmla="*/ 83032 w 124307"/>
                  <a:gd name="connsiteY2" fmla="*/ 95319 h 264275"/>
                  <a:gd name="connsiteX3" fmla="*/ 482 w 124307"/>
                  <a:gd name="connsiteY3" fmla="*/ 263594 h 264275"/>
                  <a:gd name="connsiteX4" fmla="*/ 48107 w 124307"/>
                  <a:gd name="connsiteY4" fmla="*/ 155644 h 264275"/>
                  <a:gd name="connsiteX5" fmla="*/ 29057 w 124307"/>
                  <a:gd name="connsiteY5" fmla="*/ 181044 h 264275"/>
                  <a:gd name="connsiteX6" fmla="*/ 124307 w 124307"/>
                  <a:gd name="connsiteY6" fmla="*/ 69 h 26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307" h="264275">
                    <a:moveTo>
                      <a:pt x="124307" y="69"/>
                    </a:moveTo>
                    <a:cubicBezTo>
                      <a:pt x="124307" y="-3635"/>
                      <a:pt x="35936" y="142944"/>
                      <a:pt x="29057" y="158819"/>
                    </a:cubicBezTo>
                    <a:cubicBezTo>
                      <a:pt x="22178" y="174694"/>
                      <a:pt x="87795" y="77856"/>
                      <a:pt x="83032" y="95319"/>
                    </a:cubicBezTo>
                    <a:cubicBezTo>
                      <a:pt x="78269" y="112782"/>
                      <a:pt x="6303" y="253540"/>
                      <a:pt x="482" y="263594"/>
                    </a:cubicBezTo>
                    <a:cubicBezTo>
                      <a:pt x="-5339" y="273648"/>
                      <a:pt x="43345" y="169402"/>
                      <a:pt x="48107" y="155644"/>
                    </a:cubicBezTo>
                    <a:cubicBezTo>
                      <a:pt x="52869" y="141886"/>
                      <a:pt x="16357" y="204857"/>
                      <a:pt x="29057" y="181044"/>
                    </a:cubicBezTo>
                    <a:cubicBezTo>
                      <a:pt x="41757" y="157232"/>
                      <a:pt x="124307" y="3773"/>
                      <a:pt x="124307" y="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50E16322-5864-9E23-431C-886011C9DCFE}"/>
                  </a:ext>
                </a:extLst>
              </p:cNvPr>
              <p:cNvSpPr/>
              <p:nvPr/>
            </p:nvSpPr>
            <p:spPr>
              <a:xfrm>
                <a:off x="3281502" y="10868025"/>
                <a:ext cx="122275" cy="249009"/>
              </a:xfrm>
              <a:custGeom>
                <a:avLst/>
                <a:gdLst>
                  <a:gd name="connsiteX0" fmla="*/ 112573 w 122275"/>
                  <a:gd name="connsiteY0" fmla="*/ 0 h 249009"/>
                  <a:gd name="connsiteX1" fmla="*/ 122098 w 122275"/>
                  <a:gd name="connsiteY1" fmla="*/ 92075 h 249009"/>
                  <a:gd name="connsiteX2" fmla="*/ 103048 w 122275"/>
                  <a:gd name="connsiteY2" fmla="*/ 66675 h 249009"/>
                  <a:gd name="connsiteX3" fmla="*/ 109398 w 122275"/>
                  <a:gd name="connsiteY3" fmla="*/ 114300 h 249009"/>
                  <a:gd name="connsiteX4" fmla="*/ 87173 w 122275"/>
                  <a:gd name="connsiteY4" fmla="*/ 107950 h 249009"/>
                  <a:gd name="connsiteX5" fmla="*/ 99873 w 122275"/>
                  <a:gd name="connsiteY5" fmla="*/ 133350 h 249009"/>
                  <a:gd name="connsiteX6" fmla="*/ 64948 w 122275"/>
                  <a:gd name="connsiteY6" fmla="*/ 133350 h 249009"/>
                  <a:gd name="connsiteX7" fmla="*/ 77648 w 122275"/>
                  <a:gd name="connsiteY7" fmla="*/ 155575 h 249009"/>
                  <a:gd name="connsiteX8" fmla="*/ 58598 w 122275"/>
                  <a:gd name="connsiteY8" fmla="*/ 161925 h 249009"/>
                  <a:gd name="connsiteX9" fmla="*/ 80823 w 122275"/>
                  <a:gd name="connsiteY9" fmla="*/ 203200 h 249009"/>
                  <a:gd name="connsiteX10" fmla="*/ 30023 w 122275"/>
                  <a:gd name="connsiteY10" fmla="*/ 206375 h 249009"/>
                  <a:gd name="connsiteX11" fmla="*/ 1448 w 122275"/>
                  <a:gd name="connsiteY11" fmla="*/ 247650 h 249009"/>
                  <a:gd name="connsiteX12" fmla="*/ 74473 w 122275"/>
                  <a:gd name="connsiteY12" fmla="*/ 149225 h 249009"/>
                  <a:gd name="connsiteX13" fmla="*/ 112573 w 122275"/>
                  <a:gd name="connsiteY13" fmla="*/ 92075 h 249009"/>
                  <a:gd name="connsiteX14" fmla="*/ 112573 w 122275"/>
                  <a:gd name="connsiteY14" fmla="*/ 0 h 24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2275" h="249009">
                    <a:moveTo>
                      <a:pt x="112573" y="0"/>
                    </a:moveTo>
                    <a:cubicBezTo>
                      <a:pt x="114160" y="0"/>
                      <a:pt x="123685" y="80963"/>
                      <a:pt x="122098" y="92075"/>
                    </a:cubicBezTo>
                    <a:cubicBezTo>
                      <a:pt x="120511" y="103187"/>
                      <a:pt x="105165" y="62971"/>
                      <a:pt x="103048" y="66675"/>
                    </a:cubicBezTo>
                    <a:cubicBezTo>
                      <a:pt x="100931" y="70379"/>
                      <a:pt x="112044" y="107421"/>
                      <a:pt x="109398" y="114300"/>
                    </a:cubicBezTo>
                    <a:cubicBezTo>
                      <a:pt x="106752" y="121179"/>
                      <a:pt x="88760" y="104775"/>
                      <a:pt x="87173" y="107950"/>
                    </a:cubicBezTo>
                    <a:cubicBezTo>
                      <a:pt x="85586" y="111125"/>
                      <a:pt x="103577" y="129117"/>
                      <a:pt x="99873" y="133350"/>
                    </a:cubicBezTo>
                    <a:cubicBezTo>
                      <a:pt x="96169" y="137583"/>
                      <a:pt x="68652" y="129646"/>
                      <a:pt x="64948" y="133350"/>
                    </a:cubicBezTo>
                    <a:cubicBezTo>
                      <a:pt x="61244" y="137054"/>
                      <a:pt x="78706" y="150813"/>
                      <a:pt x="77648" y="155575"/>
                    </a:cubicBezTo>
                    <a:cubicBezTo>
                      <a:pt x="76590" y="160337"/>
                      <a:pt x="58069" y="153988"/>
                      <a:pt x="58598" y="161925"/>
                    </a:cubicBezTo>
                    <a:cubicBezTo>
                      <a:pt x="59127" y="169863"/>
                      <a:pt x="85585" y="195792"/>
                      <a:pt x="80823" y="203200"/>
                    </a:cubicBezTo>
                    <a:cubicBezTo>
                      <a:pt x="76060" y="210608"/>
                      <a:pt x="43252" y="198967"/>
                      <a:pt x="30023" y="206375"/>
                    </a:cubicBezTo>
                    <a:cubicBezTo>
                      <a:pt x="16794" y="213783"/>
                      <a:pt x="-5960" y="257175"/>
                      <a:pt x="1448" y="247650"/>
                    </a:cubicBezTo>
                    <a:cubicBezTo>
                      <a:pt x="8856" y="238125"/>
                      <a:pt x="55952" y="175154"/>
                      <a:pt x="74473" y="149225"/>
                    </a:cubicBezTo>
                    <a:cubicBezTo>
                      <a:pt x="92994" y="123296"/>
                      <a:pt x="107811" y="112183"/>
                      <a:pt x="112573" y="92075"/>
                    </a:cubicBezTo>
                    <a:cubicBezTo>
                      <a:pt x="117335" y="71967"/>
                      <a:pt x="110986" y="0"/>
                      <a:pt x="11257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9EB63F39-9061-9980-F419-D70C6331CD14}"/>
                  </a:ext>
                </a:extLst>
              </p:cNvPr>
              <p:cNvSpPr/>
              <p:nvPr/>
            </p:nvSpPr>
            <p:spPr>
              <a:xfrm>
                <a:off x="3346353" y="10733476"/>
                <a:ext cx="133726" cy="150437"/>
              </a:xfrm>
              <a:custGeom>
                <a:avLst/>
                <a:gdLst>
                  <a:gd name="connsiteX0" fmla="*/ 97 w 133726"/>
                  <a:gd name="connsiteY0" fmla="*/ 1199 h 150437"/>
                  <a:gd name="connsiteX1" fmla="*/ 108047 w 133726"/>
                  <a:gd name="connsiteY1" fmla="*/ 74224 h 150437"/>
                  <a:gd name="connsiteX2" fmla="*/ 133447 w 133726"/>
                  <a:gd name="connsiteY2" fmla="*/ 150424 h 150437"/>
                  <a:gd name="connsiteX3" fmla="*/ 98522 w 133726"/>
                  <a:gd name="connsiteY3" fmla="*/ 80574 h 150437"/>
                  <a:gd name="connsiteX4" fmla="*/ 127097 w 133726"/>
                  <a:gd name="connsiteY4" fmla="*/ 96449 h 150437"/>
                  <a:gd name="connsiteX5" fmla="*/ 88997 w 133726"/>
                  <a:gd name="connsiteY5" fmla="*/ 32949 h 150437"/>
                  <a:gd name="connsiteX6" fmla="*/ 97 w 133726"/>
                  <a:gd name="connsiteY6" fmla="*/ 1199 h 150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726" h="150437">
                    <a:moveTo>
                      <a:pt x="97" y="1199"/>
                    </a:moveTo>
                    <a:cubicBezTo>
                      <a:pt x="3272" y="8078"/>
                      <a:pt x="85822" y="49353"/>
                      <a:pt x="108047" y="74224"/>
                    </a:cubicBezTo>
                    <a:cubicBezTo>
                      <a:pt x="130272" y="99095"/>
                      <a:pt x="135035" y="149366"/>
                      <a:pt x="133447" y="150424"/>
                    </a:cubicBezTo>
                    <a:cubicBezTo>
                      <a:pt x="131859" y="151482"/>
                      <a:pt x="99580" y="89570"/>
                      <a:pt x="98522" y="80574"/>
                    </a:cubicBezTo>
                    <a:cubicBezTo>
                      <a:pt x="97464" y="71578"/>
                      <a:pt x="128685" y="104387"/>
                      <a:pt x="127097" y="96449"/>
                    </a:cubicBezTo>
                    <a:cubicBezTo>
                      <a:pt x="125509" y="88511"/>
                      <a:pt x="105401" y="47237"/>
                      <a:pt x="88997" y="32949"/>
                    </a:cubicBezTo>
                    <a:cubicBezTo>
                      <a:pt x="72593" y="18661"/>
                      <a:pt x="-3078" y="-5680"/>
                      <a:pt x="97" y="11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5B2C9BD0-CDCE-75E2-6F01-6F4521C6B4F4}"/>
                  </a:ext>
                </a:extLst>
              </p:cNvPr>
              <p:cNvSpPr/>
              <p:nvPr/>
            </p:nvSpPr>
            <p:spPr>
              <a:xfrm>
                <a:off x="5943447" y="11134635"/>
                <a:ext cx="408586" cy="807661"/>
              </a:xfrm>
              <a:custGeom>
                <a:avLst/>
                <a:gdLst>
                  <a:gd name="connsiteX0" fmla="*/ 153 w 408586"/>
                  <a:gd name="connsiteY0" fmla="*/ 90 h 807661"/>
                  <a:gd name="connsiteX1" fmla="*/ 149378 w 408586"/>
                  <a:gd name="connsiteY1" fmla="*/ 235040 h 807661"/>
                  <a:gd name="connsiteX2" fmla="*/ 317653 w 408586"/>
                  <a:gd name="connsiteY2" fmla="*/ 555715 h 807661"/>
                  <a:gd name="connsiteX3" fmla="*/ 273203 w 408586"/>
                  <a:gd name="connsiteY3" fmla="*/ 489040 h 807661"/>
                  <a:gd name="connsiteX4" fmla="*/ 403378 w 408586"/>
                  <a:gd name="connsiteY4" fmla="*/ 800190 h 807661"/>
                  <a:gd name="connsiteX5" fmla="*/ 355753 w 408586"/>
                  <a:gd name="connsiteY5" fmla="*/ 666840 h 807661"/>
                  <a:gd name="connsiteX6" fmla="*/ 111278 w 408586"/>
                  <a:gd name="connsiteY6" fmla="*/ 190590 h 807661"/>
                  <a:gd name="connsiteX7" fmla="*/ 120803 w 408586"/>
                  <a:gd name="connsiteY7" fmla="*/ 206465 h 807661"/>
                  <a:gd name="connsiteX8" fmla="*/ 153 w 408586"/>
                  <a:gd name="connsiteY8" fmla="*/ 90 h 80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586" h="807661">
                    <a:moveTo>
                      <a:pt x="153" y="90"/>
                    </a:moveTo>
                    <a:cubicBezTo>
                      <a:pt x="4915" y="4852"/>
                      <a:pt x="96461" y="142436"/>
                      <a:pt x="149378" y="235040"/>
                    </a:cubicBezTo>
                    <a:cubicBezTo>
                      <a:pt x="202295" y="327644"/>
                      <a:pt x="297015" y="513382"/>
                      <a:pt x="317653" y="555715"/>
                    </a:cubicBezTo>
                    <a:cubicBezTo>
                      <a:pt x="338291" y="598048"/>
                      <a:pt x="258916" y="448294"/>
                      <a:pt x="273203" y="489040"/>
                    </a:cubicBezTo>
                    <a:cubicBezTo>
                      <a:pt x="287490" y="529786"/>
                      <a:pt x="389620" y="770557"/>
                      <a:pt x="403378" y="800190"/>
                    </a:cubicBezTo>
                    <a:cubicBezTo>
                      <a:pt x="417136" y="829823"/>
                      <a:pt x="404436" y="768440"/>
                      <a:pt x="355753" y="666840"/>
                    </a:cubicBezTo>
                    <a:cubicBezTo>
                      <a:pt x="307070" y="565240"/>
                      <a:pt x="150436" y="267319"/>
                      <a:pt x="111278" y="190590"/>
                    </a:cubicBezTo>
                    <a:cubicBezTo>
                      <a:pt x="72120" y="113861"/>
                      <a:pt x="138795" y="233982"/>
                      <a:pt x="120803" y="206465"/>
                    </a:cubicBezTo>
                    <a:cubicBezTo>
                      <a:pt x="102811" y="178948"/>
                      <a:pt x="-4609" y="-4672"/>
                      <a:pt x="153" y="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108AA3CE-CB18-A823-D514-6E4C304ED61A}"/>
                  </a:ext>
                </a:extLst>
              </p:cNvPr>
              <p:cNvSpPr/>
              <p:nvPr/>
            </p:nvSpPr>
            <p:spPr>
              <a:xfrm>
                <a:off x="6470515" y="10953569"/>
                <a:ext cx="51256" cy="190982"/>
              </a:xfrm>
              <a:custGeom>
                <a:avLst/>
                <a:gdLst>
                  <a:gd name="connsiteX0" fmla="*/ 3310 w 51256"/>
                  <a:gd name="connsiteY0" fmla="*/ 181 h 190982"/>
                  <a:gd name="connsiteX1" fmla="*/ 35060 w 51256"/>
                  <a:gd name="connsiteY1" fmla="*/ 98606 h 190982"/>
                  <a:gd name="connsiteX2" fmla="*/ 135 w 51256"/>
                  <a:gd name="connsiteY2" fmla="*/ 190681 h 190982"/>
                  <a:gd name="connsiteX3" fmla="*/ 50935 w 51256"/>
                  <a:gd name="connsiteY3" fmla="*/ 124006 h 190982"/>
                  <a:gd name="connsiteX4" fmla="*/ 3310 w 51256"/>
                  <a:gd name="connsiteY4" fmla="*/ 181 h 19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56" h="190982">
                    <a:moveTo>
                      <a:pt x="3310" y="181"/>
                    </a:moveTo>
                    <a:cubicBezTo>
                      <a:pt x="664" y="-4052"/>
                      <a:pt x="35589" y="66856"/>
                      <a:pt x="35060" y="98606"/>
                    </a:cubicBezTo>
                    <a:cubicBezTo>
                      <a:pt x="34531" y="130356"/>
                      <a:pt x="-2511" y="186448"/>
                      <a:pt x="135" y="190681"/>
                    </a:cubicBezTo>
                    <a:cubicBezTo>
                      <a:pt x="2781" y="194914"/>
                      <a:pt x="46173" y="153639"/>
                      <a:pt x="50935" y="124006"/>
                    </a:cubicBezTo>
                    <a:cubicBezTo>
                      <a:pt x="55697" y="94373"/>
                      <a:pt x="5956" y="4414"/>
                      <a:pt x="3310" y="1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F5DDE7D6-5FBC-FB99-E63C-AC9F99DAD9B0}"/>
                  </a:ext>
                </a:extLst>
              </p:cNvPr>
              <p:cNvSpPr/>
              <p:nvPr/>
            </p:nvSpPr>
            <p:spPr>
              <a:xfrm>
                <a:off x="6540500" y="11055350"/>
                <a:ext cx="254069" cy="352495"/>
              </a:xfrm>
              <a:custGeom>
                <a:avLst/>
                <a:gdLst>
                  <a:gd name="connsiteX0" fmla="*/ 0 w 254069"/>
                  <a:gd name="connsiteY0" fmla="*/ 0 h 352495"/>
                  <a:gd name="connsiteX1" fmla="*/ 187325 w 254069"/>
                  <a:gd name="connsiteY1" fmla="*/ 298450 h 352495"/>
                  <a:gd name="connsiteX2" fmla="*/ 171450 w 254069"/>
                  <a:gd name="connsiteY2" fmla="*/ 273050 h 352495"/>
                  <a:gd name="connsiteX3" fmla="*/ 254000 w 254069"/>
                  <a:gd name="connsiteY3" fmla="*/ 352425 h 352495"/>
                  <a:gd name="connsiteX4" fmla="*/ 155575 w 254069"/>
                  <a:gd name="connsiteY4" fmla="*/ 257175 h 352495"/>
                  <a:gd name="connsiteX5" fmla="*/ 88900 w 254069"/>
                  <a:gd name="connsiteY5" fmla="*/ 152400 h 352495"/>
                  <a:gd name="connsiteX6" fmla="*/ 88900 w 254069"/>
                  <a:gd name="connsiteY6" fmla="*/ 152400 h 352495"/>
                  <a:gd name="connsiteX7" fmla="*/ 0 w 254069"/>
                  <a:gd name="connsiteY7" fmla="*/ 0 h 35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069" h="352495">
                    <a:moveTo>
                      <a:pt x="0" y="0"/>
                    </a:moveTo>
                    <a:lnTo>
                      <a:pt x="187325" y="298450"/>
                    </a:lnTo>
                    <a:cubicBezTo>
                      <a:pt x="215900" y="343958"/>
                      <a:pt x="160338" y="264054"/>
                      <a:pt x="171450" y="273050"/>
                    </a:cubicBezTo>
                    <a:cubicBezTo>
                      <a:pt x="182562" y="282046"/>
                      <a:pt x="256646" y="355071"/>
                      <a:pt x="254000" y="352425"/>
                    </a:cubicBezTo>
                    <a:cubicBezTo>
                      <a:pt x="251354" y="349779"/>
                      <a:pt x="183092" y="290513"/>
                      <a:pt x="155575" y="257175"/>
                    </a:cubicBezTo>
                    <a:cubicBezTo>
                      <a:pt x="128058" y="223837"/>
                      <a:pt x="88900" y="152400"/>
                      <a:pt x="88900" y="152400"/>
                    </a:cubicBezTo>
                    <a:lnTo>
                      <a:pt x="88900" y="15240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7195E8E9-1004-2F6B-F441-EE467B803359}"/>
                  </a:ext>
                </a:extLst>
              </p:cNvPr>
              <p:cNvSpPr/>
              <p:nvPr/>
            </p:nvSpPr>
            <p:spPr>
              <a:xfrm>
                <a:off x="6727660" y="11347418"/>
                <a:ext cx="184655" cy="301685"/>
              </a:xfrm>
              <a:custGeom>
                <a:avLst/>
                <a:gdLst>
                  <a:gd name="connsiteX0" fmla="*/ 165 w 184655"/>
                  <a:gd name="connsiteY0" fmla="*/ 32 h 301685"/>
                  <a:gd name="connsiteX1" fmla="*/ 104940 w 184655"/>
                  <a:gd name="connsiteY1" fmla="*/ 149257 h 301685"/>
                  <a:gd name="connsiteX2" fmla="*/ 184315 w 184655"/>
                  <a:gd name="connsiteY2" fmla="*/ 301657 h 301685"/>
                  <a:gd name="connsiteX3" fmla="*/ 133515 w 184655"/>
                  <a:gd name="connsiteY3" fmla="*/ 161957 h 301685"/>
                  <a:gd name="connsiteX4" fmla="*/ 130340 w 184655"/>
                  <a:gd name="connsiteY4" fmla="*/ 161957 h 301685"/>
                  <a:gd name="connsiteX5" fmla="*/ 165 w 184655"/>
                  <a:gd name="connsiteY5" fmla="*/ 32 h 30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655" h="301685">
                    <a:moveTo>
                      <a:pt x="165" y="32"/>
                    </a:moveTo>
                    <a:cubicBezTo>
                      <a:pt x="-4068" y="-2085"/>
                      <a:pt x="74248" y="98986"/>
                      <a:pt x="104940" y="149257"/>
                    </a:cubicBezTo>
                    <a:cubicBezTo>
                      <a:pt x="135632" y="199528"/>
                      <a:pt x="179553" y="299540"/>
                      <a:pt x="184315" y="301657"/>
                    </a:cubicBezTo>
                    <a:cubicBezTo>
                      <a:pt x="189077" y="303774"/>
                      <a:pt x="142511" y="185240"/>
                      <a:pt x="133515" y="161957"/>
                    </a:cubicBezTo>
                    <a:cubicBezTo>
                      <a:pt x="124519" y="138674"/>
                      <a:pt x="148332" y="185770"/>
                      <a:pt x="130340" y="161957"/>
                    </a:cubicBezTo>
                    <a:cubicBezTo>
                      <a:pt x="112348" y="138145"/>
                      <a:pt x="4398" y="2149"/>
                      <a:pt x="165" y="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09FA7B07-E4D8-FAE5-6C6C-644416E38548}"/>
                  </a:ext>
                </a:extLst>
              </p:cNvPr>
              <p:cNvSpPr/>
              <p:nvPr/>
            </p:nvSpPr>
            <p:spPr>
              <a:xfrm>
                <a:off x="6911394" y="11619995"/>
                <a:ext cx="165101" cy="752194"/>
              </a:xfrm>
              <a:custGeom>
                <a:avLst/>
                <a:gdLst>
                  <a:gd name="connsiteX0" fmla="*/ 581 w 165101"/>
                  <a:gd name="connsiteY0" fmla="*/ 505 h 752194"/>
                  <a:gd name="connsiteX1" fmla="*/ 70431 w 165101"/>
                  <a:gd name="connsiteY1" fmla="*/ 235455 h 752194"/>
                  <a:gd name="connsiteX2" fmla="*/ 76781 w 165101"/>
                  <a:gd name="connsiteY2" fmla="*/ 206880 h 752194"/>
                  <a:gd name="connsiteX3" fmla="*/ 108531 w 165101"/>
                  <a:gd name="connsiteY3" fmla="*/ 406905 h 752194"/>
                  <a:gd name="connsiteX4" fmla="*/ 159331 w 165101"/>
                  <a:gd name="connsiteY4" fmla="*/ 587880 h 752194"/>
                  <a:gd name="connsiteX5" fmla="*/ 159331 w 165101"/>
                  <a:gd name="connsiteY5" fmla="*/ 562480 h 752194"/>
                  <a:gd name="connsiteX6" fmla="*/ 118056 w 165101"/>
                  <a:gd name="connsiteY6" fmla="*/ 746630 h 752194"/>
                  <a:gd name="connsiteX7" fmla="*/ 137106 w 165101"/>
                  <a:gd name="connsiteY7" fmla="*/ 664080 h 752194"/>
                  <a:gd name="connsiteX8" fmla="*/ 79956 w 165101"/>
                  <a:gd name="connsiteY8" fmla="*/ 270380 h 752194"/>
                  <a:gd name="connsiteX9" fmla="*/ 38681 w 165101"/>
                  <a:gd name="connsiteY9" fmla="*/ 175130 h 752194"/>
                  <a:gd name="connsiteX10" fmla="*/ 581 w 165101"/>
                  <a:gd name="connsiteY10" fmla="*/ 505 h 75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01" h="752194">
                    <a:moveTo>
                      <a:pt x="581" y="505"/>
                    </a:moveTo>
                    <a:cubicBezTo>
                      <a:pt x="5873" y="10559"/>
                      <a:pt x="57731" y="201059"/>
                      <a:pt x="70431" y="235455"/>
                    </a:cubicBezTo>
                    <a:cubicBezTo>
                      <a:pt x="83131" y="269851"/>
                      <a:pt x="70431" y="178305"/>
                      <a:pt x="76781" y="206880"/>
                    </a:cubicBezTo>
                    <a:cubicBezTo>
                      <a:pt x="83131" y="235455"/>
                      <a:pt x="94773" y="343405"/>
                      <a:pt x="108531" y="406905"/>
                    </a:cubicBezTo>
                    <a:cubicBezTo>
                      <a:pt x="122289" y="470405"/>
                      <a:pt x="150864" y="561951"/>
                      <a:pt x="159331" y="587880"/>
                    </a:cubicBezTo>
                    <a:cubicBezTo>
                      <a:pt x="167798" y="613809"/>
                      <a:pt x="166210" y="536022"/>
                      <a:pt x="159331" y="562480"/>
                    </a:cubicBezTo>
                    <a:cubicBezTo>
                      <a:pt x="152452" y="588938"/>
                      <a:pt x="121760" y="729697"/>
                      <a:pt x="118056" y="746630"/>
                    </a:cubicBezTo>
                    <a:cubicBezTo>
                      <a:pt x="114352" y="763563"/>
                      <a:pt x="143456" y="743455"/>
                      <a:pt x="137106" y="664080"/>
                    </a:cubicBezTo>
                    <a:cubicBezTo>
                      <a:pt x="130756" y="584705"/>
                      <a:pt x="96360" y="351872"/>
                      <a:pt x="79956" y="270380"/>
                    </a:cubicBezTo>
                    <a:cubicBezTo>
                      <a:pt x="63552" y="188888"/>
                      <a:pt x="49793" y="216934"/>
                      <a:pt x="38681" y="175130"/>
                    </a:cubicBezTo>
                    <a:cubicBezTo>
                      <a:pt x="27569" y="133326"/>
                      <a:pt x="-4711" y="-9549"/>
                      <a:pt x="581" y="5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369FEA6B-DA3D-CC8F-8C92-CA38095BA8F5}"/>
                  </a:ext>
                </a:extLst>
              </p:cNvPr>
              <p:cNvSpPr/>
              <p:nvPr/>
            </p:nvSpPr>
            <p:spPr>
              <a:xfrm>
                <a:off x="6365860" y="11931533"/>
                <a:ext cx="425848" cy="438548"/>
              </a:xfrm>
              <a:custGeom>
                <a:avLst/>
                <a:gdLst>
                  <a:gd name="connsiteX0" fmla="*/ 15 w 425848"/>
                  <a:gd name="connsiteY0" fmla="*/ 117 h 438548"/>
                  <a:gd name="connsiteX1" fmla="*/ 193690 w 425848"/>
                  <a:gd name="connsiteY1" fmla="*/ 231892 h 438548"/>
                  <a:gd name="connsiteX2" fmla="*/ 425465 w 425848"/>
                  <a:gd name="connsiteY2" fmla="*/ 438267 h 438548"/>
                  <a:gd name="connsiteX3" fmla="*/ 136540 w 425848"/>
                  <a:gd name="connsiteY3" fmla="*/ 187442 h 438548"/>
                  <a:gd name="connsiteX4" fmla="*/ 203215 w 425848"/>
                  <a:gd name="connsiteY4" fmla="*/ 200142 h 438548"/>
                  <a:gd name="connsiteX5" fmla="*/ 15 w 425848"/>
                  <a:gd name="connsiteY5" fmla="*/ 117 h 4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848" h="438548">
                    <a:moveTo>
                      <a:pt x="15" y="117"/>
                    </a:moveTo>
                    <a:cubicBezTo>
                      <a:pt x="-1572" y="5409"/>
                      <a:pt x="122782" y="158867"/>
                      <a:pt x="193690" y="231892"/>
                    </a:cubicBezTo>
                    <a:cubicBezTo>
                      <a:pt x="264598" y="304917"/>
                      <a:pt x="434990" y="445675"/>
                      <a:pt x="425465" y="438267"/>
                    </a:cubicBezTo>
                    <a:cubicBezTo>
                      <a:pt x="415940" y="430859"/>
                      <a:pt x="173582" y="227130"/>
                      <a:pt x="136540" y="187442"/>
                    </a:cubicBezTo>
                    <a:cubicBezTo>
                      <a:pt x="99498" y="147755"/>
                      <a:pt x="226498" y="229775"/>
                      <a:pt x="203215" y="200142"/>
                    </a:cubicBezTo>
                    <a:cubicBezTo>
                      <a:pt x="179932" y="170509"/>
                      <a:pt x="1602" y="-5175"/>
                      <a:pt x="15" y="1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2FADDDF8-A4E3-6F95-8028-849DC44B8D67}"/>
                  </a:ext>
                </a:extLst>
              </p:cNvPr>
              <p:cNvSpPr/>
              <p:nvPr/>
            </p:nvSpPr>
            <p:spPr>
              <a:xfrm>
                <a:off x="6956423" y="12284065"/>
                <a:ext cx="127569" cy="222300"/>
              </a:xfrm>
              <a:custGeom>
                <a:avLst/>
                <a:gdLst>
                  <a:gd name="connsiteX0" fmla="*/ 123827 w 127569"/>
                  <a:gd name="connsiteY0" fmla="*/ 10 h 222300"/>
                  <a:gd name="connsiteX1" fmla="*/ 114302 w 127569"/>
                  <a:gd name="connsiteY1" fmla="*/ 107960 h 222300"/>
                  <a:gd name="connsiteX2" fmla="*/ 85727 w 127569"/>
                  <a:gd name="connsiteY2" fmla="*/ 158760 h 222300"/>
                  <a:gd name="connsiteX3" fmla="*/ 2 w 127569"/>
                  <a:gd name="connsiteY3" fmla="*/ 222260 h 222300"/>
                  <a:gd name="connsiteX4" fmla="*/ 82552 w 127569"/>
                  <a:gd name="connsiteY4" fmla="*/ 149235 h 222300"/>
                  <a:gd name="connsiteX5" fmla="*/ 47627 w 127569"/>
                  <a:gd name="connsiteY5" fmla="*/ 161935 h 222300"/>
                  <a:gd name="connsiteX6" fmla="*/ 120652 w 127569"/>
                  <a:gd name="connsiteY6" fmla="*/ 101610 h 222300"/>
                  <a:gd name="connsiteX7" fmla="*/ 123827 w 127569"/>
                  <a:gd name="connsiteY7" fmla="*/ 10 h 2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569" h="222300">
                    <a:moveTo>
                      <a:pt x="123827" y="10"/>
                    </a:moveTo>
                    <a:cubicBezTo>
                      <a:pt x="122769" y="1068"/>
                      <a:pt x="120652" y="81502"/>
                      <a:pt x="114302" y="107960"/>
                    </a:cubicBezTo>
                    <a:cubicBezTo>
                      <a:pt x="107952" y="134418"/>
                      <a:pt x="104777" y="139710"/>
                      <a:pt x="85727" y="158760"/>
                    </a:cubicBezTo>
                    <a:cubicBezTo>
                      <a:pt x="66677" y="177810"/>
                      <a:pt x="531" y="223847"/>
                      <a:pt x="2" y="222260"/>
                    </a:cubicBezTo>
                    <a:cubicBezTo>
                      <a:pt x="-527" y="220673"/>
                      <a:pt x="74615" y="159289"/>
                      <a:pt x="82552" y="149235"/>
                    </a:cubicBezTo>
                    <a:cubicBezTo>
                      <a:pt x="90489" y="139181"/>
                      <a:pt x="41277" y="169872"/>
                      <a:pt x="47627" y="161935"/>
                    </a:cubicBezTo>
                    <a:cubicBezTo>
                      <a:pt x="53977" y="153998"/>
                      <a:pt x="107952" y="124893"/>
                      <a:pt x="120652" y="101610"/>
                    </a:cubicBezTo>
                    <a:cubicBezTo>
                      <a:pt x="133352" y="78327"/>
                      <a:pt x="124885" y="-1048"/>
                      <a:pt x="123827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EC314E24-C3F4-EC74-4B31-682A30D363D3}"/>
                  </a:ext>
                </a:extLst>
              </p:cNvPr>
              <p:cNvSpPr/>
              <p:nvPr/>
            </p:nvSpPr>
            <p:spPr>
              <a:xfrm>
                <a:off x="6367842" y="11963204"/>
                <a:ext cx="202356" cy="284995"/>
              </a:xfrm>
              <a:custGeom>
                <a:avLst/>
                <a:gdLst>
                  <a:gd name="connsiteX0" fmla="*/ 7558 w 202356"/>
                  <a:gd name="connsiteY0" fmla="*/ 6546 h 284995"/>
                  <a:gd name="connsiteX1" fmla="*/ 201233 w 202356"/>
                  <a:gd name="connsiteY1" fmla="*/ 282771 h 284995"/>
                  <a:gd name="connsiteX2" fmla="*/ 90108 w 202356"/>
                  <a:gd name="connsiteY2" fmla="*/ 139896 h 284995"/>
                  <a:gd name="connsiteX3" fmla="*/ 153608 w 202356"/>
                  <a:gd name="connsiteY3" fmla="*/ 200221 h 284995"/>
                  <a:gd name="connsiteX4" fmla="*/ 48833 w 202356"/>
                  <a:gd name="connsiteY4" fmla="*/ 95446 h 284995"/>
                  <a:gd name="connsiteX5" fmla="*/ 7558 w 202356"/>
                  <a:gd name="connsiteY5" fmla="*/ 6546 h 28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356" h="284995">
                    <a:moveTo>
                      <a:pt x="7558" y="6546"/>
                    </a:moveTo>
                    <a:cubicBezTo>
                      <a:pt x="32958" y="37767"/>
                      <a:pt x="187475" y="260546"/>
                      <a:pt x="201233" y="282771"/>
                    </a:cubicBezTo>
                    <a:cubicBezTo>
                      <a:pt x="214991" y="304996"/>
                      <a:pt x="98046" y="153654"/>
                      <a:pt x="90108" y="139896"/>
                    </a:cubicBezTo>
                    <a:cubicBezTo>
                      <a:pt x="82171" y="126138"/>
                      <a:pt x="160487" y="207629"/>
                      <a:pt x="153608" y="200221"/>
                    </a:cubicBezTo>
                    <a:cubicBezTo>
                      <a:pt x="146729" y="192813"/>
                      <a:pt x="70529" y="126667"/>
                      <a:pt x="48833" y="95446"/>
                    </a:cubicBezTo>
                    <a:cubicBezTo>
                      <a:pt x="27137" y="64225"/>
                      <a:pt x="-17842" y="-24675"/>
                      <a:pt x="7558" y="65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E3B4DE2B-5E8E-8848-4E3C-9EC1A84079C8}"/>
                  </a:ext>
                </a:extLst>
              </p:cNvPr>
              <p:cNvSpPr/>
              <p:nvPr/>
            </p:nvSpPr>
            <p:spPr>
              <a:xfrm>
                <a:off x="6581759" y="12245897"/>
                <a:ext cx="480068" cy="204371"/>
              </a:xfrm>
              <a:custGeom>
                <a:avLst/>
                <a:gdLst>
                  <a:gd name="connsiteX0" fmla="*/ 16 w 480068"/>
                  <a:gd name="connsiteY0" fmla="*/ 78 h 204371"/>
                  <a:gd name="connsiteX1" fmla="*/ 215916 w 480068"/>
                  <a:gd name="connsiteY1" fmla="*/ 165178 h 204371"/>
                  <a:gd name="connsiteX2" fmla="*/ 104791 w 480068"/>
                  <a:gd name="connsiteY2" fmla="*/ 101678 h 204371"/>
                  <a:gd name="connsiteX3" fmla="*/ 295291 w 480068"/>
                  <a:gd name="connsiteY3" fmla="*/ 196928 h 204371"/>
                  <a:gd name="connsiteX4" fmla="*/ 381016 w 480068"/>
                  <a:gd name="connsiteY4" fmla="*/ 190578 h 204371"/>
                  <a:gd name="connsiteX5" fmla="*/ 479441 w 480068"/>
                  <a:gd name="connsiteY5" fmla="*/ 130253 h 204371"/>
                  <a:gd name="connsiteX6" fmla="*/ 419116 w 480068"/>
                  <a:gd name="connsiteY6" fmla="*/ 174703 h 204371"/>
                  <a:gd name="connsiteX7" fmla="*/ 339741 w 480068"/>
                  <a:gd name="connsiteY7" fmla="*/ 174703 h 204371"/>
                  <a:gd name="connsiteX8" fmla="*/ 368316 w 480068"/>
                  <a:gd name="connsiteY8" fmla="*/ 181053 h 204371"/>
                  <a:gd name="connsiteX9" fmla="*/ 209566 w 480068"/>
                  <a:gd name="connsiteY9" fmla="*/ 136603 h 204371"/>
                  <a:gd name="connsiteX10" fmla="*/ 228616 w 480068"/>
                  <a:gd name="connsiteY10" fmla="*/ 142953 h 204371"/>
                  <a:gd name="connsiteX11" fmla="*/ 16 w 480068"/>
                  <a:gd name="connsiteY11" fmla="*/ 78 h 20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0068" h="204371">
                    <a:moveTo>
                      <a:pt x="16" y="78"/>
                    </a:moveTo>
                    <a:cubicBezTo>
                      <a:pt x="-2101" y="3782"/>
                      <a:pt x="198454" y="148245"/>
                      <a:pt x="215916" y="165178"/>
                    </a:cubicBezTo>
                    <a:cubicBezTo>
                      <a:pt x="233378" y="182111"/>
                      <a:pt x="91562" y="96386"/>
                      <a:pt x="104791" y="101678"/>
                    </a:cubicBezTo>
                    <a:cubicBezTo>
                      <a:pt x="118020" y="106970"/>
                      <a:pt x="249254" y="182111"/>
                      <a:pt x="295291" y="196928"/>
                    </a:cubicBezTo>
                    <a:cubicBezTo>
                      <a:pt x="341328" y="211745"/>
                      <a:pt x="350324" y="201691"/>
                      <a:pt x="381016" y="190578"/>
                    </a:cubicBezTo>
                    <a:cubicBezTo>
                      <a:pt x="411708" y="179466"/>
                      <a:pt x="473091" y="132899"/>
                      <a:pt x="479441" y="130253"/>
                    </a:cubicBezTo>
                    <a:cubicBezTo>
                      <a:pt x="485791" y="127607"/>
                      <a:pt x="442399" y="167295"/>
                      <a:pt x="419116" y="174703"/>
                    </a:cubicBezTo>
                    <a:cubicBezTo>
                      <a:pt x="395833" y="182111"/>
                      <a:pt x="348208" y="173645"/>
                      <a:pt x="339741" y="174703"/>
                    </a:cubicBezTo>
                    <a:cubicBezTo>
                      <a:pt x="331274" y="175761"/>
                      <a:pt x="390012" y="187403"/>
                      <a:pt x="368316" y="181053"/>
                    </a:cubicBezTo>
                    <a:cubicBezTo>
                      <a:pt x="346620" y="174703"/>
                      <a:pt x="232849" y="142953"/>
                      <a:pt x="209566" y="136603"/>
                    </a:cubicBezTo>
                    <a:cubicBezTo>
                      <a:pt x="186283" y="130253"/>
                      <a:pt x="262483" y="161474"/>
                      <a:pt x="228616" y="142953"/>
                    </a:cubicBezTo>
                    <a:cubicBezTo>
                      <a:pt x="194749" y="124432"/>
                      <a:pt x="2133" y="-3626"/>
                      <a:pt x="16" y="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36541EC3-4F6B-C83B-C0F7-54EEC2AC6117}"/>
                  </a:ext>
                </a:extLst>
              </p:cNvPr>
              <p:cNvSpPr/>
              <p:nvPr/>
            </p:nvSpPr>
            <p:spPr>
              <a:xfrm>
                <a:off x="6299082" y="11832891"/>
                <a:ext cx="427610" cy="609090"/>
              </a:xfrm>
              <a:custGeom>
                <a:avLst/>
                <a:gdLst>
                  <a:gd name="connsiteX0" fmla="*/ 118 w 427610"/>
                  <a:gd name="connsiteY0" fmla="*/ 334 h 609090"/>
                  <a:gd name="connsiteX1" fmla="*/ 89018 w 427610"/>
                  <a:gd name="connsiteY1" fmla="*/ 238459 h 609090"/>
                  <a:gd name="connsiteX2" fmla="*/ 50918 w 427610"/>
                  <a:gd name="connsiteY2" fmla="*/ 171784 h 609090"/>
                  <a:gd name="connsiteX3" fmla="*/ 193793 w 427610"/>
                  <a:gd name="connsiteY3" fmla="*/ 400384 h 609090"/>
                  <a:gd name="connsiteX4" fmla="*/ 174743 w 427610"/>
                  <a:gd name="connsiteY4" fmla="*/ 365459 h 609090"/>
                  <a:gd name="connsiteX5" fmla="*/ 425568 w 427610"/>
                  <a:gd name="connsiteY5" fmla="*/ 606759 h 609090"/>
                  <a:gd name="connsiteX6" fmla="*/ 282693 w 427610"/>
                  <a:gd name="connsiteY6" fmla="*/ 476584 h 609090"/>
                  <a:gd name="connsiteX7" fmla="*/ 92193 w 427610"/>
                  <a:gd name="connsiteY7" fmla="*/ 292434 h 609090"/>
                  <a:gd name="connsiteX8" fmla="*/ 111243 w 427610"/>
                  <a:gd name="connsiteY8" fmla="*/ 298784 h 609090"/>
                  <a:gd name="connsiteX9" fmla="*/ 118 w 427610"/>
                  <a:gd name="connsiteY9" fmla="*/ 334 h 609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610" h="609090">
                    <a:moveTo>
                      <a:pt x="118" y="334"/>
                    </a:moveTo>
                    <a:cubicBezTo>
                      <a:pt x="-3586" y="-9720"/>
                      <a:pt x="80551" y="209884"/>
                      <a:pt x="89018" y="238459"/>
                    </a:cubicBezTo>
                    <a:cubicBezTo>
                      <a:pt x="97485" y="267034"/>
                      <a:pt x="33455" y="144796"/>
                      <a:pt x="50918" y="171784"/>
                    </a:cubicBezTo>
                    <a:cubicBezTo>
                      <a:pt x="68381" y="198772"/>
                      <a:pt x="173156" y="368105"/>
                      <a:pt x="193793" y="400384"/>
                    </a:cubicBezTo>
                    <a:cubicBezTo>
                      <a:pt x="214431" y="432663"/>
                      <a:pt x="136114" y="331063"/>
                      <a:pt x="174743" y="365459"/>
                    </a:cubicBezTo>
                    <a:cubicBezTo>
                      <a:pt x="213372" y="399855"/>
                      <a:pt x="407576" y="588238"/>
                      <a:pt x="425568" y="606759"/>
                    </a:cubicBezTo>
                    <a:cubicBezTo>
                      <a:pt x="443560" y="625280"/>
                      <a:pt x="338255" y="528971"/>
                      <a:pt x="282693" y="476584"/>
                    </a:cubicBezTo>
                    <a:cubicBezTo>
                      <a:pt x="227131" y="424197"/>
                      <a:pt x="92193" y="292434"/>
                      <a:pt x="92193" y="292434"/>
                    </a:cubicBezTo>
                    <a:cubicBezTo>
                      <a:pt x="63618" y="262801"/>
                      <a:pt x="124472" y="341646"/>
                      <a:pt x="111243" y="298784"/>
                    </a:cubicBezTo>
                    <a:cubicBezTo>
                      <a:pt x="98014" y="255922"/>
                      <a:pt x="3822" y="10388"/>
                      <a:pt x="118" y="3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5231373C-10EE-D424-64E6-426BDFCB56B8}"/>
                  </a:ext>
                </a:extLst>
              </p:cNvPr>
              <p:cNvSpPr/>
              <p:nvPr/>
            </p:nvSpPr>
            <p:spPr>
              <a:xfrm>
                <a:off x="6686277" y="12411041"/>
                <a:ext cx="328058" cy="79886"/>
              </a:xfrm>
              <a:custGeom>
                <a:avLst/>
                <a:gdLst>
                  <a:gd name="connsiteX0" fmla="*/ 273 w 328058"/>
                  <a:gd name="connsiteY0" fmla="*/ 34 h 79886"/>
                  <a:gd name="connsiteX1" fmla="*/ 155848 w 328058"/>
                  <a:gd name="connsiteY1" fmla="*/ 69884 h 79886"/>
                  <a:gd name="connsiteX2" fmla="*/ 225698 w 328058"/>
                  <a:gd name="connsiteY2" fmla="*/ 79409 h 79886"/>
                  <a:gd name="connsiteX3" fmla="*/ 327298 w 328058"/>
                  <a:gd name="connsiteY3" fmla="*/ 69884 h 79886"/>
                  <a:gd name="connsiteX4" fmla="*/ 168548 w 328058"/>
                  <a:gd name="connsiteY4" fmla="*/ 60359 h 79886"/>
                  <a:gd name="connsiteX5" fmla="*/ 197123 w 328058"/>
                  <a:gd name="connsiteY5" fmla="*/ 60359 h 79886"/>
                  <a:gd name="connsiteX6" fmla="*/ 273 w 328058"/>
                  <a:gd name="connsiteY6" fmla="*/ 34 h 7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058" h="79886">
                    <a:moveTo>
                      <a:pt x="273" y="34"/>
                    </a:moveTo>
                    <a:cubicBezTo>
                      <a:pt x="-6606" y="1621"/>
                      <a:pt x="118277" y="56655"/>
                      <a:pt x="155848" y="69884"/>
                    </a:cubicBezTo>
                    <a:cubicBezTo>
                      <a:pt x="193419" y="83113"/>
                      <a:pt x="197123" y="79409"/>
                      <a:pt x="225698" y="79409"/>
                    </a:cubicBezTo>
                    <a:cubicBezTo>
                      <a:pt x="254273" y="79409"/>
                      <a:pt x="336823" y="73059"/>
                      <a:pt x="327298" y="69884"/>
                    </a:cubicBezTo>
                    <a:cubicBezTo>
                      <a:pt x="317773" y="66709"/>
                      <a:pt x="190244" y="61946"/>
                      <a:pt x="168548" y="60359"/>
                    </a:cubicBezTo>
                    <a:cubicBezTo>
                      <a:pt x="146852" y="58772"/>
                      <a:pt x="220936" y="68297"/>
                      <a:pt x="197123" y="60359"/>
                    </a:cubicBezTo>
                    <a:cubicBezTo>
                      <a:pt x="173311" y="52422"/>
                      <a:pt x="7152" y="-1553"/>
                      <a:pt x="273" y="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FBDCE42E-71AC-CDA9-DC48-6AB7AF90F5DC}"/>
                  </a:ext>
                </a:extLst>
              </p:cNvPr>
              <p:cNvSpPr/>
              <p:nvPr/>
            </p:nvSpPr>
            <p:spPr>
              <a:xfrm>
                <a:off x="6753134" y="11594837"/>
                <a:ext cx="153241" cy="428941"/>
              </a:xfrm>
              <a:custGeom>
                <a:avLst/>
                <a:gdLst>
                  <a:gd name="connsiteX0" fmla="*/ 73116 w 153241"/>
                  <a:gd name="connsiteY0" fmla="*/ 263 h 428941"/>
                  <a:gd name="connsiteX1" fmla="*/ 149316 w 153241"/>
                  <a:gd name="connsiteY1" fmla="*/ 190763 h 428941"/>
                  <a:gd name="connsiteX2" fmla="*/ 130266 w 153241"/>
                  <a:gd name="connsiteY2" fmla="*/ 282838 h 428941"/>
                  <a:gd name="connsiteX3" fmla="*/ 69941 w 153241"/>
                  <a:gd name="connsiteY3" fmla="*/ 343163 h 428941"/>
                  <a:gd name="connsiteX4" fmla="*/ 117566 w 153241"/>
                  <a:gd name="connsiteY4" fmla="*/ 301888 h 428941"/>
                  <a:gd name="connsiteX5" fmla="*/ 91 w 153241"/>
                  <a:gd name="connsiteY5" fmla="*/ 428888 h 428941"/>
                  <a:gd name="connsiteX6" fmla="*/ 139791 w 153241"/>
                  <a:gd name="connsiteY6" fmla="*/ 317763 h 428941"/>
                  <a:gd name="connsiteX7" fmla="*/ 120741 w 153241"/>
                  <a:gd name="connsiteY7" fmla="*/ 327288 h 428941"/>
                  <a:gd name="connsiteX8" fmla="*/ 152491 w 153241"/>
                  <a:gd name="connsiteY8" fmla="*/ 235213 h 428941"/>
                  <a:gd name="connsiteX9" fmla="*/ 73116 w 153241"/>
                  <a:gd name="connsiteY9" fmla="*/ 263 h 42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241" h="428941">
                    <a:moveTo>
                      <a:pt x="73116" y="263"/>
                    </a:moveTo>
                    <a:cubicBezTo>
                      <a:pt x="72587" y="-7145"/>
                      <a:pt x="139791" y="143667"/>
                      <a:pt x="149316" y="190763"/>
                    </a:cubicBezTo>
                    <a:cubicBezTo>
                      <a:pt x="158841" y="237859"/>
                      <a:pt x="143495" y="257438"/>
                      <a:pt x="130266" y="282838"/>
                    </a:cubicBezTo>
                    <a:cubicBezTo>
                      <a:pt x="117037" y="308238"/>
                      <a:pt x="72058" y="339988"/>
                      <a:pt x="69941" y="343163"/>
                    </a:cubicBezTo>
                    <a:cubicBezTo>
                      <a:pt x="67824" y="346338"/>
                      <a:pt x="129208" y="287601"/>
                      <a:pt x="117566" y="301888"/>
                    </a:cubicBezTo>
                    <a:cubicBezTo>
                      <a:pt x="105924" y="316175"/>
                      <a:pt x="-3613" y="426242"/>
                      <a:pt x="91" y="428888"/>
                    </a:cubicBezTo>
                    <a:cubicBezTo>
                      <a:pt x="3795" y="431534"/>
                      <a:pt x="119683" y="334696"/>
                      <a:pt x="139791" y="317763"/>
                    </a:cubicBezTo>
                    <a:cubicBezTo>
                      <a:pt x="159899" y="300830"/>
                      <a:pt x="118624" y="341046"/>
                      <a:pt x="120741" y="327288"/>
                    </a:cubicBezTo>
                    <a:cubicBezTo>
                      <a:pt x="122858" y="313530"/>
                      <a:pt x="158841" y="284426"/>
                      <a:pt x="152491" y="235213"/>
                    </a:cubicBezTo>
                    <a:cubicBezTo>
                      <a:pt x="146141" y="186000"/>
                      <a:pt x="73645" y="7671"/>
                      <a:pt x="73116" y="2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47A67B2C-49E5-BA4A-656D-8659EDBCF7B6}"/>
                  </a:ext>
                </a:extLst>
              </p:cNvPr>
              <p:cNvSpPr/>
              <p:nvPr/>
            </p:nvSpPr>
            <p:spPr>
              <a:xfrm>
                <a:off x="6438891" y="11823452"/>
                <a:ext cx="339900" cy="222498"/>
              </a:xfrm>
              <a:custGeom>
                <a:avLst/>
                <a:gdLst>
                  <a:gd name="connsiteX0" fmla="*/ 9 w 339900"/>
                  <a:gd name="connsiteY0" fmla="*/ 248 h 222498"/>
                  <a:gd name="connsiteX1" fmla="*/ 127009 w 339900"/>
                  <a:gd name="connsiteY1" fmla="*/ 124073 h 222498"/>
                  <a:gd name="connsiteX2" fmla="*/ 266709 w 339900"/>
                  <a:gd name="connsiteY2" fmla="*/ 190748 h 222498"/>
                  <a:gd name="connsiteX3" fmla="*/ 161934 w 339900"/>
                  <a:gd name="connsiteY3" fmla="*/ 178048 h 222498"/>
                  <a:gd name="connsiteX4" fmla="*/ 339734 w 339900"/>
                  <a:gd name="connsiteY4" fmla="*/ 222498 h 222498"/>
                  <a:gd name="connsiteX5" fmla="*/ 196859 w 339900"/>
                  <a:gd name="connsiteY5" fmla="*/ 178048 h 222498"/>
                  <a:gd name="connsiteX6" fmla="*/ 133359 w 339900"/>
                  <a:gd name="connsiteY6" fmla="*/ 158998 h 222498"/>
                  <a:gd name="connsiteX7" fmla="*/ 9 w 339900"/>
                  <a:gd name="connsiteY7" fmla="*/ 248 h 222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900" h="222498">
                    <a:moveTo>
                      <a:pt x="9" y="248"/>
                    </a:moveTo>
                    <a:cubicBezTo>
                      <a:pt x="-1049" y="-5573"/>
                      <a:pt x="82559" y="92323"/>
                      <a:pt x="127009" y="124073"/>
                    </a:cubicBezTo>
                    <a:cubicBezTo>
                      <a:pt x="171459" y="155823"/>
                      <a:pt x="260888" y="181752"/>
                      <a:pt x="266709" y="190748"/>
                    </a:cubicBezTo>
                    <a:cubicBezTo>
                      <a:pt x="272530" y="199744"/>
                      <a:pt x="149763" y="172756"/>
                      <a:pt x="161934" y="178048"/>
                    </a:cubicBezTo>
                    <a:cubicBezTo>
                      <a:pt x="174105" y="183340"/>
                      <a:pt x="333913" y="222498"/>
                      <a:pt x="339734" y="222498"/>
                    </a:cubicBezTo>
                    <a:cubicBezTo>
                      <a:pt x="345555" y="222498"/>
                      <a:pt x="196859" y="178048"/>
                      <a:pt x="196859" y="178048"/>
                    </a:cubicBezTo>
                    <a:cubicBezTo>
                      <a:pt x="162463" y="167465"/>
                      <a:pt x="164051" y="188631"/>
                      <a:pt x="133359" y="158998"/>
                    </a:cubicBezTo>
                    <a:cubicBezTo>
                      <a:pt x="102667" y="129365"/>
                      <a:pt x="1067" y="6069"/>
                      <a:pt x="9" y="2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EE3D3018-E608-4A0B-5EA0-AAA225D97B6E}"/>
                  </a:ext>
                </a:extLst>
              </p:cNvPr>
              <p:cNvSpPr/>
              <p:nvPr/>
            </p:nvSpPr>
            <p:spPr>
              <a:xfrm>
                <a:off x="6494985" y="11560175"/>
                <a:ext cx="331862" cy="196924"/>
              </a:xfrm>
              <a:custGeom>
                <a:avLst/>
                <a:gdLst>
                  <a:gd name="connsiteX0" fmla="*/ 1065 w 331862"/>
                  <a:gd name="connsiteY0" fmla="*/ 196850 h 196924"/>
                  <a:gd name="connsiteX1" fmla="*/ 182040 w 331862"/>
                  <a:gd name="connsiteY1" fmla="*/ 95250 h 196924"/>
                  <a:gd name="connsiteX2" fmla="*/ 124890 w 331862"/>
                  <a:gd name="connsiteY2" fmla="*/ 101600 h 196924"/>
                  <a:gd name="connsiteX3" fmla="*/ 150290 w 331862"/>
                  <a:gd name="connsiteY3" fmla="*/ 60325 h 196924"/>
                  <a:gd name="connsiteX4" fmla="*/ 74090 w 331862"/>
                  <a:gd name="connsiteY4" fmla="*/ 0 h 196924"/>
                  <a:gd name="connsiteX5" fmla="*/ 178865 w 331862"/>
                  <a:gd name="connsiteY5" fmla="*/ 60325 h 196924"/>
                  <a:gd name="connsiteX6" fmla="*/ 331265 w 331862"/>
                  <a:gd name="connsiteY6" fmla="*/ 82550 h 196924"/>
                  <a:gd name="connsiteX7" fmla="*/ 118540 w 331862"/>
                  <a:gd name="connsiteY7" fmla="*/ 111125 h 196924"/>
                  <a:gd name="connsiteX8" fmla="*/ 1065 w 331862"/>
                  <a:gd name="connsiteY8" fmla="*/ 196850 h 19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1862" h="196924">
                    <a:moveTo>
                      <a:pt x="1065" y="196850"/>
                    </a:moveTo>
                    <a:cubicBezTo>
                      <a:pt x="11648" y="194204"/>
                      <a:pt x="161403" y="111125"/>
                      <a:pt x="182040" y="95250"/>
                    </a:cubicBezTo>
                    <a:cubicBezTo>
                      <a:pt x="202678" y="79375"/>
                      <a:pt x="130182" y="107421"/>
                      <a:pt x="124890" y="101600"/>
                    </a:cubicBezTo>
                    <a:cubicBezTo>
                      <a:pt x="119598" y="95779"/>
                      <a:pt x="158757" y="77258"/>
                      <a:pt x="150290" y="60325"/>
                    </a:cubicBezTo>
                    <a:cubicBezTo>
                      <a:pt x="141823" y="43392"/>
                      <a:pt x="69328" y="0"/>
                      <a:pt x="74090" y="0"/>
                    </a:cubicBezTo>
                    <a:cubicBezTo>
                      <a:pt x="78852" y="0"/>
                      <a:pt x="136003" y="46567"/>
                      <a:pt x="178865" y="60325"/>
                    </a:cubicBezTo>
                    <a:cubicBezTo>
                      <a:pt x="221727" y="74083"/>
                      <a:pt x="341319" y="74083"/>
                      <a:pt x="331265" y="82550"/>
                    </a:cubicBezTo>
                    <a:cubicBezTo>
                      <a:pt x="321211" y="91017"/>
                      <a:pt x="176219" y="91546"/>
                      <a:pt x="118540" y="111125"/>
                    </a:cubicBezTo>
                    <a:cubicBezTo>
                      <a:pt x="60861" y="130704"/>
                      <a:pt x="-9518" y="199496"/>
                      <a:pt x="1065" y="1968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C66C2263-461F-8F87-52B4-DBDAE8FDFDF0}"/>
                  </a:ext>
                </a:extLst>
              </p:cNvPr>
              <p:cNvSpPr/>
              <p:nvPr/>
            </p:nvSpPr>
            <p:spPr>
              <a:xfrm>
                <a:off x="6374888" y="10975898"/>
                <a:ext cx="96254" cy="187586"/>
              </a:xfrm>
              <a:custGeom>
                <a:avLst/>
                <a:gdLst>
                  <a:gd name="connsiteX0" fmla="*/ 95762 w 96254"/>
                  <a:gd name="connsiteY0" fmla="*/ 77 h 187586"/>
                  <a:gd name="connsiteX1" fmla="*/ 64012 w 96254"/>
                  <a:gd name="connsiteY1" fmla="*/ 123902 h 187586"/>
                  <a:gd name="connsiteX2" fmla="*/ 64012 w 96254"/>
                  <a:gd name="connsiteY2" fmla="*/ 187402 h 187586"/>
                  <a:gd name="connsiteX3" fmla="*/ 16387 w 96254"/>
                  <a:gd name="connsiteY3" fmla="*/ 142952 h 187586"/>
                  <a:gd name="connsiteX4" fmla="*/ 512 w 96254"/>
                  <a:gd name="connsiteY4" fmla="*/ 133427 h 187586"/>
                  <a:gd name="connsiteX5" fmla="*/ 32262 w 96254"/>
                  <a:gd name="connsiteY5" fmla="*/ 181052 h 187586"/>
                  <a:gd name="connsiteX6" fmla="*/ 35437 w 96254"/>
                  <a:gd name="connsiteY6" fmla="*/ 142952 h 187586"/>
                  <a:gd name="connsiteX7" fmla="*/ 95762 w 96254"/>
                  <a:gd name="connsiteY7" fmla="*/ 77 h 18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254" h="187586">
                    <a:moveTo>
                      <a:pt x="95762" y="77"/>
                    </a:moveTo>
                    <a:cubicBezTo>
                      <a:pt x="100524" y="-3098"/>
                      <a:pt x="69304" y="92681"/>
                      <a:pt x="64012" y="123902"/>
                    </a:cubicBezTo>
                    <a:cubicBezTo>
                      <a:pt x="58720" y="155123"/>
                      <a:pt x="71950" y="184227"/>
                      <a:pt x="64012" y="187402"/>
                    </a:cubicBezTo>
                    <a:cubicBezTo>
                      <a:pt x="56074" y="190577"/>
                      <a:pt x="26970" y="151948"/>
                      <a:pt x="16387" y="142952"/>
                    </a:cubicBezTo>
                    <a:cubicBezTo>
                      <a:pt x="5804" y="133956"/>
                      <a:pt x="-2134" y="127077"/>
                      <a:pt x="512" y="133427"/>
                    </a:cubicBezTo>
                    <a:cubicBezTo>
                      <a:pt x="3158" y="139777"/>
                      <a:pt x="26441" y="179465"/>
                      <a:pt x="32262" y="181052"/>
                    </a:cubicBezTo>
                    <a:cubicBezTo>
                      <a:pt x="38083" y="182640"/>
                      <a:pt x="26441" y="166764"/>
                      <a:pt x="35437" y="142952"/>
                    </a:cubicBezTo>
                    <a:cubicBezTo>
                      <a:pt x="44433" y="119140"/>
                      <a:pt x="91000" y="3252"/>
                      <a:pt x="95762" y="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6EFAC87F-6B29-9451-C43F-28197278EAC7}"/>
                  </a:ext>
                </a:extLst>
              </p:cNvPr>
              <p:cNvSpPr/>
              <p:nvPr/>
            </p:nvSpPr>
            <p:spPr>
              <a:xfrm>
                <a:off x="6033575" y="11223601"/>
                <a:ext cx="247516" cy="104858"/>
              </a:xfrm>
              <a:custGeom>
                <a:avLst/>
                <a:gdLst>
                  <a:gd name="connsiteX0" fmla="*/ 2100 w 247516"/>
                  <a:gd name="connsiteY0" fmla="*/ 24 h 104858"/>
                  <a:gd name="connsiteX1" fmla="*/ 151325 w 247516"/>
                  <a:gd name="connsiteY1" fmla="*/ 34949 h 104858"/>
                  <a:gd name="connsiteX2" fmla="*/ 246575 w 247516"/>
                  <a:gd name="connsiteY2" fmla="*/ 15899 h 104858"/>
                  <a:gd name="connsiteX3" fmla="*/ 195775 w 247516"/>
                  <a:gd name="connsiteY3" fmla="*/ 28599 h 104858"/>
                  <a:gd name="connsiteX4" fmla="*/ 125925 w 247516"/>
                  <a:gd name="connsiteY4" fmla="*/ 104799 h 104858"/>
                  <a:gd name="connsiteX5" fmla="*/ 221175 w 247516"/>
                  <a:gd name="connsiteY5" fmla="*/ 41299 h 104858"/>
                  <a:gd name="connsiteX6" fmla="*/ 71950 w 247516"/>
                  <a:gd name="connsiteY6" fmla="*/ 41299 h 104858"/>
                  <a:gd name="connsiteX7" fmla="*/ 2100 w 247516"/>
                  <a:gd name="connsiteY7" fmla="*/ 24 h 10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516" h="104858">
                    <a:moveTo>
                      <a:pt x="2100" y="24"/>
                    </a:moveTo>
                    <a:cubicBezTo>
                      <a:pt x="15329" y="-1034"/>
                      <a:pt x="110579" y="32303"/>
                      <a:pt x="151325" y="34949"/>
                    </a:cubicBezTo>
                    <a:cubicBezTo>
                      <a:pt x="192071" y="37595"/>
                      <a:pt x="239167" y="16957"/>
                      <a:pt x="246575" y="15899"/>
                    </a:cubicBezTo>
                    <a:cubicBezTo>
                      <a:pt x="253983" y="14841"/>
                      <a:pt x="215883" y="13782"/>
                      <a:pt x="195775" y="28599"/>
                    </a:cubicBezTo>
                    <a:cubicBezTo>
                      <a:pt x="175667" y="43416"/>
                      <a:pt x="121692" y="102682"/>
                      <a:pt x="125925" y="104799"/>
                    </a:cubicBezTo>
                    <a:cubicBezTo>
                      <a:pt x="130158" y="106916"/>
                      <a:pt x="230171" y="51882"/>
                      <a:pt x="221175" y="41299"/>
                    </a:cubicBezTo>
                    <a:cubicBezTo>
                      <a:pt x="212179" y="30716"/>
                      <a:pt x="102641" y="46061"/>
                      <a:pt x="71950" y="41299"/>
                    </a:cubicBezTo>
                    <a:cubicBezTo>
                      <a:pt x="41259" y="36537"/>
                      <a:pt x="-11129" y="1082"/>
                      <a:pt x="2100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35DEEC65-1B6D-649A-B744-D6FDF92F9560}"/>
                  </a:ext>
                </a:extLst>
              </p:cNvPr>
              <p:cNvSpPr/>
              <p:nvPr/>
            </p:nvSpPr>
            <p:spPr>
              <a:xfrm>
                <a:off x="6010274" y="11247043"/>
                <a:ext cx="442429" cy="227466"/>
              </a:xfrm>
              <a:custGeom>
                <a:avLst/>
                <a:gdLst>
                  <a:gd name="connsiteX0" fmla="*/ 1 w 442429"/>
                  <a:gd name="connsiteY0" fmla="*/ 227407 h 227466"/>
                  <a:gd name="connsiteX1" fmla="*/ 219076 w 442429"/>
                  <a:gd name="connsiteY1" fmla="*/ 68657 h 227466"/>
                  <a:gd name="connsiteX2" fmla="*/ 438151 w 442429"/>
                  <a:gd name="connsiteY2" fmla="*/ 1982 h 227466"/>
                  <a:gd name="connsiteX3" fmla="*/ 349251 w 442429"/>
                  <a:gd name="connsiteY3" fmla="*/ 27382 h 227466"/>
                  <a:gd name="connsiteX4" fmla="*/ 168276 w 442429"/>
                  <a:gd name="connsiteY4" fmla="*/ 125807 h 227466"/>
                  <a:gd name="connsiteX5" fmla="*/ 222251 w 442429"/>
                  <a:gd name="connsiteY5" fmla="*/ 87707 h 227466"/>
                  <a:gd name="connsiteX6" fmla="*/ 1 w 442429"/>
                  <a:gd name="connsiteY6" fmla="*/ 227407 h 22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2429" h="227466">
                    <a:moveTo>
                      <a:pt x="1" y="227407"/>
                    </a:moveTo>
                    <a:cubicBezTo>
                      <a:pt x="-528" y="224232"/>
                      <a:pt x="146051" y="106228"/>
                      <a:pt x="219076" y="68657"/>
                    </a:cubicBezTo>
                    <a:cubicBezTo>
                      <a:pt x="292101" y="31086"/>
                      <a:pt x="416455" y="8861"/>
                      <a:pt x="438151" y="1982"/>
                    </a:cubicBezTo>
                    <a:cubicBezTo>
                      <a:pt x="459847" y="-4897"/>
                      <a:pt x="394230" y="6745"/>
                      <a:pt x="349251" y="27382"/>
                    </a:cubicBezTo>
                    <a:cubicBezTo>
                      <a:pt x="304272" y="48019"/>
                      <a:pt x="189443" y="115753"/>
                      <a:pt x="168276" y="125807"/>
                    </a:cubicBezTo>
                    <a:cubicBezTo>
                      <a:pt x="147109" y="135861"/>
                      <a:pt x="244476" y="69186"/>
                      <a:pt x="222251" y="87707"/>
                    </a:cubicBezTo>
                    <a:cubicBezTo>
                      <a:pt x="200026" y="106228"/>
                      <a:pt x="530" y="230582"/>
                      <a:pt x="1" y="2274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716EFB7D-B16E-F319-1CF1-15D3AC5779F0}"/>
                  </a:ext>
                </a:extLst>
              </p:cNvPr>
              <p:cNvSpPr/>
              <p:nvPr/>
            </p:nvSpPr>
            <p:spPr>
              <a:xfrm>
                <a:off x="6440077" y="11146625"/>
                <a:ext cx="313992" cy="150087"/>
              </a:xfrm>
              <a:custGeom>
                <a:avLst/>
                <a:gdLst>
                  <a:gd name="connsiteX0" fmla="*/ 1998 w 313992"/>
                  <a:gd name="connsiteY0" fmla="*/ 70650 h 150087"/>
                  <a:gd name="connsiteX1" fmla="*/ 157573 w 313992"/>
                  <a:gd name="connsiteY1" fmla="*/ 7150 h 150087"/>
                  <a:gd name="connsiteX2" fmla="*/ 275048 w 313992"/>
                  <a:gd name="connsiteY2" fmla="*/ 3975 h 150087"/>
                  <a:gd name="connsiteX3" fmla="*/ 309973 w 313992"/>
                  <a:gd name="connsiteY3" fmla="*/ 29375 h 150087"/>
                  <a:gd name="connsiteX4" fmla="*/ 303623 w 313992"/>
                  <a:gd name="connsiteY4" fmla="*/ 70650 h 150087"/>
                  <a:gd name="connsiteX5" fmla="*/ 224248 w 313992"/>
                  <a:gd name="connsiteY5" fmla="*/ 150025 h 150087"/>
                  <a:gd name="connsiteX6" fmla="*/ 268698 w 313992"/>
                  <a:gd name="connsiteY6" fmla="*/ 83350 h 150087"/>
                  <a:gd name="connsiteX7" fmla="*/ 290923 w 313992"/>
                  <a:gd name="connsiteY7" fmla="*/ 48425 h 150087"/>
                  <a:gd name="connsiteX8" fmla="*/ 275048 w 313992"/>
                  <a:gd name="connsiteY8" fmla="*/ 19850 h 150087"/>
                  <a:gd name="connsiteX9" fmla="*/ 1998 w 313992"/>
                  <a:gd name="connsiteY9" fmla="*/ 70650 h 15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992" h="150087">
                    <a:moveTo>
                      <a:pt x="1998" y="70650"/>
                    </a:moveTo>
                    <a:cubicBezTo>
                      <a:pt x="-17581" y="68533"/>
                      <a:pt x="112065" y="18263"/>
                      <a:pt x="157573" y="7150"/>
                    </a:cubicBezTo>
                    <a:cubicBezTo>
                      <a:pt x="203081" y="-3963"/>
                      <a:pt x="249648" y="271"/>
                      <a:pt x="275048" y="3975"/>
                    </a:cubicBezTo>
                    <a:cubicBezTo>
                      <a:pt x="300448" y="7679"/>
                      <a:pt x="305211" y="18263"/>
                      <a:pt x="309973" y="29375"/>
                    </a:cubicBezTo>
                    <a:cubicBezTo>
                      <a:pt x="314735" y="40487"/>
                      <a:pt x="317910" y="50542"/>
                      <a:pt x="303623" y="70650"/>
                    </a:cubicBezTo>
                    <a:cubicBezTo>
                      <a:pt x="289336" y="90758"/>
                      <a:pt x="230069" y="147908"/>
                      <a:pt x="224248" y="150025"/>
                    </a:cubicBezTo>
                    <a:cubicBezTo>
                      <a:pt x="218427" y="152142"/>
                      <a:pt x="257586" y="100283"/>
                      <a:pt x="268698" y="83350"/>
                    </a:cubicBezTo>
                    <a:cubicBezTo>
                      <a:pt x="279810" y="66417"/>
                      <a:pt x="289865" y="59008"/>
                      <a:pt x="290923" y="48425"/>
                    </a:cubicBezTo>
                    <a:cubicBezTo>
                      <a:pt x="291981" y="37842"/>
                      <a:pt x="318440" y="17204"/>
                      <a:pt x="275048" y="19850"/>
                    </a:cubicBezTo>
                    <a:cubicBezTo>
                      <a:pt x="231656" y="22496"/>
                      <a:pt x="21577" y="72767"/>
                      <a:pt x="1998" y="706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C0935847-468F-7773-EDC2-DDD515635C65}"/>
                  </a:ext>
                </a:extLst>
              </p:cNvPr>
              <p:cNvSpPr/>
              <p:nvPr/>
            </p:nvSpPr>
            <p:spPr>
              <a:xfrm>
                <a:off x="6231936" y="11337612"/>
                <a:ext cx="213731" cy="438484"/>
              </a:xfrm>
              <a:custGeom>
                <a:avLst/>
                <a:gdLst>
                  <a:gd name="connsiteX0" fmla="*/ 589 w 213731"/>
                  <a:gd name="connsiteY0" fmla="*/ 313 h 438484"/>
                  <a:gd name="connsiteX1" fmla="*/ 102189 w 213731"/>
                  <a:gd name="connsiteY1" fmla="*/ 105088 h 438484"/>
                  <a:gd name="connsiteX2" fmla="*/ 149814 w 213731"/>
                  <a:gd name="connsiteY2" fmla="*/ 203513 h 438484"/>
                  <a:gd name="connsiteX3" fmla="*/ 152989 w 213731"/>
                  <a:gd name="connsiteY3" fmla="*/ 159063 h 438484"/>
                  <a:gd name="connsiteX4" fmla="*/ 213314 w 213731"/>
                  <a:gd name="connsiteY4" fmla="*/ 438463 h 438484"/>
                  <a:gd name="connsiteX5" fmla="*/ 178389 w 213731"/>
                  <a:gd name="connsiteY5" fmla="*/ 143188 h 438484"/>
                  <a:gd name="connsiteX6" fmla="*/ 152989 w 213731"/>
                  <a:gd name="connsiteY6" fmla="*/ 140013 h 438484"/>
                  <a:gd name="connsiteX7" fmla="*/ 589 w 213731"/>
                  <a:gd name="connsiteY7" fmla="*/ 313 h 43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731" h="438484">
                    <a:moveTo>
                      <a:pt x="589" y="313"/>
                    </a:moveTo>
                    <a:cubicBezTo>
                      <a:pt x="-7878" y="-5508"/>
                      <a:pt x="77318" y="71221"/>
                      <a:pt x="102189" y="105088"/>
                    </a:cubicBezTo>
                    <a:cubicBezTo>
                      <a:pt x="127060" y="138955"/>
                      <a:pt x="141347" y="194517"/>
                      <a:pt x="149814" y="203513"/>
                    </a:cubicBezTo>
                    <a:cubicBezTo>
                      <a:pt x="158281" y="212509"/>
                      <a:pt x="142406" y="119905"/>
                      <a:pt x="152989" y="159063"/>
                    </a:cubicBezTo>
                    <a:cubicBezTo>
                      <a:pt x="163572" y="198221"/>
                      <a:pt x="209081" y="441109"/>
                      <a:pt x="213314" y="438463"/>
                    </a:cubicBezTo>
                    <a:cubicBezTo>
                      <a:pt x="217547" y="435817"/>
                      <a:pt x="188443" y="192930"/>
                      <a:pt x="178389" y="143188"/>
                    </a:cubicBezTo>
                    <a:cubicBezTo>
                      <a:pt x="168335" y="93446"/>
                      <a:pt x="177860" y="165942"/>
                      <a:pt x="152989" y="140013"/>
                    </a:cubicBezTo>
                    <a:cubicBezTo>
                      <a:pt x="128118" y="114084"/>
                      <a:pt x="9056" y="6134"/>
                      <a:pt x="589" y="3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1B85B48A-EF84-CE11-46BB-984105D65585}"/>
                  </a:ext>
                </a:extLst>
              </p:cNvPr>
              <p:cNvSpPr/>
              <p:nvPr/>
            </p:nvSpPr>
            <p:spPr>
              <a:xfrm>
                <a:off x="6533160" y="11201373"/>
                <a:ext cx="169294" cy="368334"/>
              </a:xfrm>
              <a:custGeom>
                <a:avLst/>
                <a:gdLst>
                  <a:gd name="connsiteX0" fmla="*/ 13690 w 169294"/>
                  <a:gd name="connsiteY0" fmla="*/ 27 h 368334"/>
                  <a:gd name="connsiteX1" fmla="*/ 23215 w 169294"/>
                  <a:gd name="connsiteY1" fmla="*/ 107977 h 368334"/>
                  <a:gd name="connsiteX2" fmla="*/ 77190 w 169294"/>
                  <a:gd name="connsiteY2" fmla="*/ 247677 h 368334"/>
                  <a:gd name="connsiteX3" fmla="*/ 51790 w 169294"/>
                  <a:gd name="connsiteY3" fmla="*/ 225452 h 368334"/>
                  <a:gd name="connsiteX4" fmla="*/ 118465 w 169294"/>
                  <a:gd name="connsiteY4" fmla="*/ 330227 h 368334"/>
                  <a:gd name="connsiteX5" fmla="*/ 169265 w 169294"/>
                  <a:gd name="connsiteY5" fmla="*/ 368327 h 368334"/>
                  <a:gd name="connsiteX6" fmla="*/ 124815 w 169294"/>
                  <a:gd name="connsiteY6" fmla="*/ 333402 h 368334"/>
                  <a:gd name="connsiteX7" fmla="*/ 61315 w 169294"/>
                  <a:gd name="connsiteY7" fmla="*/ 317527 h 368334"/>
                  <a:gd name="connsiteX8" fmla="*/ 93065 w 169294"/>
                  <a:gd name="connsiteY8" fmla="*/ 314352 h 368334"/>
                  <a:gd name="connsiteX9" fmla="*/ 29565 w 169294"/>
                  <a:gd name="connsiteY9" fmla="*/ 155602 h 368334"/>
                  <a:gd name="connsiteX10" fmla="*/ 990 w 169294"/>
                  <a:gd name="connsiteY10" fmla="*/ 117502 h 368334"/>
                  <a:gd name="connsiteX11" fmla="*/ 13690 w 169294"/>
                  <a:gd name="connsiteY11" fmla="*/ 27 h 36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9294" h="368334">
                    <a:moveTo>
                      <a:pt x="13690" y="27"/>
                    </a:moveTo>
                    <a:cubicBezTo>
                      <a:pt x="17394" y="-1560"/>
                      <a:pt x="12632" y="66702"/>
                      <a:pt x="23215" y="107977"/>
                    </a:cubicBezTo>
                    <a:cubicBezTo>
                      <a:pt x="33798" y="149252"/>
                      <a:pt x="72428" y="228098"/>
                      <a:pt x="77190" y="247677"/>
                    </a:cubicBezTo>
                    <a:cubicBezTo>
                      <a:pt x="81952" y="267256"/>
                      <a:pt x="44911" y="211694"/>
                      <a:pt x="51790" y="225452"/>
                    </a:cubicBezTo>
                    <a:cubicBezTo>
                      <a:pt x="58669" y="239210"/>
                      <a:pt x="98886" y="306415"/>
                      <a:pt x="118465" y="330227"/>
                    </a:cubicBezTo>
                    <a:cubicBezTo>
                      <a:pt x="138044" y="354039"/>
                      <a:pt x="168207" y="367798"/>
                      <a:pt x="169265" y="368327"/>
                    </a:cubicBezTo>
                    <a:cubicBezTo>
                      <a:pt x="170323" y="368856"/>
                      <a:pt x="142807" y="341869"/>
                      <a:pt x="124815" y="333402"/>
                    </a:cubicBezTo>
                    <a:cubicBezTo>
                      <a:pt x="106823" y="324935"/>
                      <a:pt x="66607" y="320702"/>
                      <a:pt x="61315" y="317527"/>
                    </a:cubicBezTo>
                    <a:cubicBezTo>
                      <a:pt x="56023" y="314352"/>
                      <a:pt x="98357" y="341340"/>
                      <a:pt x="93065" y="314352"/>
                    </a:cubicBezTo>
                    <a:cubicBezTo>
                      <a:pt x="87773" y="287365"/>
                      <a:pt x="44911" y="188410"/>
                      <a:pt x="29565" y="155602"/>
                    </a:cubicBezTo>
                    <a:cubicBezTo>
                      <a:pt x="14219" y="122794"/>
                      <a:pt x="5752" y="137081"/>
                      <a:pt x="990" y="117502"/>
                    </a:cubicBezTo>
                    <a:cubicBezTo>
                      <a:pt x="-3772" y="97923"/>
                      <a:pt x="9986" y="1614"/>
                      <a:pt x="13690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923584C6-7A19-5EF8-EEBE-69CFC045B480}"/>
                  </a:ext>
                </a:extLst>
              </p:cNvPr>
              <p:cNvSpPr/>
              <p:nvPr/>
            </p:nvSpPr>
            <p:spPr>
              <a:xfrm>
                <a:off x="6315060" y="11264836"/>
                <a:ext cx="219831" cy="108886"/>
              </a:xfrm>
              <a:custGeom>
                <a:avLst/>
                <a:gdLst>
                  <a:gd name="connsiteX0" fmla="*/ 15 w 219831"/>
                  <a:gd name="connsiteY0" fmla="*/ 47689 h 108886"/>
                  <a:gd name="connsiteX1" fmla="*/ 136540 w 219831"/>
                  <a:gd name="connsiteY1" fmla="*/ 54039 h 108886"/>
                  <a:gd name="connsiteX2" fmla="*/ 219090 w 219831"/>
                  <a:gd name="connsiteY2" fmla="*/ 64 h 108886"/>
                  <a:gd name="connsiteX3" fmla="*/ 171465 w 219831"/>
                  <a:gd name="connsiteY3" fmla="*/ 44514 h 108886"/>
                  <a:gd name="connsiteX4" fmla="*/ 76215 w 219831"/>
                  <a:gd name="connsiteY4" fmla="*/ 108014 h 108886"/>
                  <a:gd name="connsiteX5" fmla="*/ 127015 w 219831"/>
                  <a:gd name="connsiteY5" fmla="*/ 79439 h 108886"/>
                  <a:gd name="connsiteX6" fmla="*/ 15 w 219831"/>
                  <a:gd name="connsiteY6" fmla="*/ 47689 h 10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31" h="108886">
                    <a:moveTo>
                      <a:pt x="15" y="47689"/>
                    </a:moveTo>
                    <a:cubicBezTo>
                      <a:pt x="1602" y="43456"/>
                      <a:pt x="100028" y="61976"/>
                      <a:pt x="136540" y="54039"/>
                    </a:cubicBezTo>
                    <a:cubicBezTo>
                      <a:pt x="173052" y="46102"/>
                      <a:pt x="213269" y="1651"/>
                      <a:pt x="219090" y="64"/>
                    </a:cubicBezTo>
                    <a:cubicBezTo>
                      <a:pt x="224911" y="-1524"/>
                      <a:pt x="195278" y="26522"/>
                      <a:pt x="171465" y="44514"/>
                    </a:cubicBezTo>
                    <a:cubicBezTo>
                      <a:pt x="147653" y="62506"/>
                      <a:pt x="83623" y="102193"/>
                      <a:pt x="76215" y="108014"/>
                    </a:cubicBezTo>
                    <a:cubicBezTo>
                      <a:pt x="68807" y="113835"/>
                      <a:pt x="131778" y="88964"/>
                      <a:pt x="127015" y="79439"/>
                    </a:cubicBezTo>
                    <a:cubicBezTo>
                      <a:pt x="122252" y="69914"/>
                      <a:pt x="-1572" y="51922"/>
                      <a:pt x="15" y="476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9035575D-34D9-5D7A-BACC-E465514AFA41}"/>
                  </a:ext>
                </a:extLst>
              </p:cNvPr>
              <p:cNvSpPr/>
              <p:nvPr/>
            </p:nvSpPr>
            <p:spPr>
              <a:xfrm>
                <a:off x="6343377" y="11403529"/>
                <a:ext cx="206716" cy="141170"/>
              </a:xfrm>
              <a:custGeom>
                <a:avLst/>
                <a:gdLst>
                  <a:gd name="connsiteX0" fmla="*/ 273 w 206716"/>
                  <a:gd name="connsiteY0" fmla="*/ 10596 h 141170"/>
                  <a:gd name="connsiteX1" fmla="*/ 133623 w 206716"/>
                  <a:gd name="connsiteY1" fmla="*/ 42346 h 141170"/>
                  <a:gd name="connsiteX2" fmla="*/ 203473 w 206716"/>
                  <a:gd name="connsiteY2" fmla="*/ 140771 h 141170"/>
                  <a:gd name="connsiteX3" fmla="*/ 181248 w 206716"/>
                  <a:gd name="connsiteY3" fmla="*/ 74096 h 141170"/>
                  <a:gd name="connsiteX4" fmla="*/ 206648 w 206716"/>
                  <a:gd name="connsiteY4" fmla="*/ 1071 h 141170"/>
                  <a:gd name="connsiteX5" fmla="*/ 171723 w 206716"/>
                  <a:gd name="connsiteY5" fmla="*/ 29646 h 141170"/>
                  <a:gd name="connsiteX6" fmla="*/ 273 w 206716"/>
                  <a:gd name="connsiteY6" fmla="*/ 10596 h 14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16" h="141170">
                    <a:moveTo>
                      <a:pt x="273" y="10596"/>
                    </a:moveTo>
                    <a:cubicBezTo>
                      <a:pt x="-6077" y="12713"/>
                      <a:pt x="99756" y="20650"/>
                      <a:pt x="133623" y="42346"/>
                    </a:cubicBezTo>
                    <a:cubicBezTo>
                      <a:pt x="167490" y="64042"/>
                      <a:pt x="195536" y="135479"/>
                      <a:pt x="203473" y="140771"/>
                    </a:cubicBezTo>
                    <a:cubicBezTo>
                      <a:pt x="211410" y="146063"/>
                      <a:pt x="180719" y="97379"/>
                      <a:pt x="181248" y="74096"/>
                    </a:cubicBezTo>
                    <a:cubicBezTo>
                      <a:pt x="181777" y="50813"/>
                      <a:pt x="208235" y="8479"/>
                      <a:pt x="206648" y="1071"/>
                    </a:cubicBezTo>
                    <a:cubicBezTo>
                      <a:pt x="205061" y="-6337"/>
                      <a:pt x="199240" y="27000"/>
                      <a:pt x="171723" y="29646"/>
                    </a:cubicBezTo>
                    <a:cubicBezTo>
                      <a:pt x="144206" y="32292"/>
                      <a:pt x="6623" y="8479"/>
                      <a:pt x="273" y="105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6" name="グループ化 265">
              <a:extLst>
                <a:ext uri="{FF2B5EF4-FFF2-40B4-BE49-F238E27FC236}">
                  <a16:creationId xmlns:a16="http://schemas.microsoft.com/office/drawing/2014/main" id="{28DC6D6D-780D-3507-0D48-BDF4B4C48E71}"/>
                </a:ext>
              </a:extLst>
            </p:cNvPr>
            <p:cNvGrpSpPr/>
            <p:nvPr/>
          </p:nvGrpSpPr>
          <p:grpSpPr>
            <a:xfrm>
              <a:off x="3920754" y="4152860"/>
              <a:ext cx="1841953" cy="1616115"/>
              <a:chOff x="3920754" y="4152860"/>
              <a:chExt cx="1841953" cy="1616115"/>
            </a:xfrm>
          </p:grpSpPr>
          <p:sp>
            <p:nvSpPr>
              <p:cNvPr id="267" name="フリーフォーム 266">
                <a:extLst>
                  <a:ext uri="{FF2B5EF4-FFF2-40B4-BE49-F238E27FC236}">
                    <a16:creationId xmlns:a16="http://schemas.microsoft.com/office/drawing/2014/main" id="{5C2BDFAB-A06D-953B-C96C-7A58510351BA}"/>
                  </a:ext>
                </a:extLst>
              </p:cNvPr>
              <p:cNvSpPr/>
              <p:nvPr/>
            </p:nvSpPr>
            <p:spPr>
              <a:xfrm>
                <a:off x="4543081" y="4152860"/>
                <a:ext cx="279771" cy="82593"/>
              </a:xfrm>
              <a:custGeom>
                <a:avLst/>
                <a:gdLst>
                  <a:gd name="connsiteX0" fmla="*/ 344 w 279771"/>
                  <a:gd name="connsiteY0" fmla="*/ 82590 h 82593"/>
                  <a:gd name="connsiteX1" fmla="*/ 181319 w 279771"/>
                  <a:gd name="connsiteY1" fmla="*/ 12740 h 82593"/>
                  <a:gd name="connsiteX2" fmla="*/ 279744 w 279771"/>
                  <a:gd name="connsiteY2" fmla="*/ 6390 h 82593"/>
                  <a:gd name="connsiteX3" fmla="*/ 190844 w 279771"/>
                  <a:gd name="connsiteY3" fmla="*/ 40 h 82593"/>
                  <a:gd name="connsiteX4" fmla="*/ 136869 w 279771"/>
                  <a:gd name="connsiteY4" fmla="*/ 9565 h 82593"/>
                  <a:gd name="connsiteX5" fmla="*/ 344 w 279771"/>
                  <a:gd name="connsiteY5" fmla="*/ 82590 h 8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771" h="82593">
                    <a:moveTo>
                      <a:pt x="344" y="82590"/>
                    </a:moveTo>
                    <a:cubicBezTo>
                      <a:pt x="7752" y="83119"/>
                      <a:pt x="134752" y="25440"/>
                      <a:pt x="181319" y="12740"/>
                    </a:cubicBezTo>
                    <a:cubicBezTo>
                      <a:pt x="227886" y="40"/>
                      <a:pt x="278156" y="8507"/>
                      <a:pt x="279744" y="6390"/>
                    </a:cubicBezTo>
                    <a:cubicBezTo>
                      <a:pt x="281332" y="4273"/>
                      <a:pt x="214656" y="-489"/>
                      <a:pt x="190844" y="40"/>
                    </a:cubicBezTo>
                    <a:cubicBezTo>
                      <a:pt x="167032" y="569"/>
                      <a:pt x="166502" y="-2606"/>
                      <a:pt x="136869" y="9565"/>
                    </a:cubicBezTo>
                    <a:cubicBezTo>
                      <a:pt x="107236" y="21736"/>
                      <a:pt x="-7064" y="82061"/>
                      <a:pt x="344" y="825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フリーフォーム 267">
                <a:extLst>
                  <a:ext uri="{FF2B5EF4-FFF2-40B4-BE49-F238E27FC236}">
                    <a16:creationId xmlns:a16="http://schemas.microsoft.com/office/drawing/2014/main" id="{5B86BF40-E859-776B-8878-B488BBD8CC15}"/>
                  </a:ext>
                </a:extLst>
              </p:cNvPr>
              <p:cNvSpPr/>
              <p:nvPr/>
            </p:nvSpPr>
            <p:spPr>
              <a:xfrm>
                <a:off x="4667102" y="4168531"/>
                <a:ext cx="108790" cy="159104"/>
              </a:xfrm>
              <a:custGeom>
                <a:avLst/>
                <a:gdLst>
                  <a:gd name="connsiteX0" fmla="*/ 101748 w 108790"/>
                  <a:gd name="connsiteY0" fmla="*/ 244 h 159104"/>
                  <a:gd name="connsiteX1" fmla="*/ 28723 w 108790"/>
                  <a:gd name="connsiteY1" fmla="*/ 82794 h 159104"/>
                  <a:gd name="connsiteX2" fmla="*/ 28723 w 108790"/>
                  <a:gd name="connsiteY2" fmla="*/ 127244 h 159104"/>
                  <a:gd name="connsiteX3" fmla="*/ 108098 w 108790"/>
                  <a:gd name="connsiteY3" fmla="*/ 158994 h 159104"/>
                  <a:gd name="connsiteX4" fmla="*/ 63648 w 108790"/>
                  <a:gd name="connsiteY4" fmla="*/ 136769 h 159104"/>
                  <a:gd name="connsiteX5" fmla="*/ 148 w 108790"/>
                  <a:gd name="connsiteY5" fmla="*/ 111369 h 159104"/>
                  <a:gd name="connsiteX6" fmla="*/ 101748 w 108790"/>
                  <a:gd name="connsiteY6" fmla="*/ 244 h 15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90" h="159104">
                    <a:moveTo>
                      <a:pt x="101748" y="244"/>
                    </a:moveTo>
                    <a:cubicBezTo>
                      <a:pt x="106510" y="-4518"/>
                      <a:pt x="40894" y="61627"/>
                      <a:pt x="28723" y="82794"/>
                    </a:cubicBezTo>
                    <a:cubicBezTo>
                      <a:pt x="16552" y="103961"/>
                      <a:pt x="15494" y="114544"/>
                      <a:pt x="28723" y="127244"/>
                    </a:cubicBezTo>
                    <a:cubicBezTo>
                      <a:pt x="41952" y="139944"/>
                      <a:pt x="102277" y="157407"/>
                      <a:pt x="108098" y="158994"/>
                    </a:cubicBezTo>
                    <a:cubicBezTo>
                      <a:pt x="113919" y="160582"/>
                      <a:pt x="81640" y="144707"/>
                      <a:pt x="63648" y="136769"/>
                    </a:cubicBezTo>
                    <a:cubicBezTo>
                      <a:pt x="45656" y="128832"/>
                      <a:pt x="-3027" y="129361"/>
                      <a:pt x="148" y="111369"/>
                    </a:cubicBezTo>
                    <a:cubicBezTo>
                      <a:pt x="3323" y="93377"/>
                      <a:pt x="96986" y="5006"/>
                      <a:pt x="101748" y="2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フリーフォーム 268">
                <a:extLst>
                  <a:ext uri="{FF2B5EF4-FFF2-40B4-BE49-F238E27FC236}">
                    <a16:creationId xmlns:a16="http://schemas.microsoft.com/office/drawing/2014/main" id="{8E37AF1F-BDAE-AE6C-E180-10D71F3A9078}"/>
                  </a:ext>
                </a:extLst>
              </p:cNvPr>
              <p:cNvSpPr/>
              <p:nvPr/>
            </p:nvSpPr>
            <p:spPr>
              <a:xfrm>
                <a:off x="4514737" y="4222722"/>
                <a:ext cx="44727" cy="149310"/>
              </a:xfrm>
              <a:custGeom>
                <a:avLst/>
                <a:gdLst>
                  <a:gd name="connsiteX0" fmla="*/ 44563 w 44727"/>
                  <a:gd name="connsiteY0" fmla="*/ 28 h 149310"/>
                  <a:gd name="connsiteX1" fmla="*/ 15988 w 44727"/>
                  <a:gd name="connsiteY1" fmla="*/ 88928 h 149310"/>
                  <a:gd name="connsiteX2" fmla="*/ 38213 w 44727"/>
                  <a:gd name="connsiteY2" fmla="*/ 149253 h 149310"/>
                  <a:gd name="connsiteX3" fmla="*/ 113 w 44727"/>
                  <a:gd name="connsiteY3" fmla="*/ 98453 h 149310"/>
                  <a:gd name="connsiteX4" fmla="*/ 44563 w 44727"/>
                  <a:gd name="connsiteY4" fmla="*/ 28 h 149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7" h="149310">
                    <a:moveTo>
                      <a:pt x="44563" y="28"/>
                    </a:moveTo>
                    <a:cubicBezTo>
                      <a:pt x="47209" y="-1560"/>
                      <a:pt x="17046" y="64057"/>
                      <a:pt x="15988" y="88928"/>
                    </a:cubicBezTo>
                    <a:cubicBezTo>
                      <a:pt x="14930" y="113799"/>
                      <a:pt x="40859" y="147666"/>
                      <a:pt x="38213" y="149253"/>
                    </a:cubicBezTo>
                    <a:cubicBezTo>
                      <a:pt x="35567" y="150841"/>
                      <a:pt x="2759" y="119090"/>
                      <a:pt x="113" y="98453"/>
                    </a:cubicBezTo>
                    <a:cubicBezTo>
                      <a:pt x="-2533" y="77816"/>
                      <a:pt x="41917" y="1616"/>
                      <a:pt x="44563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 269">
                <a:extLst>
                  <a:ext uri="{FF2B5EF4-FFF2-40B4-BE49-F238E27FC236}">
                    <a16:creationId xmlns:a16="http://schemas.microsoft.com/office/drawing/2014/main" id="{6618D708-09C3-5F08-2080-36792BD2D5E8}"/>
                  </a:ext>
                </a:extLst>
              </p:cNvPr>
              <p:cNvSpPr/>
              <p:nvPr/>
            </p:nvSpPr>
            <p:spPr>
              <a:xfrm>
                <a:off x="4550004" y="4339286"/>
                <a:ext cx="543397" cy="70789"/>
              </a:xfrm>
              <a:custGeom>
                <a:avLst/>
                <a:gdLst>
                  <a:gd name="connsiteX0" fmla="*/ 2946 w 543397"/>
                  <a:gd name="connsiteY0" fmla="*/ 10464 h 70789"/>
                  <a:gd name="connsiteX1" fmla="*/ 129946 w 543397"/>
                  <a:gd name="connsiteY1" fmla="*/ 939 h 70789"/>
                  <a:gd name="connsiteX2" fmla="*/ 241071 w 543397"/>
                  <a:gd name="connsiteY2" fmla="*/ 29514 h 70789"/>
                  <a:gd name="connsiteX3" fmla="*/ 336321 w 543397"/>
                  <a:gd name="connsiteY3" fmla="*/ 54914 h 70789"/>
                  <a:gd name="connsiteX4" fmla="*/ 542696 w 543397"/>
                  <a:gd name="connsiteY4" fmla="*/ 45389 h 70789"/>
                  <a:gd name="connsiteX5" fmla="*/ 406171 w 543397"/>
                  <a:gd name="connsiteY5" fmla="*/ 64439 h 70789"/>
                  <a:gd name="connsiteX6" fmla="*/ 476021 w 543397"/>
                  <a:gd name="connsiteY6" fmla="*/ 70789 h 70789"/>
                  <a:gd name="connsiteX7" fmla="*/ 171221 w 543397"/>
                  <a:gd name="connsiteY7" fmla="*/ 48564 h 70789"/>
                  <a:gd name="connsiteX8" fmla="*/ 263296 w 543397"/>
                  <a:gd name="connsiteY8" fmla="*/ 45389 h 70789"/>
                  <a:gd name="connsiteX9" fmla="*/ 2946 w 543397"/>
                  <a:gd name="connsiteY9" fmla="*/ 10464 h 7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3397" h="70789">
                    <a:moveTo>
                      <a:pt x="2946" y="10464"/>
                    </a:moveTo>
                    <a:cubicBezTo>
                      <a:pt x="-19279" y="3056"/>
                      <a:pt x="90259" y="-2236"/>
                      <a:pt x="129946" y="939"/>
                    </a:cubicBezTo>
                    <a:cubicBezTo>
                      <a:pt x="169633" y="4114"/>
                      <a:pt x="241071" y="29514"/>
                      <a:pt x="241071" y="29514"/>
                    </a:cubicBezTo>
                    <a:cubicBezTo>
                      <a:pt x="275467" y="38510"/>
                      <a:pt x="286050" y="52268"/>
                      <a:pt x="336321" y="54914"/>
                    </a:cubicBezTo>
                    <a:cubicBezTo>
                      <a:pt x="386592" y="57560"/>
                      <a:pt x="531054" y="43802"/>
                      <a:pt x="542696" y="45389"/>
                    </a:cubicBezTo>
                    <a:cubicBezTo>
                      <a:pt x="554338" y="46976"/>
                      <a:pt x="417284" y="60206"/>
                      <a:pt x="406171" y="64439"/>
                    </a:cubicBezTo>
                    <a:cubicBezTo>
                      <a:pt x="395059" y="68672"/>
                      <a:pt x="476021" y="70789"/>
                      <a:pt x="476021" y="70789"/>
                    </a:cubicBezTo>
                    <a:lnTo>
                      <a:pt x="171221" y="48564"/>
                    </a:lnTo>
                    <a:cubicBezTo>
                      <a:pt x="135767" y="44331"/>
                      <a:pt x="283404" y="49622"/>
                      <a:pt x="263296" y="45389"/>
                    </a:cubicBezTo>
                    <a:cubicBezTo>
                      <a:pt x="243188" y="41156"/>
                      <a:pt x="25171" y="17872"/>
                      <a:pt x="2946" y="104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 270">
                <a:extLst>
                  <a:ext uri="{FF2B5EF4-FFF2-40B4-BE49-F238E27FC236}">
                    <a16:creationId xmlns:a16="http://schemas.microsoft.com/office/drawing/2014/main" id="{39C8A3D8-29C5-E279-C72F-A1967554D3EF}"/>
                  </a:ext>
                </a:extLst>
              </p:cNvPr>
              <p:cNvSpPr/>
              <p:nvPr/>
            </p:nvSpPr>
            <p:spPr>
              <a:xfrm>
                <a:off x="4790832" y="4159230"/>
                <a:ext cx="311401" cy="123975"/>
              </a:xfrm>
              <a:custGeom>
                <a:avLst/>
                <a:gdLst>
                  <a:gd name="connsiteX0" fmla="*/ 243 w 311401"/>
                  <a:gd name="connsiteY0" fmla="*/ 20 h 123975"/>
                  <a:gd name="connsiteX1" fmla="*/ 165343 w 311401"/>
                  <a:gd name="connsiteY1" fmla="*/ 50820 h 123975"/>
                  <a:gd name="connsiteX2" fmla="*/ 311393 w 311401"/>
                  <a:gd name="connsiteY2" fmla="*/ 123845 h 123975"/>
                  <a:gd name="connsiteX3" fmla="*/ 158993 w 311401"/>
                  <a:gd name="connsiteY3" fmla="*/ 31770 h 123975"/>
                  <a:gd name="connsiteX4" fmla="*/ 203443 w 311401"/>
                  <a:gd name="connsiteY4" fmla="*/ 44470 h 123975"/>
                  <a:gd name="connsiteX5" fmla="*/ 243 w 311401"/>
                  <a:gd name="connsiteY5" fmla="*/ 20 h 1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401" h="123975">
                    <a:moveTo>
                      <a:pt x="243" y="20"/>
                    </a:moveTo>
                    <a:cubicBezTo>
                      <a:pt x="-6107" y="1078"/>
                      <a:pt x="113485" y="30182"/>
                      <a:pt x="165343" y="50820"/>
                    </a:cubicBezTo>
                    <a:cubicBezTo>
                      <a:pt x="217201" y="71458"/>
                      <a:pt x="312451" y="127020"/>
                      <a:pt x="311393" y="123845"/>
                    </a:cubicBezTo>
                    <a:cubicBezTo>
                      <a:pt x="310335" y="120670"/>
                      <a:pt x="176985" y="44999"/>
                      <a:pt x="158993" y="31770"/>
                    </a:cubicBezTo>
                    <a:cubicBezTo>
                      <a:pt x="141001" y="18541"/>
                      <a:pt x="225668" y="49233"/>
                      <a:pt x="203443" y="44470"/>
                    </a:cubicBezTo>
                    <a:cubicBezTo>
                      <a:pt x="181218" y="39708"/>
                      <a:pt x="6593" y="-1038"/>
                      <a:pt x="243" y="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 271">
                <a:extLst>
                  <a:ext uri="{FF2B5EF4-FFF2-40B4-BE49-F238E27FC236}">
                    <a16:creationId xmlns:a16="http://schemas.microsoft.com/office/drawing/2014/main" id="{98103817-3E7F-F523-3A4D-CB6A049AAD98}"/>
                  </a:ext>
                </a:extLst>
              </p:cNvPr>
              <p:cNvSpPr/>
              <p:nvPr/>
            </p:nvSpPr>
            <p:spPr>
              <a:xfrm>
                <a:off x="5117818" y="4267177"/>
                <a:ext cx="336985" cy="222450"/>
              </a:xfrm>
              <a:custGeom>
                <a:avLst/>
                <a:gdLst>
                  <a:gd name="connsiteX0" fmla="*/ 282 w 336985"/>
                  <a:gd name="connsiteY0" fmla="*/ 23 h 222450"/>
                  <a:gd name="connsiteX1" fmla="*/ 146332 w 336985"/>
                  <a:gd name="connsiteY1" fmla="*/ 53998 h 222450"/>
                  <a:gd name="connsiteX2" fmla="*/ 336832 w 336985"/>
                  <a:gd name="connsiteY2" fmla="*/ 222273 h 222450"/>
                  <a:gd name="connsiteX3" fmla="*/ 181257 w 336985"/>
                  <a:gd name="connsiteY3" fmla="*/ 88923 h 222450"/>
                  <a:gd name="connsiteX4" fmla="*/ 190782 w 336985"/>
                  <a:gd name="connsiteY4" fmla="*/ 98448 h 222450"/>
                  <a:gd name="connsiteX5" fmla="*/ 111407 w 336985"/>
                  <a:gd name="connsiteY5" fmla="*/ 47648 h 222450"/>
                  <a:gd name="connsiteX6" fmla="*/ 282 w 336985"/>
                  <a:gd name="connsiteY6" fmla="*/ 23 h 2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985" h="222450">
                    <a:moveTo>
                      <a:pt x="282" y="23"/>
                    </a:moveTo>
                    <a:cubicBezTo>
                      <a:pt x="6103" y="1081"/>
                      <a:pt x="90240" y="16956"/>
                      <a:pt x="146332" y="53998"/>
                    </a:cubicBezTo>
                    <a:cubicBezTo>
                      <a:pt x="202424" y="91040"/>
                      <a:pt x="331011" y="216452"/>
                      <a:pt x="336832" y="222273"/>
                    </a:cubicBezTo>
                    <a:cubicBezTo>
                      <a:pt x="342653" y="228094"/>
                      <a:pt x="181257" y="88923"/>
                      <a:pt x="181257" y="88923"/>
                    </a:cubicBezTo>
                    <a:cubicBezTo>
                      <a:pt x="156915" y="68286"/>
                      <a:pt x="202424" y="105327"/>
                      <a:pt x="190782" y="98448"/>
                    </a:cubicBezTo>
                    <a:cubicBezTo>
                      <a:pt x="179140" y="91569"/>
                      <a:pt x="142628" y="61936"/>
                      <a:pt x="111407" y="47648"/>
                    </a:cubicBezTo>
                    <a:cubicBezTo>
                      <a:pt x="80186" y="33361"/>
                      <a:pt x="-5539" y="-1035"/>
                      <a:pt x="282" y="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リーフォーム 272">
                <a:extLst>
                  <a:ext uri="{FF2B5EF4-FFF2-40B4-BE49-F238E27FC236}">
                    <a16:creationId xmlns:a16="http://schemas.microsoft.com/office/drawing/2014/main" id="{DAFA1D36-7AF0-A78F-6F64-80E54DC2A2A7}"/>
                  </a:ext>
                </a:extLst>
              </p:cNvPr>
              <p:cNvSpPr/>
              <p:nvPr/>
            </p:nvSpPr>
            <p:spPr>
              <a:xfrm>
                <a:off x="5416527" y="4463625"/>
                <a:ext cx="168570" cy="239832"/>
              </a:xfrm>
              <a:custGeom>
                <a:avLst/>
                <a:gdLst>
                  <a:gd name="connsiteX0" fmla="*/ 23 w 168570"/>
                  <a:gd name="connsiteY0" fmla="*/ 425 h 239832"/>
                  <a:gd name="connsiteX1" fmla="*/ 98448 w 168570"/>
                  <a:gd name="connsiteY1" fmla="*/ 140125 h 239832"/>
                  <a:gd name="connsiteX2" fmla="*/ 168298 w 168570"/>
                  <a:gd name="connsiteY2" fmla="*/ 238550 h 239832"/>
                  <a:gd name="connsiteX3" fmla="*/ 73048 w 168570"/>
                  <a:gd name="connsiteY3" fmla="*/ 70275 h 239832"/>
                  <a:gd name="connsiteX4" fmla="*/ 88923 w 168570"/>
                  <a:gd name="connsiteY4" fmla="*/ 95675 h 239832"/>
                  <a:gd name="connsiteX5" fmla="*/ 23 w 168570"/>
                  <a:gd name="connsiteY5" fmla="*/ 425 h 23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570" h="239832">
                    <a:moveTo>
                      <a:pt x="23" y="425"/>
                    </a:moveTo>
                    <a:cubicBezTo>
                      <a:pt x="1610" y="7833"/>
                      <a:pt x="98448" y="140125"/>
                      <a:pt x="98448" y="140125"/>
                    </a:cubicBezTo>
                    <a:cubicBezTo>
                      <a:pt x="126494" y="179813"/>
                      <a:pt x="172531" y="250192"/>
                      <a:pt x="168298" y="238550"/>
                    </a:cubicBezTo>
                    <a:cubicBezTo>
                      <a:pt x="164065" y="226908"/>
                      <a:pt x="86277" y="94087"/>
                      <a:pt x="73048" y="70275"/>
                    </a:cubicBezTo>
                    <a:cubicBezTo>
                      <a:pt x="59819" y="46463"/>
                      <a:pt x="101094" y="106788"/>
                      <a:pt x="88923" y="95675"/>
                    </a:cubicBezTo>
                    <a:cubicBezTo>
                      <a:pt x="76752" y="84562"/>
                      <a:pt x="-1564" y="-6983"/>
                      <a:pt x="23" y="4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 273">
                <a:extLst>
                  <a:ext uri="{FF2B5EF4-FFF2-40B4-BE49-F238E27FC236}">
                    <a16:creationId xmlns:a16="http://schemas.microsoft.com/office/drawing/2014/main" id="{7F72AD11-DC05-9474-EEB7-55563BFA9745}"/>
                  </a:ext>
                </a:extLst>
              </p:cNvPr>
              <p:cNvSpPr/>
              <p:nvPr/>
            </p:nvSpPr>
            <p:spPr>
              <a:xfrm>
                <a:off x="5590193" y="4679495"/>
                <a:ext cx="172514" cy="165664"/>
              </a:xfrm>
              <a:custGeom>
                <a:avLst/>
                <a:gdLst>
                  <a:gd name="connsiteX0" fmla="*/ 982 w 172514"/>
                  <a:gd name="connsiteY0" fmla="*/ 455 h 165664"/>
                  <a:gd name="connsiteX1" fmla="*/ 58132 w 172514"/>
                  <a:gd name="connsiteY1" fmla="*/ 73480 h 165664"/>
                  <a:gd name="connsiteX2" fmla="*/ 172432 w 172514"/>
                  <a:gd name="connsiteY2" fmla="*/ 165555 h 165664"/>
                  <a:gd name="connsiteX3" fmla="*/ 39082 w 172514"/>
                  <a:gd name="connsiteY3" fmla="*/ 92530 h 165664"/>
                  <a:gd name="connsiteX4" fmla="*/ 102582 w 172514"/>
                  <a:gd name="connsiteY4" fmla="*/ 108405 h 165664"/>
                  <a:gd name="connsiteX5" fmla="*/ 982 w 172514"/>
                  <a:gd name="connsiteY5" fmla="*/ 455 h 16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514" h="165664">
                    <a:moveTo>
                      <a:pt x="982" y="455"/>
                    </a:moveTo>
                    <a:cubicBezTo>
                      <a:pt x="-6426" y="-5366"/>
                      <a:pt x="29557" y="45963"/>
                      <a:pt x="58132" y="73480"/>
                    </a:cubicBezTo>
                    <a:cubicBezTo>
                      <a:pt x="86707" y="100997"/>
                      <a:pt x="175607" y="162380"/>
                      <a:pt x="172432" y="165555"/>
                    </a:cubicBezTo>
                    <a:cubicBezTo>
                      <a:pt x="169257" y="168730"/>
                      <a:pt x="50724" y="102055"/>
                      <a:pt x="39082" y="92530"/>
                    </a:cubicBezTo>
                    <a:cubicBezTo>
                      <a:pt x="27440" y="83005"/>
                      <a:pt x="104169" y="120047"/>
                      <a:pt x="102582" y="108405"/>
                    </a:cubicBezTo>
                    <a:cubicBezTo>
                      <a:pt x="100995" y="96763"/>
                      <a:pt x="8390" y="6276"/>
                      <a:pt x="982" y="4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 274">
                <a:extLst>
                  <a:ext uri="{FF2B5EF4-FFF2-40B4-BE49-F238E27FC236}">
                    <a16:creationId xmlns:a16="http://schemas.microsoft.com/office/drawing/2014/main" id="{22A1D573-DF74-5D46-F9F7-790A059C8EB2}"/>
                  </a:ext>
                </a:extLst>
              </p:cNvPr>
              <p:cNvSpPr/>
              <p:nvPr/>
            </p:nvSpPr>
            <p:spPr>
              <a:xfrm>
                <a:off x="4822754" y="4400435"/>
                <a:ext cx="311560" cy="26018"/>
              </a:xfrm>
              <a:custGeom>
                <a:avLst/>
                <a:gdLst>
                  <a:gd name="connsiteX0" fmla="*/ 71 w 311560"/>
                  <a:gd name="connsiteY0" fmla="*/ 115 h 26018"/>
                  <a:gd name="connsiteX1" fmla="*/ 120721 w 311560"/>
                  <a:gd name="connsiteY1" fmla="*/ 25515 h 26018"/>
                  <a:gd name="connsiteX2" fmla="*/ 311221 w 311560"/>
                  <a:gd name="connsiteY2" fmla="*/ 15990 h 26018"/>
                  <a:gd name="connsiteX3" fmla="*/ 168346 w 311560"/>
                  <a:gd name="connsiteY3" fmla="*/ 3290 h 26018"/>
                  <a:gd name="connsiteX4" fmla="*/ 209621 w 311560"/>
                  <a:gd name="connsiteY4" fmla="*/ 12815 h 26018"/>
                  <a:gd name="connsiteX5" fmla="*/ 136596 w 311560"/>
                  <a:gd name="connsiteY5" fmla="*/ 15990 h 26018"/>
                  <a:gd name="connsiteX6" fmla="*/ 71 w 311560"/>
                  <a:gd name="connsiteY6" fmla="*/ 115 h 2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560" h="26018">
                    <a:moveTo>
                      <a:pt x="71" y="115"/>
                    </a:moveTo>
                    <a:cubicBezTo>
                      <a:pt x="-2575" y="1703"/>
                      <a:pt x="68863" y="22869"/>
                      <a:pt x="120721" y="25515"/>
                    </a:cubicBezTo>
                    <a:cubicBezTo>
                      <a:pt x="172579" y="28161"/>
                      <a:pt x="303284" y="19694"/>
                      <a:pt x="311221" y="15990"/>
                    </a:cubicBezTo>
                    <a:cubicBezTo>
                      <a:pt x="319158" y="12286"/>
                      <a:pt x="185279" y="3819"/>
                      <a:pt x="168346" y="3290"/>
                    </a:cubicBezTo>
                    <a:cubicBezTo>
                      <a:pt x="151413" y="2761"/>
                      <a:pt x="214913" y="10698"/>
                      <a:pt x="209621" y="12815"/>
                    </a:cubicBezTo>
                    <a:cubicBezTo>
                      <a:pt x="204329" y="14932"/>
                      <a:pt x="167817" y="18107"/>
                      <a:pt x="136596" y="15990"/>
                    </a:cubicBezTo>
                    <a:cubicBezTo>
                      <a:pt x="105375" y="13873"/>
                      <a:pt x="2717" y="-1473"/>
                      <a:pt x="71" y="1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 275">
                <a:extLst>
                  <a:ext uri="{FF2B5EF4-FFF2-40B4-BE49-F238E27FC236}">
                    <a16:creationId xmlns:a16="http://schemas.microsoft.com/office/drawing/2014/main" id="{5CE31CAF-57A9-78FC-9A32-059F58EDE8AE}"/>
                  </a:ext>
                </a:extLst>
              </p:cNvPr>
              <p:cNvSpPr/>
              <p:nvPr/>
            </p:nvSpPr>
            <p:spPr>
              <a:xfrm>
                <a:off x="4533887" y="4336642"/>
                <a:ext cx="85741" cy="165606"/>
              </a:xfrm>
              <a:custGeom>
                <a:avLst/>
                <a:gdLst>
                  <a:gd name="connsiteX0" fmla="*/ 85738 w 85741"/>
                  <a:gd name="connsiteY0" fmla="*/ 408 h 165606"/>
                  <a:gd name="connsiteX1" fmla="*/ 12713 w 85741"/>
                  <a:gd name="connsiteY1" fmla="*/ 89308 h 165606"/>
                  <a:gd name="connsiteX2" fmla="*/ 19063 w 85741"/>
                  <a:gd name="connsiteY2" fmla="*/ 165508 h 165606"/>
                  <a:gd name="connsiteX3" fmla="*/ 13 w 85741"/>
                  <a:gd name="connsiteY3" fmla="*/ 73433 h 165606"/>
                  <a:gd name="connsiteX4" fmla="*/ 15888 w 85741"/>
                  <a:gd name="connsiteY4" fmla="*/ 114708 h 165606"/>
                  <a:gd name="connsiteX5" fmla="*/ 9538 w 85741"/>
                  <a:gd name="connsiteY5" fmla="*/ 57558 h 165606"/>
                  <a:gd name="connsiteX6" fmla="*/ 85738 w 85741"/>
                  <a:gd name="connsiteY6" fmla="*/ 408 h 16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41" h="165606">
                    <a:moveTo>
                      <a:pt x="85738" y="408"/>
                    </a:moveTo>
                    <a:cubicBezTo>
                      <a:pt x="86267" y="5700"/>
                      <a:pt x="23825" y="61791"/>
                      <a:pt x="12713" y="89308"/>
                    </a:cubicBezTo>
                    <a:cubicBezTo>
                      <a:pt x="1601" y="116825"/>
                      <a:pt x="21180" y="168154"/>
                      <a:pt x="19063" y="165508"/>
                    </a:cubicBezTo>
                    <a:cubicBezTo>
                      <a:pt x="16946" y="162862"/>
                      <a:pt x="542" y="81900"/>
                      <a:pt x="13" y="73433"/>
                    </a:cubicBezTo>
                    <a:cubicBezTo>
                      <a:pt x="-516" y="64966"/>
                      <a:pt x="14300" y="117354"/>
                      <a:pt x="15888" y="114708"/>
                    </a:cubicBezTo>
                    <a:cubicBezTo>
                      <a:pt x="17475" y="112062"/>
                      <a:pt x="-1574" y="72374"/>
                      <a:pt x="9538" y="57558"/>
                    </a:cubicBezTo>
                    <a:cubicBezTo>
                      <a:pt x="20650" y="42742"/>
                      <a:pt x="85209" y="-4884"/>
                      <a:pt x="85738" y="4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 276">
                <a:extLst>
                  <a:ext uri="{FF2B5EF4-FFF2-40B4-BE49-F238E27FC236}">
                    <a16:creationId xmlns:a16="http://schemas.microsoft.com/office/drawing/2014/main" id="{F76FFFC8-89B7-918B-1CF4-61F6E2134938}"/>
                  </a:ext>
                </a:extLst>
              </p:cNvPr>
              <p:cNvSpPr/>
              <p:nvPr/>
            </p:nvSpPr>
            <p:spPr>
              <a:xfrm>
                <a:off x="4556125" y="4473575"/>
                <a:ext cx="381298" cy="137636"/>
              </a:xfrm>
              <a:custGeom>
                <a:avLst/>
                <a:gdLst>
                  <a:gd name="connsiteX0" fmla="*/ 0 w 381298"/>
                  <a:gd name="connsiteY0" fmla="*/ 0 h 137636"/>
                  <a:gd name="connsiteX1" fmla="*/ 127000 w 381298"/>
                  <a:gd name="connsiteY1" fmla="*/ 50800 h 137636"/>
                  <a:gd name="connsiteX2" fmla="*/ 234950 w 381298"/>
                  <a:gd name="connsiteY2" fmla="*/ 85725 h 137636"/>
                  <a:gd name="connsiteX3" fmla="*/ 381000 w 381298"/>
                  <a:gd name="connsiteY3" fmla="*/ 136525 h 137636"/>
                  <a:gd name="connsiteX4" fmla="*/ 269875 w 381298"/>
                  <a:gd name="connsiteY4" fmla="*/ 117475 h 137636"/>
                  <a:gd name="connsiteX5" fmla="*/ 165100 w 381298"/>
                  <a:gd name="connsiteY5" fmla="*/ 79375 h 137636"/>
                  <a:gd name="connsiteX6" fmla="*/ 200025 w 381298"/>
                  <a:gd name="connsiteY6" fmla="*/ 92075 h 137636"/>
                  <a:gd name="connsiteX7" fmla="*/ 0 w 381298"/>
                  <a:gd name="connsiteY7" fmla="*/ 0 h 13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298" h="137636">
                    <a:moveTo>
                      <a:pt x="0" y="0"/>
                    </a:moveTo>
                    <a:cubicBezTo>
                      <a:pt x="43921" y="18256"/>
                      <a:pt x="87842" y="36513"/>
                      <a:pt x="127000" y="50800"/>
                    </a:cubicBezTo>
                    <a:cubicBezTo>
                      <a:pt x="166158" y="65087"/>
                      <a:pt x="192617" y="71438"/>
                      <a:pt x="234950" y="85725"/>
                    </a:cubicBezTo>
                    <a:cubicBezTo>
                      <a:pt x="277283" y="100012"/>
                      <a:pt x="375179" y="131233"/>
                      <a:pt x="381000" y="136525"/>
                    </a:cubicBezTo>
                    <a:cubicBezTo>
                      <a:pt x="386821" y="141817"/>
                      <a:pt x="305858" y="127000"/>
                      <a:pt x="269875" y="117475"/>
                    </a:cubicBezTo>
                    <a:cubicBezTo>
                      <a:pt x="233892" y="107950"/>
                      <a:pt x="165100" y="79375"/>
                      <a:pt x="165100" y="79375"/>
                    </a:cubicBezTo>
                    <a:lnTo>
                      <a:pt x="200025" y="9207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フリーフォーム 277">
                <a:extLst>
                  <a:ext uri="{FF2B5EF4-FFF2-40B4-BE49-F238E27FC236}">
                    <a16:creationId xmlns:a16="http://schemas.microsoft.com/office/drawing/2014/main" id="{A579652B-4D50-6209-8CE3-7F948E5F5188}"/>
                  </a:ext>
                </a:extLst>
              </p:cNvPr>
              <p:cNvSpPr/>
              <p:nvPr/>
            </p:nvSpPr>
            <p:spPr>
              <a:xfrm>
                <a:off x="5095415" y="4319256"/>
                <a:ext cx="383224" cy="273161"/>
              </a:xfrm>
              <a:custGeom>
                <a:avLst/>
                <a:gdLst>
                  <a:gd name="connsiteX0" fmla="*/ 460 w 383224"/>
                  <a:gd name="connsiteY0" fmla="*/ 1919 h 273161"/>
                  <a:gd name="connsiteX1" fmla="*/ 143335 w 383224"/>
                  <a:gd name="connsiteY1" fmla="*/ 33669 h 273161"/>
                  <a:gd name="connsiteX2" fmla="*/ 244935 w 383224"/>
                  <a:gd name="connsiteY2" fmla="*/ 116219 h 273161"/>
                  <a:gd name="connsiteX3" fmla="*/ 381460 w 383224"/>
                  <a:gd name="connsiteY3" fmla="*/ 271794 h 273161"/>
                  <a:gd name="connsiteX4" fmla="*/ 314785 w 383224"/>
                  <a:gd name="connsiteY4" fmla="*/ 186069 h 273161"/>
                  <a:gd name="connsiteX5" fmla="*/ 203660 w 383224"/>
                  <a:gd name="connsiteY5" fmla="*/ 81294 h 273161"/>
                  <a:gd name="connsiteX6" fmla="*/ 238585 w 383224"/>
                  <a:gd name="connsiteY6" fmla="*/ 160669 h 273161"/>
                  <a:gd name="connsiteX7" fmla="*/ 194135 w 383224"/>
                  <a:gd name="connsiteY7" fmla="*/ 84469 h 273161"/>
                  <a:gd name="connsiteX8" fmla="*/ 460 w 383224"/>
                  <a:gd name="connsiteY8" fmla="*/ 1919 h 27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224" h="273161">
                    <a:moveTo>
                      <a:pt x="460" y="1919"/>
                    </a:moveTo>
                    <a:cubicBezTo>
                      <a:pt x="-8007" y="-6548"/>
                      <a:pt x="102589" y="14619"/>
                      <a:pt x="143335" y="33669"/>
                    </a:cubicBezTo>
                    <a:cubicBezTo>
                      <a:pt x="184081" y="52719"/>
                      <a:pt x="205248" y="76532"/>
                      <a:pt x="244935" y="116219"/>
                    </a:cubicBezTo>
                    <a:cubicBezTo>
                      <a:pt x="284622" y="155906"/>
                      <a:pt x="369818" y="260152"/>
                      <a:pt x="381460" y="271794"/>
                    </a:cubicBezTo>
                    <a:cubicBezTo>
                      <a:pt x="393102" y="283436"/>
                      <a:pt x="344418" y="217819"/>
                      <a:pt x="314785" y="186069"/>
                    </a:cubicBezTo>
                    <a:cubicBezTo>
                      <a:pt x="285152" y="154319"/>
                      <a:pt x="216360" y="85527"/>
                      <a:pt x="203660" y="81294"/>
                    </a:cubicBezTo>
                    <a:cubicBezTo>
                      <a:pt x="190960" y="77061"/>
                      <a:pt x="240172" y="160140"/>
                      <a:pt x="238585" y="160669"/>
                    </a:cubicBezTo>
                    <a:cubicBezTo>
                      <a:pt x="236998" y="161198"/>
                      <a:pt x="228002" y="109340"/>
                      <a:pt x="194135" y="84469"/>
                    </a:cubicBezTo>
                    <a:cubicBezTo>
                      <a:pt x="160268" y="59598"/>
                      <a:pt x="8927" y="10386"/>
                      <a:pt x="460" y="19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 278">
                <a:extLst>
                  <a:ext uri="{FF2B5EF4-FFF2-40B4-BE49-F238E27FC236}">
                    <a16:creationId xmlns:a16="http://schemas.microsoft.com/office/drawing/2014/main" id="{37E099F2-C3B5-C924-C73F-F0EFE2C03FDA}"/>
                  </a:ext>
                </a:extLst>
              </p:cNvPr>
              <p:cNvSpPr/>
              <p:nvPr/>
            </p:nvSpPr>
            <p:spPr>
              <a:xfrm>
                <a:off x="4957909" y="4458736"/>
                <a:ext cx="293690" cy="94330"/>
              </a:xfrm>
              <a:custGeom>
                <a:avLst/>
                <a:gdLst>
                  <a:gd name="connsiteX0" fmla="*/ 1441 w 293690"/>
                  <a:gd name="connsiteY0" fmla="*/ 33889 h 94330"/>
                  <a:gd name="connsiteX1" fmla="*/ 176066 w 293690"/>
                  <a:gd name="connsiteY1" fmla="*/ 24364 h 94330"/>
                  <a:gd name="connsiteX2" fmla="*/ 293541 w 293690"/>
                  <a:gd name="connsiteY2" fmla="*/ 94214 h 94330"/>
                  <a:gd name="connsiteX3" fmla="*/ 198291 w 293690"/>
                  <a:gd name="connsiteY3" fmla="*/ 5314 h 94330"/>
                  <a:gd name="connsiteX4" fmla="*/ 96691 w 293690"/>
                  <a:gd name="connsiteY4" fmla="*/ 11664 h 94330"/>
                  <a:gd name="connsiteX5" fmla="*/ 1441 w 293690"/>
                  <a:gd name="connsiteY5" fmla="*/ 33889 h 9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690" h="94330">
                    <a:moveTo>
                      <a:pt x="1441" y="33889"/>
                    </a:moveTo>
                    <a:cubicBezTo>
                      <a:pt x="14670" y="36006"/>
                      <a:pt x="127383" y="14310"/>
                      <a:pt x="176066" y="24364"/>
                    </a:cubicBezTo>
                    <a:cubicBezTo>
                      <a:pt x="224749" y="34418"/>
                      <a:pt x="289837" y="97389"/>
                      <a:pt x="293541" y="94214"/>
                    </a:cubicBezTo>
                    <a:cubicBezTo>
                      <a:pt x="297245" y="91039"/>
                      <a:pt x="231099" y="19072"/>
                      <a:pt x="198291" y="5314"/>
                    </a:cubicBezTo>
                    <a:cubicBezTo>
                      <a:pt x="165483" y="-8444"/>
                      <a:pt x="123679" y="8489"/>
                      <a:pt x="96691" y="11664"/>
                    </a:cubicBezTo>
                    <a:cubicBezTo>
                      <a:pt x="69703" y="14839"/>
                      <a:pt x="-11788" y="31772"/>
                      <a:pt x="1441" y="338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フリーフォーム 279">
                <a:extLst>
                  <a:ext uri="{FF2B5EF4-FFF2-40B4-BE49-F238E27FC236}">
                    <a16:creationId xmlns:a16="http://schemas.microsoft.com/office/drawing/2014/main" id="{63C15496-346D-1513-9F0E-977622DB363D}"/>
                  </a:ext>
                </a:extLst>
              </p:cNvPr>
              <p:cNvSpPr/>
              <p:nvPr/>
            </p:nvSpPr>
            <p:spPr>
              <a:xfrm>
                <a:off x="4971874" y="4552208"/>
                <a:ext cx="251455" cy="121934"/>
              </a:xfrm>
              <a:custGeom>
                <a:avLst/>
                <a:gdLst>
                  <a:gd name="connsiteX0" fmla="*/ 176 w 251455"/>
                  <a:gd name="connsiteY0" fmla="*/ 742 h 121934"/>
                  <a:gd name="connsiteX1" fmla="*/ 95426 w 251455"/>
                  <a:gd name="connsiteY1" fmla="*/ 22967 h 121934"/>
                  <a:gd name="connsiteX2" fmla="*/ 158926 w 251455"/>
                  <a:gd name="connsiteY2" fmla="*/ 92817 h 121934"/>
                  <a:gd name="connsiteX3" fmla="*/ 251001 w 251455"/>
                  <a:gd name="connsiteY3" fmla="*/ 121392 h 121934"/>
                  <a:gd name="connsiteX4" fmla="*/ 117651 w 251455"/>
                  <a:gd name="connsiteY4" fmla="*/ 70592 h 121934"/>
                  <a:gd name="connsiteX5" fmla="*/ 171626 w 251455"/>
                  <a:gd name="connsiteY5" fmla="*/ 95992 h 121934"/>
                  <a:gd name="connsiteX6" fmla="*/ 120826 w 251455"/>
                  <a:gd name="connsiteY6" fmla="*/ 45192 h 121934"/>
                  <a:gd name="connsiteX7" fmla="*/ 176 w 251455"/>
                  <a:gd name="connsiteY7" fmla="*/ 742 h 12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455" h="121934">
                    <a:moveTo>
                      <a:pt x="176" y="742"/>
                    </a:moveTo>
                    <a:cubicBezTo>
                      <a:pt x="-4057" y="-2962"/>
                      <a:pt x="68968" y="7621"/>
                      <a:pt x="95426" y="22967"/>
                    </a:cubicBezTo>
                    <a:cubicBezTo>
                      <a:pt x="121884" y="38313"/>
                      <a:pt x="132997" y="76413"/>
                      <a:pt x="158926" y="92817"/>
                    </a:cubicBezTo>
                    <a:cubicBezTo>
                      <a:pt x="184855" y="109221"/>
                      <a:pt x="257880" y="125096"/>
                      <a:pt x="251001" y="121392"/>
                    </a:cubicBezTo>
                    <a:cubicBezTo>
                      <a:pt x="244122" y="117688"/>
                      <a:pt x="130880" y="74825"/>
                      <a:pt x="117651" y="70592"/>
                    </a:cubicBezTo>
                    <a:cubicBezTo>
                      <a:pt x="104422" y="66359"/>
                      <a:pt x="171097" y="100225"/>
                      <a:pt x="171626" y="95992"/>
                    </a:cubicBezTo>
                    <a:cubicBezTo>
                      <a:pt x="172155" y="91759"/>
                      <a:pt x="145697" y="60538"/>
                      <a:pt x="120826" y="45192"/>
                    </a:cubicBezTo>
                    <a:cubicBezTo>
                      <a:pt x="95955" y="29846"/>
                      <a:pt x="4409" y="4446"/>
                      <a:pt x="176" y="7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フリーフォーム 280">
                <a:extLst>
                  <a:ext uri="{FF2B5EF4-FFF2-40B4-BE49-F238E27FC236}">
                    <a16:creationId xmlns:a16="http://schemas.microsoft.com/office/drawing/2014/main" id="{E03AF67C-AFEC-57AC-8489-00788C10822A}"/>
                  </a:ext>
                </a:extLst>
              </p:cNvPr>
              <p:cNvSpPr/>
              <p:nvPr/>
            </p:nvSpPr>
            <p:spPr>
              <a:xfrm>
                <a:off x="4496664" y="4490287"/>
                <a:ext cx="173980" cy="183340"/>
              </a:xfrm>
              <a:custGeom>
                <a:avLst/>
                <a:gdLst>
                  <a:gd name="connsiteX0" fmla="*/ 173761 w 173980"/>
                  <a:gd name="connsiteY0" fmla="*/ 56313 h 183340"/>
                  <a:gd name="connsiteX1" fmla="*/ 68986 w 173980"/>
                  <a:gd name="connsiteY1" fmla="*/ 2338 h 183340"/>
                  <a:gd name="connsiteX2" fmla="*/ 30886 w 173980"/>
                  <a:gd name="connsiteY2" fmla="*/ 15038 h 183340"/>
                  <a:gd name="connsiteX3" fmla="*/ 18186 w 173980"/>
                  <a:gd name="connsiteY3" fmla="*/ 62663 h 183340"/>
                  <a:gd name="connsiteX4" fmla="*/ 11836 w 173980"/>
                  <a:gd name="connsiteY4" fmla="*/ 132513 h 183340"/>
                  <a:gd name="connsiteX5" fmla="*/ 40411 w 173980"/>
                  <a:gd name="connsiteY5" fmla="*/ 183313 h 183340"/>
                  <a:gd name="connsiteX6" fmla="*/ 5486 w 173980"/>
                  <a:gd name="connsiteY6" fmla="*/ 138863 h 183340"/>
                  <a:gd name="connsiteX7" fmla="*/ 2311 w 173980"/>
                  <a:gd name="connsiteY7" fmla="*/ 91238 h 183340"/>
                  <a:gd name="connsiteX8" fmla="*/ 27711 w 173980"/>
                  <a:gd name="connsiteY8" fmla="*/ 8688 h 183340"/>
                  <a:gd name="connsiteX9" fmla="*/ 94386 w 173980"/>
                  <a:gd name="connsiteY9" fmla="*/ 24563 h 183340"/>
                  <a:gd name="connsiteX10" fmla="*/ 173761 w 173980"/>
                  <a:gd name="connsiteY10" fmla="*/ 56313 h 18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980" h="183340">
                    <a:moveTo>
                      <a:pt x="173761" y="56313"/>
                    </a:moveTo>
                    <a:cubicBezTo>
                      <a:pt x="169528" y="52609"/>
                      <a:pt x="92798" y="9217"/>
                      <a:pt x="68986" y="2338"/>
                    </a:cubicBezTo>
                    <a:cubicBezTo>
                      <a:pt x="45174" y="-4541"/>
                      <a:pt x="39353" y="4984"/>
                      <a:pt x="30886" y="15038"/>
                    </a:cubicBezTo>
                    <a:cubicBezTo>
                      <a:pt x="22419" y="25092"/>
                      <a:pt x="21361" y="43084"/>
                      <a:pt x="18186" y="62663"/>
                    </a:cubicBezTo>
                    <a:cubicBezTo>
                      <a:pt x="15011" y="82242"/>
                      <a:pt x="8132" y="112405"/>
                      <a:pt x="11836" y="132513"/>
                    </a:cubicBezTo>
                    <a:cubicBezTo>
                      <a:pt x="15540" y="152621"/>
                      <a:pt x="41469" y="182255"/>
                      <a:pt x="40411" y="183313"/>
                    </a:cubicBezTo>
                    <a:cubicBezTo>
                      <a:pt x="39353" y="184371"/>
                      <a:pt x="11836" y="154209"/>
                      <a:pt x="5486" y="138863"/>
                    </a:cubicBezTo>
                    <a:cubicBezTo>
                      <a:pt x="-864" y="123517"/>
                      <a:pt x="-1393" y="112934"/>
                      <a:pt x="2311" y="91238"/>
                    </a:cubicBezTo>
                    <a:cubicBezTo>
                      <a:pt x="6015" y="69542"/>
                      <a:pt x="12365" y="19800"/>
                      <a:pt x="27711" y="8688"/>
                    </a:cubicBezTo>
                    <a:cubicBezTo>
                      <a:pt x="43057" y="-2424"/>
                      <a:pt x="68986" y="15038"/>
                      <a:pt x="94386" y="24563"/>
                    </a:cubicBezTo>
                    <a:cubicBezTo>
                      <a:pt x="119786" y="34088"/>
                      <a:pt x="177994" y="60017"/>
                      <a:pt x="173761" y="563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 281">
                <a:extLst>
                  <a:ext uri="{FF2B5EF4-FFF2-40B4-BE49-F238E27FC236}">
                    <a16:creationId xmlns:a16="http://schemas.microsoft.com/office/drawing/2014/main" id="{1405241F-EB2A-FC90-A29A-871E34DF945E}"/>
                  </a:ext>
                </a:extLst>
              </p:cNvPr>
              <p:cNvSpPr/>
              <p:nvPr/>
            </p:nvSpPr>
            <p:spPr>
              <a:xfrm>
                <a:off x="5139284" y="4522058"/>
                <a:ext cx="332445" cy="237832"/>
              </a:xfrm>
              <a:custGeom>
                <a:avLst/>
                <a:gdLst>
                  <a:gd name="connsiteX0" fmla="*/ 4216 w 332445"/>
                  <a:gd name="connsiteY0" fmla="*/ 2317 h 237832"/>
                  <a:gd name="connsiteX1" fmla="*/ 328066 w 332445"/>
                  <a:gd name="connsiteY1" fmla="*/ 234092 h 237832"/>
                  <a:gd name="connsiteX2" fmla="*/ 194716 w 332445"/>
                  <a:gd name="connsiteY2" fmla="*/ 148367 h 237832"/>
                  <a:gd name="connsiteX3" fmla="*/ 242341 w 332445"/>
                  <a:gd name="connsiteY3" fmla="*/ 186467 h 237832"/>
                  <a:gd name="connsiteX4" fmla="*/ 115341 w 332445"/>
                  <a:gd name="connsiteY4" fmla="*/ 107092 h 237832"/>
                  <a:gd name="connsiteX5" fmla="*/ 140741 w 332445"/>
                  <a:gd name="connsiteY5" fmla="*/ 113442 h 237832"/>
                  <a:gd name="connsiteX6" fmla="*/ 4216 w 332445"/>
                  <a:gd name="connsiteY6" fmla="*/ 2317 h 23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445" h="237832">
                    <a:moveTo>
                      <a:pt x="4216" y="2317"/>
                    </a:moveTo>
                    <a:cubicBezTo>
                      <a:pt x="35437" y="22425"/>
                      <a:pt x="296316" y="209750"/>
                      <a:pt x="328066" y="234092"/>
                    </a:cubicBezTo>
                    <a:cubicBezTo>
                      <a:pt x="359816" y="258434"/>
                      <a:pt x="209003" y="156304"/>
                      <a:pt x="194716" y="148367"/>
                    </a:cubicBezTo>
                    <a:cubicBezTo>
                      <a:pt x="180429" y="140430"/>
                      <a:pt x="255570" y="193346"/>
                      <a:pt x="242341" y="186467"/>
                    </a:cubicBezTo>
                    <a:cubicBezTo>
                      <a:pt x="229112" y="179588"/>
                      <a:pt x="132274" y="119263"/>
                      <a:pt x="115341" y="107092"/>
                    </a:cubicBezTo>
                    <a:cubicBezTo>
                      <a:pt x="98408" y="94921"/>
                      <a:pt x="156616" y="127730"/>
                      <a:pt x="140741" y="113442"/>
                    </a:cubicBezTo>
                    <a:cubicBezTo>
                      <a:pt x="124866" y="99155"/>
                      <a:pt x="-27005" y="-17791"/>
                      <a:pt x="4216" y="23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フリーフォーム 282">
                <a:extLst>
                  <a:ext uri="{FF2B5EF4-FFF2-40B4-BE49-F238E27FC236}">
                    <a16:creationId xmlns:a16="http://schemas.microsoft.com/office/drawing/2014/main" id="{BB01A81A-D3FD-A11B-16C3-23EF6A369114}"/>
                  </a:ext>
                </a:extLst>
              </p:cNvPr>
              <p:cNvSpPr/>
              <p:nvPr/>
            </p:nvSpPr>
            <p:spPr>
              <a:xfrm>
                <a:off x="4505264" y="4668466"/>
                <a:ext cx="339794" cy="141661"/>
              </a:xfrm>
              <a:custGeom>
                <a:avLst/>
                <a:gdLst>
                  <a:gd name="connsiteX0" fmla="*/ 61 w 339794"/>
                  <a:gd name="connsiteY0" fmla="*/ 49584 h 141661"/>
                  <a:gd name="connsiteX1" fmla="*/ 88961 w 339794"/>
                  <a:gd name="connsiteY1" fmla="*/ 30534 h 141661"/>
                  <a:gd name="connsiteX2" fmla="*/ 200086 w 339794"/>
                  <a:gd name="connsiteY2" fmla="*/ 49584 h 141661"/>
                  <a:gd name="connsiteX3" fmla="*/ 339786 w 339794"/>
                  <a:gd name="connsiteY3" fmla="*/ 141659 h 141661"/>
                  <a:gd name="connsiteX4" fmla="*/ 193736 w 339794"/>
                  <a:gd name="connsiteY4" fmla="*/ 52759 h 141661"/>
                  <a:gd name="connsiteX5" fmla="*/ 311211 w 339794"/>
                  <a:gd name="connsiteY5" fmla="*/ 106734 h 141661"/>
                  <a:gd name="connsiteX6" fmla="*/ 130236 w 339794"/>
                  <a:gd name="connsiteY6" fmla="*/ 1959 h 141661"/>
                  <a:gd name="connsiteX7" fmla="*/ 161986 w 339794"/>
                  <a:gd name="connsiteY7" fmla="*/ 36884 h 141661"/>
                  <a:gd name="connsiteX8" fmla="*/ 76261 w 339794"/>
                  <a:gd name="connsiteY8" fmla="*/ 17834 h 141661"/>
                  <a:gd name="connsiteX9" fmla="*/ 61 w 339794"/>
                  <a:gd name="connsiteY9" fmla="*/ 49584 h 14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794" h="141661">
                    <a:moveTo>
                      <a:pt x="61" y="49584"/>
                    </a:moveTo>
                    <a:cubicBezTo>
                      <a:pt x="2178" y="51701"/>
                      <a:pt x="55624" y="30534"/>
                      <a:pt x="88961" y="30534"/>
                    </a:cubicBezTo>
                    <a:cubicBezTo>
                      <a:pt x="122298" y="30534"/>
                      <a:pt x="158282" y="31063"/>
                      <a:pt x="200086" y="49584"/>
                    </a:cubicBezTo>
                    <a:cubicBezTo>
                      <a:pt x="241890" y="68105"/>
                      <a:pt x="340844" y="141130"/>
                      <a:pt x="339786" y="141659"/>
                    </a:cubicBezTo>
                    <a:cubicBezTo>
                      <a:pt x="338728" y="142188"/>
                      <a:pt x="198498" y="58580"/>
                      <a:pt x="193736" y="52759"/>
                    </a:cubicBezTo>
                    <a:cubicBezTo>
                      <a:pt x="188974" y="46938"/>
                      <a:pt x="321794" y="115201"/>
                      <a:pt x="311211" y="106734"/>
                    </a:cubicBezTo>
                    <a:cubicBezTo>
                      <a:pt x="300628" y="98267"/>
                      <a:pt x="155107" y="13601"/>
                      <a:pt x="130236" y="1959"/>
                    </a:cubicBezTo>
                    <a:cubicBezTo>
                      <a:pt x="105365" y="-9683"/>
                      <a:pt x="170982" y="34238"/>
                      <a:pt x="161986" y="36884"/>
                    </a:cubicBezTo>
                    <a:cubicBezTo>
                      <a:pt x="152990" y="39530"/>
                      <a:pt x="101661" y="17305"/>
                      <a:pt x="76261" y="17834"/>
                    </a:cubicBezTo>
                    <a:cubicBezTo>
                      <a:pt x="50861" y="18363"/>
                      <a:pt x="-2056" y="47467"/>
                      <a:pt x="61" y="495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フリーフォーム 283">
                <a:extLst>
                  <a:ext uri="{FF2B5EF4-FFF2-40B4-BE49-F238E27FC236}">
                    <a16:creationId xmlns:a16="http://schemas.microsoft.com/office/drawing/2014/main" id="{0A6A7A74-3460-9568-E7FE-960D8AC16741}"/>
                  </a:ext>
                </a:extLst>
              </p:cNvPr>
              <p:cNvSpPr/>
              <p:nvPr/>
            </p:nvSpPr>
            <p:spPr>
              <a:xfrm>
                <a:off x="4533646" y="4779851"/>
                <a:ext cx="362729" cy="71656"/>
              </a:xfrm>
              <a:custGeom>
                <a:avLst/>
                <a:gdLst>
                  <a:gd name="connsiteX0" fmla="*/ 362204 w 362729"/>
                  <a:gd name="connsiteY0" fmla="*/ 71549 h 71656"/>
                  <a:gd name="connsiteX1" fmla="*/ 216154 w 362729"/>
                  <a:gd name="connsiteY1" fmla="*/ 49324 h 71656"/>
                  <a:gd name="connsiteX2" fmla="*/ 165354 w 362729"/>
                  <a:gd name="connsiteY2" fmla="*/ 39799 h 71656"/>
                  <a:gd name="connsiteX3" fmla="*/ 82804 w 362729"/>
                  <a:gd name="connsiteY3" fmla="*/ 1699 h 71656"/>
                  <a:gd name="connsiteX4" fmla="*/ 254 w 362729"/>
                  <a:gd name="connsiteY4" fmla="*/ 8049 h 71656"/>
                  <a:gd name="connsiteX5" fmla="*/ 60579 w 362729"/>
                  <a:gd name="connsiteY5" fmla="*/ 20749 h 71656"/>
                  <a:gd name="connsiteX6" fmla="*/ 159004 w 362729"/>
                  <a:gd name="connsiteY6" fmla="*/ 55674 h 71656"/>
                  <a:gd name="connsiteX7" fmla="*/ 362204 w 362729"/>
                  <a:gd name="connsiteY7" fmla="*/ 71549 h 7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29" h="71656">
                    <a:moveTo>
                      <a:pt x="362204" y="71549"/>
                    </a:moveTo>
                    <a:cubicBezTo>
                      <a:pt x="371729" y="70491"/>
                      <a:pt x="248962" y="54616"/>
                      <a:pt x="216154" y="49324"/>
                    </a:cubicBezTo>
                    <a:cubicBezTo>
                      <a:pt x="183346" y="44032"/>
                      <a:pt x="187579" y="47736"/>
                      <a:pt x="165354" y="39799"/>
                    </a:cubicBezTo>
                    <a:cubicBezTo>
                      <a:pt x="143129" y="31861"/>
                      <a:pt x="110321" y="6991"/>
                      <a:pt x="82804" y="1699"/>
                    </a:cubicBezTo>
                    <a:cubicBezTo>
                      <a:pt x="55287" y="-3593"/>
                      <a:pt x="3958" y="4874"/>
                      <a:pt x="254" y="8049"/>
                    </a:cubicBezTo>
                    <a:cubicBezTo>
                      <a:pt x="-3450" y="11224"/>
                      <a:pt x="34121" y="12811"/>
                      <a:pt x="60579" y="20749"/>
                    </a:cubicBezTo>
                    <a:cubicBezTo>
                      <a:pt x="87037" y="28687"/>
                      <a:pt x="106087" y="45620"/>
                      <a:pt x="159004" y="55674"/>
                    </a:cubicBezTo>
                    <a:cubicBezTo>
                      <a:pt x="211921" y="65728"/>
                      <a:pt x="352679" y="72607"/>
                      <a:pt x="362204" y="715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リーフォーム 284">
                <a:extLst>
                  <a:ext uri="{FF2B5EF4-FFF2-40B4-BE49-F238E27FC236}">
                    <a16:creationId xmlns:a16="http://schemas.microsoft.com/office/drawing/2014/main" id="{A535C51A-CDCC-A218-CF5D-E15684C139B9}"/>
                  </a:ext>
                </a:extLst>
              </p:cNvPr>
              <p:cNvSpPr/>
              <p:nvPr/>
            </p:nvSpPr>
            <p:spPr>
              <a:xfrm>
                <a:off x="4441575" y="4791057"/>
                <a:ext cx="162698" cy="50913"/>
              </a:xfrm>
              <a:custGeom>
                <a:avLst/>
                <a:gdLst>
                  <a:gd name="connsiteX0" fmla="*/ 250 w 162698"/>
                  <a:gd name="connsiteY0" fmla="*/ 50818 h 50913"/>
                  <a:gd name="connsiteX1" fmla="*/ 111375 w 162698"/>
                  <a:gd name="connsiteY1" fmla="*/ 12718 h 50913"/>
                  <a:gd name="connsiteX2" fmla="*/ 162175 w 162698"/>
                  <a:gd name="connsiteY2" fmla="*/ 12718 h 50913"/>
                  <a:gd name="connsiteX3" fmla="*/ 82800 w 162698"/>
                  <a:gd name="connsiteY3" fmla="*/ 18 h 50913"/>
                  <a:gd name="connsiteX4" fmla="*/ 250 w 162698"/>
                  <a:gd name="connsiteY4" fmla="*/ 50818 h 5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698" h="50913">
                    <a:moveTo>
                      <a:pt x="250" y="50818"/>
                    </a:moveTo>
                    <a:cubicBezTo>
                      <a:pt x="5012" y="52935"/>
                      <a:pt x="84388" y="19068"/>
                      <a:pt x="111375" y="12718"/>
                    </a:cubicBezTo>
                    <a:cubicBezTo>
                      <a:pt x="138362" y="6368"/>
                      <a:pt x="166937" y="14835"/>
                      <a:pt x="162175" y="12718"/>
                    </a:cubicBezTo>
                    <a:cubicBezTo>
                      <a:pt x="157413" y="10601"/>
                      <a:pt x="105554" y="-511"/>
                      <a:pt x="82800" y="18"/>
                    </a:cubicBezTo>
                    <a:cubicBezTo>
                      <a:pt x="60046" y="547"/>
                      <a:pt x="-4512" y="48701"/>
                      <a:pt x="250" y="508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 285">
                <a:extLst>
                  <a:ext uri="{FF2B5EF4-FFF2-40B4-BE49-F238E27FC236}">
                    <a16:creationId xmlns:a16="http://schemas.microsoft.com/office/drawing/2014/main" id="{8FDBD8A5-8E45-86C7-6148-09ED00D250B6}"/>
                  </a:ext>
                </a:extLst>
              </p:cNvPr>
              <p:cNvSpPr/>
              <p:nvPr/>
            </p:nvSpPr>
            <p:spPr>
              <a:xfrm>
                <a:off x="4526232" y="4803539"/>
                <a:ext cx="55488" cy="127261"/>
              </a:xfrm>
              <a:custGeom>
                <a:avLst/>
                <a:gdLst>
                  <a:gd name="connsiteX0" fmla="*/ 55293 w 55488"/>
                  <a:gd name="connsiteY0" fmla="*/ 236 h 127261"/>
                  <a:gd name="connsiteX1" fmla="*/ 20368 w 55488"/>
                  <a:gd name="connsiteY1" fmla="*/ 57386 h 127261"/>
                  <a:gd name="connsiteX2" fmla="*/ 45768 w 55488"/>
                  <a:gd name="connsiteY2" fmla="*/ 120886 h 127261"/>
                  <a:gd name="connsiteX3" fmla="*/ 1318 w 55488"/>
                  <a:gd name="connsiteY3" fmla="*/ 73261 h 127261"/>
                  <a:gd name="connsiteX4" fmla="*/ 10843 w 55488"/>
                  <a:gd name="connsiteY4" fmla="*/ 127236 h 127261"/>
                  <a:gd name="connsiteX5" fmla="*/ 1318 w 55488"/>
                  <a:gd name="connsiteY5" fmla="*/ 79611 h 127261"/>
                  <a:gd name="connsiteX6" fmla="*/ 55293 w 55488"/>
                  <a:gd name="connsiteY6" fmla="*/ 236 h 12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488" h="127261">
                    <a:moveTo>
                      <a:pt x="55293" y="236"/>
                    </a:moveTo>
                    <a:cubicBezTo>
                      <a:pt x="58468" y="-3468"/>
                      <a:pt x="21955" y="37278"/>
                      <a:pt x="20368" y="57386"/>
                    </a:cubicBezTo>
                    <a:cubicBezTo>
                      <a:pt x="18780" y="77494"/>
                      <a:pt x="48943" y="118240"/>
                      <a:pt x="45768" y="120886"/>
                    </a:cubicBezTo>
                    <a:cubicBezTo>
                      <a:pt x="42593" y="123532"/>
                      <a:pt x="7139" y="72203"/>
                      <a:pt x="1318" y="73261"/>
                    </a:cubicBezTo>
                    <a:cubicBezTo>
                      <a:pt x="-4503" y="74319"/>
                      <a:pt x="10843" y="126178"/>
                      <a:pt x="10843" y="127236"/>
                    </a:cubicBezTo>
                    <a:cubicBezTo>
                      <a:pt x="10843" y="128294"/>
                      <a:pt x="-3445" y="96015"/>
                      <a:pt x="1318" y="79611"/>
                    </a:cubicBezTo>
                    <a:cubicBezTo>
                      <a:pt x="6081" y="63207"/>
                      <a:pt x="52118" y="3940"/>
                      <a:pt x="55293" y="2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 286">
                <a:extLst>
                  <a:ext uri="{FF2B5EF4-FFF2-40B4-BE49-F238E27FC236}">
                    <a16:creationId xmlns:a16="http://schemas.microsoft.com/office/drawing/2014/main" id="{961E95C9-BF74-6A9C-F652-24B5FE439C52}"/>
                  </a:ext>
                </a:extLst>
              </p:cNvPr>
              <p:cNvSpPr/>
              <p:nvPr/>
            </p:nvSpPr>
            <p:spPr>
              <a:xfrm>
                <a:off x="4444454" y="4879944"/>
                <a:ext cx="264071" cy="120681"/>
              </a:xfrm>
              <a:custGeom>
                <a:avLst/>
                <a:gdLst>
                  <a:gd name="connsiteX0" fmla="*/ 546 w 264071"/>
                  <a:gd name="connsiteY0" fmla="*/ 31 h 120681"/>
                  <a:gd name="connsiteX1" fmla="*/ 48171 w 264071"/>
                  <a:gd name="connsiteY1" fmla="*/ 73056 h 120681"/>
                  <a:gd name="connsiteX2" fmla="*/ 114846 w 264071"/>
                  <a:gd name="connsiteY2" fmla="*/ 88931 h 120681"/>
                  <a:gd name="connsiteX3" fmla="*/ 264071 w 264071"/>
                  <a:gd name="connsiteY3" fmla="*/ 120681 h 120681"/>
                  <a:gd name="connsiteX4" fmla="*/ 92621 w 264071"/>
                  <a:gd name="connsiteY4" fmla="*/ 79406 h 120681"/>
                  <a:gd name="connsiteX5" fmla="*/ 25946 w 264071"/>
                  <a:gd name="connsiteY5" fmla="*/ 82581 h 120681"/>
                  <a:gd name="connsiteX6" fmla="*/ 546 w 264071"/>
                  <a:gd name="connsiteY6" fmla="*/ 31 h 12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071" h="120681">
                    <a:moveTo>
                      <a:pt x="546" y="31"/>
                    </a:moveTo>
                    <a:cubicBezTo>
                      <a:pt x="4250" y="-1556"/>
                      <a:pt x="29121" y="58239"/>
                      <a:pt x="48171" y="73056"/>
                    </a:cubicBezTo>
                    <a:cubicBezTo>
                      <a:pt x="67221" y="87873"/>
                      <a:pt x="114846" y="88931"/>
                      <a:pt x="114846" y="88931"/>
                    </a:cubicBezTo>
                    <a:lnTo>
                      <a:pt x="264071" y="120681"/>
                    </a:lnTo>
                    <a:cubicBezTo>
                      <a:pt x="260367" y="119094"/>
                      <a:pt x="132308" y="85756"/>
                      <a:pt x="92621" y="79406"/>
                    </a:cubicBezTo>
                    <a:cubicBezTo>
                      <a:pt x="52934" y="73056"/>
                      <a:pt x="39175" y="89460"/>
                      <a:pt x="25946" y="82581"/>
                    </a:cubicBezTo>
                    <a:cubicBezTo>
                      <a:pt x="12717" y="75702"/>
                      <a:pt x="-3158" y="1618"/>
                      <a:pt x="546" y="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フリーフォーム 287">
                <a:extLst>
                  <a:ext uri="{FF2B5EF4-FFF2-40B4-BE49-F238E27FC236}">
                    <a16:creationId xmlns:a16="http://schemas.microsoft.com/office/drawing/2014/main" id="{F040E7B9-30E2-B8D1-FF13-A3945312FBB7}"/>
                  </a:ext>
                </a:extLst>
              </p:cNvPr>
              <p:cNvSpPr/>
              <p:nvPr/>
            </p:nvSpPr>
            <p:spPr>
              <a:xfrm>
                <a:off x="4746611" y="4984725"/>
                <a:ext cx="387515" cy="234983"/>
              </a:xfrm>
              <a:custGeom>
                <a:avLst/>
                <a:gdLst>
                  <a:gd name="connsiteX0" fmla="*/ 14 w 387515"/>
                  <a:gd name="connsiteY0" fmla="*/ 25 h 234983"/>
                  <a:gd name="connsiteX1" fmla="*/ 193689 w 387515"/>
                  <a:gd name="connsiteY1" fmla="*/ 111150 h 234983"/>
                  <a:gd name="connsiteX2" fmla="*/ 387364 w 387515"/>
                  <a:gd name="connsiteY2" fmla="*/ 234975 h 234983"/>
                  <a:gd name="connsiteX3" fmla="*/ 161939 w 387515"/>
                  <a:gd name="connsiteY3" fmla="*/ 117500 h 234983"/>
                  <a:gd name="connsiteX4" fmla="*/ 203214 w 387515"/>
                  <a:gd name="connsiteY4" fmla="*/ 120675 h 234983"/>
                  <a:gd name="connsiteX5" fmla="*/ 14 w 387515"/>
                  <a:gd name="connsiteY5" fmla="*/ 25 h 23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515" h="234983">
                    <a:moveTo>
                      <a:pt x="14" y="25"/>
                    </a:moveTo>
                    <a:cubicBezTo>
                      <a:pt x="-1573" y="-1562"/>
                      <a:pt x="129131" y="71992"/>
                      <a:pt x="193689" y="111150"/>
                    </a:cubicBezTo>
                    <a:cubicBezTo>
                      <a:pt x="258247" y="150308"/>
                      <a:pt x="392655" y="233917"/>
                      <a:pt x="387364" y="234975"/>
                    </a:cubicBezTo>
                    <a:cubicBezTo>
                      <a:pt x="382073" y="236033"/>
                      <a:pt x="192631" y="136550"/>
                      <a:pt x="161939" y="117500"/>
                    </a:cubicBezTo>
                    <a:cubicBezTo>
                      <a:pt x="131247" y="98450"/>
                      <a:pt x="232318" y="137079"/>
                      <a:pt x="203214" y="120675"/>
                    </a:cubicBezTo>
                    <a:cubicBezTo>
                      <a:pt x="174110" y="104271"/>
                      <a:pt x="1601" y="1612"/>
                      <a:pt x="14" y="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フリーフォーム 288">
                <a:extLst>
                  <a:ext uri="{FF2B5EF4-FFF2-40B4-BE49-F238E27FC236}">
                    <a16:creationId xmlns:a16="http://schemas.microsoft.com/office/drawing/2014/main" id="{3A71CB73-C803-C7DC-E5C2-50FD02A3817B}"/>
                  </a:ext>
                </a:extLst>
              </p:cNvPr>
              <p:cNvSpPr/>
              <p:nvPr/>
            </p:nvSpPr>
            <p:spPr>
              <a:xfrm>
                <a:off x="5029200" y="5140325"/>
                <a:ext cx="460546" cy="171717"/>
              </a:xfrm>
              <a:custGeom>
                <a:avLst/>
                <a:gdLst>
                  <a:gd name="connsiteX0" fmla="*/ 0 w 460546"/>
                  <a:gd name="connsiteY0" fmla="*/ 0 h 171717"/>
                  <a:gd name="connsiteX1" fmla="*/ 139700 w 460546"/>
                  <a:gd name="connsiteY1" fmla="*/ 101600 h 171717"/>
                  <a:gd name="connsiteX2" fmla="*/ 241300 w 460546"/>
                  <a:gd name="connsiteY2" fmla="*/ 155575 h 171717"/>
                  <a:gd name="connsiteX3" fmla="*/ 460375 w 460546"/>
                  <a:gd name="connsiteY3" fmla="*/ 158750 h 171717"/>
                  <a:gd name="connsiteX4" fmla="*/ 203200 w 460546"/>
                  <a:gd name="connsiteY4" fmla="*/ 168275 h 171717"/>
                  <a:gd name="connsiteX5" fmla="*/ 222250 w 460546"/>
                  <a:gd name="connsiteY5" fmla="*/ 161925 h 171717"/>
                  <a:gd name="connsiteX6" fmla="*/ 47625 w 460546"/>
                  <a:gd name="connsiteY6" fmla="*/ 66675 h 171717"/>
                  <a:gd name="connsiteX7" fmla="*/ 57150 w 460546"/>
                  <a:gd name="connsiteY7" fmla="*/ 79375 h 171717"/>
                  <a:gd name="connsiteX8" fmla="*/ 0 w 460546"/>
                  <a:gd name="connsiteY8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0546" h="171717">
                    <a:moveTo>
                      <a:pt x="0" y="0"/>
                    </a:moveTo>
                    <a:cubicBezTo>
                      <a:pt x="49741" y="37835"/>
                      <a:pt x="99483" y="75671"/>
                      <a:pt x="139700" y="101600"/>
                    </a:cubicBezTo>
                    <a:cubicBezTo>
                      <a:pt x="179917" y="127529"/>
                      <a:pt x="187854" y="146050"/>
                      <a:pt x="241300" y="155575"/>
                    </a:cubicBezTo>
                    <a:cubicBezTo>
                      <a:pt x="294746" y="165100"/>
                      <a:pt x="466725" y="156633"/>
                      <a:pt x="460375" y="158750"/>
                    </a:cubicBezTo>
                    <a:cubicBezTo>
                      <a:pt x="454025" y="160867"/>
                      <a:pt x="242887" y="167746"/>
                      <a:pt x="203200" y="168275"/>
                    </a:cubicBezTo>
                    <a:cubicBezTo>
                      <a:pt x="163513" y="168804"/>
                      <a:pt x="248179" y="178858"/>
                      <a:pt x="222250" y="161925"/>
                    </a:cubicBezTo>
                    <a:cubicBezTo>
                      <a:pt x="196321" y="144992"/>
                      <a:pt x="47625" y="66675"/>
                      <a:pt x="47625" y="66675"/>
                    </a:cubicBezTo>
                    <a:cubicBezTo>
                      <a:pt x="20108" y="52917"/>
                      <a:pt x="57150" y="79375"/>
                      <a:pt x="57150" y="7937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フリーフォーム 289">
                <a:extLst>
                  <a:ext uri="{FF2B5EF4-FFF2-40B4-BE49-F238E27FC236}">
                    <a16:creationId xmlns:a16="http://schemas.microsoft.com/office/drawing/2014/main" id="{3EF193E7-4569-68EF-5695-044C13611314}"/>
                  </a:ext>
                </a:extLst>
              </p:cNvPr>
              <p:cNvSpPr/>
              <p:nvPr/>
            </p:nvSpPr>
            <p:spPr>
              <a:xfrm>
                <a:off x="4815715" y="4904309"/>
                <a:ext cx="290057" cy="83630"/>
              </a:xfrm>
              <a:custGeom>
                <a:avLst/>
                <a:gdLst>
                  <a:gd name="connsiteX0" fmla="*/ 760 w 290057"/>
                  <a:gd name="connsiteY0" fmla="*/ 1066 h 83630"/>
                  <a:gd name="connsiteX1" fmla="*/ 130935 w 290057"/>
                  <a:gd name="connsiteY1" fmla="*/ 13766 h 83630"/>
                  <a:gd name="connsiteX2" fmla="*/ 289685 w 290057"/>
                  <a:gd name="connsiteY2" fmla="*/ 83616 h 83630"/>
                  <a:gd name="connsiteX3" fmla="*/ 175385 w 290057"/>
                  <a:gd name="connsiteY3" fmla="*/ 7416 h 83630"/>
                  <a:gd name="connsiteX4" fmla="*/ 191260 w 290057"/>
                  <a:gd name="connsiteY4" fmla="*/ 29641 h 83630"/>
                  <a:gd name="connsiteX5" fmla="*/ 760 w 290057"/>
                  <a:gd name="connsiteY5" fmla="*/ 1066 h 8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057" h="83630">
                    <a:moveTo>
                      <a:pt x="760" y="1066"/>
                    </a:moveTo>
                    <a:cubicBezTo>
                      <a:pt x="-9294" y="-1580"/>
                      <a:pt x="82781" y="8"/>
                      <a:pt x="130935" y="13766"/>
                    </a:cubicBezTo>
                    <a:cubicBezTo>
                      <a:pt x="179089" y="27524"/>
                      <a:pt x="282277" y="84674"/>
                      <a:pt x="289685" y="83616"/>
                    </a:cubicBezTo>
                    <a:cubicBezTo>
                      <a:pt x="297093" y="82558"/>
                      <a:pt x="191789" y="16412"/>
                      <a:pt x="175385" y="7416"/>
                    </a:cubicBezTo>
                    <a:cubicBezTo>
                      <a:pt x="158981" y="-1580"/>
                      <a:pt x="216131" y="31758"/>
                      <a:pt x="191260" y="29641"/>
                    </a:cubicBezTo>
                    <a:cubicBezTo>
                      <a:pt x="166389" y="27524"/>
                      <a:pt x="10814" y="3712"/>
                      <a:pt x="760" y="10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リーフォーム 290">
                <a:extLst>
                  <a:ext uri="{FF2B5EF4-FFF2-40B4-BE49-F238E27FC236}">
                    <a16:creationId xmlns:a16="http://schemas.microsoft.com/office/drawing/2014/main" id="{A525058B-0F1C-E5D1-E07E-526D434316DC}"/>
                  </a:ext>
                </a:extLst>
              </p:cNvPr>
              <p:cNvSpPr/>
              <p:nvPr/>
            </p:nvSpPr>
            <p:spPr>
              <a:xfrm>
                <a:off x="4834690" y="5003796"/>
                <a:ext cx="357030" cy="69244"/>
              </a:xfrm>
              <a:custGeom>
                <a:avLst/>
                <a:gdLst>
                  <a:gd name="connsiteX0" fmla="*/ 835 w 357030"/>
                  <a:gd name="connsiteY0" fmla="*/ 4 h 69244"/>
                  <a:gd name="connsiteX1" fmla="*/ 131010 w 357030"/>
                  <a:gd name="connsiteY1" fmla="*/ 60329 h 69244"/>
                  <a:gd name="connsiteX2" fmla="*/ 232610 w 357030"/>
                  <a:gd name="connsiteY2" fmla="*/ 66679 h 69244"/>
                  <a:gd name="connsiteX3" fmla="*/ 356435 w 357030"/>
                  <a:gd name="connsiteY3" fmla="*/ 38104 h 69244"/>
                  <a:gd name="connsiteX4" fmla="*/ 178635 w 357030"/>
                  <a:gd name="connsiteY4" fmla="*/ 60329 h 69244"/>
                  <a:gd name="connsiteX5" fmla="*/ 197685 w 357030"/>
                  <a:gd name="connsiteY5" fmla="*/ 57154 h 69244"/>
                  <a:gd name="connsiteX6" fmla="*/ 835 w 357030"/>
                  <a:gd name="connsiteY6" fmla="*/ 4 h 6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30" h="69244">
                    <a:moveTo>
                      <a:pt x="835" y="4"/>
                    </a:moveTo>
                    <a:cubicBezTo>
                      <a:pt x="-10277" y="533"/>
                      <a:pt x="92381" y="49217"/>
                      <a:pt x="131010" y="60329"/>
                    </a:cubicBezTo>
                    <a:cubicBezTo>
                      <a:pt x="169639" y="71441"/>
                      <a:pt x="195039" y="70383"/>
                      <a:pt x="232610" y="66679"/>
                    </a:cubicBezTo>
                    <a:cubicBezTo>
                      <a:pt x="270181" y="62975"/>
                      <a:pt x="365431" y="39162"/>
                      <a:pt x="356435" y="38104"/>
                    </a:cubicBezTo>
                    <a:lnTo>
                      <a:pt x="178635" y="60329"/>
                    </a:lnTo>
                    <a:cubicBezTo>
                      <a:pt x="152177" y="63504"/>
                      <a:pt x="220439" y="65621"/>
                      <a:pt x="197685" y="57154"/>
                    </a:cubicBezTo>
                    <a:cubicBezTo>
                      <a:pt x="174931" y="48687"/>
                      <a:pt x="11947" y="-525"/>
                      <a:pt x="835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 291">
                <a:extLst>
                  <a:ext uri="{FF2B5EF4-FFF2-40B4-BE49-F238E27FC236}">
                    <a16:creationId xmlns:a16="http://schemas.microsoft.com/office/drawing/2014/main" id="{CC2D0358-6A27-D933-E306-56BC23F963F3}"/>
                  </a:ext>
                </a:extLst>
              </p:cNvPr>
              <p:cNvSpPr/>
              <p:nvPr/>
            </p:nvSpPr>
            <p:spPr>
              <a:xfrm>
                <a:off x="5511536" y="4834079"/>
                <a:ext cx="159106" cy="223723"/>
              </a:xfrm>
              <a:custGeom>
                <a:avLst/>
                <a:gdLst>
                  <a:gd name="connsiteX0" fmla="*/ 264 w 159106"/>
                  <a:gd name="connsiteY0" fmla="*/ 1446 h 223723"/>
                  <a:gd name="connsiteX1" fmla="*/ 82814 w 159106"/>
                  <a:gd name="connsiteY1" fmla="*/ 77646 h 223723"/>
                  <a:gd name="connsiteX2" fmla="*/ 159014 w 159106"/>
                  <a:gd name="connsiteY2" fmla="*/ 223696 h 223723"/>
                  <a:gd name="connsiteX3" fmla="*/ 98689 w 159106"/>
                  <a:gd name="connsiteY3" fmla="*/ 90346 h 223723"/>
                  <a:gd name="connsiteX4" fmla="*/ 111389 w 159106"/>
                  <a:gd name="connsiteY4" fmla="*/ 141146 h 223723"/>
                  <a:gd name="connsiteX5" fmla="*/ 264 w 159106"/>
                  <a:gd name="connsiteY5" fmla="*/ 1446 h 22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106" h="223723">
                    <a:moveTo>
                      <a:pt x="264" y="1446"/>
                    </a:moveTo>
                    <a:cubicBezTo>
                      <a:pt x="-4499" y="-9137"/>
                      <a:pt x="56356" y="40604"/>
                      <a:pt x="82814" y="77646"/>
                    </a:cubicBezTo>
                    <a:cubicBezTo>
                      <a:pt x="109272" y="114688"/>
                      <a:pt x="156368" y="221579"/>
                      <a:pt x="159014" y="223696"/>
                    </a:cubicBezTo>
                    <a:cubicBezTo>
                      <a:pt x="161660" y="225813"/>
                      <a:pt x="106627" y="104104"/>
                      <a:pt x="98689" y="90346"/>
                    </a:cubicBezTo>
                    <a:cubicBezTo>
                      <a:pt x="90752" y="76588"/>
                      <a:pt x="123031" y="151200"/>
                      <a:pt x="111389" y="141146"/>
                    </a:cubicBezTo>
                    <a:cubicBezTo>
                      <a:pt x="99747" y="131092"/>
                      <a:pt x="5027" y="12029"/>
                      <a:pt x="264" y="14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フリーフォーム 292">
                <a:extLst>
                  <a:ext uri="{FF2B5EF4-FFF2-40B4-BE49-F238E27FC236}">
                    <a16:creationId xmlns:a16="http://schemas.microsoft.com/office/drawing/2014/main" id="{A69846F4-066A-01D4-BF34-D5C198978AC9}"/>
                  </a:ext>
                </a:extLst>
              </p:cNvPr>
              <p:cNvSpPr/>
              <p:nvPr/>
            </p:nvSpPr>
            <p:spPr>
              <a:xfrm>
                <a:off x="4937092" y="4721015"/>
                <a:ext cx="163267" cy="118621"/>
              </a:xfrm>
              <a:custGeom>
                <a:avLst/>
                <a:gdLst>
                  <a:gd name="connsiteX0" fmla="*/ 50833 w 163267"/>
                  <a:gd name="connsiteY0" fmla="*/ 210 h 118621"/>
                  <a:gd name="connsiteX1" fmla="*/ 79408 w 163267"/>
                  <a:gd name="connsiteY1" fmla="*/ 76410 h 118621"/>
                  <a:gd name="connsiteX2" fmla="*/ 161958 w 163267"/>
                  <a:gd name="connsiteY2" fmla="*/ 117685 h 118621"/>
                  <a:gd name="connsiteX3" fmla="*/ 120683 w 163267"/>
                  <a:gd name="connsiteY3" fmla="*/ 104985 h 118621"/>
                  <a:gd name="connsiteX4" fmla="*/ 33 w 163267"/>
                  <a:gd name="connsiteY4" fmla="*/ 101810 h 118621"/>
                  <a:gd name="connsiteX5" fmla="*/ 107983 w 163267"/>
                  <a:gd name="connsiteY5" fmla="*/ 101810 h 118621"/>
                  <a:gd name="connsiteX6" fmla="*/ 50833 w 163267"/>
                  <a:gd name="connsiteY6" fmla="*/ 210 h 11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267" h="118621">
                    <a:moveTo>
                      <a:pt x="50833" y="210"/>
                    </a:moveTo>
                    <a:cubicBezTo>
                      <a:pt x="46071" y="-4023"/>
                      <a:pt x="60887" y="56831"/>
                      <a:pt x="79408" y="76410"/>
                    </a:cubicBezTo>
                    <a:cubicBezTo>
                      <a:pt x="97929" y="95989"/>
                      <a:pt x="155079" y="112923"/>
                      <a:pt x="161958" y="117685"/>
                    </a:cubicBezTo>
                    <a:cubicBezTo>
                      <a:pt x="168837" y="122447"/>
                      <a:pt x="147671" y="107631"/>
                      <a:pt x="120683" y="104985"/>
                    </a:cubicBezTo>
                    <a:cubicBezTo>
                      <a:pt x="93696" y="102339"/>
                      <a:pt x="2150" y="102339"/>
                      <a:pt x="33" y="101810"/>
                    </a:cubicBezTo>
                    <a:cubicBezTo>
                      <a:pt x="-2084" y="101281"/>
                      <a:pt x="96871" y="114510"/>
                      <a:pt x="107983" y="101810"/>
                    </a:cubicBezTo>
                    <a:cubicBezTo>
                      <a:pt x="119095" y="89110"/>
                      <a:pt x="55595" y="4443"/>
                      <a:pt x="50833" y="2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 293">
                <a:extLst>
                  <a:ext uri="{FF2B5EF4-FFF2-40B4-BE49-F238E27FC236}">
                    <a16:creationId xmlns:a16="http://schemas.microsoft.com/office/drawing/2014/main" id="{B5C7EE22-9400-4769-7B90-9998797821F3}"/>
                  </a:ext>
                </a:extLst>
              </p:cNvPr>
              <p:cNvSpPr/>
              <p:nvPr/>
            </p:nvSpPr>
            <p:spPr>
              <a:xfrm>
                <a:off x="5270314" y="4471944"/>
                <a:ext cx="165299" cy="217846"/>
              </a:xfrm>
              <a:custGeom>
                <a:avLst/>
                <a:gdLst>
                  <a:gd name="connsiteX0" fmla="*/ 186 w 165299"/>
                  <a:gd name="connsiteY0" fmla="*/ 1631 h 217846"/>
                  <a:gd name="connsiteX1" fmla="*/ 92261 w 165299"/>
                  <a:gd name="connsiteY1" fmla="*/ 84181 h 217846"/>
                  <a:gd name="connsiteX2" fmla="*/ 165286 w 165299"/>
                  <a:gd name="connsiteY2" fmla="*/ 217531 h 217846"/>
                  <a:gd name="connsiteX3" fmla="*/ 98611 w 165299"/>
                  <a:gd name="connsiteY3" fmla="*/ 122281 h 217846"/>
                  <a:gd name="connsiteX4" fmla="*/ 117661 w 165299"/>
                  <a:gd name="connsiteY4" fmla="*/ 157206 h 217846"/>
                  <a:gd name="connsiteX5" fmla="*/ 186 w 165299"/>
                  <a:gd name="connsiteY5" fmla="*/ 1631 h 217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299" h="217846">
                    <a:moveTo>
                      <a:pt x="186" y="1631"/>
                    </a:moveTo>
                    <a:cubicBezTo>
                      <a:pt x="-4047" y="-10540"/>
                      <a:pt x="64744" y="48198"/>
                      <a:pt x="92261" y="84181"/>
                    </a:cubicBezTo>
                    <a:cubicBezTo>
                      <a:pt x="119778" y="120164"/>
                      <a:pt x="164228" y="211181"/>
                      <a:pt x="165286" y="217531"/>
                    </a:cubicBezTo>
                    <a:cubicBezTo>
                      <a:pt x="166344" y="223881"/>
                      <a:pt x="106548" y="132335"/>
                      <a:pt x="98611" y="122281"/>
                    </a:cubicBezTo>
                    <a:cubicBezTo>
                      <a:pt x="90674" y="112227"/>
                      <a:pt x="128773" y="172022"/>
                      <a:pt x="117661" y="157206"/>
                    </a:cubicBezTo>
                    <a:cubicBezTo>
                      <a:pt x="106549" y="142390"/>
                      <a:pt x="4419" y="13802"/>
                      <a:pt x="186" y="16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 294">
                <a:extLst>
                  <a:ext uri="{FF2B5EF4-FFF2-40B4-BE49-F238E27FC236}">
                    <a16:creationId xmlns:a16="http://schemas.microsoft.com/office/drawing/2014/main" id="{9F68D097-6971-6F6B-B815-5A1B8E016418}"/>
                  </a:ext>
                </a:extLst>
              </p:cNvPr>
              <p:cNvSpPr/>
              <p:nvPr/>
            </p:nvSpPr>
            <p:spPr>
              <a:xfrm>
                <a:off x="4625236" y="4629146"/>
                <a:ext cx="228739" cy="76232"/>
              </a:xfrm>
              <a:custGeom>
                <a:avLst/>
                <a:gdLst>
                  <a:gd name="connsiteX0" fmla="*/ 739 w 228739"/>
                  <a:gd name="connsiteY0" fmla="*/ 4 h 76232"/>
                  <a:gd name="connsiteX1" fmla="*/ 178539 w 228739"/>
                  <a:gd name="connsiteY1" fmla="*/ 57154 h 76232"/>
                  <a:gd name="connsiteX2" fmla="*/ 226164 w 228739"/>
                  <a:gd name="connsiteY2" fmla="*/ 76204 h 76232"/>
                  <a:gd name="connsiteX3" fmla="*/ 118214 w 228739"/>
                  <a:gd name="connsiteY3" fmla="*/ 53979 h 76232"/>
                  <a:gd name="connsiteX4" fmla="*/ 739 w 228739"/>
                  <a:gd name="connsiteY4" fmla="*/ 4 h 7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739" h="76232">
                    <a:moveTo>
                      <a:pt x="739" y="4"/>
                    </a:moveTo>
                    <a:cubicBezTo>
                      <a:pt x="10793" y="533"/>
                      <a:pt x="140968" y="44454"/>
                      <a:pt x="178539" y="57154"/>
                    </a:cubicBezTo>
                    <a:cubicBezTo>
                      <a:pt x="216110" y="69854"/>
                      <a:pt x="236218" y="76733"/>
                      <a:pt x="226164" y="76204"/>
                    </a:cubicBezTo>
                    <a:cubicBezTo>
                      <a:pt x="216110" y="75675"/>
                      <a:pt x="150493" y="64033"/>
                      <a:pt x="118214" y="53979"/>
                    </a:cubicBezTo>
                    <a:cubicBezTo>
                      <a:pt x="85935" y="43925"/>
                      <a:pt x="-9315" y="-525"/>
                      <a:pt x="739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 295">
                <a:extLst>
                  <a:ext uri="{FF2B5EF4-FFF2-40B4-BE49-F238E27FC236}">
                    <a16:creationId xmlns:a16="http://schemas.microsoft.com/office/drawing/2014/main" id="{2EF594BE-AEF0-1183-FD6F-45724E6B3DEE}"/>
                  </a:ext>
                </a:extLst>
              </p:cNvPr>
              <p:cNvSpPr/>
              <p:nvPr/>
            </p:nvSpPr>
            <p:spPr>
              <a:xfrm>
                <a:off x="4834343" y="4899067"/>
                <a:ext cx="133240" cy="109675"/>
              </a:xfrm>
              <a:custGeom>
                <a:avLst/>
                <a:gdLst>
                  <a:gd name="connsiteX0" fmla="*/ 1182 w 133240"/>
                  <a:gd name="connsiteY0" fmla="*/ 3133 h 109675"/>
                  <a:gd name="connsiteX1" fmla="*/ 115482 w 133240"/>
                  <a:gd name="connsiteY1" fmla="*/ 95208 h 109675"/>
                  <a:gd name="connsiteX2" fmla="*/ 128182 w 133240"/>
                  <a:gd name="connsiteY2" fmla="*/ 107908 h 109675"/>
                  <a:gd name="connsiteX3" fmla="*/ 67857 w 133240"/>
                  <a:gd name="connsiteY3" fmla="*/ 79333 h 109675"/>
                  <a:gd name="connsiteX4" fmla="*/ 55157 w 133240"/>
                  <a:gd name="connsiteY4" fmla="*/ 25358 h 109675"/>
                  <a:gd name="connsiteX5" fmla="*/ 1182 w 133240"/>
                  <a:gd name="connsiteY5" fmla="*/ 3133 h 10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240" h="109675">
                    <a:moveTo>
                      <a:pt x="1182" y="3133"/>
                    </a:moveTo>
                    <a:cubicBezTo>
                      <a:pt x="11236" y="14775"/>
                      <a:pt x="115482" y="95208"/>
                      <a:pt x="115482" y="95208"/>
                    </a:cubicBezTo>
                    <a:cubicBezTo>
                      <a:pt x="136649" y="112670"/>
                      <a:pt x="136119" y="110554"/>
                      <a:pt x="128182" y="107908"/>
                    </a:cubicBezTo>
                    <a:cubicBezTo>
                      <a:pt x="120245" y="105262"/>
                      <a:pt x="80028" y="93091"/>
                      <a:pt x="67857" y="79333"/>
                    </a:cubicBezTo>
                    <a:cubicBezTo>
                      <a:pt x="55686" y="65575"/>
                      <a:pt x="62036" y="35412"/>
                      <a:pt x="55157" y="25358"/>
                    </a:cubicBezTo>
                    <a:cubicBezTo>
                      <a:pt x="48278" y="15304"/>
                      <a:pt x="-8872" y="-8509"/>
                      <a:pt x="1182" y="31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 296">
                <a:extLst>
                  <a:ext uri="{FF2B5EF4-FFF2-40B4-BE49-F238E27FC236}">
                    <a16:creationId xmlns:a16="http://schemas.microsoft.com/office/drawing/2014/main" id="{445AF23B-05A4-B6F7-C2A3-D712C2B8F64F}"/>
                  </a:ext>
                </a:extLst>
              </p:cNvPr>
              <p:cNvSpPr/>
              <p:nvPr/>
            </p:nvSpPr>
            <p:spPr>
              <a:xfrm>
                <a:off x="5254625" y="5111750"/>
                <a:ext cx="316297" cy="95681"/>
              </a:xfrm>
              <a:custGeom>
                <a:avLst/>
                <a:gdLst>
                  <a:gd name="connsiteX0" fmla="*/ 0 w 316297"/>
                  <a:gd name="connsiteY0" fmla="*/ 0 h 95681"/>
                  <a:gd name="connsiteX1" fmla="*/ 174625 w 316297"/>
                  <a:gd name="connsiteY1" fmla="*/ 25400 h 95681"/>
                  <a:gd name="connsiteX2" fmla="*/ 314325 w 316297"/>
                  <a:gd name="connsiteY2" fmla="*/ 95250 h 95681"/>
                  <a:gd name="connsiteX3" fmla="*/ 250825 w 316297"/>
                  <a:gd name="connsiteY3" fmla="*/ 53975 h 95681"/>
                  <a:gd name="connsiteX4" fmla="*/ 168275 w 316297"/>
                  <a:gd name="connsiteY4" fmla="*/ 34925 h 95681"/>
                  <a:gd name="connsiteX5" fmla="*/ 0 w 316297"/>
                  <a:gd name="connsiteY5" fmla="*/ 0 h 95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297" h="95681">
                    <a:moveTo>
                      <a:pt x="0" y="0"/>
                    </a:moveTo>
                    <a:cubicBezTo>
                      <a:pt x="61119" y="4762"/>
                      <a:pt x="122238" y="9525"/>
                      <a:pt x="174625" y="25400"/>
                    </a:cubicBezTo>
                    <a:cubicBezTo>
                      <a:pt x="227012" y="41275"/>
                      <a:pt x="301625" y="90487"/>
                      <a:pt x="314325" y="95250"/>
                    </a:cubicBezTo>
                    <a:cubicBezTo>
                      <a:pt x="327025" y="100013"/>
                      <a:pt x="275167" y="64029"/>
                      <a:pt x="250825" y="53975"/>
                    </a:cubicBezTo>
                    <a:cubicBezTo>
                      <a:pt x="226483" y="43921"/>
                      <a:pt x="168275" y="34925"/>
                      <a:pt x="168275" y="3492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 297">
                <a:extLst>
                  <a:ext uri="{FF2B5EF4-FFF2-40B4-BE49-F238E27FC236}">
                    <a16:creationId xmlns:a16="http://schemas.microsoft.com/office/drawing/2014/main" id="{C6ACC261-F1EA-32E3-9E97-A322A02C7A9D}"/>
                  </a:ext>
                </a:extLst>
              </p:cNvPr>
              <p:cNvSpPr/>
              <p:nvPr/>
            </p:nvSpPr>
            <p:spPr>
              <a:xfrm>
                <a:off x="5051054" y="5102173"/>
                <a:ext cx="499579" cy="249178"/>
              </a:xfrm>
              <a:custGeom>
                <a:avLst/>
                <a:gdLst>
                  <a:gd name="connsiteX0" fmla="*/ 371 w 499579"/>
                  <a:gd name="connsiteY0" fmla="*/ 52 h 249178"/>
                  <a:gd name="connsiteX1" fmla="*/ 187696 w 499579"/>
                  <a:gd name="connsiteY1" fmla="*/ 60377 h 249178"/>
                  <a:gd name="connsiteX2" fmla="*/ 365496 w 499579"/>
                  <a:gd name="connsiteY2" fmla="*/ 114352 h 249178"/>
                  <a:gd name="connsiteX3" fmla="*/ 324221 w 499579"/>
                  <a:gd name="connsiteY3" fmla="*/ 114352 h 249178"/>
                  <a:gd name="connsiteX4" fmla="*/ 495671 w 499579"/>
                  <a:gd name="connsiteY4" fmla="*/ 247702 h 249178"/>
                  <a:gd name="connsiteX5" fmla="*/ 435346 w 499579"/>
                  <a:gd name="connsiteY5" fmla="*/ 181027 h 249178"/>
                  <a:gd name="connsiteX6" fmla="*/ 333746 w 499579"/>
                  <a:gd name="connsiteY6" fmla="*/ 108002 h 249178"/>
                  <a:gd name="connsiteX7" fmla="*/ 368671 w 499579"/>
                  <a:gd name="connsiteY7" fmla="*/ 133402 h 249178"/>
                  <a:gd name="connsiteX8" fmla="*/ 152771 w 499579"/>
                  <a:gd name="connsiteY8" fmla="*/ 66727 h 249178"/>
                  <a:gd name="connsiteX9" fmla="*/ 248021 w 499579"/>
                  <a:gd name="connsiteY9" fmla="*/ 73077 h 249178"/>
                  <a:gd name="connsiteX10" fmla="*/ 371 w 499579"/>
                  <a:gd name="connsiteY10" fmla="*/ 52 h 249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9579" h="249178">
                    <a:moveTo>
                      <a:pt x="371" y="52"/>
                    </a:moveTo>
                    <a:cubicBezTo>
                      <a:pt x="-9683" y="-2065"/>
                      <a:pt x="187696" y="60377"/>
                      <a:pt x="187696" y="60377"/>
                    </a:cubicBezTo>
                    <a:cubicBezTo>
                      <a:pt x="248550" y="79427"/>
                      <a:pt x="342742" y="105356"/>
                      <a:pt x="365496" y="114352"/>
                    </a:cubicBezTo>
                    <a:cubicBezTo>
                      <a:pt x="388250" y="123348"/>
                      <a:pt x="302525" y="92127"/>
                      <a:pt x="324221" y="114352"/>
                    </a:cubicBezTo>
                    <a:cubicBezTo>
                      <a:pt x="345917" y="136577"/>
                      <a:pt x="477150" y="236590"/>
                      <a:pt x="495671" y="247702"/>
                    </a:cubicBezTo>
                    <a:cubicBezTo>
                      <a:pt x="514192" y="258815"/>
                      <a:pt x="462334" y="204310"/>
                      <a:pt x="435346" y="181027"/>
                    </a:cubicBezTo>
                    <a:cubicBezTo>
                      <a:pt x="408359" y="157744"/>
                      <a:pt x="344859" y="115940"/>
                      <a:pt x="333746" y="108002"/>
                    </a:cubicBezTo>
                    <a:cubicBezTo>
                      <a:pt x="322634" y="100065"/>
                      <a:pt x="398833" y="140281"/>
                      <a:pt x="368671" y="133402"/>
                    </a:cubicBezTo>
                    <a:cubicBezTo>
                      <a:pt x="338509" y="126523"/>
                      <a:pt x="172879" y="76781"/>
                      <a:pt x="152771" y="66727"/>
                    </a:cubicBezTo>
                    <a:cubicBezTo>
                      <a:pt x="132663" y="56673"/>
                      <a:pt x="268129" y="84189"/>
                      <a:pt x="248021" y="73077"/>
                    </a:cubicBezTo>
                    <a:cubicBezTo>
                      <a:pt x="227913" y="61965"/>
                      <a:pt x="10425" y="2169"/>
                      <a:pt x="371" y="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 298">
                <a:extLst>
                  <a:ext uri="{FF2B5EF4-FFF2-40B4-BE49-F238E27FC236}">
                    <a16:creationId xmlns:a16="http://schemas.microsoft.com/office/drawing/2014/main" id="{B1C63941-6196-4E18-213B-316B9A40031F}"/>
                  </a:ext>
                </a:extLst>
              </p:cNvPr>
              <p:cNvSpPr/>
              <p:nvPr/>
            </p:nvSpPr>
            <p:spPr>
              <a:xfrm>
                <a:off x="5219666" y="4635499"/>
                <a:ext cx="307351" cy="299467"/>
              </a:xfrm>
              <a:custGeom>
                <a:avLst/>
                <a:gdLst>
                  <a:gd name="connsiteX0" fmla="*/ 34 w 307351"/>
                  <a:gd name="connsiteY0" fmla="*/ 1 h 299467"/>
                  <a:gd name="connsiteX1" fmla="*/ 181009 w 307351"/>
                  <a:gd name="connsiteY1" fmla="*/ 187326 h 299467"/>
                  <a:gd name="connsiteX2" fmla="*/ 304834 w 307351"/>
                  <a:gd name="connsiteY2" fmla="*/ 298451 h 299467"/>
                  <a:gd name="connsiteX3" fmla="*/ 254034 w 307351"/>
                  <a:gd name="connsiteY3" fmla="*/ 238126 h 299467"/>
                  <a:gd name="connsiteX4" fmla="*/ 133384 w 307351"/>
                  <a:gd name="connsiteY4" fmla="*/ 165101 h 299467"/>
                  <a:gd name="connsiteX5" fmla="*/ 165134 w 307351"/>
                  <a:gd name="connsiteY5" fmla="*/ 184151 h 299467"/>
                  <a:gd name="connsiteX6" fmla="*/ 34 w 307351"/>
                  <a:gd name="connsiteY6" fmla="*/ 1 h 29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351" h="299467">
                    <a:moveTo>
                      <a:pt x="34" y="1"/>
                    </a:moveTo>
                    <a:cubicBezTo>
                      <a:pt x="2680" y="530"/>
                      <a:pt x="130209" y="137584"/>
                      <a:pt x="181009" y="187326"/>
                    </a:cubicBezTo>
                    <a:cubicBezTo>
                      <a:pt x="231809" y="237068"/>
                      <a:pt x="292663" y="289984"/>
                      <a:pt x="304834" y="298451"/>
                    </a:cubicBezTo>
                    <a:cubicBezTo>
                      <a:pt x="317005" y="306918"/>
                      <a:pt x="282609" y="260351"/>
                      <a:pt x="254034" y="238126"/>
                    </a:cubicBezTo>
                    <a:cubicBezTo>
                      <a:pt x="225459" y="215901"/>
                      <a:pt x="133384" y="165101"/>
                      <a:pt x="133384" y="165101"/>
                    </a:cubicBezTo>
                    <a:cubicBezTo>
                      <a:pt x="118567" y="156105"/>
                      <a:pt x="182597" y="207434"/>
                      <a:pt x="165134" y="184151"/>
                    </a:cubicBezTo>
                    <a:cubicBezTo>
                      <a:pt x="147672" y="160868"/>
                      <a:pt x="-2612" y="-528"/>
                      <a:pt x="34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 299">
                <a:extLst>
                  <a:ext uri="{FF2B5EF4-FFF2-40B4-BE49-F238E27FC236}">
                    <a16:creationId xmlns:a16="http://schemas.microsoft.com/office/drawing/2014/main" id="{DD280DE1-51C5-F8B8-0B9A-660638F701D9}"/>
                  </a:ext>
                </a:extLst>
              </p:cNvPr>
              <p:cNvSpPr/>
              <p:nvPr/>
            </p:nvSpPr>
            <p:spPr>
              <a:xfrm>
                <a:off x="4938795" y="4648162"/>
                <a:ext cx="277939" cy="64336"/>
              </a:xfrm>
              <a:custGeom>
                <a:avLst/>
                <a:gdLst>
                  <a:gd name="connsiteX0" fmla="*/ 1505 w 277939"/>
                  <a:gd name="connsiteY0" fmla="*/ 38 h 64336"/>
                  <a:gd name="connsiteX1" fmla="*/ 84055 w 277939"/>
                  <a:gd name="connsiteY1" fmla="*/ 54013 h 64336"/>
                  <a:gd name="connsiteX2" fmla="*/ 277730 w 277939"/>
                  <a:gd name="connsiteY2" fmla="*/ 47663 h 64336"/>
                  <a:gd name="connsiteX3" fmla="*/ 122155 w 277939"/>
                  <a:gd name="connsiteY3" fmla="*/ 47663 h 64336"/>
                  <a:gd name="connsiteX4" fmla="*/ 147555 w 277939"/>
                  <a:gd name="connsiteY4" fmla="*/ 63538 h 64336"/>
                  <a:gd name="connsiteX5" fmla="*/ 1505 w 277939"/>
                  <a:gd name="connsiteY5" fmla="*/ 38 h 6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939" h="64336">
                    <a:moveTo>
                      <a:pt x="1505" y="38"/>
                    </a:moveTo>
                    <a:cubicBezTo>
                      <a:pt x="-9078" y="-1550"/>
                      <a:pt x="38018" y="46076"/>
                      <a:pt x="84055" y="54013"/>
                    </a:cubicBezTo>
                    <a:cubicBezTo>
                      <a:pt x="130092" y="61950"/>
                      <a:pt x="271380" y="48721"/>
                      <a:pt x="277730" y="47663"/>
                    </a:cubicBezTo>
                    <a:cubicBezTo>
                      <a:pt x="284080" y="46605"/>
                      <a:pt x="143851" y="45017"/>
                      <a:pt x="122155" y="47663"/>
                    </a:cubicBezTo>
                    <a:cubicBezTo>
                      <a:pt x="100459" y="50309"/>
                      <a:pt x="167663" y="68300"/>
                      <a:pt x="147555" y="63538"/>
                    </a:cubicBezTo>
                    <a:cubicBezTo>
                      <a:pt x="127447" y="58776"/>
                      <a:pt x="12088" y="1626"/>
                      <a:pt x="1505" y="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 300">
                <a:extLst>
                  <a:ext uri="{FF2B5EF4-FFF2-40B4-BE49-F238E27FC236}">
                    <a16:creationId xmlns:a16="http://schemas.microsoft.com/office/drawing/2014/main" id="{3803E847-48E8-DEA5-FA4F-A62C3417B184}"/>
                  </a:ext>
                </a:extLst>
              </p:cNvPr>
              <p:cNvSpPr/>
              <p:nvPr/>
            </p:nvSpPr>
            <p:spPr>
              <a:xfrm>
                <a:off x="3920754" y="4746235"/>
                <a:ext cx="302305" cy="404701"/>
              </a:xfrm>
              <a:custGeom>
                <a:avLst/>
                <a:gdLst>
                  <a:gd name="connsiteX0" fmla="*/ 301996 w 302305"/>
                  <a:gd name="connsiteY0" fmla="*/ 390 h 404701"/>
                  <a:gd name="connsiteX1" fmla="*/ 222621 w 302305"/>
                  <a:gd name="connsiteY1" fmla="*/ 70240 h 404701"/>
                  <a:gd name="connsiteX2" fmla="*/ 178171 w 302305"/>
                  <a:gd name="connsiteY2" fmla="*/ 152790 h 404701"/>
                  <a:gd name="connsiteX3" fmla="*/ 371 w 302305"/>
                  <a:gd name="connsiteY3" fmla="*/ 403615 h 404701"/>
                  <a:gd name="connsiteX4" fmla="*/ 130546 w 302305"/>
                  <a:gd name="connsiteY4" fmla="*/ 244865 h 404701"/>
                  <a:gd name="connsiteX5" fmla="*/ 98796 w 302305"/>
                  <a:gd name="connsiteY5" fmla="*/ 270265 h 404701"/>
                  <a:gd name="connsiteX6" fmla="*/ 190871 w 302305"/>
                  <a:gd name="connsiteY6" fmla="*/ 101990 h 404701"/>
                  <a:gd name="connsiteX7" fmla="*/ 301996 w 302305"/>
                  <a:gd name="connsiteY7" fmla="*/ 390 h 40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305" h="404701">
                    <a:moveTo>
                      <a:pt x="301996" y="390"/>
                    </a:moveTo>
                    <a:cubicBezTo>
                      <a:pt x="307288" y="-4902"/>
                      <a:pt x="243259" y="44840"/>
                      <a:pt x="222621" y="70240"/>
                    </a:cubicBezTo>
                    <a:cubicBezTo>
                      <a:pt x="201983" y="95640"/>
                      <a:pt x="215213" y="97228"/>
                      <a:pt x="178171" y="152790"/>
                    </a:cubicBezTo>
                    <a:cubicBezTo>
                      <a:pt x="141129" y="208353"/>
                      <a:pt x="8308" y="388269"/>
                      <a:pt x="371" y="403615"/>
                    </a:cubicBezTo>
                    <a:cubicBezTo>
                      <a:pt x="-7566" y="418961"/>
                      <a:pt x="114142" y="267090"/>
                      <a:pt x="130546" y="244865"/>
                    </a:cubicBezTo>
                    <a:cubicBezTo>
                      <a:pt x="146950" y="222640"/>
                      <a:pt x="88742" y="294077"/>
                      <a:pt x="98796" y="270265"/>
                    </a:cubicBezTo>
                    <a:cubicBezTo>
                      <a:pt x="108850" y="246453"/>
                      <a:pt x="156475" y="143794"/>
                      <a:pt x="190871" y="101990"/>
                    </a:cubicBezTo>
                    <a:cubicBezTo>
                      <a:pt x="225267" y="60186"/>
                      <a:pt x="296704" y="5682"/>
                      <a:pt x="301996" y="3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 301">
                <a:extLst>
                  <a:ext uri="{FF2B5EF4-FFF2-40B4-BE49-F238E27FC236}">
                    <a16:creationId xmlns:a16="http://schemas.microsoft.com/office/drawing/2014/main" id="{3C37341C-2162-45E0-37C5-B8DD772FDDD3}"/>
                  </a:ext>
                </a:extLst>
              </p:cNvPr>
              <p:cNvSpPr/>
              <p:nvPr/>
            </p:nvSpPr>
            <p:spPr>
              <a:xfrm>
                <a:off x="4227964" y="4733888"/>
                <a:ext cx="182821" cy="10629"/>
              </a:xfrm>
              <a:custGeom>
                <a:avLst/>
                <a:gdLst>
                  <a:gd name="connsiteX0" fmla="*/ 4311 w 182821"/>
                  <a:gd name="connsiteY0" fmla="*/ 6387 h 10629"/>
                  <a:gd name="connsiteX1" fmla="*/ 182111 w 182821"/>
                  <a:gd name="connsiteY1" fmla="*/ 37 h 10629"/>
                  <a:gd name="connsiteX2" fmla="*/ 64636 w 182821"/>
                  <a:gd name="connsiteY2" fmla="*/ 9562 h 10629"/>
                  <a:gd name="connsiteX3" fmla="*/ 4311 w 182821"/>
                  <a:gd name="connsiteY3" fmla="*/ 6387 h 1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21" h="10629">
                    <a:moveTo>
                      <a:pt x="4311" y="6387"/>
                    </a:moveTo>
                    <a:cubicBezTo>
                      <a:pt x="23890" y="4800"/>
                      <a:pt x="172057" y="-492"/>
                      <a:pt x="182111" y="37"/>
                    </a:cubicBezTo>
                    <a:cubicBezTo>
                      <a:pt x="192165" y="566"/>
                      <a:pt x="92682" y="6387"/>
                      <a:pt x="64636" y="9562"/>
                    </a:cubicBezTo>
                    <a:cubicBezTo>
                      <a:pt x="36590" y="12737"/>
                      <a:pt x="-15268" y="7974"/>
                      <a:pt x="4311" y="6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 302">
                <a:extLst>
                  <a:ext uri="{FF2B5EF4-FFF2-40B4-BE49-F238E27FC236}">
                    <a16:creationId xmlns:a16="http://schemas.microsoft.com/office/drawing/2014/main" id="{160A0B0F-BCA2-9F6F-C4E8-64033B36DD4A}"/>
                  </a:ext>
                </a:extLst>
              </p:cNvPr>
              <p:cNvSpPr/>
              <p:nvPr/>
            </p:nvSpPr>
            <p:spPr>
              <a:xfrm>
                <a:off x="4141729" y="4796644"/>
                <a:ext cx="65375" cy="185175"/>
              </a:xfrm>
              <a:custGeom>
                <a:avLst/>
                <a:gdLst>
                  <a:gd name="connsiteX0" fmla="*/ 65146 w 65375"/>
                  <a:gd name="connsiteY0" fmla="*/ 781 h 185175"/>
                  <a:gd name="connsiteX1" fmla="*/ 27046 w 65375"/>
                  <a:gd name="connsiteY1" fmla="*/ 48406 h 185175"/>
                  <a:gd name="connsiteX2" fmla="*/ 1646 w 65375"/>
                  <a:gd name="connsiteY2" fmla="*/ 184931 h 185175"/>
                  <a:gd name="connsiteX3" fmla="*/ 7996 w 65375"/>
                  <a:gd name="connsiteY3" fmla="*/ 80156 h 185175"/>
                  <a:gd name="connsiteX4" fmla="*/ 65146 w 65375"/>
                  <a:gd name="connsiteY4" fmla="*/ 781 h 18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375" h="185175">
                    <a:moveTo>
                      <a:pt x="65146" y="781"/>
                    </a:moveTo>
                    <a:cubicBezTo>
                      <a:pt x="68321" y="-4511"/>
                      <a:pt x="37629" y="17714"/>
                      <a:pt x="27046" y="48406"/>
                    </a:cubicBezTo>
                    <a:cubicBezTo>
                      <a:pt x="16463" y="79098"/>
                      <a:pt x="4821" y="179639"/>
                      <a:pt x="1646" y="184931"/>
                    </a:cubicBezTo>
                    <a:cubicBezTo>
                      <a:pt x="-1529" y="190223"/>
                      <a:pt x="-471" y="108202"/>
                      <a:pt x="7996" y="80156"/>
                    </a:cubicBezTo>
                    <a:cubicBezTo>
                      <a:pt x="16463" y="52110"/>
                      <a:pt x="61971" y="6073"/>
                      <a:pt x="65146" y="7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フリーフォーム 303">
                <a:extLst>
                  <a:ext uri="{FF2B5EF4-FFF2-40B4-BE49-F238E27FC236}">
                    <a16:creationId xmlns:a16="http://schemas.microsoft.com/office/drawing/2014/main" id="{EBE25E36-535B-4D31-C02E-C04F814F5E95}"/>
                  </a:ext>
                </a:extLst>
              </p:cNvPr>
              <p:cNvSpPr/>
              <p:nvPr/>
            </p:nvSpPr>
            <p:spPr>
              <a:xfrm>
                <a:off x="4156047" y="4895464"/>
                <a:ext cx="264298" cy="67376"/>
              </a:xfrm>
              <a:custGeom>
                <a:avLst/>
                <a:gdLst>
                  <a:gd name="connsiteX0" fmla="*/ 28 w 264298"/>
                  <a:gd name="connsiteY0" fmla="*/ 67061 h 67376"/>
                  <a:gd name="connsiteX1" fmla="*/ 104803 w 264298"/>
                  <a:gd name="connsiteY1" fmla="*/ 25786 h 67376"/>
                  <a:gd name="connsiteX2" fmla="*/ 263553 w 264298"/>
                  <a:gd name="connsiteY2" fmla="*/ 32136 h 67376"/>
                  <a:gd name="connsiteX3" fmla="*/ 165128 w 264298"/>
                  <a:gd name="connsiteY3" fmla="*/ 32136 h 67376"/>
                  <a:gd name="connsiteX4" fmla="*/ 181003 w 264298"/>
                  <a:gd name="connsiteY4" fmla="*/ 41661 h 67376"/>
                  <a:gd name="connsiteX5" fmla="*/ 95278 w 264298"/>
                  <a:gd name="connsiteY5" fmla="*/ 386 h 67376"/>
                  <a:gd name="connsiteX6" fmla="*/ 28 w 264298"/>
                  <a:gd name="connsiteY6" fmla="*/ 67061 h 67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298" h="67376">
                    <a:moveTo>
                      <a:pt x="28" y="67061"/>
                    </a:moveTo>
                    <a:cubicBezTo>
                      <a:pt x="1615" y="71294"/>
                      <a:pt x="60882" y="31607"/>
                      <a:pt x="104803" y="25786"/>
                    </a:cubicBezTo>
                    <a:cubicBezTo>
                      <a:pt x="148724" y="19965"/>
                      <a:pt x="253499" y="31078"/>
                      <a:pt x="263553" y="32136"/>
                    </a:cubicBezTo>
                    <a:cubicBezTo>
                      <a:pt x="273607" y="33194"/>
                      <a:pt x="178886" y="30549"/>
                      <a:pt x="165128" y="32136"/>
                    </a:cubicBezTo>
                    <a:cubicBezTo>
                      <a:pt x="151370" y="33723"/>
                      <a:pt x="192645" y="46953"/>
                      <a:pt x="181003" y="41661"/>
                    </a:cubicBezTo>
                    <a:cubicBezTo>
                      <a:pt x="169361" y="36369"/>
                      <a:pt x="125969" y="-4376"/>
                      <a:pt x="95278" y="386"/>
                    </a:cubicBezTo>
                    <a:cubicBezTo>
                      <a:pt x="64587" y="5148"/>
                      <a:pt x="-1559" y="62828"/>
                      <a:pt x="28" y="670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 304">
                <a:extLst>
                  <a:ext uri="{FF2B5EF4-FFF2-40B4-BE49-F238E27FC236}">
                    <a16:creationId xmlns:a16="http://schemas.microsoft.com/office/drawing/2014/main" id="{8F3F5B91-9C31-A9F4-359B-630CAB252FF6}"/>
                  </a:ext>
                </a:extLst>
              </p:cNvPr>
              <p:cNvSpPr/>
              <p:nvPr/>
            </p:nvSpPr>
            <p:spPr>
              <a:xfrm>
                <a:off x="4197350" y="4940936"/>
                <a:ext cx="184640" cy="40667"/>
              </a:xfrm>
              <a:custGeom>
                <a:avLst/>
                <a:gdLst>
                  <a:gd name="connsiteX0" fmla="*/ 0 w 184640"/>
                  <a:gd name="connsiteY0" fmla="*/ 37464 h 40667"/>
                  <a:gd name="connsiteX1" fmla="*/ 92075 w 184640"/>
                  <a:gd name="connsiteY1" fmla="*/ 12064 h 40667"/>
                  <a:gd name="connsiteX2" fmla="*/ 184150 w 184640"/>
                  <a:gd name="connsiteY2" fmla="*/ 40639 h 40667"/>
                  <a:gd name="connsiteX3" fmla="*/ 127000 w 184640"/>
                  <a:gd name="connsiteY3" fmla="*/ 5714 h 40667"/>
                  <a:gd name="connsiteX4" fmla="*/ 92075 w 184640"/>
                  <a:gd name="connsiteY4" fmla="*/ 2539 h 40667"/>
                  <a:gd name="connsiteX5" fmla="*/ 0 w 184640"/>
                  <a:gd name="connsiteY5" fmla="*/ 37464 h 40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640" h="40667">
                    <a:moveTo>
                      <a:pt x="0" y="37464"/>
                    </a:moveTo>
                    <a:cubicBezTo>
                      <a:pt x="0" y="39051"/>
                      <a:pt x="61383" y="11535"/>
                      <a:pt x="92075" y="12064"/>
                    </a:cubicBezTo>
                    <a:cubicBezTo>
                      <a:pt x="122767" y="12593"/>
                      <a:pt x="178329" y="41697"/>
                      <a:pt x="184150" y="40639"/>
                    </a:cubicBezTo>
                    <a:cubicBezTo>
                      <a:pt x="189971" y="39581"/>
                      <a:pt x="142346" y="12064"/>
                      <a:pt x="127000" y="5714"/>
                    </a:cubicBezTo>
                    <a:cubicBezTo>
                      <a:pt x="111654" y="-636"/>
                      <a:pt x="111654" y="-1694"/>
                      <a:pt x="92075" y="2539"/>
                    </a:cubicBezTo>
                    <a:cubicBezTo>
                      <a:pt x="72496" y="6772"/>
                      <a:pt x="0" y="35877"/>
                      <a:pt x="0" y="374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 305">
                <a:extLst>
                  <a:ext uri="{FF2B5EF4-FFF2-40B4-BE49-F238E27FC236}">
                    <a16:creationId xmlns:a16="http://schemas.microsoft.com/office/drawing/2014/main" id="{ED03AD4D-F10F-785B-C4E5-C60D04F2BB61}"/>
                  </a:ext>
                </a:extLst>
              </p:cNvPr>
              <p:cNvSpPr/>
              <p:nvPr/>
            </p:nvSpPr>
            <p:spPr>
              <a:xfrm>
                <a:off x="4158917" y="4973868"/>
                <a:ext cx="46713" cy="177457"/>
              </a:xfrm>
              <a:custGeom>
                <a:avLst/>
                <a:gdLst>
                  <a:gd name="connsiteX0" fmla="*/ 38433 w 46713"/>
                  <a:gd name="connsiteY0" fmla="*/ 1357 h 177457"/>
                  <a:gd name="connsiteX1" fmla="*/ 22558 w 46713"/>
                  <a:gd name="connsiteY1" fmla="*/ 68032 h 177457"/>
                  <a:gd name="connsiteX2" fmla="*/ 44783 w 46713"/>
                  <a:gd name="connsiteY2" fmla="*/ 172807 h 177457"/>
                  <a:gd name="connsiteX3" fmla="*/ 41608 w 46713"/>
                  <a:gd name="connsiteY3" fmla="*/ 150582 h 177457"/>
                  <a:gd name="connsiteX4" fmla="*/ 9858 w 46713"/>
                  <a:gd name="connsiteY4" fmla="*/ 74382 h 177457"/>
                  <a:gd name="connsiteX5" fmla="*/ 333 w 46713"/>
                  <a:gd name="connsiteY5" fmla="*/ 128357 h 177457"/>
                  <a:gd name="connsiteX6" fmla="*/ 38433 w 46713"/>
                  <a:gd name="connsiteY6" fmla="*/ 1357 h 17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13" h="177457">
                    <a:moveTo>
                      <a:pt x="38433" y="1357"/>
                    </a:moveTo>
                    <a:cubicBezTo>
                      <a:pt x="42137" y="-8697"/>
                      <a:pt x="21500" y="39457"/>
                      <a:pt x="22558" y="68032"/>
                    </a:cubicBezTo>
                    <a:cubicBezTo>
                      <a:pt x="23616" y="96607"/>
                      <a:pt x="44783" y="172807"/>
                      <a:pt x="44783" y="172807"/>
                    </a:cubicBezTo>
                    <a:cubicBezTo>
                      <a:pt x="47958" y="186565"/>
                      <a:pt x="47429" y="166986"/>
                      <a:pt x="41608" y="150582"/>
                    </a:cubicBezTo>
                    <a:cubicBezTo>
                      <a:pt x="35787" y="134178"/>
                      <a:pt x="16737" y="78086"/>
                      <a:pt x="9858" y="74382"/>
                    </a:cubicBezTo>
                    <a:cubicBezTo>
                      <a:pt x="2979" y="70678"/>
                      <a:pt x="-1254" y="135765"/>
                      <a:pt x="333" y="128357"/>
                    </a:cubicBezTo>
                    <a:cubicBezTo>
                      <a:pt x="1920" y="120949"/>
                      <a:pt x="34729" y="11411"/>
                      <a:pt x="38433" y="1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フリーフォーム 306">
                <a:extLst>
                  <a:ext uri="{FF2B5EF4-FFF2-40B4-BE49-F238E27FC236}">
                    <a16:creationId xmlns:a16="http://schemas.microsoft.com/office/drawing/2014/main" id="{D2E075D4-6705-9E11-A5A1-0A0D1666C7CD}"/>
                  </a:ext>
                </a:extLst>
              </p:cNvPr>
              <p:cNvSpPr/>
              <p:nvPr/>
            </p:nvSpPr>
            <p:spPr>
              <a:xfrm>
                <a:off x="4174129" y="5102937"/>
                <a:ext cx="641194" cy="152288"/>
              </a:xfrm>
              <a:custGeom>
                <a:avLst/>
                <a:gdLst>
                  <a:gd name="connsiteX0" fmla="*/ 4171 w 641194"/>
                  <a:gd name="connsiteY0" fmla="*/ 65963 h 152288"/>
                  <a:gd name="connsiteX1" fmla="*/ 210546 w 641194"/>
                  <a:gd name="connsiteY1" fmla="*/ 31038 h 152288"/>
                  <a:gd name="connsiteX2" fmla="*/ 423271 w 641194"/>
                  <a:gd name="connsiteY2" fmla="*/ 56438 h 152288"/>
                  <a:gd name="connsiteX3" fmla="*/ 639171 w 641194"/>
                  <a:gd name="connsiteY3" fmla="*/ 151688 h 152288"/>
                  <a:gd name="connsiteX4" fmla="*/ 289921 w 641194"/>
                  <a:gd name="connsiteY4" fmla="*/ 5638 h 152288"/>
                  <a:gd name="connsiteX5" fmla="*/ 407396 w 641194"/>
                  <a:gd name="connsiteY5" fmla="*/ 31038 h 152288"/>
                  <a:gd name="connsiteX6" fmla="*/ 4171 w 641194"/>
                  <a:gd name="connsiteY6" fmla="*/ 65963 h 15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194" h="152288">
                    <a:moveTo>
                      <a:pt x="4171" y="65963"/>
                    </a:moveTo>
                    <a:cubicBezTo>
                      <a:pt x="-28637" y="65963"/>
                      <a:pt x="140696" y="32625"/>
                      <a:pt x="210546" y="31038"/>
                    </a:cubicBezTo>
                    <a:cubicBezTo>
                      <a:pt x="280396" y="29450"/>
                      <a:pt x="351834" y="36330"/>
                      <a:pt x="423271" y="56438"/>
                    </a:cubicBezTo>
                    <a:cubicBezTo>
                      <a:pt x="494708" y="76546"/>
                      <a:pt x="661396" y="160155"/>
                      <a:pt x="639171" y="151688"/>
                    </a:cubicBezTo>
                    <a:cubicBezTo>
                      <a:pt x="616946" y="143221"/>
                      <a:pt x="328550" y="25746"/>
                      <a:pt x="289921" y="5638"/>
                    </a:cubicBezTo>
                    <a:cubicBezTo>
                      <a:pt x="251292" y="-14470"/>
                      <a:pt x="454492" y="25217"/>
                      <a:pt x="407396" y="31038"/>
                    </a:cubicBezTo>
                    <a:cubicBezTo>
                      <a:pt x="360300" y="36859"/>
                      <a:pt x="36979" y="65963"/>
                      <a:pt x="4171" y="659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フリーフォーム 307">
                <a:extLst>
                  <a:ext uri="{FF2B5EF4-FFF2-40B4-BE49-F238E27FC236}">
                    <a16:creationId xmlns:a16="http://schemas.microsoft.com/office/drawing/2014/main" id="{A05528B8-720C-0465-EDB8-977C89F41249}"/>
                  </a:ext>
                </a:extLst>
              </p:cNvPr>
              <p:cNvSpPr/>
              <p:nvPr/>
            </p:nvSpPr>
            <p:spPr>
              <a:xfrm>
                <a:off x="4419174" y="4619446"/>
                <a:ext cx="99035" cy="143208"/>
              </a:xfrm>
              <a:custGeom>
                <a:avLst/>
                <a:gdLst>
                  <a:gd name="connsiteX0" fmla="*/ 98851 w 99035"/>
                  <a:gd name="connsiteY0" fmla="*/ 179 h 143208"/>
                  <a:gd name="connsiteX1" fmla="*/ 25826 w 99035"/>
                  <a:gd name="connsiteY1" fmla="*/ 60504 h 143208"/>
                  <a:gd name="connsiteX2" fmla="*/ 54401 w 99035"/>
                  <a:gd name="connsiteY2" fmla="*/ 143054 h 143208"/>
                  <a:gd name="connsiteX3" fmla="*/ 426 w 99035"/>
                  <a:gd name="connsiteY3" fmla="*/ 79554 h 143208"/>
                  <a:gd name="connsiteX4" fmla="*/ 98851 w 99035"/>
                  <a:gd name="connsiteY4" fmla="*/ 179 h 143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35" h="143208">
                    <a:moveTo>
                      <a:pt x="98851" y="179"/>
                    </a:moveTo>
                    <a:cubicBezTo>
                      <a:pt x="103084" y="-2996"/>
                      <a:pt x="33234" y="36692"/>
                      <a:pt x="25826" y="60504"/>
                    </a:cubicBezTo>
                    <a:cubicBezTo>
                      <a:pt x="18418" y="84317"/>
                      <a:pt x="58634" y="139879"/>
                      <a:pt x="54401" y="143054"/>
                    </a:cubicBezTo>
                    <a:cubicBezTo>
                      <a:pt x="50168" y="146229"/>
                      <a:pt x="-5395" y="99662"/>
                      <a:pt x="426" y="79554"/>
                    </a:cubicBezTo>
                    <a:cubicBezTo>
                      <a:pt x="6247" y="59446"/>
                      <a:pt x="94618" y="3354"/>
                      <a:pt x="98851" y="1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 308">
                <a:extLst>
                  <a:ext uri="{FF2B5EF4-FFF2-40B4-BE49-F238E27FC236}">
                    <a16:creationId xmlns:a16="http://schemas.microsoft.com/office/drawing/2014/main" id="{6FE7429B-C989-54E9-4DDD-1E297E87D379}"/>
                  </a:ext>
                </a:extLst>
              </p:cNvPr>
              <p:cNvSpPr/>
              <p:nvPr/>
            </p:nvSpPr>
            <p:spPr>
              <a:xfrm>
                <a:off x="4648186" y="5206995"/>
                <a:ext cx="162154" cy="185018"/>
              </a:xfrm>
              <a:custGeom>
                <a:avLst/>
                <a:gdLst>
                  <a:gd name="connsiteX0" fmla="*/ 14 w 162154"/>
                  <a:gd name="connsiteY0" fmla="*/ 5 h 185018"/>
                  <a:gd name="connsiteX1" fmla="*/ 136539 w 162154"/>
                  <a:gd name="connsiteY1" fmla="*/ 66680 h 185018"/>
                  <a:gd name="connsiteX2" fmla="*/ 41289 w 162154"/>
                  <a:gd name="connsiteY2" fmla="*/ 184155 h 185018"/>
                  <a:gd name="connsiteX3" fmla="*/ 149239 w 162154"/>
                  <a:gd name="connsiteY3" fmla="*/ 117480 h 185018"/>
                  <a:gd name="connsiteX4" fmla="*/ 146064 w 162154"/>
                  <a:gd name="connsiteY4" fmla="*/ 69855 h 185018"/>
                  <a:gd name="connsiteX5" fmla="*/ 14 w 162154"/>
                  <a:gd name="connsiteY5" fmla="*/ 5 h 18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154" h="185018">
                    <a:moveTo>
                      <a:pt x="14" y="5"/>
                    </a:moveTo>
                    <a:cubicBezTo>
                      <a:pt x="-1573" y="-524"/>
                      <a:pt x="129660" y="35988"/>
                      <a:pt x="136539" y="66680"/>
                    </a:cubicBezTo>
                    <a:cubicBezTo>
                      <a:pt x="143418" y="97372"/>
                      <a:pt x="39172" y="175688"/>
                      <a:pt x="41289" y="184155"/>
                    </a:cubicBezTo>
                    <a:cubicBezTo>
                      <a:pt x="43406" y="192622"/>
                      <a:pt x="131777" y="136530"/>
                      <a:pt x="149239" y="117480"/>
                    </a:cubicBezTo>
                    <a:cubicBezTo>
                      <a:pt x="166701" y="98430"/>
                      <a:pt x="167230" y="88905"/>
                      <a:pt x="146064" y="69855"/>
                    </a:cubicBezTo>
                    <a:cubicBezTo>
                      <a:pt x="124898" y="50805"/>
                      <a:pt x="1601" y="534"/>
                      <a:pt x="14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フリーフォーム 309">
                <a:extLst>
                  <a:ext uri="{FF2B5EF4-FFF2-40B4-BE49-F238E27FC236}">
                    <a16:creationId xmlns:a16="http://schemas.microsoft.com/office/drawing/2014/main" id="{FB560659-20B7-DA24-B893-1191BACDA89F}"/>
                  </a:ext>
                </a:extLst>
              </p:cNvPr>
              <p:cNvSpPr/>
              <p:nvPr/>
            </p:nvSpPr>
            <p:spPr>
              <a:xfrm>
                <a:off x="4381718" y="5317671"/>
                <a:ext cx="341168" cy="52400"/>
              </a:xfrm>
              <a:custGeom>
                <a:avLst/>
                <a:gdLst>
                  <a:gd name="connsiteX0" fmla="*/ 2957 w 341168"/>
                  <a:gd name="connsiteY0" fmla="*/ 454 h 52400"/>
                  <a:gd name="connsiteX1" fmla="*/ 250607 w 341168"/>
                  <a:gd name="connsiteY1" fmla="*/ 6804 h 52400"/>
                  <a:gd name="connsiteX2" fmla="*/ 183932 w 341168"/>
                  <a:gd name="connsiteY2" fmla="*/ 16329 h 52400"/>
                  <a:gd name="connsiteX3" fmla="*/ 285532 w 341168"/>
                  <a:gd name="connsiteY3" fmla="*/ 16329 h 52400"/>
                  <a:gd name="connsiteX4" fmla="*/ 339507 w 341168"/>
                  <a:gd name="connsiteY4" fmla="*/ 51254 h 52400"/>
                  <a:gd name="connsiteX5" fmla="*/ 307757 w 341168"/>
                  <a:gd name="connsiteY5" fmla="*/ 41729 h 52400"/>
                  <a:gd name="connsiteX6" fmla="*/ 123607 w 341168"/>
                  <a:gd name="connsiteY6" fmla="*/ 19504 h 52400"/>
                  <a:gd name="connsiteX7" fmla="*/ 2957 w 341168"/>
                  <a:gd name="connsiteY7" fmla="*/ 454 h 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1168" h="52400">
                    <a:moveTo>
                      <a:pt x="2957" y="454"/>
                    </a:moveTo>
                    <a:cubicBezTo>
                      <a:pt x="24124" y="-1663"/>
                      <a:pt x="220445" y="4158"/>
                      <a:pt x="250607" y="6804"/>
                    </a:cubicBezTo>
                    <a:cubicBezTo>
                      <a:pt x="280769" y="9450"/>
                      <a:pt x="178111" y="14742"/>
                      <a:pt x="183932" y="16329"/>
                    </a:cubicBezTo>
                    <a:cubicBezTo>
                      <a:pt x="189753" y="17917"/>
                      <a:pt x="259603" y="10508"/>
                      <a:pt x="285532" y="16329"/>
                    </a:cubicBezTo>
                    <a:cubicBezTo>
                      <a:pt x="311461" y="22150"/>
                      <a:pt x="335803" y="47021"/>
                      <a:pt x="339507" y="51254"/>
                    </a:cubicBezTo>
                    <a:cubicBezTo>
                      <a:pt x="343211" y="55487"/>
                      <a:pt x="343740" y="47021"/>
                      <a:pt x="307757" y="41729"/>
                    </a:cubicBezTo>
                    <a:cubicBezTo>
                      <a:pt x="271774" y="36437"/>
                      <a:pt x="167528" y="26383"/>
                      <a:pt x="123607" y="19504"/>
                    </a:cubicBezTo>
                    <a:cubicBezTo>
                      <a:pt x="79686" y="12625"/>
                      <a:pt x="-18210" y="2571"/>
                      <a:pt x="2957" y="4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 310">
                <a:extLst>
                  <a:ext uri="{FF2B5EF4-FFF2-40B4-BE49-F238E27FC236}">
                    <a16:creationId xmlns:a16="http://schemas.microsoft.com/office/drawing/2014/main" id="{E18C7529-37E0-42FF-1850-00807E671D37}"/>
                  </a:ext>
                </a:extLst>
              </p:cNvPr>
              <p:cNvSpPr/>
              <p:nvPr/>
            </p:nvSpPr>
            <p:spPr>
              <a:xfrm>
                <a:off x="4555538" y="5356137"/>
                <a:ext cx="144081" cy="168744"/>
              </a:xfrm>
              <a:custGeom>
                <a:avLst/>
                <a:gdLst>
                  <a:gd name="connsiteX0" fmla="*/ 121237 w 144081"/>
                  <a:gd name="connsiteY0" fmla="*/ 88 h 168744"/>
                  <a:gd name="connsiteX1" fmla="*/ 137112 w 144081"/>
                  <a:gd name="connsiteY1" fmla="*/ 82638 h 168744"/>
                  <a:gd name="connsiteX2" fmla="*/ 587 w 144081"/>
                  <a:gd name="connsiteY2" fmla="*/ 168363 h 168744"/>
                  <a:gd name="connsiteX3" fmla="*/ 86312 w 144081"/>
                  <a:gd name="connsiteY3" fmla="*/ 114388 h 168744"/>
                  <a:gd name="connsiteX4" fmla="*/ 51387 w 144081"/>
                  <a:gd name="connsiteY4" fmla="*/ 120738 h 168744"/>
                  <a:gd name="connsiteX5" fmla="*/ 95837 w 144081"/>
                  <a:gd name="connsiteY5" fmla="*/ 98513 h 168744"/>
                  <a:gd name="connsiteX6" fmla="*/ 121237 w 144081"/>
                  <a:gd name="connsiteY6" fmla="*/ 88 h 16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081" h="168744">
                    <a:moveTo>
                      <a:pt x="121237" y="88"/>
                    </a:moveTo>
                    <a:cubicBezTo>
                      <a:pt x="128116" y="-2558"/>
                      <a:pt x="157220" y="54592"/>
                      <a:pt x="137112" y="82638"/>
                    </a:cubicBezTo>
                    <a:cubicBezTo>
                      <a:pt x="117004" y="110684"/>
                      <a:pt x="587" y="168363"/>
                      <a:pt x="587" y="168363"/>
                    </a:cubicBezTo>
                    <a:cubicBezTo>
                      <a:pt x="-7880" y="173655"/>
                      <a:pt x="77845" y="122326"/>
                      <a:pt x="86312" y="114388"/>
                    </a:cubicBezTo>
                    <a:cubicBezTo>
                      <a:pt x="94779" y="106451"/>
                      <a:pt x="49799" y="123384"/>
                      <a:pt x="51387" y="120738"/>
                    </a:cubicBezTo>
                    <a:cubicBezTo>
                      <a:pt x="52974" y="118092"/>
                      <a:pt x="83666" y="113330"/>
                      <a:pt x="95837" y="98513"/>
                    </a:cubicBezTo>
                    <a:cubicBezTo>
                      <a:pt x="108008" y="83696"/>
                      <a:pt x="114358" y="2734"/>
                      <a:pt x="121237" y="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 311">
                <a:extLst>
                  <a:ext uri="{FF2B5EF4-FFF2-40B4-BE49-F238E27FC236}">
                    <a16:creationId xmlns:a16="http://schemas.microsoft.com/office/drawing/2014/main" id="{1C688DC3-2077-B624-0779-96DCD2EE53CA}"/>
                  </a:ext>
                </a:extLst>
              </p:cNvPr>
              <p:cNvSpPr/>
              <p:nvPr/>
            </p:nvSpPr>
            <p:spPr>
              <a:xfrm>
                <a:off x="4171794" y="5490613"/>
                <a:ext cx="480395" cy="78508"/>
              </a:xfrm>
              <a:custGeom>
                <a:avLst/>
                <a:gdLst>
                  <a:gd name="connsiteX0" fmla="*/ 156 w 480395"/>
                  <a:gd name="connsiteY0" fmla="*/ 78337 h 78508"/>
                  <a:gd name="connsiteX1" fmla="*/ 238281 w 480395"/>
                  <a:gd name="connsiteY1" fmla="*/ 24362 h 78508"/>
                  <a:gd name="connsiteX2" fmla="*/ 152556 w 480395"/>
                  <a:gd name="connsiteY2" fmla="*/ 43412 h 78508"/>
                  <a:gd name="connsiteX3" fmla="*/ 330356 w 480395"/>
                  <a:gd name="connsiteY3" fmla="*/ 21187 h 78508"/>
                  <a:gd name="connsiteX4" fmla="*/ 260506 w 480395"/>
                  <a:gd name="connsiteY4" fmla="*/ 33887 h 78508"/>
                  <a:gd name="connsiteX5" fmla="*/ 479581 w 480395"/>
                  <a:gd name="connsiteY5" fmla="*/ 30712 h 78508"/>
                  <a:gd name="connsiteX6" fmla="*/ 327181 w 480395"/>
                  <a:gd name="connsiteY6" fmla="*/ 2137 h 78508"/>
                  <a:gd name="connsiteX7" fmla="*/ 130331 w 480395"/>
                  <a:gd name="connsiteY7" fmla="*/ 18012 h 78508"/>
                  <a:gd name="connsiteX8" fmla="*/ 200181 w 480395"/>
                  <a:gd name="connsiteY8" fmla="*/ 2137 h 78508"/>
                  <a:gd name="connsiteX9" fmla="*/ 156 w 480395"/>
                  <a:gd name="connsiteY9" fmla="*/ 78337 h 7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0395" h="78508">
                    <a:moveTo>
                      <a:pt x="156" y="78337"/>
                    </a:moveTo>
                    <a:cubicBezTo>
                      <a:pt x="6506" y="82041"/>
                      <a:pt x="238281" y="24362"/>
                      <a:pt x="238281" y="24362"/>
                    </a:cubicBezTo>
                    <a:cubicBezTo>
                      <a:pt x="263681" y="18541"/>
                      <a:pt x="137210" y="43941"/>
                      <a:pt x="152556" y="43412"/>
                    </a:cubicBezTo>
                    <a:cubicBezTo>
                      <a:pt x="167902" y="42883"/>
                      <a:pt x="312364" y="22774"/>
                      <a:pt x="330356" y="21187"/>
                    </a:cubicBezTo>
                    <a:cubicBezTo>
                      <a:pt x="348348" y="19599"/>
                      <a:pt x="235635" y="32299"/>
                      <a:pt x="260506" y="33887"/>
                    </a:cubicBezTo>
                    <a:cubicBezTo>
                      <a:pt x="285377" y="35474"/>
                      <a:pt x="468469" y="36004"/>
                      <a:pt x="479581" y="30712"/>
                    </a:cubicBezTo>
                    <a:cubicBezTo>
                      <a:pt x="490694" y="25420"/>
                      <a:pt x="385389" y="4254"/>
                      <a:pt x="327181" y="2137"/>
                    </a:cubicBezTo>
                    <a:cubicBezTo>
                      <a:pt x="268973" y="20"/>
                      <a:pt x="151498" y="18012"/>
                      <a:pt x="130331" y="18012"/>
                    </a:cubicBezTo>
                    <a:cubicBezTo>
                      <a:pt x="109164" y="18012"/>
                      <a:pt x="217114" y="-7388"/>
                      <a:pt x="200181" y="2137"/>
                    </a:cubicBezTo>
                    <a:cubicBezTo>
                      <a:pt x="183248" y="11662"/>
                      <a:pt x="-6194" y="74633"/>
                      <a:pt x="156" y="783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 312">
                <a:extLst>
                  <a:ext uri="{FF2B5EF4-FFF2-40B4-BE49-F238E27FC236}">
                    <a16:creationId xmlns:a16="http://schemas.microsoft.com/office/drawing/2014/main" id="{2F7EDE18-D8E7-5BC3-4613-6C65C1E53E2B}"/>
                  </a:ext>
                </a:extLst>
              </p:cNvPr>
              <p:cNvSpPr/>
              <p:nvPr/>
            </p:nvSpPr>
            <p:spPr>
              <a:xfrm>
                <a:off x="4155946" y="5165363"/>
                <a:ext cx="106557" cy="194040"/>
              </a:xfrm>
              <a:custGeom>
                <a:avLst/>
                <a:gdLst>
                  <a:gd name="connsiteX0" fmla="*/ 129 w 106557"/>
                  <a:gd name="connsiteY0" fmla="*/ 362 h 194040"/>
                  <a:gd name="connsiteX1" fmla="*/ 76329 w 106557"/>
                  <a:gd name="connsiteY1" fmla="*/ 105137 h 194040"/>
                  <a:gd name="connsiteX2" fmla="*/ 16004 w 106557"/>
                  <a:gd name="connsiteY2" fmla="*/ 194037 h 194040"/>
                  <a:gd name="connsiteX3" fmla="*/ 95379 w 106557"/>
                  <a:gd name="connsiteY3" fmla="*/ 101962 h 194040"/>
                  <a:gd name="connsiteX4" fmla="*/ 98554 w 106557"/>
                  <a:gd name="connsiteY4" fmla="*/ 143237 h 194040"/>
                  <a:gd name="connsiteX5" fmla="*/ 129 w 106557"/>
                  <a:gd name="connsiteY5" fmla="*/ 362 h 19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57" h="194040">
                    <a:moveTo>
                      <a:pt x="129" y="362"/>
                    </a:moveTo>
                    <a:cubicBezTo>
                      <a:pt x="-3575" y="-5988"/>
                      <a:pt x="73683" y="72858"/>
                      <a:pt x="76329" y="105137"/>
                    </a:cubicBezTo>
                    <a:cubicBezTo>
                      <a:pt x="78975" y="137416"/>
                      <a:pt x="12829" y="194566"/>
                      <a:pt x="16004" y="194037"/>
                    </a:cubicBezTo>
                    <a:cubicBezTo>
                      <a:pt x="19179" y="193508"/>
                      <a:pt x="81621" y="110429"/>
                      <a:pt x="95379" y="101962"/>
                    </a:cubicBezTo>
                    <a:cubicBezTo>
                      <a:pt x="109137" y="93495"/>
                      <a:pt x="110196" y="158053"/>
                      <a:pt x="98554" y="143237"/>
                    </a:cubicBezTo>
                    <a:cubicBezTo>
                      <a:pt x="86912" y="128421"/>
                      <a:pt x="3833" y="6712"/>
                      <a:pt x="129" y="3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 313">
                <a:extLst>
                  <a:ext uri="{FF2B5EF4-FFF2-40B4-BE49-F238E27FC236}">
                    <a16:creationId xmlns:a16="http://schemas.microsoft.com/office/drawing/2014/main" id="{094CCCCF-E2CE-97E7-CFBB-EB1E473E98B5}"/>
                  </a:ext>
                </a:extLst>
              </p:cNvPr>
              <p:cNvSpPr/>
              <p:nvPr/>
            </p:nvSpPr>
            <p:spPr>
              <a:xfrm>
                <a:off x="4141413" y="5295816"/>
                <a:ext cx="116613" cy="238209"/>
              </a:xfrm>
              <a:custGeom>
                <a:avLst/>
                <a:gdLst>
                  <a:gd name="connsiteX0" fmla="*/ 43237 w 116613"/>
                  <a:gd name="connsiteY0" fmla="*/ 84 h 238209"/>
                  <a:gd name="connsiteX1" fmla="*/ 33712 w 116613"/>
                  <a:gd name="connsiteY1" fmla="*/ 152484 h 238209"/>
                  <a:gd name="connsiteX2" fmla="*/ 40062 w 116613"/>
                  <a:gd name="connsiteY2" fmla="*/ 168359 h 238209"/>
                  <a:gd name="connsiteX3" fmla="*/ 116262 w 116613"/>
                  <a:gd name="connsiteY3" fmla="*/ 238209 h 238209"/>
                  <a:gd name="connsiteX4" fmla="*/ 5137 w 116613"/>
                  <a:gd name="connsiteY4" fmla="*/ 168359 h 238209"/>
                  <a:gd name="connsiteX5" fmla="*/ 21012 w 116613"/>
                  <a:gd name="connsiteY5" fmla="*/ 177884 h 238209"/>
                  <a:gd name="connsiteX6" fmla="*/ 43237 w 116613"/>
                  <a:gd name="connsiteY6" fmla="*/ 84 h 2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613" h="238209">
                    <a:moveTo>
                      <a:pt x="43237" y="84"/>
                    </a:moveTo>
                    <a:cubicBezTo>
                      <a:pt x="45354" y="-4149"/>
                      <a:pt x="33712" y="152484"/>
                      <a:pt x="33712" y="152484"/>
                    </a:cubicBezTo>
                    <a:cubicBezTo>
                      <a:pt x="33183" y="180530"/>
                      <a:pt x="26304" y="154071"/>
                      <a:pt x="40062" y="168359"/>
                    </a:cubicBezTo>
                    <a:cubicBezTo>
                      <a:pt x="53820" y="182647"/>
                      <a:pt x="122083" y="238209"/>
                      <a:pt x="116262" y="238209"/>
                    </a:cubicBezTo>
                    <a:cubicBezTo>
                      <a:pt x="110441" y="238209"/>
                      <a:pt x="21012" y="178413"/>
                      <a:pt x="5137" y="168359"/>
                    </a:cubicBezTo>
                    <a:cubicBezTo>
                      <a:pt x="-10738" y="158305"/>
                      <a:pt x="14662" y="202226"/>
                      <a:pt x="21012" y="177884"/>
                    </a:cubicBezTo>
                    <a:cubicBezTo>
                      <a:pt x="27362" y="153542"/>
                      <a:pt x="41120" y="4317"/>
                      <a:pt x="43237" y="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 314">
                <a:extLst>
                  <a:ext uri="{FF2B5EF4-FFF2-40B4-BE49-F238E27FC236}">
                    <a16:creationId xmlns:a16="http://schemas.microsoft.com/office/drawing/2014/main" id="{CB5963ED-7E58-D8B3-BBDA-DA3429AFE8DD}"/>
                  </a:ext>
                </a:extLst>
              </p:cNvPr>
              <p:cNvSpPr/>
              <p:nvPr/>
            </p:nvSpPr>
            <p:spPr>
              <a:xfrm>
                <a:off x="3996886" y="5523007"/>
                <a:ext cx="452012" cy="245968"/>
              </a:xfrm>
              <a:custGeom>
                <a:avLst/>
                <a:gdLst>
                  <a:gd name="connsiteX0" fmla="*/ 451289 w 452012"/>
                  <a:gd name="connsiteY0" fmla="*/ 1493 h 245968"/>
                  <a:gd name="connsiteX1" fmla="*/ 235389 w 452012"/>
                  <a:gd name="connsiteY1" fmla="*/ 153893 h 245968"/>
                  <a:gd name="connsiteX2" fmla="*/ 286189 w 452012"/>
                  <a:gd name="connsiteY2" fmla="*/ 118968 h 245968"/>
                  <a:gd name="connsiteX3" fmla="*/ 225864 w 452012"/>
                  <a:gd name="connsiteY3" fmla="*/ 182468 h 245968"/>
                  <a:gd name="connsiteX4" fmla="*/ 149664 w 452012"/>
                  <a:gd name="connsiteY4" fmla="*/ 204693 h 245968"/>
                  <a:gd name="connsiteX5" fmla="*/ 439 w 452012"/>
                  <a:gd name="connsiteY5" fmla="*/ 195168 h 245968"/>
                  <a:gd name="connsiteX6" fmla="*/ 102039 w 452012"/>
                  <a:gd name="connsiteY6" fmla="*/ 198343 h 245968"/>
                  <a:gd name="connsiteX7" fmla="*/ 44889 w 452012"/>
                  <a:gd name="connsiteY7" fmla="*/ 245968 h 245968"/>
                  <a:gd name="connsiteX8" fmla="*/ 171889 w 452012"/>
                  <a:gd name="connsiteY8" fmla="*/ 198343 h 245968"/>
                  <a:gd name="connsiteX9" fmla="*/ 171889 w 452012"/>
                  <a:gd name="connsiteY9" fmla="*/ 201518 h 245968"/>
                  <a:gd name="connsiteX10" fmla="*/ 270314 w 452012"/>
                  <a:gd name="connsiteY10" fmla="*/ 125318 h 245968"/>
                  <a:gd name="connsiteX11" fmla="*/ 257614 w 452012"/>
                  <a:gd name="connsiteY11" fmla="*/ 125318 h 245968"/>
                  <a:gd name="connsiteX12" fmla="*/ 305239 w 452012"/>
                  <a:gd name="connsiteY12" fmla="*/ 77693 h 245968"/>
                  <a:gd name="connsiteX13" fmla="*/ 451289 w 452012"/>
                  <a:gd name="connsiteY13" fmla="*/ 1493 h 2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012" h="245968">
                    <a:moveTo>
                      <a:pt x="451289" y="1493"/>
                    </a:moveTo>
                    <a:cubicBezTo>
                      <a:pt x="439647" y="14193"/>
                      <a:pt x="262906" y="134314"/>
                      <a:pt x="235389" y="153893"/>
                    </a:cubicBezTo>
                    <a:cubicBezTo>
                      <a:pt x="207872" y="173472"/>
                      <a:pt x="287776" y="114206"/>
                      <a:pt x="286189" y="118968"/>
                    </a:cubicBezTo>
                    <a:cubicBezTo>
                      <a:pt x="284602" y="123730"/>
                      <a:pt x="248618" y="168181"/>
                      <a:pt x="225864" y="182468"/>
                    </a:cubicBezTo>
                    <a:cubicBezTo>
                      <a:pt x="203110" y="196756"/>
                      <a:pt x="187235" y="202576"/>
                      <a:pt x="149664" y="204693"/>
                    </a:cubicBezTo>
                    <a:lnTo>
                      <a:pt x="439" y="195168"/>
                    </a:lnTo>
                    <a:cubicBezTo>
                      <a:pt x="-7498" y="194110"/>
                      <a:pt x="94631" y="189876"/>
                      <a:pt x="102039" y="198343"/>
                    </a:cubicBezTo>
                    <a:cubicBezTo>
                      <a:pt x="109447" y="206810"/>
                      <a:pt x="33247" y="245968"/>
                      <a:pt x="44889" y="245968"/>
                    </a:cubicBezTo>
                    <a:cubicBezTo>
                      <a:pt x="56531" y="245968"/>
                      <a:pt x="171889" y="198343"/>
                      <a:pt x="171889" y="198343"/>
                    </a:cubicBezTo>
                    <a:cubicBezTo>
                      <a:pt x="193056" y="190935"/>
                      <a:pt x="155485" y="213689"/>
                      <a:pt x="171889" y="201518"/>
                    </a:cubicBezTo>
                    <a:cubicBezTo>
                      <a:pt x="188293" y="189347"/>
                      <a:pt x="256026" y="138018"/>
                      <a:pt x="270314" y="125318"/>
                    </a:cubicBezTo>
                    <a:cubicBezTo>
                      <a:pt x="284601" y="112618"/>
                      <a:pt x="251793" y="133255"/>
                      <a:pt x="257614" y="125318"/>
                    </a:cubicBezTo>
                    <a:cubicBezTo>
                      <a:pt x="263435" y="117381"/>
                      <a:pt x="279839" y="94626"/>
                      <a:pt x="305239" y="77693"/>
                    </a:cubicBezTo>
                    <a:cubicBezTo>
                      <a:pt x="330639" y="60760"/>
                      <a:pt x="462931" y="-11207"/>
                      <a:pt x="451289" y="14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 315">
                <a:extLst>
                  <a:ext uri="{FF2B5EF4-FFF2-40B4-BE49-F238E27FC236}">
                    <a16:creationId xmlns:a16="http://schemas.microsoft.com/office/drawing/2014/main" id="{37C38C81-DFD6-15CB-87E5-6865C85093E2}"/>
                  </a:ext>
                </a:extLst>
              </p:cNvPr>
              <p:cNvSpPr/>
              <p:nvPr/>
            </p:nvSpPr>
            <p:spPr>
              <a:xfrm>
                <a:off x="3945714" y="4933692"/>
                <a:ext cx="191315" cy="394573"/>
              </a:xfrm>
              <a:custGeom>
                <a:avLst/>
                <a:gdLst>
                  <a:gd name="connsiteX0" fmla="*/ 191311 w 191315"/>
                  <a:gd name="connsiteY0" fmla="*/ 258 h 394573"/>
                  <a:gd name="connsiteX1" fmla="*/ 143686 w 191315"/>
                  <a:gd name="connsiteY1" fmla="*/ 162183 h 394573"/>
                  <a:gd name="connsiteX2" fmla="*/ 134161 w 191315"/>
                  <a:gd name="connsiteY2" fmla="*/ 219333 h 394573"/>
                  <a:gd name="connsiteX3" fmla="*/ 67486 w 191315"/>
                  <a:gd name="connsiteY3" fmla="*/ 301883 h 394573"/>
                  <a:gd name="connsiteX4" fmla="*/ 811 w 191315"/>
                  <a:gd name="connsiteY4" fmla="*/ 393958 h 394573"/>
                  <a:gd name="connsiteX5" fmla="*/ 115111 w 191315"/>
                  <a:gd name="connsiteY5" fmla="*/ 254258 h 394573"/>
                  <a:gd name="connsiteX6" fmla="*/ 162736 w 191315"/>
                  <a:gd name="connsiteY6" fmla="*/ 232033 h 394573"/>
                  <a:gd name="connsiteX7" fmla="*/ 146861 w 191315"/>
                  <a:gd name="connsiteY7" fmla="*/ 203458 h 394573"/>
                  <a:gd name="connsiteX8" fmla="*/ 191311 w 191315"/>
                  <a:gd name="connsiteY8" fmla="*/ 258 h 39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315" h="394573">
                    <a:moveTo>
                      <a:pt x="191311" y="258"/>
                    </a:moveTo>
                    <a:cubicBezTo>
                      <a:pt x="190782" y="-6621"/>
                      <a:pt x="153211" y="125671"/>
                      <a:pt x="143686" y="162183"/>
                    </a:cubicBezTo>
                    <a:cubicBezTo>
                      <a:pt x="134161" y="198695"/>
                      <a:pt x="146861" y="196050"/>
                      <a:pt x="134161" y="219333"/>
                    </a:cubicBezTo>
                    <a:cubicBezTo>
                      <a:pt x="121461" y="242616"/>
                      <a:pt x="89711" y="272779"/>
                      <a:pt x="67486" y="301883"/>
                    </a:cubicBezTo>
                    <a:cubicBezTo>
                      <a:pt x="45261" y="330987"/>
                      <a:pt x="-7126" y="401895"/>
                      <a:pt x="811" y="393958"/>
                    </a:cubicBezTo>
                    <a:cubicBezTo>
                      <a:pt x="8748" y="386021"/>
                      <a:pt x="88124" y="281245"/>
                      <a:pt x="115111" y="254258"/>
                    </a:cubicBezTo>
                    <a:cubicBezTo>
                      <a:pt x="142098" y="227271"/>
                      <a:pt x="157444" y="240500"/>
                      <a:pt x="162736" y="232033"/>
                    </a:cubicBezTo>
                    <a:cubicBezTo>
                      <a:pt x="168028" y="223566"/>
                      <a:pt x="143686" y="236795"/>
                      <a:pt x="146861" y="203458"/>
                    </a:cubicBezTo>
                    <a:cubicBezTo>
                      <a:pt x="150036" y="170121"/>
                      <a:pt x="191840" y="7137"/>
                      <a:pt x="191311" y="2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 316">
                <a:extLst>
                  <a:ext uri="{FF2B5EF4-FFF2-40B4-BE49-F238E27FC236}">
                    <a16:creationId xmlns:a16="http://schemas.microsoft.com/office/drawing/2014/main" id="{98AF3BCB-8D22-C421-058B-1ACA2056A8DB}"/>
                  </a:ext>
                </a:extLst>
              </p:cNvPr>
              <p:cNvSpPr/>
              <p:nvPr/>
            </p:nvSpPr>
            <p:spPr>
              <a:xfrm>
                <a:off x="3987798" y="5172061"/>
                <a:ext cx="180981" cy="317537"/>
              </a:xfrm>
              <a:custGeom>
                <a:avLst/>
                <a:gdLst>
                  <a:gd name="connsiteX0" fmla="*/ 180977 w 180981"/>
                  <a:gd name="connsiteY0" fmla="*/ 14 h 317537"/>
                  <a:gd name="connsiteX1" fmla="*/ 107952 w 180981"/>
                  <a:gd name="connsiteY1" fmla="*/ 187339 h 317537"/>
                  <a:gd name="connsiteX2" fmla="*/ 2 w 180981"/>
                  <a:gd name="connsiteY2" fmla="*/ 317514 h 317537"/>
                  <a:gd name="connsiteX3" fmla="*/ 104777 w 180981"/>
                  <a:gd name="connsiteY3" fmla="*/ 177814 h 317537"/>
                  <a:gd name="connsiteX4" fmla="*/ 180977 w 180981"/>
                  <a:gd name="connsiteY4" fmla="*/ 14 h 31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81" h="317537">
                    <a:moveTo>
                      <a:pt x="180977" y="14"/>
                    </a:moveTo>
                    <a:cubicBezTo>
                      <a:pt x="181506" y="1601"/>
                      <a:pt x="138114" y="134422"/>
                      <a:pt x="107952" y="187339"/>
                    </a:cubicBezTo>
                    <a:cubicBezTo>
                      <a:pt x="77789" y="240256"/>
                      <a:pt x="531" y="319101"/>
                      <a:pt x="2" y="317514"/>
                    </a:cubicBezTo>
                    <a:cubicBezTo>
                      <a:pt x="-527" y="315927"/>
                      <a:pt x="76202" y="224910"/>
                      <a:pt x="104777" y="177814"/>
                    </a:cubicBezTo>
                    <a:cubicBezTo>
                      <a:pt x="133352" y="130718"/>
                      <a:pt x="180448" y="-1573"/>
                      <a:pt x="180977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 317">
                <a:extLst>
                  <a:ext uri="{FF2B5EF4-FFF2-40B4-BE49-F238E27FC236}">
                    <a16:creationId xmlns:a16="http://schemas.microsoft.com/office/drawing/2014/main" id="{C14121F9-BC0B-6767-51F2-F9029B2BBB8B}"/>
                  </a:ext>
                </a:extLst>
              </p:cNvPr>
              <p:cNvSpPr/>
              <p:nvPr/>
            </p:nvSpPr>
            <p:spPr>
              <a:xfrm>
                <a:off x="3962400" y="5139456"/>
                <a:ext cx="187505" cy="305677"/>
              </a:xfrm>
              <a:custGeom>
                <a:avLst/>
                <a:gdLst>
                  <a:gd name="connsiteX0" fmla="*/ 187325 w 187505"/>
                  <a:gd name="connsiteY0" fmla="*/ 869 h 305677"/>
                  <a:gd name="connsiteX1" fmla="*/ 123825 w 187505"/>
                  <a:gd name="connsiteY1" fmla="*/ 99294 h 305677"/>
                  <a:gd name="connsiteX2" fmla="*/ 111125 w 187505"/>
                  <a:gd name="connsiteY2" fmla="*/ 172319 h 305677"/>
                  <a:gd name="connsiteX3" fmla="*/ 0 w 187505"/>
                  <a:gd name="connsiteY3" fmla="*/ 305669 h 305677"/>
                  <a:gd name="connsiteX4" fmla="*/ 111125 w 187505"/>
                  <a:gd name="connsiteY4" fmla="*/ 165969 h 305677"/>
                  <a:gd name="connsiteX5" fmla="*/ 101600 w 187505"/>
                  <a:gd name="connsiteY5" fmla="*/ 159619 h 305677"/>
                  <a:gd name="connsiteX6" fmla="*/ 187325 w 187505"/>
                  <a:gd name="connsiteY6" fmla="*/ 869 h 30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505" h="305677">
                    <a:moveTo>
                      <a:pt x="187325" y="869"/>
                    </a:moveTo>
                    <a:cubicBezTo>
                      <a:pt x="191029" y="-9185"/>
                      <a:pt x="136525" y="70719"/>
                      <a:pt x="123825" y="99294"/>
                    </a:cubicBezTo>
                    <a:cubicBezTo>
                      <a:pt x="111125" y="127869"/>
                      <a:pt x="131762" y="137923"/>
                      <a:pt x="111125" y="172319"/>
                    </a:cubicBezTo>
                    <a:cubicBezTo>
                      <a:pt x="90488" y="206715"/>
                      <a:pt x="0" y="306727"/>
                      <a:pt x="0" y="305669"/>
                    </a:cubicBezTo>
                    <a:cubicBezTo>
                      <a:pt x="0" y="304611"/>
                      <a:pt x="111125" y="165969"/>
                      <a:pt x="111125" y="165969"/>
                    </a:cubicBezTo>
                    <a:cubicBezTo>
                      <a:pt x="128058" y="141627"/>
                      <a:pt x="89958" y="180786"/>
                      <a:pt x="101600" y="159619"/>
                    </a:cubicBezTo>
                    <a:cubicBezTo>
                      <a:pt x="113242" y="138452"/>
                      <a:pt x="183621" y="10923"/>
                      <a:pt x="187325" y="8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 318">
                <a:extLst>
                  <a:ext uri="{FF2B5EF4-FFF2-40B4-BE49-F238E27FC236}">
                    <a16:creationId xmlns:a16="http://schemas.microsoft.com/office/drawing/2014/main" id="{89D62848-23F4-A9F3-0994-817D3B990F27}"/>
                  </a:ext>
                </a:extLst>
              </p:cNvPr>
              <p:cNvSpPr/>
              <p:nvPr/>
            </p:nvSpPr>
            <p:spPr>
              <a:xfrm>
                <a:off x="4221896" y="5011427"/>
                <a:ext cx="146939" cy="56202"/>
              </a:xfrm>
              <a:custGeom>
                <a:avLst/>
                <a:gdLst>
                  <a:gd name="connsiteX0" fmla="*/ 146904 w 146939"/>
                  <a:gd name="connsiteY0" fmla="*/ 14598 h 56202"/>
                  <a:gd name="connsiteX1" fmla="*/ 23079 w 146939"/>
                  <a:gd name="connsiteY1" fmla="*/ 24123 h 56202"/>
                  <a:gd name="connsiteX2" fmla="*/ 854 w 146939"/>
                  <a:gd name="connsiteY2" fmla="*/ 55873 h 56202"/>
                  <a:gd name="connsiteX3" fmla="*/ 35779 w 146939"/>
                  <a:gd name="connsiteY3" fmla="*/ 1898 h 56202"/>
                  <a:gd name="connsiteX4" fmla="*/ 146904 w 146939"/>
                  <a:gd name="connsiteY4" fmla="*/ 14598 h 56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939" h="56202">
                    <a:moveTo>
                      <a:pt x="146904" y="14598"/>
                    </a:moveTo>
                    <a:cubicBezTo>
                      <a:pt x="144787" y="18302"/>
                      <a:pt x="47421" y="17244"/>
                      <a:pt x="23079" y="24123"/>
                    </a:cubicBezTo>
                    <a:cubicBezTo>
                      <a:pt x="-1263" y="31002"/>
                      <a:pt x="-1263" y="59577"/>
                      <a:pt x="854" y="55873"/>
                    </a:cubicBezTo>
                    <a:cubicBezTo>
                      <a:pt x="2971" y="52169"/>
                      <a:pt x="16200" y="9306"/>
                      <a:pt x="35779" y="1898"/>
                    </a:cubicBezTo>
                    <a:cubicBezTo>
                      <a:pt x="55358" y="-5510"/>
                      <a:pt x="149021" y="10894"/>
                      <a:pt x="146904" y="145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 319">
                <a:extLst>
                  <a:ext uri="{FF2B5EF4-FFF2-40B4-BE49-F238E27FC236}">
                    <a16:creationId xmlns:a16="http://schemas.microsoft.com/office/drawing/2014/main" id="{6B7E6CB9-AD1D-B7E5-1EEE-F91245B79618}"/>
                  </a:ext>
                </a:extLst>
              </p:cNvPr>
              <p:cNvSpPr/>
              <p:nvPr/>
            </p:nvSpPr>
            <p:spPr>
              <a:xfrm>
                <a:off x="4202608" y="5352740"/>
                <a:ext cx="156744" cy="124214"/>
              </a:xfrm>
              <a:custGeom>
                <a:avLst/>
                <a:gdLst>
                  <a:gd name="connsiteX0" fmla="*/ 1092 w 156744"/>
                  <a:gd name="connsiteY0" fmla="*/ 310 h 124214"/>
                  <a:gd name="connsiteX1" fmla="*/ 55067 w 156744"/>
                  <a:gd name="connsiteY1" fmla="*/ 117785 h 124214"/>
                  <a:gd name="connsiteX2" fmla="*/ 23317 w 156744"/>
                  <a:gd name="connsiteY2" fmla="*/ 101910 h 124214"/>
                  <a:gd name="connsiteX3" fmla="*/ 156667 w 156744"/>
                  <a:gd name="connsiteY3" fmla="*/ 124135 h 124214"/>
                  <a:gd name="connsiteX4" fmla="*/ 42367 w 156744"/>
                  <a:gd name="connsiteY4" fmla="*/ 92385 h 124214"/>
                  <a:gd name="connsiteX5" fmla="*/ 20142 w 156744"/>
                  <a:gd name="connsiteY5" fmla="*/ 82860 h 124214"/>
                  <a:gd name="connsiteX6" fmla="*/ 1092 w 156744"/>
                  <a:gd name="connsiteY6" fmla="*/ 310 h 12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744" h="124214">
                    <a:moveTo>
                      <a:pt x="1092" y="310"/>
                    </a:moveTo>
                    <a:cubicBezTo>
                      <a:pt x="6913" y="6131"/>
                      <a:pt x="51363" y="100852"/>
                      <a:pt x="55067" y="117785"/>
                    </a:cubicBezTo>
                    <a:cubicBezTo>
                      <a:pt x="58771" y="134718"/>
                      <a:pt x="6384" y="100852"/>
                      <a:pt x="23317" y="101910"/>
                    </a:cubicBezTo>
                    <a:cubicBezTo>
                      <a:pt x="40250" y="102968"/>
                      <a:pt x="153492" y="125722"/>
                      <a:pt x="156667" y="124135"/>
                    </a:cubicBezTo>
                    <a:cubicBezTo>
                      <a:pt x="159842" y="122548"/>
                      <a:pt x="65121" y="99264"/>
                      <a:pt x="42367" y="92385"/>
                    </a:cubicBezTo>
                    <a:cubicBezTo>
                      <a:pt x="19613" y="85506"/>
                      <a:pt x="25963" y="93443"/>
                      <a:pt x="20142" y="82860"/>
                    </a:cubicBezTo>
                    <a:cubicBezTo>
                      <a:pt x="14321" y="72277"/>
                      <a:pt x="-4729" y="-5511"/>
                      <a:pt x="1092" y="3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 320">
                <a:extLst>
                  <a:ext uri="{FF2B5EF4-FFF2-40B4-BE49-F238E27FC236}">
                    <a16:creationId xmlns:a16="http://schemas.microsoft.com/office/drawing/2014/main" id="{D561678D-8A10-248F-EDDE-3B83BE97BE27}"/>
                  </a:ext>
                </a:extLst>
              </p:cNvPr>
              <p:cNvSpPr/>
              <p:nvPr/>
            </p:nvSpPr>
            <p:spPr>
              <a:xfrm>
                <a:off x="4419279" y="5187864"/>
                <a:ext cx="197732" cy="47956"/>
              </a:xfrm>
              <a:custGeom>
                <a:avLst/>
                <a:gdLst>
                  <a:gd name="connsiteX0" fmla="*/ 321 w 197732"/>
                  <a:gd name="connsiteY0" fmla="*/ 86 h 47956"/>
                  <a:gd name="connsiteX1" fmla="*/ 101921 w 197732"/>
                  <a:gd name="connsiteY1" fmla="*/ 35011 h 47956"/>
                  <a:gd name="connsiteX2" fmla="*/ 197171 w 197732"/>
                  <a:gd name="connsiteY2" fmla="*/ 47711 h 47956"/>
                  <a:gd name="connsiteX3" fmla="*/ 136846 w 197732"/>
                  <a:gd name="connsiteY3" fmla="*/ 25486 h 47956"/>
                  <a:gd name="connsiteX4" fmla="*/ 321 w 197732"/>
                  <a:gd name="connsiteY4" fmla="*/ 86 h 4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732" h="47956">
                    <a:moveTo>
                      <a:pt x="321" y="86"/>
                    </a:moveTo>
                    <a:cubicBezTo>
                      <a:pt x="-5500" y="1674"/>
                      <a:pt x="69113" y="27074"/>
                      <a:pt x="101921" y="35011"/>
                    </a:cubicBezTo>
                    <a:cubicBezTo>
                      <a:pt x="134729" y="42948"/>
                      <a:pt x="191350" y="49299"/>
                      <a:pt x="197171" y="47711"/>
                    </a:cubicBezTo>
                    <a:cubicBezTo>
                      <a:pt x="202992" y="46124"/>
                      <a:pt x="162246" y="31836"/>
                      <a:pt x="136846" y="25486"/>
                    </a:cubicBezTo>
                    <a:cubicBezTo>
                      <a:pt x="111446" y="19136"/>
                      <a:pt x="6142" y="-1502"/>
                      <a:pt x="321" y="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2" name="グループ化 321">
              <a:extLst>
                <a:ext uri="{FF2B5EF4-FFF2-40B4-BE49-F238E27FC236}">
                  <a16:creationId xmlns:a16="http://schemas.microsoft.com/office/drawing/2014/main" id="{A7F5B96C-D06F-8BD5-7A0A-162EEB40BE0E}"/>
                </a:ext>
              </a:extLst>
            </p:cNvPr>
            <p:cNvGrpSpPr/>
            <p:nvPr/>
          </p:nvGrpSpPr>
          <p:grpSpPr>
            <a:xfrm>
              <a:off x="3824063" y="595133"/>
              <a:ext cx="2322996" cy="3142630"/>
              <a:chOff x="3824063" y="595133"/>
              <a:chExt cx="2322996" cy="3142630"/>
            </a:xfrm>
          </p:grpSpPr>
          <p:sp>
            <p:nvSpPr>
              <p:cNvPr id="323" name="フリーフォーム 322">
                <a:extLst>
                  <a:ext uri="{FF2B5EF4-FFF2-40B4-BE49-F238E27FC236}">
                    <a16:creationId xmlns:a16="http://schemas.microsoft.com/office/drawing/2014/main" id="{D2EEC23B-D0C9-1F40-46FD-64A9A4A7F59B}"/>
                  </a:ext>
                </a:extLst>
              </p:cNvPr>
              <p:cNvSpPr/>
              <p:nvPr/>
            </p:nvSpPr>
            <p:spPr>
              <a:xfrm>
                <a:off x="4481525" y="2345589"/>
                <a:ext cx="289030" cy="83808"/>
              </a:xfrm>
              <a:custGeom>
                <a:avLst/>
                <a:gdLst>
                  <a:gd name="connsiteX0" fmla="*/ 1575 w 289030"/>
                  <a:gd name="connsiteY0" fmla="*/ 83286 h 83808"/>
                  <a:gd name="connsiteX1" fmla="*/ 122225 w 289030"/>
                  <a:gd name="connsiteY1" fmla="*/ 19786 h 83808"/>
                  <a:gd name="connsiteX2" fmla="*/ 258750 w 289030"/>
                  <a:gd name="connsiteY2" fmla="*/ 736 h 83808"/>
                  <a:gd name="connsiteX3" fmla="*/ 287325 w 289030"/>
                  <a:gd name="connsiteY3" fmla="*/ 3911 h 83808"/>
                  <a:gd name="connsiteX4" fmla="*/ 227000 w 289030"/>
                  <a:gd name="connsiteY4" fmla="*/ 3911 h 83808"/>
                  <a:gd name="connsiteX5" fmla="*/ 96825 w 289030"/>
                  <a:gd name="connsiteY5" fmla="*/ 13436 h 83808"/>
                  <a:gd name="connsiteX6" fmla="*/ 55550 w 289030"/>
                  <a:gd name="connsiteY6" fmla="*/ 48361 h 83808"/>
                  <a:gd name="connsiteX7" fmla="*/ 1575 w 289030"/>
                  <a:gd name="connsiteY7" fmla="*/ 83286 h 83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030" h="83808">
                    <a:moveTo>
                      <a:pt x="1575" y="83286"/>
                    </a:moveTo>
                    <a:cubicBezTo>
                      <a:pt x="12687" y="78524"/>
                      <a:pt x="79363" y="33544"/>
                      <a:pt x="122225" y="19786"/>
                    </a:cubicBezTo>
                    <a:cubicBezTo>
                      <a:pt x="165087" y="6028"/>
                      <a:pt x="231233" y="3382"/>
                      <a:pt x="258750" y="736"/>
                    </a:cubicBezTo>
                    <a:cubicBezTo>
                      <a:pt x="286267" y="-1910"/>
                      <a:pt x="292617" y="3382"/>
                      <a:pt x="287325" y="3911"/>
                    </a:cubicBezTo>
                    <a:cubicBezTo>
                      <a:pt x="282033" y="4440"/>
                      <a:pt x="258750" y="2323"/>
                      <a:pt x="227000" y="3911"/>
                    </a:cubicBezTo>
                    <a:cubicBezTo>
                      <a:pt x="195250" y="5499"/>
                      <a:pt x="125400" y="6028"/>
                      <a:pt x="96825" y="13436"/>
                    </a:cubicBezTo>
                    <a:cubicBezTo>
                      <a:pt x="68250" y="20844"/>
                      <a:pt x="69838" y="37778"/>
                      <a:pt x="55550" y="48361"/>
                    </a:cubicBezTo>
                    <a:cubicBezTo>
                      <a:pt x="41263" y="58944"/>
                      <a:pt x="-9537" y="88048"/>
                      <a:pt x="1575" y="832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 323">
                <a:extLst>
                  <a:ext uri="{FF2B5EF4-FFF2-40B4-BE49-F238E27FC236}">
                    <a16:creationId xmlns:a16="http://schemas.microsoft.com/office/drawing/2014/main" id="{3CDDFF79-089B-E5EC-5425-ACE812E76114}"/>
                  </a:ext>
                </a:extLst>
              </p:cNvPr>
              <p:cNvSpPr/>
              <p:nvPr/>
            </p:nvSpPr>
            <p:spPr>
              <a:xfrm>
                <a:off x="4774386" y="2349151"/>
                <a:ext cx="108420" cy="108134"/>
              </a:xfrm>
              <a:custGeom>
                <a:avLst/>
                <a:gdLst>
                  <a:gd name="connsiteX0" fmla="*/ 814 w 108420"/>
                  <a:gd name="connsiteY0" fmla="*/ 349 h 108134"/>
                  <a:gd name="connsiteX1" fmla="*/ 105589 w 108420"/>
                  <a:gd name="connsiteY1" fmla="*/ 105124 h 108134"/>
                  <a:gd name="connsiteX2" fmla="*/ 73839 w 108420"/>
                  <a:gd name="connsiteY2" fmla="*/ 79724 h 108134"/>
                  <a:gd name="connsiteX3" fmla="*/ 23039 w 108420"/>
                  <a:gd name="connsiteY3" fmla="*/ 79724 h 108134"/>
                  <a:gd name="connsiteX4" fmla="*/ 54789 w 108420"/>
                  <a:gd name="connsiteY4" fmla="*/ 70199 h 108134"/>
                  <a:gd name="connsiteX5" fmla="*/ 814 w 108420"/>
                  <a:gd name="connsiteY5" fmla="*/ 349 h 10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20" h="108134">
                    <a:moveTo>
                      <a:pt x="814" y="349"/>
                    </a:moveTo>
                    <a:cubicBezTo>
                      <a:pt x="9281" y="6170"/>
                      <a:pt x="93418" y="91895"/>
                      <a:pt x="105589" y="105124"/>
                    </a:cubicBezTo>
                    <a:cubicBezTo>
                      <a:pt x="117760" y="118353"/>
                      <a:pt x="87597" y="83957"/>
                      <a:pt x="73839" y="79724"/>
                    </a:cubicBezTo>
                    <a:cubicBezTo>
                      <a:pt x="60081" y="75491"/>
                      <a:pt x="26214" y="81311"/>
                      <a:pt x="23039" y="79724"/>
                    </a:cubicBezTo>
                    <a:cubicBezTo>
                      <a:pt x="19864" y="78137"/>
                      <a:pt x="56906" y="77078"/>
                      <a:pt x="54789" y="70199"/>
                    </a:cubicBezTo>
                    <a:cubicBezTo>
                      <a:pt x="52672" y="63320"/>
                      <a:pt x="-7653" y="-5472"/>
                      <a:pt x="814" y="3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 324">
                <a:extLst>
                  <a:ext uri="{FF2B5EF4-FFF2-40B4-BE49-F238E27FC236}">
                    <a16:creationId xmlns:a16="http://schemas.microsoft.com/office/drawing/2014/main" id="{725BDA72-D522-7F0C-386F-C84CE567A43D}"/>
                  </a:ext>
                </a:extLst>
              </p:cNvPr>
              <p:cNvSpPr/>
              <p:nvPr/>
            </p:nvSpPr>
            <p:spPr>
              <a:xfrm>
                <a:off x="4629141" y="2346183"/>
                <a:ext cx="181412" cy="47773"/>
              </a:xfrm>
              <a:custGeom>
                <a:avLst/>
                <a:gdLst>
                  <a:gd name="connsiteX0" fmla="*/ 9 w 181412"/>
                  <a:gd name="connsiteY0" fmla="*/ 12842 h 47773"/>
                  <a:gd name="connsiteX1" fmla="*/ 120659 w 181412"/>
                  <a:gd name="connsiteY1" fmla="*/ 12842 h 47773"/>
                  <a:gd name="connsiteX2" fmla="*/ 180984 w 181412"/>
                  <a:gd name="connsiteY2" fmla="*/ 47767 h 47773"/>
                  <a:gd name="connsiteX3" fmla="*/ 149234 w 181412"/>
                  <a:gd name="connsiteY3" fmla="*/ 9667 h 47773"/>
                  <a:gd name="connsiteX4" fmla="*/ 127009 w 181412"/>
                  <a:gd name="connsiteY4" fmla="*/ 142 h 47773"/>
                  <a:gd name="connsiteX5" fmla="*/ 9 w 181412"/>
                  <a:gd name="connsiteY5" fmla="*/ 12842 h 4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412" h="47773">
                    <a:moveTo>
                      <a:pt x="9" y="12842"/>
                    </a:moveTo>
                    <a:cubicBezTo>
                      <a:pt x="-1049" y="14959"/>
                      <a:pt x="90496" y="7021"/>
                      <a:pt x="120659" y="12842"/>
                    </a:cubicBezTo>
                    <a:cubicBezTo>
                      <a:pt x="150822" y="18663"/>
                      <a:pt x="176222" y="48296"/>
                      <a:pt x="180984" y="47767"/>
                    </a:cubicBezTo>
                    <a:cubicBezTo>
                      <a:pt x="185747" y="47238"/>
                      <a:pt x="149234" y="9667"/>
                      <a:pt x="149234" y="9667"/>
                    </a:cubicBezTo>
                    <a:cubicBezTo>
                      <a:pt x="140238" y="1729"/>
                      <a:pt x="150822" y="1730"/>
                      <a:pt x="127009" y="142"/>
                    </a:cubicBezTo>
                    <a:cubicBezTo>
                      <a:pt x="103196" y="-1446"/>
                      <a:pt x="1067" y="10725"/>
                      <a:pt x="9" y="128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 325">
                <a:extLst>
                  <a:ext uri="{FF2B5EF4-FFF2-40B4-BE49-F238E27FC236}">
                    <a16:creationId xmlns:a16="http://schemas.microsoft.com/office/drawing/2014/main" id="{CCA16C27-C58C-3EB0-0512-60AF4BC2C90B}"/>
                  </a:ext>
                </a:extLst>
              </p:cNvPr>
              <p:cNvSpPr/>
              <p:nvPr/>
            </p:nvSpPr>
            <p:spPr>
              <a:xfrm>
                <a:off x="4794216" y="2361729"/>
                <a:ext cx="86918" cy="102071"/>
              </a:xfrm>
              <a:custGeom>
                <a:avLst/>
                <a:gdLst>
                  <a:gd name="connsiteX0" fmla="*/ 9559 w 86918"/>
                  <a:gd name="connsiteY0" fmla="*/ 471 h 102071"/>
                  <a:gd name="connsiteX1" fmla="*/ 85759 w 86918"/>
                  <a:gd name="connsiteY1" fmla="*/ 98896 h 102071"/>
                  <a:gd name="connsiteX2" fmla="*/ 54009 w 86918"/>
                  <a:gd name="connsiteY2" fmla="*/ 76671 h 102071"/>
                  <a:gd name="connsiteX3" fmla="*/ 31784 w 86918"/>
                  <a:gd name="connsiteY3" fmla="*/ 63971 h 102071"/>
                  <a:gd name="connsiteX4" fmla="*/ 34 w 86918"/>
                  <a:gd name="connsiteY4" fmla="*/ 73496 h 102071"/>
                  <a:gd name="connsiteX5" fmla="*/ 38134 w 86918"/>
                  <a:gd name="connsiteY5" fmla="*/ 60796 h 102071"/>
                  <a:gd name="connsiteX6" fmla="*/ 9559 w 86918"/>
                  <a:gd name="connsiteY6" fmla="*/ 471 h 102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18" h="102071">
                    <a:moveTo>
                      <a:pt x="9559" y="471"/>
                    </a:moveTo>
                    <a:cubicBezTo>
                      <a:pt x="17496" y="6821"/>
                      <a:pt x="78351" y="86196"/>
                      <a:pt x="85759" y="98896"/>
                    </a:cubicBezTo>
                    <a:cubicBezTo>
                      <a:pt x="93167" y="111596"/>
                      <a:pt x="63005" y="82492"/>
                      <a:pt x="54009" y="76671"/>
                    </a:cubicBezTo>
                    <a:cubicBezTo>
                      <a:pt x="45013" y="70850"/>
                      <a:pt x="40780" y="64500"/>
                      <a:pt x="31784" y="63971"/>
                    </a:cubicBezTo>
                    <a:cubicBezTo>
                      <a:pt x="22788" y="63442"/>
                      <a:pt x="-1024" y="74025"/>
                      <a:pt x="34" y="73496"/>
                    </a:cubicBezTo>
                    <a:cubicBezTo>
                      <a:pt x="1092" y="72967"/>
                      <a:pt x="36017" y="67675"/>
                      <a:pt x="38134" y="60796"/>
                    </a:cubicBezTo>
                    <a:cubicBezTo>
                      <a:pt x="40251" y="53917"/>
                      <a:pt x="1622" y="-5879"/>
                      <a:pt x="9559" y="4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 326">
                <a:extLst>
                  <a:ext uri="{FF2B5EF4-FFF2-40B4-BE49-F238E27FC236}">
                    <a16:creationId xmlns:a16="http://schemas.microsoft.com/office/drawing/2014/main" id="{1C8D970D-5C06-B30D-6000-6FBF2ACF35AF}"/>
                  </a:ext>
                </a:extLst>
              </p:cNvPr>
              <p:cNvSpPr/>
              <p:nvPr/>
            </p:nvSpPr>
            <p:spPr>
              <a:xfrm>
                <a:off x="4549637" y="2406553"/>
                <a:ext cx="289063" cy="57888"/>
              </a:xfrm>
              <a:custGeom>
                <a:avLst/>
                <a:gdLst>
                  <a:gd name="connsiteX0" fmla="*/ 289063 w 289063"/>
                  <a:gd name="connsiteY0" fmla="*/ 22322 h 57888"/>
                  <a:gd name="connsiteX1" fmla="*/ 203338 w 289063"/>
                  <a:gd name="connsiteY1" fmla="*/ 19147 h 57888"/>
                  <a:gd name="connsiteX2" fmla="*/ 152538 w 289063"/>
                  <a:gd name="connsiteY2" fmla="*/ 54072 h 57888"/>
                  <a:gd name="connsiteX3" fmla="*/ 85863 w 289063"/>
                  <a:gd name="connsiteY3" fmla="*/ 50897 h 57888"/>
                  <a:gd name="connsiteX4" fmla="*/ 138 w 289063"/>
                  <a:gd name="connsiteY4" fmla="*/ 97 h 57888"/>
                  <a:gd name="connsiteX5" fmla="*/ 66813 w 289063"/>
                  <a:gd name="connsiteY5" fmla="*/ 38197 h 57888"/>
                  <a:gd name="connsiteX6" fmla="*/ 104913 w 289063"/>
                  <a:gd name="connsiteY6" fmla="*/ 44547 h 57888"/>
                  <a:gd name="connsiteX7" fmla="*/ 152538 w 289063"/>
                  <a:gd name="connsiteY7" fmla="*/ 47722 h 57888"/>
                  <a:gd name="connsiteX8" fmla="*/ 203338 w 289063"/>
                  <a:gd name="connsiteY8" fmla="*/ 31847 h 57888"/>
                  <a:gd name="connsiteX9" fmla="*/ 289063 w 289063"/>
                  <a:gd name="connsiteY9" fmla="*/ 22322 h 5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063" h="57888">
                    <a:moveTo>
                      <a:pt x="289063" y="22322"/>
                    </a:moveTo>
                    <a:cubicBezTo>
                      <a:pt x="289063" y="20205"/>
                      <a:pt x="226092" y="13855"/>
                      <a:pt x="203338" y="19147"/>
                    </a:cubicBezTo>
                    <a:cubicBezTo>
                      <a:pt x="180584" y="24439"/>
                      <a:pt x="172117" y="48780"/>
                      <a:pt x="152538" y="54072"/>
                    </a:cubicBezTo>
                    <a:cubicBezTo>
                      <a:pt x="132959" y="59364"/>
                      <a:pt x="111263" y="59893"/>
                      <a:pt x="85863" y="50897"/>
                    </a:cubicBezTo>
                    <a:cubicBezTo>
                      <a:pt x="60463" y="41901"/>
                      <a:pt x="3313" y="2214"/>
                      <a:pt x="138" y="97"/>
                    </a:cubicBezTo>
                    <a:cubicBezTo>
                      <a:pt x="-3037" y="-2020"/>
                      <a:pt x="49351" y="30789"/>
                      <a:pt x="66813" y="38197"/>
                    </a:cubicBezTo>
                    <a:cubicBezTo>
                      <a:pt x="84275" y="45605"/>
                      <a:pt x="90626" y="42960"/>
                      <a:pt x="104913" y="44547"/>
                    </a:cubicBezTo>
                    <a:cubicBezTo>
                      <a:pt x="119200" y="46134"/>
                      <a:pt x="136134" y="49839"/>
                      <a:pt x="152538" y="47722"/>
                    </a:cubicBezTo>
                    <a:cubicBezTo>
                      <a:pt x="168942" y="45605"/>
                      <a:pt x="180584" y="36080"/>
                      <a:pt x="203338" y="31847"/>
                    </a:cubicBezTo>
                    <a:cubicBezTo>
                      <a:pt x="226092" y="27614"/>
                      <a:pt x="289063" y="24439"/>
                      <a:pt x="289063" y="223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 327">
                <a:extLst>
                  <a:ext uri="{FF2B5EF4-FFF2-40B4-BE49-F238E27FC236}">
                    <a16:creationId xmlns:a16="http://schemas.microsoft.com/office/drawing/2014/main" id="{EDE7E290-E3BC-2571-A252-0C3F39463E19}"/>
                  </a:ext>
                </a:extLst>
              </p:cNvPr>
              <p:cNvSpPr/>
              <p:nvPr/>
            </p:nvSpPr>
            <p:spPr>
              <a:xfrm>
                <a:off x="4559294" y="2381181"/>
                <a:ext cx="117485" cy="77142"/>
              </a:xfrm>
              <a:custGeom>
                <a:avLst/>
                <a:gdLst>
                  <a:gd name="connsiteX0" fmla="*/ 6 w 117485"/>
                  <a:gd name="connsiteY0" fmla="*/ 69 h 77142"/>
                  <a:gd name="connsiteX1" fmla="*/ 53981 w 117485"/>
                  <a:gd name="connsiteY1" fmla="*/ 57219 h 77142"/>
                  <a:gd name="connsiteX2" fmla="*/ 117481 w 117485"/>
                  <a:gd name="connsiteY2" fmla="*/ 76269 h 77142"/>
                  <a:gd name="connsiteX3" fmla="*/ 50806 w 117485"/>
                  <a:gd name="connsiteY3" fmla="*/ 69919 h 77142"/>
                  <a:gd name="connsiteX4" fmla="*/ 6 w 117485"/>
                  <a:gd name="connsiteY4" fmla="*/ 69 h 7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85" h="77142">
                    <a:moveTo>
                      <a:pt x="6" y="69"/>
                    </a:moveTo>
                    <a:cubicBezTo>
                      <a:pt x="535" y="-2048"/>
                      <a:pt x="34402" y="44519"/>
                      <a:pt x="53981" y="57219"/>
                    </a:cubicBezTo>
                    <a:cubicBezTo>
                      <a:pt x="73560" y="69919"/>
                      <a:pt x="118010" y="74152"/>
                      <a:pt x="117481" y="76269"/>
                    </a:cubicBezTo>
                    <a:cubicBezTo>
                      <a:pt x="116952" y="78386"/>
                      <a:pt x="69327" y="76798"/>
                      <a:pt x="50806" y="69919"/>
                    </a:cubicBezTo>
                    <a:cubicBezTo>
                      <a:pt x="32285" y="63040"/>
                      <a:pt x="-523" y="2186"/>
                      <a:pt x="6" y="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 328">
                <a:extLst>
                  <a:ext uri="{FF2B5EF4-FFF2-40B4-BE49-F238E27FC236}">
                    <a16:creationId xmlns:a16="http://schemas.microsoft.com/office/drawing/2014/main" id="{1E988FB2-72BD-4C0A-45DF-FF7C827EA2B6}"/>
                  </a:ext>
                </a:extLst>
              </p:cNvPr>
              <p:cNvSpPr/>
              <p:nvPr/>
            </p:nvSpPr>
            <p:spPr>
              <a:xfrm>
                <a:off x="4540240" y="2406650"/>
                <a:ext cx="177816" cy="69868"/>
              </a:xfrm>
              <a:custGeom>
                <a:avLst/>
                <a:gdLst>
                  <a:gd name="connsiteX0" fmla="*/ 10 w 177816"/>
                  <a:gd name="connsiteY0" fmla="*/ 0 h 69868"/>
                  <a:gd name="connsiteX1" fmla="*/ 34935 w 177816"/>
                  <a:gd name="connsiteY1" fmla="*/ 47625 h 69868"/>
                  <a:gd name="connsiteX2" fmla="*/ 177810 w 177816"/>
                  <a:gd name="connsiteY2" fmla="*/ 69850 h 69868"/>
                  <a:gd name="connsiteX3" fmla="*/ 41285 w 177816"/>
                  <a:gd name="connsiteY3" fmla="*/ 44450 h 69868"/>
                  <a:gd name="connsiteX4" fmla="*/ 85735 w 177816"/>
                  <a:gd name="connsiteY4" fmla="*/ 63500 h 69868"/>
                  <a:gd name="connsiteX5" fmla="*/ 31760 w 177816"/>
                  <a:gd name="connsiteY5" fmla="*/ 47625 h 69868"/>
                  <a:gd name="connsiteX6" fmla="*/ 10 w 177816"/>
                  <a:gd name="connsiteY6" fmla="*/ 0 h 6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16" h="69868">
                    <a:moveTo>
                      <a:pt x="10" y="0"/>
                    </a:moveTo>
                    <a:cubicBezTo>
                      <a:pt x="539" y="0"/>
                      <a:pt x="5302" y="35983"/>
                      <a:pt x="34935" y="47625"/>
                    </a:cubicBezTo>
                    <a:cubicBezTo>
                      <a:pt x="64568" y="59267"/>
                      <a:pt x="176752" y="70379"/>
                      <a:pt x="177810" y="69850"/>
                    </a:cubicBezTo>
                    <a:cubicBezTo>
                      <a:pt x="178868" y="69321"/>
                      <a:pt x="56631" y="45508"/>
                      <a:pt x="41285" y="44450"/>
                    </a:cubicBezTo>
                    <a:cubicBezTo>
                      <a:pt x="25939" y="43392"/>
                      <a:pt x="87322" y="62971"/>
                      <a:pt x="85735" y="63500"/>
                    </a:cubicBezTo>
                    <a:cubicBezTo>
                      <a:pt x="84148" y="64029"/>
                      <a:pt x="44989" y="55033"/>
                      <a:pt x="31760" y="47625"/>
                    </a:cubicBezTo>
                    <a:cubicBezTo>
                      <a:pt x="18531" y="40217"/>
                      <a:pt x="-519" y="0"/>
                      <a:pt x="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 329">
                <a:extLst>
                  <a:ext uri="{FF2B5EF4-FFF2-40B4-BE49-F238E27FC236}">
                    <a16:creationId xmlns:a16="http://schemas.microsoft.com/office/drawing/2014/main" id="{D4BD607B-2D5D-3C11-0A18-9FAC127391CF}"/>
                  </a:ext>
                </a:extLst>
              </p:cNvPr>
              <p:cNvSpPr/>
              <p:nvPr/>
            </p:nvSpPr>
            <p:spPr>
              <a:xfrm>
                <a:off x="4393912" y="2396839"/>
                <a:ext cx="241592" cy="130687"/>
              </a:xfrm>
              <a:custGeom>
                <a:avLst/>
                <a:gdLst>
                  <a:gd name="connsiteX0" fmla="*/ 149513 w 241592"/>
                  <a:gd name="connsiteY0" fmla="*/ 286 h 130687"/>
                  <a:gd name="connsiteX1" fmla="*/ 178088 w 241592"/>
                  <a:gd name="connsiteY1" fmla="*/ 73311 h 130687"/>
                  <a:gd name="connsiteX2" fmla="*/ 241588 w 241592"/>
                  <a:gd name="connsiteY2" fmla="*/ 89186 h 130687"/>
                  <a:gd name="connsiteX3" fmla="*/ 174913 w 241592"/>
                  <a:gd name="connsiteY3" fmla="*/ 70136 h 130687"/>
                  <a:gd name="connsiteX4" fmla="*/ 174913 w 241592"/>
                  <a:gd name="connsiteY4" fmla="*/ 101886 h 130687"/>
                  <a:gd name="connsiteX5" fmla="*/ 190788 w 241592"/>
                  <a:gd name="connsiteY5" fmla="*/ 130461 h 130687"/>
                  <a:gd name="connsiteX6" fmla="*/ 159038 w 241592"/>
                  <a:gd name="connsiteY6" fmla="*/ 86011 h 130687"/>
                  <a:gd name="connsiteX7" fmla="*/ 114588 w 241592"/>
                  <a:gd name="connsiteY7" fmla="*/ 54261 h 130687"/>
                  <a:gd name="connsiteX8" fmla="*/ 70138 w 241592"/>
                  <a:gd name="connsiteY8" fmla="*/ 60611 h 130687"/>
                  <a:gd name="connsiteX9" fmla="*/ 288 w 241592"/>
                  <a:gd name="connsiteY9" fmla="*/ 47911 h 130687"/>
                  <a:gd name="connsiteX10" fmla="*/ 98713 w 241592"/>
                  <a:gd name="connsiteY10" fmla="*/ 47911 h 130687"/>
                  <a:gd name="connsiteX11" fmla="*/ 149513 w 241592"/>
                  <a:gd name="connsiteY11" fmla="*/ 286 h 13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592" h="130687">
                    <a:moveTo>
                      <a:pt x="149513" y="286"/>
                    </a:moveTo>
                    <a:cubicBezTo>
                      <a:pt x="162742" y="4519"/>
                      <a:pt x="162742" y="58494"/>
                      <a:pt x="178088" y="73311"/>
                    </a:cubicBezTo>
                    <a:cubicBezTo>
                      <a:pt x="193434" y="88128"/>
                      <a:pt x="242117" y="89715"/>
                      <a:pt x="241588" y="89186"/>
                    </a:cubicBezTo>
                    <a:cubicBezTo>
                      <a:pt x="241059" y="88657"/>
                      <a:pt x="186025" y="68019"/>
                      <a:pt x="174913" y="70136"/>
                    </a:cubicBezTo>
                    <a:cubicBezTo>
                      <a:pt x="163801" y="72253"/>
                      <a:pt x="172267" y="91832"/>
                      <a:pt x="174913" y="101886"/>
                    </a:cubicBezTo>
                    <a:cubicBezTo>
                      <a:pt x="177559" y="111940"/>
                      <a:pt x="193434" y="133107"/>
                      <a:pt x="190788" y="130461"/>
                    </a:cubicBezTo>
                    <a:cubicBezTo>
                      <a:pt x="188142" y="127815"/>
                      <a:pt x="171738" y="98711"/>
                      <a:pt x="159038" y="86011"/>
                    </a:cubicBezTo>
                    <a:cubicBezTo>
                      <a:pt x="146338" y="73311"/>
                      <a:pt x="129405" y="58494"/>
                      <a:pt x="114588" y="54261"/>
                    </a:cubicBezTo>
                    <a:cubicBezTo>
                      <a:pt x="99771" y="50028"/>
                      <a:pt x="89188" y="61669"/>
                      <a:pt x="70138" y="60611"/>
                    </a:cubicBezTo>
                    <a:cubicBezTo>
                      <a:pt x="51088" y="59553"/>
                      <a:pt x="-4474" y="50028"/>
                      <a:pt x="288" y="47911"/>
                    </a:cubicBezTo>
                    <a:cubicBezTo>
                      <a:pt x="5050" y="45794"/>
                      <a:pt x="76488" y="55849"/>
                      <a:pt x="98713" y="47911"/>
                    </a:cubicBezTo>
                    <a:cubicBezTo>
                      <a:pt x="120938" y="39974"/>
                      <a:pt x="136284" y="-3947"/>
                      <a:pt x="149513" y="2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 330">
                <a:extLst>
                  <a:ext uri="{FF2B5EF4-FFF2-40B4-BE49-F238E27FC236}">
                    <a16:creationId xmlns:a16="http://schemas.microsoft.com/office/drawing/2014/main" id="{EB15D8FA-607F-E726-C9C0-17C0293693F0}"/>
                  </a:ext>
                </a:extLst>
              </p:cNvPr>
              <p:cNvSpPr/>
              <p:nvPr/>
            </p:nvSpPr>
            <p:spPr>
              <a:xfrm>
                <a:off x="4617885" y="2339798"/>
                <a:ext cx="140276" cy="118586"/>
              </a:xfrm>
              <a:custGeom>
                <a:avLst/>
                <a:gdLst>
                  <a:gd name="connsiteX0" fmla="*/ 128740 w 140276"/>
                  <a:gd name="connsiteY0" fmla="*/ 12877 h 118586"/>
                  <a:gd name="connsiteX1" fmla="*/ 138265 w 140276"/>
                  <a:gd name="connsiteY1" fmla="*/ 66852 h 118586"/>
                  <a:gd name="connsiteX2" fmla="*/ 103340 w 140276"/>
                  <a:gd name="connsiteY2" fmla="*/ 104952 h 118586"/>
                  <a:gd name="connsiteX3" fmla="*/ 36665 w 140276"/>
                  <a:gd name="connsiteY3" fmla="*/ 117652 h 118586"/>
                  <a:gd name="connsiteX4" fmla="*/ 1740 w 140276"/>
                  <a:gd name="connsiteY4" fmla="*/ 82727 h 118586"/>
                  <a:gd name="connsiteX5" fmla="*/ 4915 w 140276"/>
                  <a:gd name="connsiteY5" fmla="*/ 38277 h 118586"/>
                  <a:gd name="connsiteX6" fmla="*/ 11265 w 140276"/>
                  <a:gd name="connsiteY6" fmla="*/ 19227 h 118586"/>
                  <a:gd name="connsiteX7" fmla="*/ 27140 w 140276"/>
                  <a:gd name="connsiteY7" fmla="*/ 177 h 118586"/>
                  <a:gd name="connsiteX8" fmla="*/ 68415 w 140276"/>
                  <a:gd name="connsiteY8" fmla="*/ 9702 h 118586"/>
                  <a:gd name="connsiteX9" fmla="*/ 128740 w 140276"/>
                  <a:gd name="connsiteY9" fmla="*/ 12877 h 11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276" h="118586">
                    <a:moveTo>
                      <a:pt x="128740" y="12877"/>
                    </a:moveTo>
                    <a:cubicBezTo>
                      <a:pt x="140382" y="22402"/>
                      <a:pt x="142498" y="51506"/>
                      <a:pt x="138265" y="66852"/>
                    </a:cubicBezTo>
                    <a:cubicBezTo>
                      <a:pt x="134032" y="82198"/>
                      <a:pt x="120273" y="96485"/>
                      <a:pt x="103340" y="104952"/>
                    </a:cubicBezTo>
                    <a:cubicBezTo>
                      <a:pt x="86407" y="113419"/>
                      <a:pt x="53598" y="121356"/>
                      <a:pt x="36665" y="117652"/>
                    </a:cubicBezTo>
                    <a:cubicBezTo>
                      <a:pt x="19732" y="113948"/>
                      <a:pt x="7032" y="95956"/>
                      <a:pt x="1740" y="82727"/>
                    </a:cubicBezTo>
                    <a:cubicBezTo>
                      <a:pt x="-3552" y="69498"/>
                      <a:pt x="4915" y="38277"/>
                      <a:pt x="4915" y="38277"/>
                    </a:cubicBezTo>
                    <a:cubicBezTo>
                      <a:pt x="6502" y="27694"/>
                      <a:pt x="11265" y="19227"/>
                      <a:pt x="11265" y="19227"/>
                    </a:cubicBezTo>
                    <a:cubicBezTo>
                      <a:pt x="14969" y="12877"/>
                      <a:pt x="17615" y="1764"/>
                      <a:pt x="27140" y="177"/>
                    </a:cubicBezTo>
                    <a:cubicBezTo>
                      <a:pt x="36665" y="-1411"/>
                      <a:pt x="57832" y="8114"/>
                      <a:pt x="68415" y="9702"/>
                    </a:cubicBezTo>
                    <a:cubicBezTo>
                      <a:pt x="78998" y="11289"/>
                      <a:pt x="117098" y="3352"/>
                      <a:pt x="128740" y="12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円/楕円 331">
                <a:extLst>
                  <a:ext uri="{FF2B5EF4-FFF2-40B4-BE49-F238E27FC236}">
                    <a16:creationId xmlns:a16="http://schemas.microsoft.com/office/drawing/2014/main" id="{04804992-4489-FB4D-15E2-8B0D93955213}"/>
                  </a:ext>
                </a:extLst>
              </p:cNvPr>
              <p:cNvSpPr/>
              <p:nvPr/>
            </p:nvSpPr>
            <p:spPr>
              <a:xfrm>
                <a:off x="4688023" y="2366857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 332">
                <a:extLst>
                  <a:ext uri="{FF2B5EF4-FFF2-40B4-BE49-F238E27FC236}">
                    <a16:creationId xmlns:a16="http://schemas.microsoft.com/office/drawing/2014/main" id="{F70A9E0A-E33F-AAEE-C9DA-F6C616D6F8C7}"/>
                  </a:ext>
                </a:extLst>
              </p:cNvPr>
              <p:cNvSpPr/>
              <p:nvPr/>
            </p:nvSpPr>
            <p:spPr>
              <a:xfrm>
                <a:off x="4529271" y="2295853"/>
                <a:ext cx="343895" cy="82586"/>
              </a:xfrm>
              <a:custGeom>
                <a:avLst/>
                <a:gdLst>
                  <a:gd name="connsiteX0" fmla="*/ 1454 w 343895"/>
                  <a:gd name="connsiteY0" fmla="*/ 75872 h 82586"/>
                  <a:gd name="connsiteX1" fmla="*/ 99879 w 343895"/>
                  <a:gd name="connsiteY1" fmla="*/ 15547 h 82586"/>
                  <a:gd name="connsiteX2" fmla="*/ 169729 w 343895"/>
                  <a:gd name="connsiteY2" fmla="*/ 15547 h 82586"/>
                  <a:gd name="connsiteX3" fmla="*/ 122104 w 343895"/>
                  <a:gd name="connsiteY3" fmla="*/ 18722 h 82586"/>
                  <a:gd name="connsiteX4" fmla="*/ 214179 w 343895"/>
                  <a:gd name="connsiteY4" fmla="*/ 18722 h 82586"/>
                  <a:gd name="connsiteX5" fmla="*/ 252279 w 343895"/>
                  <a:gd name="connsiteY5" fmla="*/ 25072 h 82586"/>
                  <a:gd name="connsiteX6" fmla="*/ 338004 w 343895"/>
                  <a:gd name="connsiteY6" fmla="*/ 82222 h 82586"/>
                  <a:gd name="connsiteX7" fmla="*/ 315779 w 343895"/>
                  <a:gd name="connsiteY7" fmla="*/ 47297 h 82586"/>
                  <a:gd name="connsiteX8" fmla="*/ 150679 w 343895"/>
                  <a:gd name="connsiteY8" fmla="*/ 2847 h 82586"/>
                  <a:gd name="connsiteX9" fmla="*/ 169729 w 343895"/>
                  <a:gd name="connsiteY9" fmla="*/ 6022 h 82586"/>
                  <a:gd name="connsiteX10" fmla="*/ 49079 w 343895"/>
                  <a:gd name="connsiteY10" fmla="*/ 18722 h 82586"/>
                  <a:gd name="connsiteX11" fmla="*/ 1454 w 343895"/>
                  <a:gd name="connsiteY11" fmla="*/ 75872 h 8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3895" h="82586">
                    <a:moveTo>
                      <a:pt x="1454" y="75872"/>
                    </a:moveTo>
                    <a:cubicBezTo>
                      <a:pt x="9921" y="75343"/>
                      <a:pt x="71833" y="25601"/>
                      <a:pt x="99879" y="15547"/>
                    </a:cubicBezTo>
                    <a:cubicBezTo>
                      <a:pt x="127925" y="5493"/>
                      <a:pt x="166025" y="15018"/>
                      <a:pt x="169729" y="15547"/>
                    </a:cubicBezTo>
                    <a:cubicBezTo>
                      <a:pt x="173433" y="16076"/>
                      <a:pt x="114696" y="18193"/>
                      <a:pt x="122104" y="18722"/>
                    </a:cubicBezTo>
                    <a:cubicBezTo>
                      <a:pt x="129512" y="19251"/>
                      <a:pt x="192483" y="17664"/>
                      <a:pt x="214179" y="18722"/>
                    </a:cubicBezTo>
                    <a:cubicBezTo>
                      <a:pt x="235875" y="19780"/>
                      <a:pt x="231642" y="14489"/>
                      <a:pt x="252279" y="25072"/>
                    </a:cubicBezTo>
                    <a:cubicBezTo>
                      <a:pt x="272917" y="35655"/>
                      <a:pt x="327421" y="78518"/>
                      <a:pt x="338004" y="82222"/>
                    </a:cubicBezTo>
                    <a:cubicBezTo>
                      <a:pt x="348587" y="85926"/>
                      <a:pt x="347000" y="60526"/>
                      <a:pt x="315779" y="47297"/>
                    </a:cubicBezTo>
                    <a:cubicBezTo>
                      <a:pt x="284558" y="34068"/>
                      <a:pt x="150679" y="2847"/>
                      <a:pt x="150679" y="2847"/>
                    </a:cubicBezTo>
                    <a:cubicBezTo>
                      <a:pt x="126337" y="-4032"/>
                      <a:pt x="186662" y="3376"/>
                      <a:pt x="169729" y="6022"/>
                    </a:cubicBezTo>
                    <a:cubicBezTo>
                      <a:pt x="152796" y="8668"/>
                      <a:pt x="75008" y="8139"/>
                      <a:pt x="49079" y="18722"/>
                    </a:cubicBezTo>
                    <a:cubicBezTo>
                      <a:pt x="23150" y="29305"/>
                      <a:pt x="-7013" y="76401"/>
                      <a:pt x="1454" y="758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 333">
                <a:extLst>
                  <a:ext uri="{FF2B5EF4-FFF2-40B4-BE49-F238E27FC236}">
                    <a16:creationId xmlns:a16="http://schemas.microsoft.com/office/drawing/2014/main" id="{94EAE522-82E0-1CE8-2589-C515B7B97823}"/>
                  </a:ext>
                </a:extLst>
              </p:cNvPr>
              <p:cNvSpPr/>
              <p:nvPr/>
            </p:nvSpPr>
            <p:spPr>
              <a:xfrm>
                <a:off x="4425235" y="2275532"/>
                <a:ext cx="218311" cy="178844"/>
              </a:xfrm>
              <a:custGeom>
                <a:avLst/>
                <a:gdLst>
                  <a:gd name="connsiteX0" fmla="*/ 216615 w 218311"/>
                  <a:gd name="connsiteY0" fmla="*/ 943 h 178844"/>
                  <a:gd name="connsiteX1" fmla="*/ 124540 w 218311"/>
                  <a:gd name="connsiteY1" fmla="*/ 32693 h 178844"/>
                  <a:gd name="connsiteX2" fmla="*/ 57865 w 218311"/>
                  <a:gd name="connsiteY2" fmla="*/ 35868 h 178844"/>
                  <a:gd name="connsiteX3" fmla="*/ 124540 w 218311"/>
                  <a:gd name="connsiteY3" fmla="*/ 29518 h 178844"/>
                  <a:gd name="connsiteX4" fmla="*/ 64215 w 218311"/>
                  <a:gd name="connsiteY4" fmla="*/ 67618 h 178844"/>
                  <a:gd name="connsiteX5" fmla="*/ 7065 w 218311"/>
                  <a:gd name="connsiteY5" fmla="*/ 112068 h 178844"/>
                  <a:gd name="connsiteX6" fmla="*/ 13415 w 218311"/>
                  <a:gd name="connsiteY6" fmla="*/ 70793 h 178844"/>
                  <a:gd name="connsiteX7" fmla="*/ 715 w 218311"/>
                  <a:gd name="connsiteY7" fmla="*/ 178743 h 178844"/>
                  <a:gd name="connsiteX8" fmla="*/ 38815 w 218311"/>
                  <a:gd name="connsiteY8" fmla="*/ 89843 h 178844"/>
                  <a:gd name="connsiteX9" fmla="*/ 83265 w 218311"/>
                  <a:gd name="connsiteY9" fmla="*/ 61268 h 178844"/>
                  <a:gd name="connsiteX10" fmla="*/ 38815 w 218311"/>
                  <a:gd name="connsiteY10" fmla="*/ 73968 h 178844"/>
                  <a:gd name="connsiteX11" fmla="*/ 216615 w 218311"/>
                  <a:gd name="connsiteY11" fmla="*/ 943 h 178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11" h="178844">
                    <a:moveTo>
                      <a:pt x="216615" y="943"/>
                    </a:moveTo>
                    <a:cubicBezTo>
                      <a:pt x="230903" y="-5936"/>
                      <a:pt x="150998" y="26872"/>
                      <a:pt x="124540" y="32693"/>
                    </a:cubicBezTo>
                    <a:cubicBezTo>
                      <a:pt x="98082" y="38514"/>
                      <a:pt x="57865" y="36397"/>
                      <a:pt x="57865" y="35868"/>
                    </a:cubicBezTo>
                    <a:cubicBezTo>
                      <a:pt x="57865" y="35339"/>
                      <a:pt x="123482" y="24227"/>
                      <a:pt x="124540" y="29518"/>
                    </a:cubicBezTo>
                    <a:cubicBezTo>
                      <a:pt x="125598" y="34809"/>
                      <a:pt x="83794" y="53860"/>
                      <a:pt x="64215" y="67618"/>
                    </a:cubicBezTo>
                    <a:cubicBezTo>
                      <a:pt x="44636" y="81376"/>
                      <a:pt x="15532" y="111539"/>
                      <a:pt x="7065" y="112068"/>
                    </a:cubicBezTo>
                    <a:cubicBezTo>
                      <a:pt x="-1402" y="112597"/>
                      <a:pt x="14473" y="59681"/>
                      <a:pt x="13415" y="70793"/>
                    </a:cubicBezTo>
                    <a:cubicBezTo>
                      <a:pt x="12357" y="81905"/>
                      <a:pt x="-3518" y="175568"/>
                      <a:pt x="715" y="178743"/>
                    </a:cubicBezTo>
                    <a:cubicBezTo>
                      <a:pt x="4948" y="181918"/>
                      <a:pt x="25057" y="109422"/>
                      <a:pt x="38815" y="89843"/>
                    </a:cubicBezTo>
                    <a:cubicBezTo>
                      <a:pt x="52573" y="70264"/>
                      <a:pt x="83265" y="63914"/>
                      <a:pt x="83265" y="61268"/>
                    </a:cubicBezTo>
                    <a:cubicBezTo>
                      <a:pt x="83265" y="58622"/>
                      <a:pt x="19236" y="81376"/>
                      <a:pt x="38815" y="73968"/>
                    </a:cubicBezTo>
                    <a:cubicBezTo>
                      <a:pt x="58394" y="66560"/>
                      <a:pt x="202327" y="7822"/>
                      <a:pt x="216615" y="9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 334">
                <a:extLst>
                  <a:ext uri="{FF2B5EF4-FFF2-40B4-BE49-F238E27FC236}">
                    <a16:creationId xmlns:a16="http://schemas.microsoft.com/office/drawing/2014/main" id="{B7CF6745-CE6F-CF64-8DA8-83FB347B0E3B}"/>
                  </a:ext>
                </a:extLst>
              </p:cNvPr>
              <p:cNvSpPr/>
              <p:nvPr/>
            </p:nvSpPr>
            <p:spPr>
              <a:xfrm>
                <a:off x="4388112" y="2070567"/>
                <a:ext cx="209515" cy="161529"/>
              </a:xfrm>
              <a:custGeom>
                <a:avLst/>
                <a:gdLst>
                  <a:gd name="connsiteX0" fmla="*/ 15613 w 209515"/>
                  <a:gd name="connsiteY0" fmla="*/ 161458 h 161529"/>
                  <a:gd name="connsiteX1" fmla="*/ 25138 w 209515"/>
                  <a:gd name="connsiteY1" fmla="*/ 63033 h 161529"/>
                  <a:gd name="connsiteX2" fmla="*/ 2913 w 209515"/>
                  <a:gd name="connsiteY2" fmla="*/ 97958 h 161529"/>
                  <a:gd name="connsiteX3" fmla="*/ 101338 w 209515"/>
                  <a:gd name="connsiteY3" fmla="*/ 12233 h 161529"/>
                  <a:gd name="connsiteX4" fmla="*/ 56888 w 209515"/>
                  <a:gd name="connsiteY4" fmla="*/ 37633 h 161529"/>
                  <a:gd name="connsiteX5" fmla="*/ 123563 w 209515"/>
                  <a:gd name="connsiteY5" fmla="*/ 2708 h 161529"/>
                  <a:gd name="connsiteX6" fmla="*/ 209288 w 209515"/>
                  <a:gd name="connsiteY6" fmla="*/ 2708 h 161529"/>
                  <a:gd name="connsiteX7" fmla="*/ 145788 w 209515"/>
                  <a:gd name="connsiteY7" fmla="*/ 5883 h 161529"/>
                  <a:gd name="connsiteX8" fmla="*/ 60063 w 209515"/>
                  <a:gd name="connsiteY8" fmla="*/ 24933 h 161529"/>
                  <a:gd name="connsiteX9" fmla="*/ 60063 w 209515"/>
                  <a:gd name="connsiteY9" fmla="*/ 53508 h 161529"/>
                  <a:gd name="connsiteX10" fmla="*/ 34663 w 209515"/>
                  <a:gd name="connsiteY10" fmla="*/ 78908 h 161529"/>
                  <a:gd name="connsiteX11" fmla="*/ 15613 w 209515"/>
                  <a:gd name="connsiteY11" fmla="*/ 161458 h 16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515" h="161529">
                    <a:moveTo>
                      <a:pt x="15613" y="161458"/>
                    </a:moveTo>
                    <a:cubicBezTo>
                      <a:pt x="14025" y="158812"/>
                      <a:pt x="27255" y="73616"/>
                      <a:pt x="25138" y="63033"/>
                    </a:cubicBezTo>
                    <a:cubicBezTo>
                      <a:pt x="23021" y="52450"/>
                      <a:pt x="-9787" y="106425"/>
                      <a:pt x="2913" y="97958"/>
                    </a:cubicBezTo>
                    <a:cubicBezTo>
                      <a:pt x="15613" y="89491"/>
                      <a:pt x="92342" y="22287"/>
                      <a:pt x="101338" y="12233"/>
                    </a:cubicBezTo>
                    <a:cubicBezTo>
                      <a:pt x="110334" y="2179"/>
                      <a:pt x="53184" y="39220"/>
                      <a:pt x="56888" y="37633"/>
                    </a:cubicBezTo>
                    <a:cubicBezTo>
                      <a:pt x="60592" y="36046"/>
                      <a:pt x="98163" y="8529"/>
                      <a:pt x="123563" y="2708"/>
                    </a:cubicBezTo>
                    <a:cubicBezTo>
                      <a:pt x="148963" y="-3113"/>
                      <a:pt x="205584" y="2179"/>
                      <a:pt x="209288" y="2708"/>
                    </a:cubicBezTo>
                    <a:cubicBezTo>
                      <a:pt x="212992" y="3237"/>
                      <a:pt x="170659" y="2179"/>
                      <a:pt x="145788" y="5883"/>
                    </a:cubicBezTo>
                    <a:cubicBezTo>
                      <a:pt x="120917" y="9587"/>
                      <a:pt x="74350" y="16996"/>
                      <a:pt x="60063" y="24933"/>
                    </a:cubicBezTo>
                    <a:cubicBezTo>
                      <a:pt x="45776" y="32870"/>
                      <a:pt x="64296" y="44512"/>
                      <a:pt x="60063" y="53508"/>
                    </a:cubicBezTo>
                    <a:cubicBezTo>
                      <a:pt x="55830" y="62504"/>
                      <a:pt x="39425" y="65679"/>
                      <a:pt x="34663" y="78908"/>
                    </a:cubicBezTo>
                    <a:cubicBezTo>
                      <a:pt x="29901" y="92137"/>
                      <a:pt x="17201" y="164104"/>
                      <a:pt x="15613" y="1614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 335">
                <a:extLst>
                  <a:ext uri="{FF2B5EF4-FFF2-40B4-BE49-F238E27FC236}">
                    <a16:creationId xmlns:a16="http://schemas.microsoft.com/office/drawing/2014/main" id="{984F7775-3DAD-BB62-2981-7026B795C90D}"/>
                  </a:ext>
                </a:extLst>
              </p:cNvPr>
              <p:cNvSpPr/>
              <p:nvPr/>
            </p:nvSpPr>
            <p:spPr>
              <a:xfrm>
                <a:off x="4616441" y="2073222"/>
                <a:ext cx="201937" cy="89742"/>
              </a:xfrm>
              <a:custGeom>
                <a:avLst/>
                <a:gdLst>
                  <a:gd name="connsiteX0" fmla="*/ 9 w 201937"/>
                  <a:gd name="connsiteY0" fmla="*/ 53 h 89742"/>
                  <a:gd name="connsiteX1" fmla="*/ 111134 w 201937"/>
                  <a:gd name="connsiteY1" fmla="*/ 50853 h 89742"/>
                  <a:gd name="connsiteX2" fmla="*/ 101609 w 201937"/>
                  <a:gd name="connsiteY2" fmla="*/ 31803 h 89742"/>
                  <a:gd name="connsiteX3" fmla="*/ 200034 w 201937"/>
                  <a:gd name="connsiteY3" fmla="*/ 88953 h 89742"/>
                  <a:gd name="connsiteX4" fmla="*/ 161934 w 201937"/>
                  <a:gd name="connsiteY4" fmla="*/ 63553 h 89742"/>
                  <a:gd name="connsiteX5" fmla="*/ 104784 w 201937"/>
                  <a:gd name="connsiteY5" fmla="*/ 41328 h 89742"/>
                  <a:gd name="connsiteX6" fmla="*/ 9 w 201937"/>
                  <a:gd name="connsiteY6" fmla="*/ 53 h 8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7" h="89742">
                    <a:moveTo>
                      <a:pt x="9" y="53"/>
                    </a:moveTo>
                    <a:cubicBezTo>
                      <a:pt x="1067" y="1641"/>
                      <a:pt x="111134" y="50853"/>
                      <a:pt x="111134" y="50853"/>
                    </a:cubicBezTo>
                    <a:cubicBezTo>
                      <a:pt x="128067" y="56145"/>
                      <a:pt x="86792" y="25453"/>
                      <a:pt x="101609" y="31803"/>
                    </a:cubicBezTo>
                    <a:cubicBezTo>
                      <a:pt x="116426" y="38153"/>
                      <a:pt x="189980" y="83661"/>
                      <a:pt x="200034" y="88953"/>
                    </a:cubicBezTo>
                    <a:cubicBezTo>
                      <a:pt x="210088" y="94245"/>
                      <a:pt x="177809" y="71490"/>
                      <a:pt x="161934" y="63553"/>
                    </a:cubicBezTo>
                    <a:cubicBezTo>
                      <a:pt x="146059" y="55616"/>
                      <a:pt x="124892" y="49795"/>
                      <a:pt x="104784" y="41328"/>
                    </a:cubicBezTo>
                    <a:cubicBezTo>
                      <a:pt x="84676" y="32861"/>
                      <a:pt x="-1049" y="-1535"/>
                      <a:pt x="9" y="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 336">
                <a:extLst>
                  <a:ext uri="{FF2B5EF4-FFF2-40B4-BE49-F238E27FC236}">
                    <a16:creationId xmlns:a16="http://schemas.microsoft.com/office/drawing/2014/main" id="{AF137982-9095-C52B-056A-2964E92A307B}"/>
                  </a:ext>
                </a:extLst>
              </p:cNvPr>
              <p:cNvSpPr/>
              <p:nvPr/>
            </p:nvSpPr>
            <p:spPr>
              <a:xfrm>
                <a:off x="4770552" y="2154733"/>
                <a:ext cx="105359" cy="58292"/>
              </a:xfrm>
              <a:custGeom>
                <a:avLst/>
                <a:gdLst>
                  <a:gd name="connsiteX0" fmla="*/ 1473 w 105359"/>
                  <a:gd name="connsiteY0" fmla="*/ 58242 h 58292"/>
                  <a:gd name="connsiteX1" fmla="*/ 36398 w 105359"/>
                  <a:gd name="connsiteY1" fmla="*/ 13792 h 58292"/>
                  <a:gd name="connsiteX2" fmla="*/ 103073 w 105359"/>
                  <a:gd name="connsiteY2" fmla="*/ 1092 h 58292"/>
                  <a:gd name="connsiteX3" fmla="*/ 84023 w 105359"/>
                  <a:gd name="connsiteY3" fmla="*/ 4267 h 58292"/>
                  <a:gd name="connsiteX4" fmla="*/ 1473 w 105359"/>
                  <a:gd name="connsiteY4" fmla="*/ 58242 h 5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359" h="58292">
                    <a:moveTo>
                      <a:pt x="1473" y="58242"/>
                    </a:moveTo>
                    <a:cubicBezTo>
                      <a:pt x="-6465" y="59830"/>
                      <a:pt x="19465" y="23317"/>
                      <a:pt x="36398" y="13792"/>
                    </a:cubicBezTo>
                    <a:cubicBezTo>
                      <a:pt x="53331" y="4267"/>
                      <a:pt x="103073" y="1092"/>
                      <a:pt x="103073" y="1092"/>
                    </a:cubicBezTo>
                    <a:cubicBezTo>
                      <a:pt x="111011" y="-496"/>
                      <a:pt x="96723" y="-1025"/>
                      <a:pt x="84023" y="4267"/>
                    </a:cubicBezTo>
                    <a:cubicBezTo>
                      <a:pt x="71323" y="9559"/>
                      <a:pt x="9411" y="56654"/>
                      <a:pt x="1473" y="582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フリーフォーム 337">
                <a:extLst>
                  <a:ext uri="{FF2B5EF4-FFF2-40B4-BE49-F238E27FC236}">
                    <a16:creationId xmlns:a16="http://schemas.microsoft.com/office/drawing/2014/main" id="{10798956-BE9E-B238-2CA7-7050D48F6889}"/>
                  </a:ext>
                </a:extLst>
              </p:cNvPr>
              <p:cNvSpPr/>
              <p:nvPr/>
            </p:nvSpPr>
            <p:spPr>
              <a:xfrm>
                <a:off x="4394006" y="2164891"/>
                <a:ext cx="289123" cy="79954"/>
              </a:xfrm>
              <a:custGeom>
                <a:avLst/>
                <a:gdLst>
                  <a:gd name="connsiteX0" fmla="*/ 289119 w 289123"/>
                  <a:gd name="connsiteY0" fmla="*/ 25859 h 79954"/>
                  <a:gd name="connsiteX1" fmla="*/ 85919 w 289123"/>
                  <a:gd name="connsiteY1" fmla="*/ 459 h 79954"/>
                  <a:gd name="connsiteX2" fmla="*/ 152594 w 289123"/>
                  <a:gd name="connsiteY2" fmla="*/ 9984 h 79954"/>
                  <a:gd name="connsiteX3" fmla="*/ 54169 w 289123"/>
                  <a:gd name="connsiteY3" fmla="*/ 16334 h 79954"/>
                  <a:gd name="connsiteX4" fmla="*/ 108144 w 289123"/>
                  <a:gd name="connsiteY4" fmla="*/ 19509 h 79954"/>
                  <a:gd name="connsiteX5" fmla="*/ 66869 w 289123"/>
                  <a:gd name="connsiteY5" fmla="*/ 29034 h 79954"/>
                  <a:gd name="connsiteX6" fmla="*/ 73219 w 289123"/>
                  <a:gd name="connsiteY6" fmla="*/ 32209 h 79954"/>
                  <a:gd name="connsiteX7" fmla="*/ 194 w 289123"/>
                  <a:gd name="connsiteY7" fmla="*/ 79834 h 79954"/>
                  <a:gd name="connsiteX8" fmla="*/ 98619 w 289123"/>
                  <a:gd name="connsiteY8" fmla="*/ 16334 h 79954"/>
                  <a:gd name="connsiteX9" fmla="*/ 79569 w 289123"/>
                  <a:gd name="connsiteY9" fmla="*/ 13159 h 79954"/>
                  <a:gd name="connsiteX10" fmla="*/ 289119 w 289123"/>
                  <a:gd name="connsiteY10" fmla="*/ 25859 h 7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9123" h="79954">
                    <a:moveTo>
                      <a:pt x="289119" y="25859"/>
                    </a:moveTo>
                    <a:cubicBezTo>
                      <a:pt x="290177" y="23742"/>
                      <a:pt x="108673" y="3105"/>
                      <a:pt x="85919" y="459"/>
                    </a:cubicBezTo>
                    <a:cubicBezTo>
                      <a:pt x="63165" y="-2187"/>
                      <a:pt x="157886" y="7338"/>
                      <a:pt x="152594" y="9984"/>
                    </a:cubicBezTo>
                    <a:cubicBezTo>
                      <a:pt x="147302" y="12630"/>
                      <a:pt x="61577" y="14747"/>
                      <a:pt x="54169" y="16334"/>
                    </a:cubicBezTo>
                    <a:cubicBezTo>
                      <a:pt x="46761" y="17921"/>
                      <a:pt x="106027" y="17392"/>
                      <a:pt x="108144" y="19509"/>
                    </a:cubicBezTo>
                    <a:cubicBezTo>
                      <a:pt x="110261" y="21626"/>
                      <a:pt x="66869" y="29034"/>
                      <a:pt x="66869" y="29034"/>
                    </a:cubicBezTo>
                    <a:cubicBezTo>
                      <a:pt x="61048" y="31151"/>
                      <a:pt x="84331" y="23742"/>
                      <a:pt x="73219" y="32209"/>
                    </a:cubicBezTo>
                    <a:cubicBezTo>
                      <a:pt x="62107" y="40676"/>
                      <a:pt x="-4039" y="82480"/>
                      <a:pt x="194" y="79834"/>
                    </a:cubicBezTo>
                    <a:cubicBezTo>
                      <a:pt x="4427" y="77188"/>
                      <a:pt x="98619" y="16334"/>
                      <a:pt x="98619" y="16334"/>
                    </a:cubicBezTo>
                    <a:cubicBezTo>
                      <a:pt x="111848" y="5222"/>
                      <a:pt x="54169" y="12101"/>
                      <a:pt x="79569" y="13159"/>
                    </a:cubicBezTo>
                    <a:cubicBezTo>
                      <a:pt x="104969" y="14217"/>
                      <a:pt x="288061" y="27976"/>
                      <a:pt x="289119" y="258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 338">
                <a:extLst>
                  <a:ext uri="{FF2B5EF4-FFF2-40B4-BE49-F238E27FC236}">
                    <a16:creationId xmlns:a16="http://schemas.microsoft.com/office/drawing/2014/main" id="{D89CA929-A073-B75F-3916-602A733DF929}"/>
                  </a:ext>
                </a:extLst>
              </p:cNvPr>
              <p:cNvSpPr/>
              <p:nvPr/>
            </p:nvSpPr>
            <p:spPr>
              <a:xfrm>
                <a:off x="4631970" y="2168395"/>
                <a:ext cx="165467" cy="63630"/>
              </a:xfrm>
              <a:custGeom>
                <a:avLst/>
                <a:gdLst>
                  <a:gd name="connsiteX0" fmla="*/ 355 w 165467"/>
                  <a:gd name="connsiteY0" fmla="*/ 130 h 63630"/>
                  <a:gd name="connsiteX1" fmla="*/ 89255 w 165467"/>
                  <a:gd name="connsiteY1" fmla="*/ 22355 h 63630"/>
                  <a:gd name="connsiteX2" fmla="*/ 165455 w 165467"/>
                  <a:gd name="connsiteY2" fmla="*/ 63630 h 63630"/>
                  <a:gd name="connsiteX3" fmla="*/ 95605 w 165467"/>
                  <a:gd name="connsiteY3" fmla="*/ 22355 h 63630"/>
                  <a:gd name="connsiteX4" fmla="*/ 124180 w 165467"/>
                  <a:gd name="connsiteY4" fmla="*/ 31880 h 63630"/>
                  <a:gd name="connsiteX5" fmla="*/ 355 w 165467"/>
                  <a:gd name="connsiteY5" fmla="*/ 130 h 6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467" h="63630">
                    <a:moveTo>
                      <a:pt x="355" y="130"/>
                    </a:moveTo>
                    <a:cubicBezTo>
                      <a:pt x="-5466" y="-1458"/>
                      <a:pt x="61738" y="11772"/>
                      <a:pt x="89255" y="22355"/>
                    </a:cubicBezTo>
                    <a:cubicBezTo>
                      <a:pt x="116772" y="32938"/>
                      <a:pt x="164397" y="63630"/>
                      <a:pt x="165455" y="63630"/>
                    </a:cubicBezTo>
                    <a:cubicBezTo>
                      <a:pt x="166513" y="63630"/>
                      <a:pt x="102484" y="27647"/>
                      <a:pt x="95605" y="22355"/>
                    </a:cubicBezTo>
                    <a:cubicBezTo>
                      <a:pt x="88726" y="17063"/>
                      <a:pt x="133176" y="34526"/>
                      <a:pt x="124180" y="31880"/>
                    </a:cubicBezTo>
                    <a:cubicBezTo>
                      <a:pt x="115184" y="29234"/>
                      <a:pt x="6176" y="1718"/>
                      <a:pt x="355" y="1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 339">
                <a:extLst>
                  <a:ext uri="{FF2B5EF4-FFF2-40B4-BE49-F238E27FC236}">
                    <a16:creationId xmlns:a16="http://schemas.microsoft.com/office/drawing/2014/main" id="{D7EEA507-9C0E-F3C5-5345-CD6B349DAB58}"/>
                  </a:ext>
                </a:extLst>
              </p:cNvPr>
              <p:cNvSpPr/>
              <p:nvPr/>
            </p:nvSpPr>
            <p:spPr>
              <a:xfrm>
                <a:off x="4790980" y="2184360"/>
                <a:ext cx="181447" cy="70242"/>
              </a:xfrm>
              <a:custGeom>
                <a:avLst/>
                <a:gdLst>
                  <a:gd name="connsiteX0" fmla="*/ 95 w 181447"/>
                  <a:gd name="connsiteY0" fmla="*/ 22265 h 70242"/>
                  <a:gd name="connsiteX1" fmla="*/ 130270 w 181447"/>
                  <a:gd name="connsiteY1" fmla="*/ 40 h 70242"/>
                  <a:gd name="connsiteX2" fmla="*/ 92170 w 181447"/>
                  <a:gd name="connsiteY2" fmla="*/ 28615 h 70242"/>
                  <a:gd name="connsiteX3" fmla="*/ 92170 w 181447"/>
                  <a:gd name="connsiteY3" fmla="*/ 44490 h 70242"/>
                  <a:gd name="connsiteX4" fmla="*/ 120745 w 181447"/>
                  <a:gd name="connsiteY4" fmla="*/ 63540 h 70242"/>
                  <a:gd name="connsiteX5" fmla="*/ 181070 w 181447"/>
                  <a:gd name="connsiteY5" fmla="*/ 69890 h 70242"/>
                  <a:gd name="connsiteX6" fmla="*/ 142970 w 181447"/>
                  <a:gd name="connsiteY6" fmla="*/ 66715 h 70242"/>
                  <a:gd name="connsiteX7" fmla="*/ 76295 w 181447"/>
                  <a:gd name="connsiteY7" fmla="*/ 44490 h 70242"/>
                  <a:gd name="connsiteX8" fmla="*/ 108045 w 181447"/>
                  <a:gd name="connsiteY8" fmla="*/ 19090 h 70242"/>
                  <a:gd name="connsiteX9" fmla="*/ 95 w 181447"/>
                  <a:gd name="connsiteY9" fmla="*/ 22265 h 7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447" h="70242">
                    <a:moveTo>
                      <a:pt x="95" y="22265"/>
                    </a:moveTo>
                    <a:cubicBezTo>
                      <a:pt x="3799" y="19090"/>
                      <a:pt x="114924" y="-1018"/>
                      <a:pt x="130270" y="40"/>
                    </a:cubicBezTo>
                    <a:cubicBezTo>
                      <a:pt x="145616" y="1098"/>
                      <a:pt x="98520" y="21207"/>
                      <a:pt x="92170" y="28615"/>
                    </a:cubicBezTo>
                    <a:cubicBezTo>
                      <a:pt x="85820" y="36023"/>
                      <a:pt x="87408" y="38669"/>
                      <a:pt x="92170" y="44490"/>
                    </a:cubicBezTo>
                    <a:cubicBezTo>
                      <a:pt x="96932" y="50311"/>
                      <a:pt x="105928" y="59307"/>
                      <a:pt x="120745" y="63540"/>
                    </a:cubicBezTo>
                    <a:cubicBezTo>
                      <a:pt x="135562" y="67773"/>
                      <a:pt x="177366" y="69361"/>
                      <a:pt x="181070" y="69890"/>
                    </a:cubicBezTo>
                    <a:cubicBezTo>
                      <a:pt x="184774" y="70419"/>
                      <a:pt x="160432" y="70948"/>
                      <a:pt x="142970" y="66715"/>
                    </a:cubicBezTo>
                    <a:cubicBezTo>
                      <a:pt x="125508" y="62482"/>
                      <a:pt x="82116" y="52427"/>
                      <a:pt x="76295" y="44490"/>
                    </a:cubicBezTo>
                    <a:cubicBezTo>
                      <a:pt x="70474" y="36553"/>
                      <a:pt x="114395" y="23323"/>
                      <a:pt x="108045" y="19090"/>
                    </a:cubicBezTo>
                    <a:cubicBezTo>
                      <a:pt x="101695" y="14857"/>
                      <a:pt x="-3609" y="25440"/>
                      <a:pt x="95" y="222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 340">
                <a:extLst>
                  <a:ext uri="{FF2B5EF4-FFF2-40B4-BE49-F238E27FC236}">
                    <a16:creationId xmlns:a16="http://schemas.microsoft.com/office/drawing/2014/main" id="{1889283E-ADE7-6D6D-99A5-1B710D66C4E3}"/>
                  </a:ext>
                </a:extLst>
              </p:cNvPr>
              <p:cNvSpPr/>
              <p:nvPr/>
            </p:nvSpPr>
            <p:spPr>
              <a:xfrm>
                <a:off x="4708525" y="2159000"/>
                <a:ext cx="267244" cy="111125"/>
              </a:xfrm>
              <a:custGeom>
                <a:avLst/>
                <a:gdLst>
                  <a:gd name="connsiteX0" fmla="*/ 0 w 267244"/>
                  <a:gd name="connsiteY0" fmla="*/ 0 h 111125"/>
                  <a:gd name="connsiteX1" fmla="*/ 85725 w 267244"/>
                  <a:gd name="connsiteY1" fmla="*/ 50800 h 111125"/>
                  <a:gd name="connsiteX2" fmla="*/ 174625 w 267244"/>
                  <a:gd name="connsiteY2" fmla="*/ 95250 h 111125"/>
                  <a:gd name="connsiteX3" fmla="*/ 266700 w 267244"/>
                  <a:gd name="connsiteY3" fmla="*/ 88900 h 111125"/>
                  <a:gd name="connsiteX4" fmla="*/ 209550 w 267244"/>
                  <a:gd name="connsiteY4" fmla="*/ 85725 h 111125"/>
                  <a:gd name="connsiteX5" fmla="*/ 142875 w 267244"/>
                  <a:gd name="connsiteY5" fmla="*/ 88900 h 111125"/>
                  <a:gd name="connsiteX6" fmla="*/ 180975 w 267244"/>
                  <a:gd name="connsiteY6" fmla="*/ 111125 h 111125"/>
                  <a:gd name="connsiteX7" fmla="*/ 0 w 267244"/>
                  <a:gd name="connsiteY7" fmla="*/ 0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244" h="111125">
                    <a:moveTo>
                      <a:pt x="0" y="0"/>
                    </a:moveTo>
                    <a:cubicBezTo>
                      <a:pt x="28310" y="17462"/>
                      <a:pt x="56621" y="34925"/>
                      <a:pt x="85725" y="50800"/>
                    </a:cubicBezTo>
                    <a:cubicBezTo>
                      <a:pt x="114829" y="66675"/>
                      <a:pt x="144463" y="88900"/>
                      <a:pt x="174625" y="95250"/>
                    </a:cubicBezTo>
                    <a:cubicBezTo>
                      <a:pt x="204787" y="101600"/>
                      <a:pt x="260879" y="90488"/>
                      <a:pt x="266700" y="88900"/>
                    </a:cubicBezTo>
                    <a:cubicBezTo>
                      <a:pt x="272521" y="87313"/>
                      <a:pt x="230187" y="85725"/>
                      <a:pt x="209550" y="85725"/>
                    </a:cubicBezTo>
                    <a:cubicBezTo>
                      <a:pt x="188913" y="85725"/>
                      <a:pt x="147637" y="84667"/>
                      <a:pt x="142875" y="88900"/>
                    </a:cubicBezTo>
                    <a:cubicBezTo>
                      <a:pt x="138113" y="93133"/>
                      <a:pt x="180975" y="111125"/>
                      <a:pt x="180975" y="11112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 341">
                <a:extLst>
                  <a:ext uri="{FF2B5EF4-FFF2-40B4-BE49-F238E27FC236}">
                    <a16:creationId xmlns:a16="http://schemas.microsoft.com/office/drawing/2014/main" id="{D65E9F1E-3C19-7B5F-6665-60E50421022F}"/>
                  </a:ext>
                </a:extLst>
              </p:cNvPr>
              <p:cNvSpPr/>
              <p:nvPr/>
            </p:nvSpPr>
            <p:spPr>
              <a:xfrm>
                <a:off x="5190491" y="2357403"/>
                <a:ext cx="119501" cy="109577"/>
              </a:xfrm>
              <a:custGeom>
                <a:avLst/>
                <a:gdLst>
                  <a:gd name="connsiteX0" fmla="*/ 634 w 119501"/>
                  <a:gd name="connsiteY0" fmla="*/ 109572 h 109577"/>
                  <a:gd name="connsiteX1" fmla="*/ 22859 w 119501"/>
                  <a:gd name="connsiteY1" fmla="*/ 55597 h 109577"/>
                  <a:gd name="connsiteX2" fmla="*/ 118109 w 119501"/>
                  <a:gd name="connsiteY2" fmla="*/ 1622 h 109577"/>
                  <a:gd name="connsiteX3" fmla="*/ 76834 w 119501"/>
                  <a:gd name="connsiteY3" fmla="*/ 17497 h 109577"/>
                  <a:gd name="connsiteX4" fmla="*/ 38734 w 119501"/>
                  <a:gd name="connsiteY4" fmla="*/ 52422 h 109577"/>
                  <a:gd name="connsiteX5" fmla="*/ 634 w 119501"/>
                  <a:gd name="connsiteY5" fmla="*/ 109572 h 109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501" h="109577">
                    <a:moveTo>
                      <a:pt x="634" y="109572"/>
                    </a:moveTo>
                    <a:cubicBezTo>
                      <a:pt x="-2012" y="110101"/>
                      <a:pt x="3280" y="73589"/>
                      <a:pt x="22859" y="55597"/>
                    </a:cubicBezTo>
                    <a:cubicBezTo>
                      <a:pt x="42438" y="37605"/>
                      <a:pt x="109113" y="7972"/>
                      <a:pt x="118109" y="1622"/>
                    </a:cubicBezTo>
                    <a:cubicBezTo>
                      <a:pt x="127105" y="-4728"/>
                      <a:pt x="90063" y="9030"/>
                      <a:pt x="76834" y="17497"/>
                    </a:cubicBezTo>
                    <a:cubicBezTo>
                      <a:pt x="63605" y="25964"/>
                      <a:pt x="51434" y="39193"/>
                      <a:pt x="38734" y="52422"/>
                    </a:cubicBezTo>
                    <a:cubicBezTo>
                      <a:pt x="26034" y="65651"/>
                      <a:pt x="3280" y="109043"/>
                      <a:pt x="634" y="1095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 342">
                <a:extLst>
                  <a:ext uri="{FF2B5EF4-FFF2-40B4-BE49-F238E27FC236}">
                    <a16:creationId xmlns:a16="http://schemas.microsoft.com/office/drawing/2014/main" id="{6A496F0C-4E3C-CBD4-E1F0-EC7C02414E6D}"/>
                  </a:ext>
                </a:extLst>
              </p:cNvPr>
              <p:cNvSpPr/>
              <p:nvPr/>
            </p:nvSpPr>
            <p:spPr>
              <a:xfrm>
                <a:off x="5264146" y="2425684"/>
                <a:ext cx="171665" cy="50854"/>
              </a:xfrm>
              <a:custGeom>
                <a:avLst/>
                <a:gdLst>
                  <a:gd name="connsiteX0" fmla="*/ 4 w 171665"/>
                  <a:gd name="connsiteY0" fmla="*/ 16 h 50854"/>
                  <a:gd name="connsiteX1" fmla="*/ 63504 w 171665"/>
                  <a:gd name="connsiteY1" fmla="*/ 22241 h 50854"/>
                  <a:gd name="connsiteX2" fmla="*/ 171454 w 171665"/>
                  <a:gd name="connsiteY2" fmla="*/ 50816 h 50854"/>
                  <a:gd name="connsiteX3" fmla="*/ 92079 w 171665"/>
                  <a:gd name="connsiteY3" fmla="*/ 28591 h 50854"/>
                  <a:gd name="connsiteX4" fmla="*/ 130179 w 171665"/>
                  <a:gd name="connsiteY4" fmla="*/ 38116 h 50854"/>
                  <a:gd name="connsiteX5" fmla="*/ 60329 w 171665"/>
                  <a:gd name="connsiteY5" fmla="*/ 19066 h 50854"/>
                  <a:gd name="connsiteX6" fmla="*/ 4 w 171665"/>
                  <a:gd name="connsiteY6" fmla="*/ 16 h 5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665" h="50854">
                    <a:moveTo>
                      <a:pt x="4" y="16"/>
                    </a:moveTo>
                    <a:cubicBezTo>
                      <a:pt x="533" y="545"/>
                      <a:pt x="34929" y="13774"/>
                      <a:pt x="63504" y="22241"/>
                    </a:cubicBezTo>
                    <a:cubicBezTo>
                      <a:pt x="92079" y="30708"/>
                      <a:pt x="166692" y="49758"/>
                      <a:pt x="171454" y="50816"/>
                    </a:cubicBezTo>
                    <a:cubicBezTo>
                      <a:pt x="176216" y="51874"/>
                      <a:pt x="98958" y="30708"/>
                      <a:pt x="92079" y="28591"/>
                    </a:cubicBezTo>
                    <a:cubicBezTo>
                      <a:pt x="85200" y="26474"/>
                      <a:pt x="135471" y="39703"/>
                      <a:pt x="130179" y="38116"/>
                    </a:cubicBezTo>
                    <a:cubicBezTo>
                      <a:pt x="124887" y="36529"/>
                      <a:pt x="78850" y="26474"/>
                      <a:pt x="60329" y="19066"/>
                    </a:cubicBezTo>
                    <a:cubicBezTo>
                      <a:pt x="41808" y="11658"/>
                      <a:pt x="-525" y="-513"/>
                      <a:pt x="4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 343">
                <a:extLst>
                  <a:ext uri="{FF2B5EF4-FFF2-40B4-BE49-F238E27FC236}">
                    <a16:creationId xmlns:a16="http://schemas.microsoft.com/office/drawing/2014/main" id="{2DE563CA-E176-A008-906B-C1ACA124FDFE}"/>
                  </a:ext>
                </a:extLst>
              </p:cNvPr>
              <p:cNvSpPr/>
              <p:nvPr/>
            </p:nvSpPr>
            <p:spPr>
              <a:xfrm>
                <a:off x="5254520" y="2352482"/>
                <a:ext cx="381117" cy="111597"/>
              </a:xfrm>
              <a:custGeom>
                <a:avLst/>
                <a:gdLst>
                  <a:gd name="connsiteX0" fmla="*/ 105 w 381117"/>
                  <a:gd name="connsiteY0" fmla="*/ 16068 h 111597"/>
                  <a:gd name="connsiteX1" fmla="*/ 142980 w 381117"/>
                  <a:gd name="connsiteY1" fmla="*/ 12893 h 111597"/>
                  <a:gd name="connsiteX2" fmla="*/ 139805 w 381117"/>
                  <a:gd name="connsiteY2" fmla="*/ 6543 h 111597"/>
                  <a:gd name="connsiteX3" fmla="*/ 123930 w 381117"/>
                  <a:gd name="connsiteY3" fmla="*/ 3368 h 111597"/>
                  <a:gd name="connsiteX4" fmla="*/ 206480 w 381117"/>
                  <a:gd name="connsiteY4" fmla="*/ 9718 h 111597"/>
                  <a:gd name="connsiteX5" fmla="*/ 254105 w 381117"/>
                  <a:gd name="connsiteY5" fmla="*/ 35118 h 111597"/>
                  <a:gd name="connsiteX6" fmla="*/ 241405 w 381117"/>
                  <a:gd name="connsiteY6" fmla="*/ 19243 h 111597"/>
                  <a:gd name="connsiteX7" fmla="*/ 250930 w 381117"/>
                  <a:gd name="connsiteY7" fmla="*/ 35118 h 111597"/>
                  <a:gd name="connsiteX8" fmla="*/ 238230 w 381117"/>
                  <a:gd name="connsiteY8" fmla="*/ 73218 h 111597"/>
                  <a:gd name="connsiteX9" fmla="*/ 260455 w 381117"/>
                  <a:gd name="connsiteY9" fmla="*/ 50993 h 111597"/>
                  <a:gd name="connsiteX10" fmla="*/ 289030 w 381117"/>
                  <a:gd name="connsiteY10" fmla="*/ 66868 h 111597"/>
                  <a:gd name="connsiteX11" fmla="*/ 304905 w 381117"/>
                  <a:gd name="connsiteY11" fmla="*/ 73218 h 111597"/>
                  <a:gd name="connsiteX12" fmla="*/ 358880 w 381117"/>
                  <a:gd name="connsiteY12" fmla="*/ 89093 h 111597"/>
                  <a:gd name="connsiteX13" fmla="*/ 374755 w 381117"/>
                  <a:gd name="connsiteY13" fmla="*/ 89093 h 111597"/>
                  <a:gd name="connsiteX14" fmla="*/ 314430 w 381117"/>
                  <a:gd name="connsiteY14" fmla="*/ 85918 h 111597"/>
                  <a:gd name="connsiteX15" fmla="*/ 381105 w 381117"/>
                  <a:gd name="connsiteY15" fmla="*/ 111318 h 111597"/>
                  <a:gd name="connsiteX16" fmla="*/ 308080 w 381117"/>
                  <a:gd name="connsiteY16" fmla="*/ 66868 h 111597"/>
                  <a:gd name="connsiteX17" fmla="*/ 301730 w 381117"/>
                  <a:gd name="connsiteY17" fmla="*/ 44643 h 111597"/>
                  <a:gd name="connsiteX18" fmla="*/ 209655 w 381117"/>
                  <a:gd name="connsiteY18" fmla="*/ 3368 h 111597"/>
                  <a:gd name="connsiteX19" fmla="*/ 238230 w 381117"/>
                  <a:gd name="connsiteY19" fmla="*/ 16068 h 111597"/>
                  <a:gd name="connsiteX20" fmla="*/ 168380 w 381117"/>
                  <a:gd name="connsiteY20" fmla="*/ 193 h 111597"/>
                  <a:gd name="connsiteX21" fmla="*/ 105 w 381117"/>
                  <a:gd name="connsiteY21" fmla="*/ 16068 h 111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117" h="111597">
                    <a:moveTo>
                      <a:pt x="105" y="16068"/>
                    </a:moveTo>
                    <a:cubicBezTo>
                      <a:pt x="-4128" y="18185"/>
                      <a:pt x="119697" y="14480"/>
                      <a:pt x="142980" y="12893"/>
                    </a:cubicBezTo>
                    <a:cubicBezTo>
                      <a:pt x="166263" y="11305"/>
                      <a:pt x="142980" y="8130"/>
                      <a:pt x="139805" y="6543"/>
                    </a:cubicBezTo>
                    <a:cubicBezTo>
                      <a:pt x="136630" y="4956"/>
                      <a:pt x="112818" y="2839"/>
                      <a:pt x="123930" y="3368"/>
                    </a:cubicBezTo>
                    <a:cubicBezTo>
                      <a:pt x="135042" y="3897"/>
                      <a:pt x="184784" y="4426"/>
                      <a:pt x="206480" y="9718"/>
                    </a:cubicBezTo>
                    <a:cubicBezTo>
                      <a:pt x="228176" y="15010"/>
                      <a:pt x="254105" y="35118"/>
                      <a:pt x="254105" y="35118"/>
                    </a:cubicBezTo>
                    <a:cubicBezTo>
                      <a:pt x="259926" y="36706"/>
                      <a:pt x="241405" y="19243"/>
                      <a:pt x="241405" y="19243"/>
                    </a:cubicBezTo>
                    <a:cubicBezTo>
                      <a:pt x="240876" y="19243"/>
                      <a:pt x="251459" y="26122"/>
                      <a:pt x="250930" y="35118"/>
                    </a:cubicBezTo>
                    <a:cubicBezTo>
                      <a:pt x="250401" y="44114"/>
                      <a:pt x="236643" y="70572"/>
                      <a:pt x="238230" y="73218"/>
                    </a:cubicBezTo>
                    <a:cubicBezTo>
                      <a:pt x="239818" y="75864"/>
                      <a:pt x="251988" y="52051"/>
                      <a:pt x="260455" y="50993"/>
                    </a:cubicBezTo>
                    <a:cubicBezTo>
                      <a:pt x="268922" y="49935"/>
                      <a:pt x="289030" y="66868"/>
                      <a:pt x="289030" y="66868"/>
                    </a:cubicBezTo>
                    <a:cubicBezTo>
                      <a:pt x="296438" y="70572"/>
                      <a:pt x="293263" y="69514"/>
                      <a:pt x="304905" y="73218"/>
                    </a:cubicBezTo>
                    <a:cubicBezTo>
                      <a:pt x="316547" y="76922"/>
                      <a:pt x="347238" y="86447"/>
                      <a:pt x="358880" y="89093"/>
                    </a:cubicBezTo>
                    <a:cubicBezTo>
                      <a:pt x="370522" y="91739"/>
                      <a:pt x="382163" y="89622"/>
                      <a:pt x="374755" y="89093"/>
                    </a:cubicBezTo>
                    <a:cubicBezTo>
                      <a:pt x="367347" y="88564"/>
                      <a:pt x="313372" y="82214"/>
                      <a:pt x="314430" y="85918"/>
                    </a:cubicBezTo>
                    <a:cubicBezTo>
                      <a:pt x="315488" y="89622"/>
                      <a:pt x="382163" y="114493"/>
                      <a:pt x="381105" y="111318"/>
                    </a:cubicBezTo>
                    <a:cubicBezTo>
                      <a:pt x="380047" y="108143"/>
                      <a:pt x="321309" y="77980"/>
                      <a:pt x="308080" y="66868"/>
                    </a:cubicBezTo>
                    <a:cubicBezTo>
                      <a:pt x="294851" y="55756"/>
                      <a:pt x="318134" y="55226"/>
                      <a:pt x="301730" y="44643"/>
                    </a:cubicBezTo>
                    <a:cubicBezTo>
                      <a:pt x="285326" y="34060"/>
                      <a:pt x="209655" y="3368"/>
                      <a:pt x="209655" y="3368"/>
                    </a:cubicBezTo>
                    <a:cubicBezTo>
                      <a:pt x="199072" y="-1395"/>
                      <a:pt x="245109" y="16597"/>
                      <a:pt x="238230" y="16068"/>
                    </a:cubicBezTo>
                    <a:cubicBezTo>
                      <a:pt x="231351" y="15539"/>
                      <a:pt x="204892" y="2310"/>
                      <a:pt x="168380" y="193"/>
                    </a:cubicBezTo>
                    <a:cubicBezTo>
                      <a:pt x="131868" y="-1924"/>
                      <a:pt x="4338" y="13951"/>
                      <a:pt x="105" y="160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 344">
                <a:extLst>
                  <a:ext uri="{FF2B5EF4-FFF2-40B4-BE49-F238E27FC236}">
                    <a16:creationId xmlns:a16="http://schemas.microsoft.com/office/drawing/2014/main" id="{E78B1C61-1EAF-F481-E13C-33A8189DE5D2}"/>
                  </a:ext>
                </a:extLst>
              </p:cNvPr>
              <p:cNvSpPr/>
              <p:nvPr/>
            </p:nvSpPr>
            <p:spPr>
              <a:xfrm>
                <a:off x="5333182" y="2349420"/>
                <a:ext cx="143926" cy="108030"/>
              </a:xfrm>
              <a:custGeom>
                <a:avLst/>
                <a:gdLst>
                  <a:gd name="connsiteX0" fmla="*/ 137343 w 143926"/>
                  <a:gd name="connsiteY0" fmla="*/ 22305 h 108030"/>
                  <a:gd name="connsiteX1" fmla="*/ 134168 w 143926"/>
                  <a:gd name="connsiteY1" fmla="*/ 82630 h 108030"/>
                  <a:gd name="connsiteX2" fmla="*/ 86543 w 143926"/>
                  <a:gd name="connsiteY2" fmla="*/ 104855 h 108030"/>
                  <a:gd name="connsiteX3" fmla="*/ 23043 w 143926"/>
                  <a:gd name="connsiteY3" fmla="*/ 101680 h 108030"/>
                  <a:gd name="connsiteX4" fmla="*/ 818 w 143926"/>
                  <a:gd name="connsiteY4" fmla="*/ 47705 h 108030"/>
                  <a:gd name="connsiteX5" fmla="*/ 10343 w 143926"/>
                  <a:gd name="connsiteY5" fmla="*/ 9605 h 108030"/>
                  <a:gd name="connsiteX6" fmla="*/ 61143 w 143926"/>
                  <a:gd name="connsiteY6" fmla="*/ 80 h 108030"/>
                  <a:gd name="connsiteX7" fmla="*/ 137343 w 143926"/>
                  <a:gd name="connsiteY7" fmla="*/ 22305 h 108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926" h="108030">
                    <a:moveTo>
                      <a:pt x="137343" y="22305"/>
                    </a:moveTo>
                    <a:cubicBezTo>
                      <a:pt x="149514" y="36063"/>
                      <a:pt x="142635" y="68872"/>
                      <a:pt x="134168" y="82630"/>
                    </a:cubicBezTo>
                    <a:cubicBezTo>
                      <a:pt x="125701" y="96388"/>
                      <a:pt x="105064" y="101680"/>
                      <a:pt x="86543" y="104855"/>
                    </a:cubicBezTo>
                    <a:cubicBezTo>
                      <a:pt x="68022" y="108030"/>
                      <a:pt x="37330" y="111205"/>
                      <a:pt x="23043" y="101680"/>
                    </a:cubicBezTo>
                    <a:cubicBezTo>
                      <a:pt x="8756" y="92155"/>
                      <a:pt x="2935" y="63051"/>
                      <a:pt x="818" y="47705"/>
                    </a:cubicBezTo>
                    <a:cubicBezTo>
                      <a:pt x="-1299" y="32359"/>
                      <a:pt x="289" y="17542"/>
                      <a:pt x="10343" y="9605"/>
                    </a:cubicBezTo>
                    <a:cubicBezTo>
                      <a:pt x="20397" y="1668"/>
                      <a:pt x="43681" y="1138"/>
                      <a:pt x="61143" y="80"/>
                    </a:cubicBezTo>
                    <a:cubicBezTo>
                      <a:pt x="78605" y="-978"/>
                      <a:pt x="125172" y="8547"/>
                      <a:pt x="137343" y="223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円/楕円 345">
                <a:extLst>
                  <a:ext uri="{FF2B5EF4-FFF2-40B4-BE49-F238E27FC236}">
                    <a16:creationId xmlns:a16="http://schemas.microsoft.com/office/drawing/2014/main" id="{8F7DDBD2-A8EF-BD8F-118C-CBB8F0332DCE}"/>
                  </a:ext>
                </a:extLst>
              </p:cNvPr>
              <p:cNvSpPr/>
              <p:nvPr/>
            </p:nvSpPr>
            <p:spPr>
              <a:xfrm>
                <a:off x="5401189" y="237171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 346">
                <a:extLst>
                  <a:ext uri="{FF2B5EF4-FFF2-40B4-BE49-F238E27FC236}">
                    <a16:creationId xmlns:a16="http://schemas.microsoft.com/office/drawing/2014/main" id="{BD034AEF-8F39-90FB-F4D6-496345BA9E46}"/>
                  </a:ext>
                </a:extLst>
              </p:cNvPr>
              <p:cNvSpPr/>
              <p:nvPr/>
            </p:nvSpPr>
            <p:spPr>
              <a:xfrm>
                <a:off x="5251450" y="2351508"/>
                <a:ext cx="98438" cy="96591"/>
              </a:xfrm>
              <a:custGeom>
                <a:avLst/>
                <a:gdLst>
                  <a:gd name="connsiteX0" fmla="*/ 98425 w 98438"/>
                  <a:gd name="connsiteY0" fmla="*/ 1167 h 96591"/>
                  <a:gd name="connsiteX1" fmla="*/ 25400 w 98438"/>
                  <a:gd name="connsiteY1" fmla="*/ 55142 h 96591"/>
                  <a:gd name="connsiteX2" fmla="*/ 31750 w 98438"/>
                  <a:gd name="connsiteY2" fmla="*/ 96417 h 96591"/>
                  <a:gd name="connsiteX3" fmla="*/ 19050 w 98438"/>
                  <a:gd name="connsiteY3" fmla="*/ 39267 h 96591"/>
                  <a:gd name="connsiteX4" fmla="*/ 0 w 98438"/>
                  <a:gd name="connsiteY4" fmla="*/ 58317 h 96591"/>
                  <a:gd name="connsiteX5" fmla="*/ 19050 w 98438"/>
                  <a:gd name="connsiteY5" fmla="*/ 20217 h 96591"/>
                  <a:gd name="connsiteX6" fmla="*/ 98425 w 98438"/>
                  <a:gd name="connsiteY6" fmla="*/ 1167 h 9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38" h="96591">
                    <a:moveTo>
                      <a:pt x="98425" y="1167"/>
                    </a:moveTo>
                    <a:cubicBezTo>
                      <a:pt x="99483" y="6988"/>
                      <a:pt x="36512" y="39267"/>
                      <a:pt x="25400" y="55142"/>
                    </a:cubicBezTo>
                    <a:cubicBezTo>
                      <a:pt x="14287" y="71017"/>
                      <a:pt x="32808" y="99063"/>
                      <a:pt x="31750" y="96417"/>
                    </a:cubicBezTo>
                    <a:cubicBezTo>
                      <a:pt x="30692" y="93771"/>
                      <a:pt x="19050" y="39267"/>
                      <a:pt x="19050" y="39267"/>
                    </a:cubicBezTo>
                    <a:cubicBezTo>
                      <a:pt x="13758" y="32917"/>
                      <a:pt x="0" y="61492"/>
                      <a:pt x="0" y="58317"/>
                    </a:cubicBezTo>
                    <a:cubicBezTo>
                      <a:pt x="0" y="55142"/>
                      <a:pt x="4233" y="27625"/>
                      <a:pt x="19050" y="20217"/>
                    </a:cubicBezTo>
                    <a:cubicBezTo>
                      <a:pt x="33867" y="12809"/>
                      <a:pt x="97367" y="-4654"/>
                      <a:pt x="98425" y="11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 347">
                <a:extLst>
                  <a:ext uri="{FF2B5EF4-FFF2-40B4-BE49-F238E27FC236}">
                    <a16:creationId xmlns:a16="http://schemas.microsoft.com/office/drawing/2014/main" id="{D7C21357-E339-43DF-FB70-399909C50DAD}"/>
                  </a:ext>
                </a:extLst>
              </p:cNvPr>
              <p:cNvSpPr/>
              <p:nvPr/>
            </p:nvSpPr>
            <p:spPr>
              <a:xfrm>
                <a:off x="5282481" y="2400489"/>
                <a:ext cx="273079" cy="92352"/>
              </a:xfrm>
              <a:custGeom>
                <a:avLst/>
                <a:gdLst>
                  <a:gd name="connsiteX0" fmla="*/ 719 w 273079"/>
                  <a:gd name="connsiteY0" fmla="*/ 25211 h 92352"/>
                  <a:gd name="connsiteX1" fmla="*/ 89619 w 273079"/>
                  <a:gd name="connsiteY1" fmla="*/ 63311 h 92352"/>
                  <a:gd name="connsiteX2" fmla="*/ 178519 w 273079"/>
                  <a:gd name="connsiteY2" fmla="*/ 47436 h 92352"/>
                  <a:gd name="connsiteX3" fmla="*/ 105494 w 273079"/>
                  <a:gd name="connsiteY3" fmla="*/ 60136 h 92352"/>
                  <a:gd name="connsiteX4" fmla="*/ 232494 w 273079"/>
                  <a:gd name="connsiteY4" fmla="*/ 22036 h 92352"/>
                  <a:gd name="connsiteX5" fmla="*/ 162644 w 273079"/>
                  <a:gd name="connsiteY5" fmla="*/ 41086 h 92352"/>
                  <a:gd name="connsiteX6" fmla="*/ 267419 w 273079"/>
                  <a:gd name="connsiteY6" fmla="*/ 2986 h 92352"/>
                  <a:gd name="connsiteX7" fmla="*/ 251544 w 273079"/>
                  <a:gd name="connsiteY7" fmla="*/ 12511 h 92352"/>
                  <a:gd name="connsiteX8" fmla="*/ 188044 w 273079"/>
                  <a:gd name="connsiteY8" fmla="*/ 91886 h 92352"/>
                  <a:gd name="connsiteX9" fmla="*/ 229319 w 273079"/>
                  <a:gd name="connsiteY9" fmla="*/ 44261 h 92352"/>
                  <a:gd name="connsiteX10" fmla="*/ 238844 w 273079"/>
                  <a:gd name="connsiteY10" fmla="*/ 22036 h 92352"/>
                  <a:gd name="connsiteX11" fmla="*/ 203919 w 273079"/>
                  <a:gd name="connsiteY11" fmla="*/ 56961 h 92352"/>
                  <a:gd name="connsiteX12" fmla="*/ 235669 w 273079"/>
                  <a:gd name="connsiteY12" fmla="*/ 18861 h 92352"/>
                  <a:gd name="connsiteX13" fmla="*/ 140419 w 273079"/>
                  <a:gd name="connsiteY13" fmla="*/ 53786 h 92352"/>
                  <a:gd name="connsiteX14" fmla="*/ 86444 w 273079"/>
                  <a:gd name="connsiteY14" fmla="*/ 60136 h 92352"/>
                  <a:gd name="connsiteX15" fmla="*/ 48344 w 273079"/>
                  <a:gd name="connsiteY15" fmla="*/ 60136 h 92352"/>
                  <a:gd name="connsiteX16" fmla="*/ 719 w 273079"/>
                  <a:gd name="connsiteY16" fmla="*/ 25211 h 9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9" h="92352">
                    <a:moveTo>
                      <a:pt x="719" y="25211"/>
                    </a:moveTo>
                    <a:cubicBezTo>
                      <a:pt x="7598" y="25740"/>
                      <a:pt x="59986" y="59607"/>
                      <a:pt x="89619" y="63311"/>
                    </a:cubicBezTo>
                    <a:cubicBezTo>
                      <a:pt x="119252" y="67015"/>
                      <a:pt x="175873" y="47965"/>
                      <a:pt x="178519" y="47436"/>
                    </a:cubicBezTo>
                    <a:cubicBezTo>
                      <a:pt x="181165" y="46907"/>
                      <a:pt x="96498" y="64369"/>
                      <a:pt x="105494" y="60136"/>
                    </a:cubicBezTo>
                    <a:cubicBezTo>
                      <a:pt x="114490" y="55903"/>
                      <a:pt x="222969" y="25211"/>
                      <a:pt x="232494" y="22036"/>
                    </a:cubicBezTo>
                    <a:cubicBezTo>
                      <a:pt x="242019" y="18861"/>
                      <a:pt x="156823" y="44261"/>
                      <a:pt x="162644" y="41086"/>
                    </a:cubicBezTo>
                    <a:cubicBezTo>
                      <a:pt x="168465" y="37911"/>
                      <a:pt x="267419" y="2986"/>
                      <a:pt x="267419" y="2986"/>
                    </a:cubicBezTo>
                    <a:cubicBezTo>
                      <a:pt x="282236" y="-1777"/>
                      <a:pt x="264773" y="-2306"/>
                      <a:pt x="251544" y="12511"/>
                    </a:cubicBezTo>
                    <a:cubicBezTo>
                      <a:pt x="238315" y="27328"/>
                      <a:pt x="191748" y="86594"/>
                      <a:pt x="188044" y="91886"/>
                    </a:cubicBezTo>
                    <a:cubicBezTo>
                      <a:pt x="184340" y="97178"/>
                      <a:pt x="220852" y="55903"/>
                      <a:pt x="229319" y="44261"/>
                    </a:cubicBezTo>
                    <a:cubicBezTo>
                      <a:pt x="237786" y="32619"/>
                      <a:pt x="243077" y="19919"/>
                      <a:pt x="238844" y="22036"/>
                    </a:cubicBezTo>
                    <a:cubicBezTo>
                      <a:pt x="234611" y="24153"/>
                      <a:pt x="204448" y="57490"/>
                      <a:pt x="203919" y="56961"/>
                    </a:cubicBezTo>
                    <a:cubicBezTo>
                      <a:pt x="203390" y="56432"/>
                      <a:pt x="246252" y="19390"/>
                      <a:pt x="235669" y="18861"/>
                    </a:cubicBezTo>
                    <a:cubicBezTo>
                      <a:pt x="225086" y="18332"/>
                      <a:pt x="165290" y="46907"/>
                      <a:pt x="140419" y="53786"/>
                    </a:cubicBezTo>
                    <a:cubicBezTo>
                      <a:pt x="115548" y="60665"/>
                      <a:pt x="101790" y="59078"/>
                      <a:pt x="86444" y="60136"/>
                    </a:cubicBezTo>
                    <a:cubicBezTo>
                      <a:pt x="71098" y="61194"/>
                      <a:pt x="58398" y="63840"/>
                      <a:pt x="48344" y="60136"/>
                    </a:cubicBezTo>
                    <a:cubicBezTo>
                      <a:pt x="38290" y="56432"/>
                      <a:pt x="-6160" y="24682"/>
                      <a:pt x="719" y="252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 348">
                <a:extLst>
                  <a:ext uri="{FF2B5EF4-FFF2-40B4-BE49-F238E27FC236}">
                    <a16:creationId xmlns:a16="http://schemas.microsoft.com/office/drawing/2014/main" id="{C4AE1486-8AF0-A66A-E459-4F6A0BFEBB88}"/>
                  </a:ext>
                </a:extLst>
              </p:cNvPr>
              <p:cNvSpPr/>
              <p:nvPr/>
            </p:nvSpPr>
            <p:spPr>
              <a:xfrm>
                <a:off x="5302189" y="2450894"/>
                <a:ext cx="136659" cy="114737"/>
              </a:xfrm>
              <a:custGeom>
                <a:avLst/>
                <a:gdLst>
                  <a:gd name="connsiteX0" fmla="*/ 61 w 136659"/>
                  <a:gd name="connsiteY0" fmla="*/ 206 h 114737"/>
                  <a:gd name="connsiteX1" fmla="*/ 50861 w 136659"/>
                  <a:gd name="connsiteY1" fmla="*/ 60531 h 114737"/>
                  <a:gd name="connsiteX2" fmla="*/ 136586 w 136659"/>
                  <a:gd name="connsiteY2" fmla="*/ 101806 h 114737"/>
                  <a:gd name="connsiteX3" fmla="*/ 66736 w 136659"/>
                  <a:gd name="connsiteY3" fmla="*/ 66881 h 114737"/>
                  <a:gd name="connsiteX4" fmla="*/ 117536 w 136659"/>
                  <a:gd name="connsiteY4" fmla="*/ 114506 h 114737"/>
                  <a:gd name="connsiteX5" fmla="*/ 60386 w 136659"/>
                  <a:gd name="connsiteY5" fmla="*/ 82756 h 114737"/>
                  <a:gd name="connsiteX6" fmla="*/ 61 w 136659"/>
                  <a:gd name="connsiteY6" fmla="*/ 206 h 11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659" h="114737">
                    <a:moveTo>
                      <a:pt x="61" y="206"/>
                    </a:moveTo>
                    <a:cubicBezTo>
                      <a:pt x="-1526" y="-3498"/>
                      <a:pt x="28107" y="43598"/>
                      <a:pt x="50861" y="60531"/>
                    </a:cubicBezTo>
                    <a:cubicBezTo>
                      <a:pt x="73615" y="77464"/>
                      <a:pt x="133940" y="100748"/>
                      <a:pt x="136586" y="101806"/>
                    </a:cubicBezTo>
                    <a:cubicBezTo>
                      <a:pt x="139232" y="102864"/>
                      <a:pt x="69911" y="64764"/>
                      <a:pt x="66736" y="66881"/>
                    </a:cubicBezTo>
                    <a:cubicBezTo>
                      <a:pt x="63561" y="68998"/>
                      <a:pt x="118594" y="111860"/>
                      <a:pt x="117536" y="114506"/>
                    </a:cubicBezTo>
                    <a:cubicBezTo>
                      <a:pt x="116478" y="117152"/>
                      <a:pt x="77319" y="96514"/>
                      <a:pt x="60386" y="82756"/>
                    </a:cubicBezTo>
                    <a:cubicBezTo>
                      <a:pt x="43453" y="68998"/>
                      <a:pt x="1648" y="3910"/>
                      <a:pt x="61" y="2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 349">
                <a:extLst>
                  <a:ext uri="{FF2B5EF4-FFF2-40B4-BE49-F238E27FC236}">
                    <a16:creationId xmlns:a16="http://schemas.microsoft.com/office/drawing/2014/main" id="{19DBE625-3A1A-1424-0B36-DBB0160531B5}"/>
                  </a:ext>
                </a:extLst>
              </p:cNvPr>
              <p:cNvSpPr/>
              <p:nvPr/>
            </p:nvSpPr>
            <p:spPr>
              <a:xfrm>
                <a:off x="5098990" y="2343146"/>
                <a:ext cx="108223" cy="139716"/>
              </a:xfrm>
              <a:custGeom>
                <a:avLst/>
                <a:gdLst>
                  <a:gd name="connsiteX0" fmla="*/ 60 w 108223"/>
                  <a:gd name="connsiteY0" fmla="*/ 4 h 139716"/>
                  <a:gd name="connsiteX1" fmla="*/ 69910 w 108223"/>
                  <a:gd name="connsiteY1" fmla="*/ 63504 h 139716"/>
                  <a:gd name="connsiteX2" fmla="*/ 108010 w 108223"/>
                  <a:gd name="connsiteY2" fmla="*/ 139704 h 139716"/>
                  <a:gd name="connsiteX3" fmla="*/ 85785 w 108223"/>
                  <a:gd name="connsiteY3" fmla="*/ 69854 h 139716"/>
                  <a:gd name="connsiteX4" fmla="*/ 95310 w 108223"/>
                  <a:gd name="connsiteY4" fmla="*/ 104779 h 139716"/>
                  <a:gd name="connsiteX5" fmla="*/ 82610 w 108223"/>
                  <a:gd name="connsiteY5" fmla="*/ 60329 h 139716"/>
                  <a:gd name="connsiteX6" fmla="*/ 60 w 108223"/>
                  <a:gd name="connsiteY6" fmla="*/ 4 h 13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23" h="139716">
                    <a:moveTo>
                      <a:pt x="60" y="4"/>
                    </a:moveTo>
                    <a:cubicBezTo>
                      <a:pt x="-2057" y="533"/>
                      <a:pt x="51918" y="40221"/>
                      <a:pt x="69910" y="63504"/>
                    </a:cubicBezTo>
                    <a:cubicBezTo>
                      <a:pt x="87902" y="86787"/>
                      <a:pt x="105364" y="138646"/>
                      <a:pt x="108010" y="139704"/>
                    </a:cubicBezTo>
                    <a:cubicBezTo>
                      <a:pt x="110656" y="140762"/>
                      <a:pt x="87902" y="75675"/>
                      <a:pt x="85785" y="69854"/>
                    </a:cubicBezTo>
                    <a:cubicBezTo>
                      <a:pt x="83668" y="64033"/>
                      <a:pt x="95839" y="106366"/>
                      <a:pt x="95310" y="104779"/>
                    </a:cubicBezTo>
                    <a:cubicBezTo>
                      <a:pt x="94781" y="103192"/>
                      <a:pt x="93193" y="73029"/>
                      <a:pt x="82610" y="60329"/>
                    </a:cubicBezTo>
                    <a:cubicBezTo>
                      <a:pt x="72027" y="47629"/>
                      <a:pt x="2177" y="-525"/>
                      <a:pt x="60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 350">
                <a:extLst>
                  <a:ext uri="{FF2B5EF4-FFF2-40B4-BE49-F238E27FC236}">
                    <a16:creationId xmlns:a16="http://schemas.microsoft.com/office/drawing/2014/main" id="{981E3D17-FD31-8F77-2677-8DBE37C30E51}"/>
                  </a:ext>
                </a:extLst>
              </p:cNvPr>
              <p:cNvSpPr/>
              <p:nvPr/>
            </p:nvSpPr>
            <p:spPr>
              <a:xfrm>
                <a:off x="5234141" y="2314344"/>
                <a:ext cx="214354" cy="28849"/>
              </a:xfrm>
              <a:custGeom>
                <a:avLst/>
                <a:gdLst>
                  <a:gd name="connsiteX0" fmla="*/ 4609 w 214354"/>
                  <a:gd name="connsiteY0" fmla="*/ 28806 h 28849"/>
                  <a:gd name="connsiteX1" fmla="*/ 80809 w 214354"/>
                  <a:gd name="connsiteY1" fmla="*/ 6581 h 28849"/>
                  <a:gd name="connsiteX2" fmla="*/ 214159 w 214354"/>
                  <a:gd name="connsiteY2" fmla="*/ 231 h 28849"/>
                  <a:gd name="connsiteX3" fmla="*/ 4609 w 214354"/>
                  <a:gd name="connsiteY3" fmla="*/ 28806 h 28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354" h="28849">
                    <a:moveTo>
                      <a:pt x="4609" y="28806"/>
                    </a:moveTo>
                    <a:cubicBezTo>
                      <a:pt x="-17616" y="29864"/>
                      <a:pt x="45884" y="11343"/>
                      <a:pt x="80809" y="6581"/>
                    </a:cubicBezTo>
                    <a:cubicBezTo>
                      <a:pt x="115734" y="1818"/>
                      <a:pt x="219450" y="-827"/>
                      <a:pt x="214159" y="231"/>
                    </a:cubicBezTo>
                    <a:cubicBezTo>
                      <a:pt x="208868" y="1289"/>
                      <a:pt x="26834" y="27748"/>
                      <a:pt x="4609" y="288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 351">
                <a:extLst>
                  <a:ext uri="{FF2B5EF4-FFF2-40B4-BE49-F238E27FC236}">
                    <a16:creationId xmlns:a16="http://schemas.microsoft.com/office/drawing/2014/main" id="{2405CF9D-CE6A-A883-8C80-566985CB6A33}"/>
                  </a:ext>
                </a:extLst>
              </p:cNvPr>
              <p:cNvSpPr/>
              <p:nvPr/>
            </p:nvSpPr>
            <p:spPr>
              <a:xfrm>
                <a:off x="5229225" y="2377330"/>
                <a:ext cx="82646" cy="153335"/>
              </a:xfrm>
              <a:custGeom>
                <a:avLst/>
                <a:gdLst>
                  <a:gd name="connsiteX0" fmla="*/ 82550 w 82646"/>
                  <a:gd name="connsiteY0" fmla="*/ 745 h 153335"/>
                  <a:gd name="connsiteX1" fmla="*/ 44450 w 82646"/>
                  <a:gd name="connsiteY1" fmla="*/ 80120 h 153335"/>
                  <a:gd name="connsiteX2" fmla="*/ 41275 w 82646"/>
                  <a:gd name="connsiteY2" fmla="*/ 153145 h 153335"/>
                  <a:gd name="connsiteX3" fmla="*/ 34925 w 82646"/>
                  <a:gd name="connsiteY3" fmla="*/ 57895 h 153335"/>
                  <a:gd name="connsiteX4" fmla="*/ 73025 w 82646"/>
                  <a:gd name="connsiteY4" fmla="*/ 149970 h 153335"/>
                  <a:gd name="connsiteX5" fmla="*/ 53975 w 82646"/>
                  <a:gd name="connsiteY5" fmla="*/ 73770 h 153335"/>
                  <a:gd name="connsiteX6" fmla="*/ 41275 w 82646"/>
                  <a:gd name="connsiteY6" fmla="*/ 108695 h 153335"/>
                  <a:gd name="connsiteX7" fmla="*/ 31750 w 82646"/>
                  <a:gd name="connsiteY7" fmla="*/ 61070 h 153335"/>
                  <a:gd name="connsiteX8" fmla="*/ 0 w 82646"/>
                  <a:gd name="connsiteY8" fmla="*/ 61070 h 153335"/>
                  <a:gd name="connsiteX9" fmla="*/ 41275 w 82646"/>
                  <a:gd name="connsiteY9" fmla="*/ 61070 h 153335"/>
                  <a:gd name="connsiteX10" fmla="*/ 53975 w 82646"/>
                  <a:gd name="connsiteY10" fmla="*/ 76945 h 153335"/>
                  <a:gd name="connsiteX11" fmla="*/ 31750 w 82646"/>
                  <a:gd name="connsiteY11" fmla="*/ 42020 h 153335"/>
                  <a:gd name="connsiteX12" fmla="*/ 82550 w 82646"/>
                  <a:gd name="connsiteY12" fmla="*/ 745 h 15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46" h="153335">
                    <a:moveTo>
                      <a:pt x="82550" y="745"/>
                    </a:moveTo>
                    <a:cubicBezTo>
                      <a:pt x="84667" y="7095"/>
                      <a:pt x="51329" y="54720"/>
                      <a:pt x="44450" y="80120"/>
                    </a:cubicBezTo>
                    <a:cubicBezTo>
                      <a:pt x="37571" y="105520"/>
                      <a:pt x="42862" y="156849"/>
                      <a:pt x="41275" y="153145"/>
                    </a:cubicBezTo>
                    <a:cubicBezTo>
                      <a:pt x="39688" y="149441"/>
                      <a:pt x="29633" y="58424"/>
                      <a:pt x="34925" y="57895"/>
                    </a:cubicBezTo>
                    <a:cubicBezTo>
                      <a:pt x="40217" y="57366"/>
                      <a:pt x="69850" y="147324"/>
                      <a:pt x="73025" y="149970"/>
                    </a:cubicBezTo>
                    <a:cubicBezTo>
                      <a:pt x="76200" y="152616"/>
                      <a:pt x="59267" y="80649"/>
                      <a:pt x="53975" y="73770"/>
                    </a:cubicBezTo>
                    <a:cubicBezTo>
                      <a:pt x="48683" y="66891"/>
                      <a:pt x="44979" y="110812"/>
                      <a:pt x="41275" y="108695"/>
                    </a:cubicBezTo>
                    <a:cubicBezTo>
                      <a:pt x="37571" y="106578"/>
                      <a:pt x="38629" y="69008"/>
                      <a:pt x="31750" y="61070"/>
                    </a:cubicBezTo>
                    <a:cubicBezTo>
                      <a:pt x="24871" y="53132"/>
                      <a:pt x="0" y="61070"/>
                      <a:pt x="0" y="61070"/>
                    </a:cubicBezTo>
                    <a:lnTo>
                      <a:pt x="41275" y="61070"/>
                    </a:lnTo>
                    <a:cubicBezTo>
                      <a:pt x="50271" y="63716"/>
                      <a:pt x="55562" y="80120"/>
                      <a:pt x="53975" y="76945"/>
                    </a:cubicBezTo>
                    <a:cubicBezTo>
                      <a:pt x="52388" y="73770"/>
                      <a:pt x="27517" y="53662"/>
                      <a:pt x="31750" y="42020"/>
                    </a:cubicBezTo>
                    <a:cubicBezTo>
                      <a:pt x="35983" y="30378"/>
                      <a:pt x="80433" y="-5605"/>
                      <a:pt x="82550" y="7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 352">
                <a:extLst>
                  <a:ext uri="{FF2B5EF4-FFF2-40B4-BE49-F238E27FC236}">
                    <a16:creationId xmlns:a16="http://schemas.microsoft.com/office/drawing/2014/main" id="{FB28F5A4-A066-28B0-1BF0-A1DE0155DB4C}"/>
                  </a:ext>
                </a:extLst>
              </p:cNvPr>
              <p:cNvSpPr/>
              <p:nvPr/>
            </p:nvSpPr>
            <p:spPr>
              <a:xfrm>
                <a:off x="5298245" y="2438381"/>
                <a:ext cx="284929" cy="50893"/>
              </a:xfrm>
              <a:custGeom>
                <a:avLst/>
                <a:gdLst>
                  <a:gd name="connsiteX0" fmla="*/ 830 w 284929"/>
                  <a:gd name="connsiteY0" fmla="*/ 44469 h 50893"/>
                  <a:gd name="connsiteX1" fmla="*/ 121480 w 284929"/>
                  <a:gd name="connsiteY1" fmla="*/ 15894 h 50893"/>
                  <a:gd name="connsiteX2" fmla="*/ 283405 w 284929"/>
                  <a:gd name="connsiteY2" fmla="*/ 31769 h 50893"/>
                  <a:gd name="connsiteX3" fmla="*/ 204030 w 284929"/>
                  <a:gd name="connsiteY3" fmla="*/ 31769 h 50893"/>
                  <a:gd name="connsiteX4" fmla="*/ 226255 w 284929"/>
                  <a:gd name="connsiteY4" fmla="*/ 38119 h 50893"/>
                  <a:gd name="connsiteX5" fmla="*/ 92905 w 284929"/>
                  <a:gd name="connsiteY5" fmla="*/ 50819 h 50893"/>
                  <a:gd name="connsiteX6" fmla="*/ 226255 w 284929"/>
                  <a:gd name="connsiteY6" fmla="*/ 31769 h 50893"/>
                  <a:gd name="connsiteX7" fmla="*/ 146880 w 284929"/>
                  <a:gd name="connsiteY7" fmla="*/ 28594 h 50893"/>
                  <a:gd name="connsiteX8" fmla="*/ 184980 w 284929"/>
                  <a:gd name="connsiteY8" fmla="*/ 28594 h 50893"/>
                  <a:gd name="connsiteX9" fmla="*/ 80205 w 284929"/>
                  <a:gd name="connsiteY9" fmla="*/ 41294 h 50893"/>
                  <a:gd name="connsiteX10" fmla="*/ 181805 w 284929"/>
                  <a:gd name="connsiteY10" fmla="*/ 19 h 50893"/>
                  <a:gd name="connsiteX11" fmla="*/ 830 w 284929"/>
                  <a:gd name="connsiteY11" fmla="*/ 44469 h 5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929" h="50893">
                    <a:moveTo>
                      <a:pt x="830" y="44469"/>
                    </a:moveTo>
                    <a:cubicBezTo>
                      <a:pt x="-9224" y="47115"/>
                      <a:pt x="74384" y="18011"/>
                      <a:pt x="121480" y="15894"/>
                    </a:cubicBezTo>
                    <a:cubicBezTo>
                      <a:pt x="168576" y="13777"/>
                      <a:pt x="269647" y="29123"/>
                      <a:pt x="283405" y="31769"/>
                    </a:cubicBezTo>
                    <a:cubicBezTo>
                      <a:pt x="297163" y="34415"/>
                      <a:pt x="213555" y="30711"/>
                      <a:pt x="204030" y="31769"/>
                    </a:cubicBezTo>
                    <a:cubicBezTo>
                      <a:pt x="194505" y="32827"/>
                      <a:pt x="244776" y="34944"/>
                      <a:pt x="226255" y="38119"/>
                    </a:cubicBezTo>
                    <a:cubicBezTo>
                      <a:pt x="207734" y="41294"/>
                      <a:pt x="92905" y="51877"/>
                      <a:pt x="92905" y="50819"/>
                    </a:cubicBezTo>
                    <a:cubicBezTo>
                      <a:pt x="92905" y="49761"/>
                      <a:pt x="217259" y="35473"/>
                      <a:pt x="226255" y="31769"/>
                    </a:cubicBezTo>
                    <a:cubicBezTo>
                      <a:pt x="235251" y="28065"/>
                      <a:pt x="153759" y="29123"/>
                      <a:pt x="146880" y="28594"/>
                    </a:cubicBezTo>
                    <a:cubicBezTo>
                      <a:pt x="140001" y="28065"/>
                      <a:pt x="196092" y="26477"/>
                      <a:pt x="184980" y="28594"/>
                    </a:cubicBezTo>
                    <a:cubicBezTo>
                      <a:pt x="173868" y="30711"/>
                      <a:pt x="80734" y="46057"/>
                      <a:pt x="80205" y="41294"/>
                    </a:cubicBezTo>
                    <a:cubicBezTo>
                      <a:pt x="79676" y="36531"/>
                      <a:pt x="192388" y="1077"/>
                      <a:pt x="181805" y="19"/>
                    </a:cubicBezTo>
                    <a:cubicBezTo>
                      <a:pt x="171222" y="-1039"/>
                      <a:pt x="10884" y="41823"/>
                      <a:pt x="830" y="444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 353">
                <a:extLst>
                  <a:ext uri="{FF2B5EF4-FFF2-40B4-BE49-F238E27FC236}">
                    <a16:creationId xmlns:a16="http://schemas.microsoft.com/office/drawing/2014/main" id="{4FE2E9C6-5937-DD11-F156-306087D025BF}"/>
                  </a:ext>
                </a:extLst>
              </p:cNvPr>
              <p:cNvSpPr/>
              <p:nvPr/>
            </p:nvSpPr>
            <p:spPr>
              <a:xfrm>
                <a:off x="5089393" y="2193857"/>
                <a:ext cx="254573" cy="80882"/>
              </a:xfrm>
              <a:custGeom>
                <a:avLst/>
                <a:gdLst>
                  <a:gd name="connsiteX0" fmla="*/ 132 w 254573"/>
                  <a:gd name="connsiteY0" fmla="*/ 68 h 80882"/>
                  <a:gd name="connsiteX1" fmla="*/ 47757 w 254573"/>
                  <a:gd name="connsiteY1" fmla="*/ 66743 h 80882"/>
                  <a:gd name="connsiteX2" fmla="*/ 76332 w 254573"/>
                  <a:gd name="connsiteY2" fmla="*/ 79443 h 80882"/>
                  <a:gd name="connsiteX3" fmla="*/ 254132 w 254573"/>
                  <a:gd name="connsiteY3" fmla="*/ 44518 h 80882"/>
                  <a:gd name="connsiteX4" fmla="*/ 127132 w 254573"/>
                  <a:gd name="connsiteY4" fmla="*/ 73093 h 80882"/>
                  <a:gd name="connsiteX5" fmla="*/ 136657 w 254573"/>
                  <a:gd name="connsiteY5" fmla="*/ 66743 h 80882"/>
                  <a:gd name="connsiteX6" fmla="*/ 63632 w 254573"/>
                  <a:gd name="connsiteY6" fmla="*/ 54043 h 80882"/>
                  <a:gd name="connsiteX7" fmla="*/ 132 w 254573"/>
                  <a:gd name="connsiteY7" fmla="*/ 68 h 8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573" h="80882">
                    <a:moveTo>
                      <a:pt x="132" y="68"/>
                    </a:moveTo>
                    <a:cubicBezTo>
                      <a:pt x="-2514" y="2185"/>
                      <a:pt x="35057" y="53514"/>
                      <a:pt x="47757" y="66743"/>
                    </a:cubicBezTo>
                    <a:cubicBezTo>
                      <a:pt x="60457" y="79972"/>
                      <a:pt x="41936" y="83147"/>
                      <a:pt x="76332" y="79443"/>
                    </a:cubicBezTo>
                    <a:cubicBezTo>
                      <a:pt x="110728" y="75739"/>
                      <a:pt x="245665" y="45576"/>
                      <a:pt x="254132" y="44518"/>
                    </a:cubicBezTo>
                    <a:cubicBezTo>
                      <a:pt x="262599" y="43460"/>
                      <a:pt x="146711" y="69389"/>
                      <a:pt x="127132" y="73093"/>
                    </a:cubicBezTo>
                    <a:cubicBezTo>
                      <a:pt x="107553" y="76797"/>
                      <a:pt x="147240" y="69918"/>
                      <a:pt x="136657" y="66743"/>
                    </a:cubicBezTo>
                    <a:cubicBezTo>
                      <a:pt x="126074" y="63568"/>
                      <a:pt x="82153" y="62510"/>
                      <a:pt x="63632" y="54043"/>
                    </a:cubicBezTo>
                    <a:cubicBezTo>
                      <a:pt x="45111" y="45576"/>
                      <a:pt x="2778" y="-2049"/>
                      <a:pt x="132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 354">
                <a:extLst>
                  <a:ext uri="{FF2B5EF4-FFF2-40B4-BE49-F238E27FC236}">
                    <a16:creationId xmlns:a16="http://schemas.microsoft.com/office/drawing/2014/main" id="{A4E3AE98-040B-0438-722C-DC21CB9003F5}"/>
                  </a:ext>
                </a:extLst>
              </p:cNvPr>
              <p:cNvSpPr/>
              <p:nvPr/>
            </p:nvSpPr>
            <p:spPr>
              <a:xfrm>
                <a:off x="5217675" y="2187565"/>
                <a:ext cx="386496" cy="60399"/>
              </a:xfrm>
              <a:custGeom>
                <a:avLst/>
                <a:gdLst>
                  <a:gd name="connsiteX0" fmla="*/ 2025 w 386496"/>
                  <a:gd name="connsiteY0" fmla="*/ 60335 h 60399"/>
                  <a:gd name="connsiteX1" fmla="*/ 100450 w 386496"/>
                  <a:gd name="connsiteY1" fmla="*/ 28585 h 60399"/>
                  <a:gd name="connsiteX2" fmla="*/ 230625 w 386496"/>
                  <a:gd name="connsiteY2" fmla="*/ 28585 h 60399"/>
                  <a:gd name="connsiteX3" fmla="*/ 192525 w 386496"/>
                  <a:gd name="connsiteY3" fmla="*/ 25410 h 60399"/>
                  <a:gd name="connsiteX4" fmla="*/ 278250 w 386496"/>
                  <a:gd name="connsiteY4" fmla="*/ 25410 h 60399"/>
                  <a:gd name="connsiteX5" fmla="*/ 386200 w 386496"/>
                  <a:gd name="connsiteY5" fmla="*/ 10 h 60399"/>
                  <a:gd name="connsiteX6" fmla="*/ 243325 w 386496"/>
                  <a:gd name="connsiteY6" fmla="*/ 22235 h 60399"/>
                  <a:gd name="connsiteX7" fmla="*/ 268725 w 386496"/>
                  <a:gd name="connsiteY7" fmla="*/ 22235 h 60399"/>
                  <a:gd name="connsiteX8" fmla="*/ 192525 w 386496"/>
                  <a:gd name="connsiteY8" fmla="*/ 19060 h 60399"/>
                  <a:gd name="connsiteX9" fmla="*/ 2025 w 386496"/>
                  <a:gd name="connsiteY9" fmla="*/ 60335 h 6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6496" h="60399">
                    <a:moveTo>
                      <a:pt x="2025" y="60335"/>
                    </a:moveTo>
                    <a:cubicBezTo>
                      <a:pt x="-13321" y="61923"/>
                      <a:pt x="62350" y="33877"/>
                      <a:pt x="100450" y="28585"/>
                    </a:cubicBezTo>
                    <a:cubicBezTo>
                      <a:pt x="138550" y="23293"/>
                      <a:pt x="215279" y="29114"/>
                      <a:pt x="230625" y="28585"/>
                    </a:cubicBezTo>
                    <a:cubicBezTo>
                      <a:pt x="245971" y="28056"/>
                      <a:pt x="184588" y="25939"/>
                      <a:pt x="192525" y="25410"/>
                    </a:cubicBezTo>
                    <a:cubicBezTo>
                      <a:pt x="200463" y="24881"/>
                      <a:pt x="245971" y="29643"/>
                      <a:pt x="278250" y="25410"/>
                    </a:cubicBezTo>
                    <a:cubicBezTo>
                      <a:pt x="310529" y="21177"/>
                      <a:pt x="392021" y="539"/>
                      <a:pt x="386200" y="10"/>
                    </a:cubicBezTo>
                    <a:cubicBezTo>
                      <a:pt x="380379" y="-519"/>
                      <a:pt x="262904" y="18531"/>
                      <a:pt x="243325" y="22235"/>
                    </a:cubicBezTo>
                    <a:cubicBezTo>
                      <a:pt x="223746" y="25939"/>
                      <a:pt x="277192" y="22764"/>
                      <a:pt x="268725" y="22235"/>
                    </a:cubicBezTo>
                    <a:cubicBezTo>
                      <a:pt x="260258" y="21706"/>
                      <a:pt x="229567" y="14298"/>
                      <a:pt x="192525" y="19060"/>
                    </a:cubicBezTo>
                    <a:cubicBezTo>
                      <a:pt x="155483" y="23822"/>
                      <a:pt x="17371" y="58747"/>
                      <a:pt x="2025" y="603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 355">
                <a:extLst>
                  <a:ext uri="{FF2B5EF4-FFF2-40B4-BE49-F238E27FC236}">
                    <a16:creationId xmlns:a16="http://schemas.microsoft.com/office/drawing/2014/main" id="{A910045A-8519-3CF1-29A4-8554D64FEF3A}"/>
                  </a:ext>
                </a:extLst>
              </p:cNvPr>
              <p:cNvSpPr/>
              <p:nvPr/>
            </p:nvSpPr>
            <p:spPr>
              <a:xfrm>
                <a:off x="5152917" y="2114295"/>
                <a:ext cx="308546" cy="127260"/>
              </a:xfrm>
              <a:custGeom>
                <a:avLst/>
                <a:gdLst>
                  <a:gd name="connsiteX0" fmla="*/ 108 w 308546"/>
                  <a:gd name="connsiteY0" fmla="*/ 127255 h 127260"/>
                  <a:gd name="connsiteX1" fmla="*/ 82658 w 308546"/>
                  <a:gd name="connsiteY1" fmla="*/ 85980 h 127260"/>
                  <a:gd name="connsiteX2" fmla="*/ 108058 w 308546"/>
                  <a:gd name="connsiteY2" fmla="*/ 105030 h 127260"/>
                  <a:gd name="connsiteX3" fmla="*/ 123933 w 308546"/>
                  <a:gd name="connsiteY3" fmla="*/ 76455 h 127260"/>
                  <a:gd name="connsiteX4" fmla="*/ 231883 w 308546"/>
                  <a:gd name="connsiteY4" fmla="*/ 41530 h 127260"/>
                  <a:gd name="connsiteX5" fmla="*/ 308083 w 308546"/>
                  <a:gd name="connsiteY5" fmla="*/ 255 h 127260"/>
                  <a:gd name="connsiteX6" fmla="*/ 257283 w 308546"/>
                  <a:gd name="connsiteY6" fmla="*/ 25655 h 127260"/>
                  <a:gd name="connsiteX7" fmla="*/ 130283 w 308546"/>
                  <a:gd name="connsiteY7" fmla="*/ 57405 h 127260"/>
                  <a:gd name="connsiteX8" fmla="*/ 101708 w 308546"/>
                  <a:gd name="connsiteY8" fmla="*/ 82805 h 127260"/>
                  <a:gd name="connsiteX9" fmla="*/ 108 w 308546"/>
                  <a:gd name="connsiteY9" fmla="*/ 127255 h 12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8546" h="127260">
                    <a:moveTo>
                      <a:pt x="108" y="127255"/>
                    </a:moveTo>
                    <a:cubicBezTo>
                      <a:pt x="-3067" y="127784"/>
                      <a:pt x="64666" y="89684"/>
                      <a:pt x="82658" y="85980"/>
                    </a:cubicBezTo>
                    <a:cubicBezTo>
                      <a:pt x="100650" y="82276"/>
                      <a:pt x="101179" y="106617"/>
                      <a:pt x="108058" y="105030"/>
                    </a:cubicBezTo>
                    <a:cubicBezTo>
                      <a:pt x="114937" y="103443"/>
                      <a:pt x="103296" y="87038"/>
                      <a:pt x="123933" y="76455"/>
                    </a:cubicBezTo>
                    <a:cubicBezTo>
                      <a:pt x="144571" y="65872"/>
                      <a:pt x="201191" y="54230"/>
                      <a:pt x="231883" y="41530"/>
                    </a:cubicBezTo>
                    <a:cubicBezTo>
                      <a:pt x="262575" y="28830"/>
                      <a:pt x="303850" y="2901"/>
                      <a:pt x="308083" y="255"/>
                    </a:cubicBezTo>
                    <a:cubicBezTo>
                      <a:pt x="312316" y="-2391"/>
                      <a:pt x="286916" y="16130"/>
                      <a:pt x="257283" y="25655"/>
                    </a:cubicBezTo>
                    <a:cubicBezTo>
                      <a:pt x="227650" y="35180"/>
                      <a:pt x="156212" y="47880"/>
                      <a:pt x="130283" y="57405"/>
                    </a:cubicBezTo>
                    <a:cubicBezTo>
                      <a:pt x="104354" y="66930"/>
                      <a:pt x="119700" y="72751"/>
                      <a:pt x="101708" y="82805"/>
                    </a:cubicBezTo>
                    <a:cubicBezTo>
                      <a:pt x="83716" y="92859"/>
                      <a:pt x="3283" y="126726"/>
                      <a:pt x="108" y="1272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リーフォーム 356">
                <a:extLst>
                  <a:ext uri="{FF2B5EF4-FFF2-40B4-BE49-F238E27FC236}">
                    <a16:creationId xmlns:a16="http://schemas.microsoft.com/office/drawing/2014/main" id="{B11F6DAF-F6B6-5735-F839-43C56B413C98}"/>
                  </a:ext>
                </a:extLst>
              </p:cNvPr>
              <p:cNvSpPr/>
              <p:nvPr/>
            </p:nvSpPr>
            <p:spPr>
              <a:xfrm>
                <a:off x="5429019" y="2062445"/>
                <a:ext cx="187829" cy="87305"/>
              </a:xfrm>
              <a:custGeom>
                <a:avLst/>
                <a:gdLst>
                  <a:gd name="connsiteX0" fmla="*/ 231 w 187829"/>
                  <a:gd name="connsiteY0" fmla="*/ 87030 h 87305"/>
                  <a:gd name="connsiteX1" fmla="*/ 54206 w 187829"/>
                  <a:gd name="connsiteY1" fmla="*/ 58455 h 87305"/>
                  <a:gd name="connsiteX2" fmla="*/ 95481 w 187829"/>
                  <a:gd name="connsiteY2" fmla="*/ 1305 h 87305"/>
                  <a:gd name="connsiteX3" fmla="*/ 130406 w 187829"/>
                  <a:gd name="connsiteY3" fmla="*/ 20355 h 87305"/>
                  <a:gd name="connsiteX4" fmla="*/ 187556 w 187829"/>
                  <a:gd name="connsiteY4" fmla="*/ 42580 h 87305"/>
                  <a:gd name="connsiteX5" fmla="*/ 105006 w 187829"/>
                  <a:gd name="connsiteY5" fmla="*/ 17180 h 87305"/>
                  <a:gd name="connsiteX6" fmla="*/ 76431 w 187829"/>
                  <a:gd name="connsiteY6" fmla="*/ 42580 h 87305"/>
                  <a:gd name="connsiteX7" fmla="*/ 231 w 187829"/>
                  <a:gd name="connsiteY7" fmla="*/ 87030 h 8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829" h="87305">
                    <a:moveTo>
                      <a:pt x="231" y="87030"/>
                    </a:moveTo>
                    <a:cubicBezTo>
                      <a:pt x="-3473" y="89676"/>
                      <a:pt x="38331" y="72742"/>
                      <a:pt x="54206" y="58455"/>
                    </a:cubicBezTo>
                    <a:cubicBezTo>
                      <a:pt x="70081" y="44167"/>
                      <a:pt x="82781" y="7655"/>
                      <a:pt x="95481" y="1305"/>
                    </a:cubicBezTo>
                    <a:cubicBezTo>
                      <a:pt x="108181" y="-5045"/>
                      <a:pt x="115060" y="13476"/>
                      <a:pt x="130406" y="20355"/>
                    </a:cubicBezTo>
                    <a:cubicBezTo>
                      <a:pt x="145752" y="27234"/>
                      <a:pt x="191789" y="43109"/>
                      <a:pt x="187556" y="42580"/>
                    </a:cubicBezTo>
                    <a:cubicBezTo>
                      <a:pt x="183323" y="42051"/>
                      <a:pt x="123527" y="17180"/>
                      <a:pt x="105006" y="17180"/>
                    </a:cubicBezTo>
                    <a:cubicBezTo>
                      <a:pt x="86485" y="17180"/>
                      <a:pt x="93364" y="30409"/>
                      <a:pt x="76431" y="42580"/>
                    </a:cubicBezTo>
                    <a:cubicBezTo>
                      <a:pt x="59498" y="54751"/>
                      <a:pt x="3935" y="84384"/>
                      <a:pt x="231" y="870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 357">
                <a:extLst>
                  <a:ext uri="{FF2B5EF4-FFF2-40B4-BE49-F238E27FC236}">
                    <a16:creationId xmlns:a16="http://schemas.microsoft.com/office/drawing/2014/main" id="{6EEBEC37-081F-B806-05D0-8E2299CB3EC0}"/>
                  </a:ext>
                </a:extLst>
              </p:cNvPr>
              <p:cNvSpPr/>
              <p:nvPr/>
            </p:nvSpPr>
            <p:spPr>
              <a:xfrm>
                <a:off x="5483203" y="2081203"/>
                <a:ext cx="175636" cy="147980"/>
              </a:xfrm>
              <a:custGeom>
                <a:avLst/>
                <a:gdLst>
                  <a:gd name="connsiteX0" fmla="*/ 22 w 175636"/>
                  <a:gd name="connsiteY0" fmla="*/ 115897 h 147980"/>
                  <a:gd name="connsiteX1" fmla="*/ 107972 w 175636"/>
                  <a:gd name="connsiteY1" fmla="*/ 96847 h 147980"/>
                  <a:gd name="connsiteX2" fmla="*/ 174647 w 175636"/>
                  <a:gd name="connsiteY2" fmla="*/ 147647 h 147980"/>
                  <a:gd name="connsiteX3" fmla="*/ 146072 w 175636"/>
                  <a:gd name="connsiteY3" fmla="*/ 112722 h 147980"/>
                  <a:gd name="connsiteX4" fmla="*/ 120672 w 175636"/>
                  <a:gd name="connsiteY4" fmla="*/ 1597 h 147980"/>
                  <a:gd name="connsiteX5" fmla="*/ 127022 w 175636"/>
                  <a:gd name="connsiteY5" fmla="*/ 49222 h 147980"/>
                  <a:gd name="connsiteX6" fmla="*/ 130197 w 175636"/>
                  <a:gd name="connsiteY6" fmla="*/ 80972 h 147980"/>
                  <a:gd name="connsiteX7" fmla="*/ 98447 w 175636"/>
                  <a:gd name="connsiteY7" fmla="*/ 93672 h 147980"/>
                  <a:gd name="connsiteX8" fmla="*/ 22 w 175636"/>
                  <a:gd name="connsiteY8" fmla="*/ 115897 h 14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36" h="147980">
                    <a:moveTo>
                      <a:pt x="22" y="115897"/>
                    </a:moveTo>
                    <a:cubicBezTo>
                      <a:pt x="1609" y="116426"/>
                      <a:pt x="78868" y="91555"/>
                      <a:pt x="107972" y="96847"/>
                    </a:cubicBezTo>
                    <a:cubicBezTo>
                      <a:pt x="137076" y="102139"/>
                      <a:pt x="168297" y="145001"/>
                      <a:pt x="174647" y="147647"/>
                    </a:cubicBezTo>
                    <a:cubicBezTo>
                      <a:pt x="180997" y="150293"/>
                      <a:pt x="155068" y="137064"/>
                      <a:pt x="146072" y="112722"/>
                    </a:cubicBezTo>
                    <a:cubicBezTo>
                      <a:pt x="137076" y="88380"/>
                      <a:pt x="123847" y="12180"/>
                      <a:pt x="120672" y="1597"/>
                    </a:cubicBezTo>
                    <a:cubicBezTo>
                      <a:pt x="117497" y="-8986"/>
                      <a:pt x="125435" y="35993"/>
                      <a:pt x="127022" y="49222"/>
                    </a:cubicBezTo>
                    <a:cubicBezTo>
                      <a:pt x="128609" y="62451"/>
                      <a:pt x="134960" y="73564"/>
                      <a:pt x="130197" y="80972"/>
                    </a:cubicBezTo>
                    <a:cubicBezTo>
                      <a:pt x="125435" y="88380"/>
                      <a:pt x="115909" y="89439"/>
                      <a:pt x="98447" y="93672"/>
                    </a:cubicBezTo>
                    <a:cubicBezTo>
                      <a:pt x="80985" y="97905"/>
                      <a:pt x="-1565" y="115368"/>
                      <a:pt x="22" y="1158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 358">
                <a:extLst>
                  <a:ext uri="{FF2B5EF4-FFF2-40B4-BE49-F238E27FC236}">
                    <a16:creationId xmlns:a16="http://schemas.microsoft.com/office/drawing/2014/main" id="{09E9CCC8-6DBC-3652-BE77-F06B816A4B91}"/>
                  </a:ext>
                </a:extLst>
              </p:cNvPr>
              <p:cNvSpPr/>
              <p:nvPr/>
            </p:nvSpPr>
            <p:spPr>
              <a:xfrm>
                <a:off x="4943475" y="1986992"/>
                <a:ext cx="41481" cy="264098"/>
              </a:xfrm>
              <a:custGeom>
                <a:avLst/>
                <a:gdLst>
                  <a:gd name="connsiteX0" fmla="*/ 41275 w 41481"/>
                  <a:gd name="connsiteY0" fmla="*/ 558 h 264098"/>
                  <a:gd name="connsiteX1" fmla="*/ 25400 w 41481"/>
                  <a:gd name="connsiteY1" fmla="*/ 86283 h 264098"/>
                  <a:gd name="connsiteX2" fmla="*/ 22225 w 41481"/>
                  <a:gd name="connsiteY2" fmla="*/ 149783 h 264098"/>
                  <a:gd name="connsiteX3" fmla="*/ 12700 w 41481"/>
                  <a:gd name="connsiteY3" fmla="*/ 181533 h 264098"/>
                  <a:gd name="connsiteX4" fmla="*/ 6350 w 41481"/>
                  <a:gd name="connsiteY4" fmla="*/ 264083 h 264098"/>
                  <a:gd name="connsiteX5" fmla="*/ 0 w 41481"/>
                  <a:gd name="connsiteY5" fmla="*/ 187883 h 264098"/>
                  <a:gd name="connsiteX6" fmla="*/ 6350 w 41481"/>
                  <a:gd name="connsiteY6" fmla="*/ 121208 h 264098"/>
                  <a:gd name="connsiteX7" fmla="*/ 12700 w 41481"/>
                  <a:gd name="connsiteY7" fmla="*/ 130733 h 264098"/>
                  <a:gd name="connsiteX8" fmla="*/ 41275 w 41481"/>
                  <a:gd name="connsiteY8" fmla="*/ 558 h 26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481" h="264098">
                    <a:moveTo>
                      <a:pt x="41275" y="558"/>
                    </a:moveTo>
                    <a:cubicBezTo>
                      <a:pt x="43392" y="-6850"/>
                      <a:pt x="28575" y="61412"/>
                      <a:pt x="25400" y="86283"/>
                    </a:cubicBezTo>
                    <a:cubicBezTo>
                      <a:pt x="22225" y="111154"/>
                      <a:pt x="24342" y="133908"/>
                      <a:pt x="22225" y="149783"/>
                    </a:cubicBezTo>
                    <a:cubicBezTo>
                      <a:pt x="20108" y="165658"/>
                      <a:pt x="15346" y="162483"/>
                      <a:pt x="12700" y="181533"/>
                    </a:cubicBezTo>
                    <a:cubicBezTo>
                      <a:pt x="10054" y="200583"/>
                      <a:pt x="8467" y="263025"/>
                      <a:pt x="6350" y="264083"/>
                    </a:cubicBezTo>
                    <a:cubicBezTo>
                      <a:pt x="4233" y="265141"/>
                      <a:pt x="0" y="211695"/>
                      <a:pt x="0" y="187883"/>
                    </a:cubicBezTo>
                    <a:cubicBezTo>
                      <a:pt x="0" y="164071"/>
                      <a:pt x="4233" y="130733"/>
                      <a:pt x="6350" y="121208"/>
                    </a:cubicBezTo>
                    <a:cubicBezTo>
                      <a:pt x="8467" y="111683"/>
                      <a:pt x="7937" y="147137"/>
                      <a:pt x="12700" y="130733"/>
                    </a:cubicBezTo>
                    <a:cubicBezTo>
                      <a:pt x="17463" y="114329"/>
                      <a:pt x="39158" y="7966"/>
                      <a:pt x="41275" y="5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 359">
                <a:extLst>
                  <a:ext uri="{FF2B5EF4-FFF2-40B4-BE49-F238E27FC236}">
                    <a16:creationId xmlns:a16="http://schemas.microsoft.com/office/drawing/2014/main" id="{B40B761D-9A25-E030-6FC3-EFB6B34EA407}"/>
                  </a:ext>
                </a:extLst>
              </p:cNvPr>
              <p:cNvSpPr/>
              <p:nvPr/>
            </p:nvSpPr>
            <p:spPr>
              <a:xfrm>
                <a:off x="5054579" y="1962008"/>
                <a:ext cx="54453" cy="254299"/>
              </a:xfrm>
              <a:custGeom>
                <a:avLst/>
                <a:gdLst>
                  <a:gd name="connsiteX0" fmla="*/ 21 w 54453"/>
                  <a:gd name="connsiteY0" fmla="*/ 142 h 254299"/>
                  <a:gd name="connsiteX1" fmla="*/ 44471 w 54453"/>
                  <a:gd name="connsiteY1" fmla="*/ 117617 h 254299"/>
                  <a:gd name="connsiteX2" fmla="*/ 44471 w 54453"/>
                  <a:gd name="connsiteY2" fmla="*/ 184292 h 254299"/>
                  <a:gd name="connsiteX3" fmla="*/ 50821 w 54453"/>
                  <a:gd name="connsiteY3" fmla="*/ 149367 h 254299"/>
                  <a:gd name="connsiteX4" fmla="*/ 38121 w 54453"/>
                  <a:gd name="connsiteY4" fmla="*/ 219217 h 254299"/>
                  <a:gd name="connsiteX5" fmla="*/ 53996 w 54453"/>
                  <a:gd name="connsiteY5" fmla="*/ 254142 h 254299"/>
                  <a:gd name="connsiteX6" fmla="*/ 47646 w 54453"/>
                  <a:gd name="connsiteY6" fmla="*/ 206517 h 254299"/>
                  <a:gd name="connsiteX7" fmla="*/ 22246 w 54453"/>
                  <a:gd name="connsiteY7" fmla="*/ 117617 h 254299"/>
                  <a:gd name="connsiteX8" fmla="*/ 50821 w 54453"/>
                  <a:gd name="connsiteY8" fmla="*/ 143017 h 254299"/>
                  <a:gd name="connsiteX9" fmla="*/ 21 w 54453"/>
                  <a:gd name="connsiteY9" fmla="*/ 142 h 25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453" h="254299">
                    <a:moveTo>
                      <a:pt x="21" y="142"/>
                    </a:moveTo>
                    <a:cubicBezTo>
                      <a:pt x="-1037" y="-4091"/>
                      <a:pt x="37063" y="86925"/>
                      <a:pt x="44471" y="117617"/>
                    </a:cubicBezTo>
                    <a:cubicBezTo>
                      <a:pt x="51879" y="148309"/>
                      <a:pt x="43413" y="179001"/>
                      <a:pt x="44471" y="184292"/>
                    </a:cubicBezTo>
                    <a:cubicBezTo>
                      <a:pt x="45529" y="189583"/>
                      <a:pt x="50821" y="149367"/>
                      <a:pt x="50821" y="149367"/>
                    </a:cubicBezTo>
                    <a:cubicBezTo>
                      <a:pt x="49763" y="155188"/>
                      <a:pt x="37592" y="201755"/>
                      <a:pt x="38121" y="219217"/>
                    </a:cubicBezTo>
                    <a:cubicBezTo>
                      <a:pt x="38650" y="236679"/>
                      <a:pt x="52408" y="256259"/>
                      <a:pt x="53996" y="254142"/>
                    </a:cubicBezTo>
                    <a:cubicBezTo>
                      <a:pt x="55584" y="252025"/>
                      <a:pt x="52938" y="229271"/>
                      <a:pt x="47646" y="206517"/>
                    </a:cubicBezTo>
                    <a:cubicBezTo>
                      <a:pt x="42354" y="183763"/>
                      <a:pt x="21717" y="128200"/>
                      <a:pt x="22246" y="117617"/>
                    </a:cubicBezTo>
                    <a:cubicBezTo>
                      <a:pt x="22775" y="107034"/>
                      <a:pt x="55054" y="159421"/>
                      <a:pt x="50821" y="143017"/>
                    </a:cubicBezTo>
                    <a:cubicBezTo>
                      <a:pt x="46588" y="126613"/>
                      <a:pt x="1079" y="4375"/>
                      <a:pt x="21" y="1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 360">
                <a:extLst>
                  <a:ext uri="{FF2B5EF4-FFF2-40B4-BE49-F238E27FC236}">
                    <a16:creationId xmlns:a16="http://schemas.microsoft.com/office/drawing/2014/main" id="{C7156F34-1770-55AE-1080-145D82CF4BA5}"/>
                  </a:ext>
                </a:extLst>
              </p:cNvPr>
              <p:cNvSpPr/>
              <p:nvPr/>
            </p:nvSpPr>
            <p:spPr>
              <a:xfrm>
                <a:off x="4955912" y="2124045"/>
                <a:ext cx="61482" cy="250877"/>
              </a:xfrm>
              <a:custGeom>
                <a:avLst/>
                <a:gdLst>
                  <a:gd name="connsiteX0" fmla="*/ 60588 w 61482"/>
                  <a:gd name="connsiteY0" fmla="*/ 30 h 250877"/>
                  <a:gd name="connsiteX1" fmla="*/ 38363 w 61482"/>
                  <a:gd name="connsiteY1" fmla="*/ 133380 h 250877"/>
                  <a:gd name="connsiteX2" fmla="*/ 38363 w 61482"/>
                  <a:gd name="connsiteY2" fmla="*/ 66705 h 250877"/>
                  <a:gd name="connsiteX3" fmla="*/ 19313 w 61482"/>
                  <a:gd name="connsiteY3" fmla="*/ 136555 h 250877"/>
                  <a:gd name="connsiteX4" fmla="*/ 54238 w 61482"/>
                  <a:gd name="connsiteY4" fmla="*/ 196880 h 250877"/>
                  <a:gd name="connsiteX5" fmla="*/ 19313 w 61482"/>
                  <a:gd name="connsiteY5" fmla="*/ 155605 h 250877"/>
                  <a:gd name="connsiteX6" fmla="*/ 28838 w 61482"/>
                  <a:gd name="connsiteY6" fmla="*/ 200055 h 250877"/>
                  <a:gd name="connsiteX7" fmla="*/ 60588 w 61482"/>
                  <a:gd name="connsiteY7" fmla="*/ 250855 h 250877"/>
                  <a:gd name="connsiteX8" fmla="*/ 22488 w 61482"/>
                  <a:gd name="connsiteY8" fmla="*/ 193705 h 250877"/>
                  <a:gd name="connsiteX9" fmla="*/ 12963 w 61482"/>
                  <a:gd name="connsiteY9" fmla="*/ 104805 h 250877"/>
                  <a:gd name="connsiteX10" fmla="*/ 3438 w 61482"/>
                  <a:gd name="connsiteY10" fmla="*/ 120680 h 250877"/>
                  <a:gd name="connsiteX11" fmla="*/ 60588 w 61482"/>
                  <a:gd name="connsiteY11" fmla="*/ 30 h 250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482" h="250877">
                    <a:moveTo>
                      <a:pt x="60588" y="30"/>
                    </a:moveTo>
                    <a:cubicBezTo>
                      <a:pt x="66409" y="2147"/>
                      <a:pt x="42067" y="122268"/>
                      <a:pt x="38363" y="133380"/>
                    </a:cubicBezTo>
                    <a:cubicBezTo>
                      <a:pt x="34659" y="144492"/>
                      <a:pt x="41538" y="66176"/>
                      <a:pt x="38363" y="66705"/>
                    </a:cubicBezTo>
                    <a:cubicBezTo>
                      <a:pt x="35188" y="67234"/>
                      <a:pt x="16667" y="114859"/>
                      <a:pt x="19313" y="136555"/>
                    </a:cubicBezTo>
                    <a:cubicBezTo>
                      <a:pt x="21959" y="158251"/>
                      <a:pt x="54238" y="193705"/>
                      <a:pt x="54238" y="196880"/>
                    </a:cubicBezTo>
                    <a:cubicBezTo>
                      <a:pt x="54238" y="200055"/>
                      <a:pt x="23546" y="155076"/>
                      <a:pt x="19313" y="155605"/>
                    </a:cubicBezTo>
                    <a:cubicBezTo>
                      <a:pt x="15080" y="156134"/>
                      <a:pt x="21959" y="184180"/>
                      <a:pt x="28838" y="200055"/>
                    </a:cubicBezTo>
                    <a:cubicBezTo>
                      <a:pt x="35717" y="215930"/>
                      <a:pt x="61646" y="251913"/>
                      <a:pt x="60588" y="250855"/>
                    </a:cubicBezTo>
                    <a:cubicBezTo>
                      <a:pt x="59530" y="249797"/>
                      <a:pt x="30425" y="218047"/>
                      <a:pt x="22488" y="193705"/>
                    </a:cubicBezTo>
                    <a:cubicBezTo>
                      <a:pt x="14551" y="169363"/>
                      <a:pt x="16138" y="116976"/>
                      <a:pt x="12963" y="104805"/>
                    </a:cubicBezTo>
                    <a:cubicBezTo>
                      <a:pt x="9788" y="92634"/>
                      <a:pt x="-7145" y="134968"/>
                      <a:pt x="3438" y="120680"/>
                    </a:cubicBezTo>
                    <a:cubicBezTo>
                      <a:pt x="14021" y="106393"/>
                      <a:pt x="54767" y="-2087"/>
                      <a:pt x="60588" y="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 361">
                <a:extLst>
                  <a:ext uri="{FF2B5EF4-FFF2-40B4-BE49-F238E27FC236}">
                    <a16:creationId xmlns:a16="http://schemas.microsoft.com/office/drawing/2014/main" id="{CDD65E04-EB4E-9616-2B1D-3E54FD6C190D}"/>
                  </a:ext>
                </a:extLst>
              </p:cNvPr>
              <p:cNvSpPr/>
              <p:nvPr/>
            </p:nvSpPr>
            <p:spPr>
              <a:xfrm>
                <a:off x="4841549" y="2206620"/>
                <a:ext cx="197237" cy="193680"/>
              </a:xfrm>
              <a:custGeom>
                <a:avLst/>
                <a:gdLst>
                  <a:gd name="connsiteX0" fmla="*/ 326 w 197237"/>
                  <a:gd name="connsiteY0" fmla="*/ 5 h 193680"/>
                  <a:gd name="connsiteX1" fmla="*/ 89226 w 197237"/>
                  <a:gd name="connsiteY1" fmla="*/ 53980 h 193680"/>
                  <a:gd name="connsiteX2" fmla="*/ 152726 w 197237"/>
                  <a:gd name="connsiteY2" fmla="*/ 34930 h 193680"/>
                  <a:gd name="connsiteX3" fmla="*/ 136851 w 197237"/>
                  <a:gd name="connsiteY3" fmla="*/ 73030 h 193680"/>
                  <a:gd name="connsiteX4" fmla="*/ 159076 w 197237"/>
                  <a:gd name="connsiteY4" fmla="*/ 123830 h 193680"/>
                  <a:gd name="connsiteX5" fmla="*/ 197176 w 197237"/>
                  <a:gd name="connsiteY5" fmla="*/ 180980 h 193680"/>
                  <a:gd name="connsiteX6" fmla="*/ 149551 w 197237"/>
                  <a:gd name="connsiteY6" fmla="*/ 133355 h 193680"/>
                  <a:gd name="connsiteX7" fmla="*/ 168601 w 197237"/>
                  <a:gd name="connsiteY7" fmla="*/ 193680 h 193680"/>
                  <a:gd name="connsiteX8" fmla="*/ 124151 w 197237"/>
                  <a:gd name="connsiteY8" fmla="*/ 133355 h 193680"/>
                  <a:gd name="connsiteX9" fmla="*/ 108276 w 197237"/>
                  <a:gd name="connsiteY9" fmla="*/ 88905 h 193680"/>
                  <a:gd name="connsiteX10" fmla="*/ 120976 w 197237"/>
                  <a:gd name="connsiteY10" fmla="*/ 107955 h 193680"/>
                  <a:gd name="connsiteX11" fmla="*/ 111451 w 197237"/>
                  <a:gd name="connsiteY11" fmla="*/ 88905 h 193680"/>
                  <a:gd name="connsiteX12" fmla="*/ 60651 w 197237"/>
                  <a:gd name="connsiteY12" fmla="*/ 50805 h 193680"/>
                  <a:gd name="connsiteX13" fmla="*/ 326 w 197237"/>
                  <a:gd name="connsiteY13" fmla="*/ 5 h 19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237" h="193680">
                    <a:moveTo>
                      <a:pt x="326" y="5"/>
                    </a:moveTo>
                    <a:cubicBezTo>
                      <a:pt x="5089" y="534"/>
                      <a:pt x="63826" y="48159"/>
                      <a:pt x="89226" y="53980"/>
                    </a:cubicBezTo>
                    <a:cubicBezTo>
                      <a:pt x="114626" y="59801"/>
                      <a:pt x="144788" y="31755"/>
                      <a:pt x="152726" y="34930"/>
                    </a:cubicBezTo>
                    <a:cubicBezTo>
                      <a:pt x="160664" y="38105"/>
                      <a:pt x="135793" y="58213"/>
                      <a:pt x="136851" y="73030"/>
                    </a:cubicBezTo>
                    <a:cubicBezTo>
                      <a:pt x="137909" y="87847"/>
                      <a:pt x="149022" y="105838"/>
                      <a:pt x="159076" y="123830"/>
                    </a:cubicBezTo>
                    <a:cubicBezTo>
                      <a:pt x="169130" y="141822"/>
                      <a:pt x="198763" y="179393"/>
                      <a:pt x="197176" y="180980"/>
                    </a:cubicBezTo>
                    <a:cubicBezTo>
                      <a:pt x="195589" y="182567"/>
                      <a:pt x="154313" y="131238"/>
                      <a:pt x="149551" y="133355"/>
                    </a:cubicBezTo>
                    <a:cubicBezTo>
                      <a:pt x="144789" y="135472"/>
                      <a:pt x="172834" y="193680"/>
                      <a:pt x="168601" y="193680"/>
                    </a:cubicBezTo>
                    <a:cubicBezTo>
                      <a:pt x="164368" y="193680"/>
                      <a:pt x="134205" y="150817"/>
                      <a:pt x="124151" y="133355"/>
                    </a:cubicBezTo>
                    <a:cubicBezTo>
                      <a:pt x="114097" y="115893"/>
                      <a:pt x="108805" y="93138"/>
                      <a:pt x="108276" y="88905"/>
                    </a:cubicBezTo>
                    <a:cubicBezTo>
                      <a:pt x="107747" y="84672"/>
                      <a:pt x="120976" y="107955"/>
                      <a:pt x="120976" y="107955"/>
                    </a:cubicBezTo>
                    <a:cubicBezTo>
                      <a:pt x="121505" y="107955"/>
                      <a:pt x="121505" y="98430"/>
                      <a:pt x="111451" y="88905"/>
                    </a:cubicBezTo>
                    <a:cubicBezTo>
                      <a:pt x="101397" y="79380"/>
                      <a:pt x="77055" y="60859"/>
                      <a:pt x="60651" y="50805"/>
                    </a:cubicBezTo>
                    <a:cubicBezTo>
                      <a:pt x="44247" y="40751"/>
                      <a:pt x="-4437" y="-524"/>
                      <a:pt x="326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 362">
                <a:extLst>
                  <a:ext uri="{FF2B5EF4-FFF2-40B4-BE49-F238E27FC236}">
                    <a16:creationId xmlns:a16="http://schemas.microsoft.com/office/drawing/2014/main" id="{4320D996-EC08-EA1C-EAE6-E8E8CE88F5FD}"/>
                  </a:ext>
                </a:extLst>
              </p:cNvPr>
              <p:cNvSpPr/>
              <p:nvPr/>
            </p:nvSpPr>
            <p:spPr>
              <a:xfrm>
                <a:off x="5057218" y="2193914"/>
                <a:ext cx="109167" cy="146133"/>
              </a:xfrm>
              <a:custGeom>
                <a:avLst/>
                <a:gdLst>
                  <a:gd name="connsiteX0" fmla="*/ 10082 w 109167"/>
                  <a:gd name="connsiteY0" fmla="*/ 11 h 146133"/>
                  <a:gd name="connsiteX1" fmla="*/ 89457 w 109167"/>
                  <a:gd name="connsiteY1" fmla="*/ 88911 h 146133"/>
                  <a:gd name="connsiteX2" fmla="*/ 67232 w 109167"/>
                  <a:gd name="connsiteY2" fmla="*/ 107961 h 146133"/>
                  <a:gd name="connsiteX3" fmla="*/ 557 w 109167"/>
                  <a:gd name="connsiteY3" fmla="*/ 146061 h 146133"/>
                  <a:gd name="connsiteX4" fmla="*/ 108507 w 109167"/>
                  <a:gd name="connsiteY4" fmla="*/ 117486 h 146133"/>
                  <a:gd name="connsiteX5" fmla="*/ 48182 w 109167"/>
                  <a:gd name="connsiteY5" fmla="*/ 114311 h 146133"/>
                  <a:gd name="connsiteX6" fmla="*/ 95807 w 109167"/>
                  <a:gd name="connsiteY6" fmla="*/ 95261 h 146133"/>
                  <a:gd name="connsiteX7" fmla="*/ 10082 w 109167"/>
                  <a:gd name="connsiteY7" fmla="*/ 11 h 14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167" h="146133">
                    <a:moveTo>
                      <a:pt x="10082" y="11"/>
                    </a:moveTo>
                    <a:cubicBezTo>
                      <a:pt x="9024" y="-1047"/>
                      <a:pt x="79932" y="70919"/>
                      <a:pt x="89457" y="88911"/>
                    </a:cubicBezTo>
                    <a:cubicBezTo>
                      <a:pt x="98982" y="106903"/>
                      <a:pt x="82049" y="98436"/>
                      <a:pt x="67232" y="107961"/>
                    </a:cubicBezTo>
                    <a:cubicBezTo>
                      <a:pt x="52415" y="117486"/>
                      <a:pt x="-6322" y="144474"/>
                      <a:pt x="557" y="146061"/>
                    </a:cubicBezTo>
                    <a:cubicBezTo>
                      <a:pt x="7436" y="147648"/>
                      <a:pt x="100570" y="122778"/>
                      <a:pt x="108507" y="117486"/>
                    </a:cubicBezTo>
                    <a:cubicBezTo>
                      <a:pt x="116444" y="112194"/>
                      <a:pt x="50299" y="118015"/>
                      <a:pt x="48182" y="114311"/>
                    </a:cubicBezTo>
                    <a:cubicBezTo>
                      <a:pt x="46065" y="110607"/>
                      <a:pt x="97924" y="109549"/>
                      <a:pt x="95807" y="95261"/>
                    </a:cubicBezTo>
                    <a:cubicBezTo>
                      <a:pt x="93690" y="80974"/>
                      <a:pt x="11140" y="1069"/>
                      <a:pt x="10082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 363">
                <a:extLst>
                  <a:ext uri="{FF2B5EF4-FFF2-40B4-BE49-F238E27FC236}">
                    <a16:creationId xmlns:a16="http://schemas.microsoft.com/office/drawing/2014/main" id="{AEF7A270-DED9-2640-35E1-011445215525}"/>
                  </a:ext>
                </a:extLst>
              </p:cNvPr>
              <p:cNvSpPr/>
              <p:nvPr/>
            </p:nvSpPr>
            <p:spPr>
              <a:xfrm>
                <a:off x="5073628" y="2361925"/>
                <a:ext cx="55784" cy="173957"/>
              </a:xfrm>
              <a:custGeom>
                <a:avLst/>
                <a:gdLst>
                  <a:gd name="connsiteX0" fmla="*/ 38122 w 55784"/>
                  <a:gd name="connsiteY0" fmla="*/ 275 h 173957"/>
                  <a:gd name="connsiteX1" fmla="*/ 15897 w 55784"/>
                  <a:gd name="connsiteY1" fmla="*/ 70125 h 173957"/>
                  <a:gd name="connsiteX2" fmla="*/ 53997 w 55784"/>
                  <a:gd name="connsiteY2" fmla="*/ 171725 h 173957"/>
                  <a:gd name="connsiteX3" fmla="*/ 44472 w 55784"/>
                  <a:gd name="connsiteY3" fmla="*/ 136800 h 173957"/>
                  <a:gd name="connsiteX4" fmla="*/ 22 w 55784"/>
                  <a:gd name="connsiteY4" fmla="*/ 95525 h 173957"/>
                  <a:gd name="connsiteX5" fmla="*/ 38122 w 55784"/>
                  <a:gd name="connsiteY5" fmla="*/ 275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784" h="173957">
                    <a:moveTo>
                      <a:pt x="38122" y="275"/>
                    </a:moveTo>
                    <a:cubicBezTo>
                      <a:pt x="40768" y="-3958"/>
                      <a:pt x="13251" y="41550"/>
                      <a:pt x="15897" y="70125"/>
                    </a:cubicBezTo>
                    <a:cubicBezTo>
                      <a:pt x="18543" y="98700"/>
                      <a:pt x="49235" y="160613"/>
                      <a:pt x="53997" y="171725"/>
                    </a:cubicBezTo>
                    <a:cubicBezTo>
                      <a:pt x="58759" y="182837"/>
                      <a:pt x="53468" y="149500"/>
                      <a:pt x="44472" y="136800"/>
                    </a:cubicBezTo>
                    <a:cubicBezTo>
                      <a:pt x="35476" y="124100"/>
                      <a:pt x="1080" y="113516"/>
                      <a:pt x="22" y="95525"/>
                    </a:cubicBezTo>
                    <a:cubicBezTo>
                      <a:pt x="-1036" y="77534"/>
                      <a:pt x="35476" y="4508"/>
                      <a:pt x="38122" y="2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 364">
                <a:extLst>
                  <a:ext uri="{FF2B5EF4-FFF2-40B4-BE49-F238E27FC236}">
                    <a16:creationId xmlns:a16="http://schemas.microsoft.com/office/drawing/2014/main" id="{1C84B7BB-ABE9-D992-4BA3-6D2C3EBDD1FD}"/>
                  </a:ext>
                </a:extLst>
              </p:cNvPr>
              <p:cNvSpPr/>
              <p:nvPr/>
            </p:nvSpPr>
            <p:spPr>
              <a:xfrm>
                <a:off x="4993723" y="2320724"/>
                <a:ext cx="55308" cy="276574"/>
              </a:xfrm>
              <a:custGeom>
                <a:avLst/>
                <a:gdLst>
                  <a:gd name="connsiteX0" fmla="*/ 25952 w 55308"/>
                  <a:gd name="connsiteY0" fmla="*/ 201 h 276574"/>
                  <a:gd name="connsiteX1" fmla="*/ 51352 w 55308"/>
                  <a:gd name="connsiteY1" fmla="*/ 82751 h 276574"/>
                  <a:gd name="connsiteX2" fmla="*/ 16427 w 55308"/>
                  <a:gd name="connsiteY2" fmla="*/ 139901 h 276574"/>
                  <a:gd name="connsiteX3" fmla="*/ 25952 w 55308"/>
                  <a:gd name="connsiteY3" fmla="*/ 276426 h 276574"/>
                  <a:gd name="connsiteX4" fmla="*/ 552 w 55308"/>
                  <a:gd name="connsiteY4" fmla="*/ 165301 h 276574"/>
                  <a:gd name="connsiteX5" fmla="*/ 54527 w 55308"/>
                  <a:gd name="connsiteY5" fmla="*/ 108151 h 276574"/>
                  <a:gd name="connsiteX6" fmla="*/ 25952 w 55308"/>
                  <a:gd name="connsiteY6" fmla="*/ 201 h 27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08" h="276574">
                    <a:moveTo>
                      <a:pt x="25952" y="201"/>
                    </a:moveTo>
                    <a:cubicBezTo>
                      <a:pt x="25423" y="-4032"/>
                      <a:pt x="52940" y="59468"/>
                      <a:pt x="51352" y="82751"/>
                    </a:cubicBezTo>
                    <a:cubicBezTo>
                      <a:pt x="49765" y="106034"/>
                      <a:pt x="20660" y="107622"/>
                      <a:pt x="16427" y="139901"/>
                    </a:cubicBezTo>
                    <a:cubicBezTo>
                      <a:pt x="12194" y="172180"/>
                      <a:pt x="28598" y="272193"/>
                      <a:pt x="25952" y="276426"/>
                    </a:cubicBezTo>
                    <a:cubicBezTo>
                      <a:pt x="23306" y="280659"/>
                      <a:pt x="-4210" y="193347"/>
                      <a:pt x="552" y="165301"/>
                    </a:cubicBezTo>
                    <a:cubicBezTo>
                      <a:pt x="5314" y="137255"/>
                      <a:pt x="48177" y="131963"/>
                      <a:pt x="54527" y="108151"/>
                    </a:cubicBezTo>
                    <a:cubicBezTo>
                      <a:pt x="60877" y="84339"/>
                      <a:pt x="26481" y="4434"/>
                      <a:pt x="25952" y="2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 365">
                <a:extLst>
                  <a:ext uri="{FF2B5EF4-FFF2-40B4-BE49-F238E27FC236}">
                    <a16:creationId xmlns:a16="http://schemas.microsoft.com/office/drawing/2014/main" id="{2B2AC7AE-5E5D-224E-681B-2636B4F176FE}"/>
                  </a:ext>
                </a:extLst>
              </p:cNvPr>
              <p:cNvSpPr/>
              <p:nvPr/>
            </p:nvSpPr>
            <p:spPr>
              <a:xfrm>
                <a:off x="4959163" y="2404821"/>
                <a:ext cx="65510" cy="158721"/>
              </a:xfrm>
              <a:custGeom>
                <a:avLst/>
                <a:gdLst>
                  <a:gd name="connsiteX0" fmla="*/ 63687 w 65510"/>
                  <a:gd name="connsiteY0" fmla="*/ 1829 h 158721"/>
                  <a:gd name="connsiteX1" fmla="*/ 187 w 65510"/>
                  <a:gd name="connsiteY1" fmla="*/ 157404 h 158721"/>
                  <a:gd name="connsiteX2" fmla="*/ 44637 w 65510"/>
                  <a:gd name="connsiteY2" fmla="*/ 74854 h 158721"/>
                  <a:gd name="connsiteX3" fmla="*/ 63687 w 65510"/>
                  <a:gd name="connsiteY3" fmla="*/ 1829 h 15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510" h="158721">
                    <a:moveTo>
                      <a:pt x="63687" y="1829"/>
                    </a:moveTo>
                    <a:cubicBezTo>
                      <a:pt x="56279" y="15587"/>
                      <a:pt x="3362" y="145233"/>
                      <a:pt x="187" y="157404"/>
                    </a:cubicBezTo>
                    <a:cubicBezTo>
                      <a:pt x="-2988" y="169575"/>
                      <a:pt x="35112" y="93904"/>
                      <a:pt x="44637" y="74854"/>
                    </a:cubicBezTo>
                    <a:cubicBezTo>
                      <a:pt x="54162" y="55804"/>
                      <a:pt x="71095" y="-11929"/>
                      <a:pt x="63687" y="18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 366">
                <a:extLst>
                  <a:ext uri="{FF2B5EF4-FFF2-40B4-BE49-F238E27FC236}">
                    <a16:creationId xmlns:a16="http://schemas.microsoft.com/office/drawing/2014/main" id="{8740EE83-4AFF-8BB2-12A6-4830E59DBF91}"/>
                  </a:ext>
                </a:extLst>
              </p:cNvPr>
              <p:cNvSpPr/>
              <p:nvPr/>
            </p:nvSpPr>
            <p:spPr>
              <a:xfrm>
                <a:off x="5091663" y="2618768"/>
                <a:ext cx="29708" cy="254613"/>
              </a:xfrm>
              <a:custGeom>
                <a:avLst/>
                <a:gdLst>
                  <a:gd name="connsiteX0" fmla="*/ 29612 w 29708"/>
                  <a:gd name="connsiteY0" fmla="*/ 607 h 254613"/>
                  <a:gd name="connsiteX1" fmla="*/ 10562 w 29708"/>
                  <a:gd name="connsiteY1" fmla="*/ 105382 h 254613"/>
                  <a:gd name="connsiteX2" fmla="*/ 16912 w 29708"/>
                  <a:gd name="connsiteY2" fmla="*/ 254607 h 254613"/>
                  <a:gd name="connsiteX3" fmla="*/ 4212 w 29708"/>
                  <a:gd name="connsiteY3" fmla="*/ 111732 h 254613"/>
                  <a:gd name="connsiteX4" fmla="*/ 7387 w 29708"/>
                  <a:gd name="connsiteY4" fmla="*/ 118082 h 254613"/>
                  <a:gd name="connsiteX5" fmla="*/ 1037 w 29708"/>
                  <a:gd name="connsiteY5" fmla="*/ 64107 h 254613"/>
                  <a:gd name="connsiteX6" fmla="*/ 29612 w 29708"/>
                  <a:gd name="connsiteY6" fmla="*/ 607 h 254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708" h="254613">
                    <a:moveTo>
                      <a:pt x="29612" y="607"/>
                    </a:moveTo>
                    <a:cubicBezTo>
                      <a:pt x="31199" y="7486"/>
                      <a:pt x="12679" y="63049"/>
                      <a:pt x="10562" y="105382"/>
                    </a:cubicBezTo>
                    <a:cubicBezTo>
                      <a:pt x="8445" y="147715"/>
                      <a:pt x="17970" y="253549"/>
                      <a:pt x="16912" y="254607"/>
                    </a:cubicBezTo>
                    <a:cubicBezTo>
                      <a:pt x="15854" y="255665"/>
                      <a:pt x="5799" y="134486"/>
                      <a:pt x="4212" y="111732"/>
                    </a:cubicBezTo>
                    <a:cubicBezTo>
                      <a:pt x="2625" y="88978"/>
                      <a:pt x="7916" y="126020"/>
                      <a:pt x="7387" y="118082"/>
                    </a:cubicBezTo>
                    <a:cubicBezTo>
                      <a:pt x="6858" y="110145"/>
                      <a:pt x="-3196" y="81040"/>
                      <a:pt x="1037" y="64107"/>
                    </a:cubicBezTo>
                    <a:cubicBezTo>
                      <a:pt x="5270" y="47174"/>
                      <a:pt x="28025" y="-6272"/>
                      <a:pt x="29612" y="6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 367">
                <a:extLst>
                  <a:ext uri="{FF2B5EF4-FFF2-40B4-BE49-F238E27FC236}">
                    <a16:creationId xmlns:a16="http://schemas.microsoft.com/office/drawing/2014/main" id="{2DE4B439-4A19-ECCE-B270-A50485D7D75B}"/>
                  </a:ext>
                </a:extLst>
              </p:cNvPr>
              <p:cNvSpPr/>
              <p:nvPr/>
            </p:nvSpPr>
            <p:spPr>
              <a:xfrm>
                <a:off x="5003800" y="2565398"/>
                <a:ext cx="57150" cy="352427"/>
              </a:xfrm>
              <a:custGeom>
                <a:avLst/>
                <a:gdLst>
                  <a:gd name="connsiteX0" fmla="*/ 57150 w 57150"/>
                  <a:gd name="connsiteY0" fmla="*/ 2 h 352427"/>
                  <a:gd name="connsiteX1" fmla="*/ 22225 w 57150"/>
                  <a:gd name="connsiteY1" fmla="*/ 85727 h 352427"/>
                  <a:gd name="connsiteX2" fmla="*/ 38100 w 57150"/>
                  <a:gd name="connsiteY2" fmla="*/ 174627 h 352427"/>
                  <a:gd name="connsiteX3" fmla="*/ 22225 w 57150"/>
                  <a:gd name="connsiteY3" fmla="*/ 139702 h 352427"/>
                  <a:gd name="connsiteX4" fmla="*/ 34925 w 57150"/>
                  <a:gd name="connsiteY4" fmla="*/ 282577 h 352427"/>
                  <a:gd name="connsiteX5" fmla="*/ 0 w 57150"/>
                  <a:gd name="connsiteY5" fmla="*/ 352427 h 352427"/>
                  <a:gd name="connsiteX6" fmla="*/ 34925 w 57150"/>
                  <a:gd name="connsiteY6" fmla="*/ 282577 h 352427"/>
                  <a:gd name="connsiteX7" fmla="*/ 3175 w 57150"/>
                  <a:gd name="connsiteY7" fmla="*/ 136527 h 352427"/>
                  <a:gd name="connsiteX8" fmla="*/ 38100 w 57150"/>
                  <a:gd name="connsiteY8" fmla="*/ 69852 h 352427"/>
                  <a:gd name="connsiteX9" fmla="*/ 22225 w 57150"/>
                  <a:gd name="connsiteY9" fmla="*/ 82552 h 352427"/>
                  <a:gd name="connsiteX10" fmla="*/ 57150 w 57150"/>
                  <a:gd name="connsiteY10" fmla="*/ 2 h 352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50" h="352427">
                    <a:moveTo>
                      <a:pt x="57150" y="2"/>
                    </a:moveTo>
                    <a:cubicBezTo>
                      <a:pt x="57150" y="531"/>
                      <a:pt x="25400" y="56623"/>
                      <a:pt x="22225" y="85727"/>
                    </a:cubicBezTo>
                    <a:cubicBezTo>
                      <a:pt x="19050" y="114831"/>
                      <a:pt x="38100" y="165631"/>
                      <a:pt x="38100" y="174627"/>
                    </a:cubicBezTo>
                    <a:cubicBezTo>
                      <a:pt x="38100" y="183623"/>
                      <a:pt x="22754" y="121710"/>
                      <a:pt x="22225" y="139702"/>
                    </a:cubicBezTo>
                    <a:cubicBezTo>
                      <a:pt x="21696" y="157694"/>
                      <a:pt x="38629" y="247123"/>
                      <a:pt x="34925" y="282577"/>
                    </a:cubicBezTo>
                    <a:cubicBezTo>
                      <a:pt x="31221" y="318031"/>
                      <a:pt x="0" y="352427"/>
                      <a:pt x="0" y="352427"/>
                    </a:cubicBezTo>
                    <a:cubicBezTo>
                      <a:pt x="0" y="352427"/>
                      <a:pt x="34396" y="318560"/>
                      <a:pt x="34925" y="282577"/>
                    </a:cubicBezTo>
                    <a:cubicBezTo>
                      <a:pt x="35454" y="246594"/>
                      <a:pt x="2646" y="171981"/>
                      <a:pt x="3175" y="136527"/>
                    </a:cubicBezTo>
                    <a:cubicBezTo>
                      <a:pt x="3704" y="101073"/>
                      <a:pt x="38100" y="69852"/>
                      <a:pt x="38100" y="69852"/>
                    </a:cubicBezTo>
                    <a:cubicBezTo>
                      <a:pt x="41275" y="60856"/>
                      <a:pt x="17992" y="92077"/>
                      <a:pt x="22225" y="82552"/>
                    </a:cubicBezTo>
                    <a:cubicBezTo>
                      <a:pt x="26458" y="73027"/>
                      <a:pt x="57150" y="-527"/>
                      <a:pt x="57150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 368">
                <a:extLst>
                  <a:ext uri="{FF2B5EF4-FFF2-40B4-BE49-F238E27FC236}">
                    <a16:creationId xmlns:a16="http://schemas.microsoft.com/office/drawing/2014/main" id="{60284FE2-7768-17D2-F5B4-4D219D465578}"/>
                  </a:ext>
                </a:extLst>
              </p:cNvPr>
              <p:cNvSpPr/>
              <p:nvPr/>
            </p:nvSpPr>
            <p:spPr>
              <a:xfrm>
                <a:off x="4889352" y="2543174"/>
                <a:ext cx="158952" cy="273866"/>
              </a:xfrm>
              <a:custGeom>
                <a:avLst/>
                <a:gdLst>
                  <a:gd name="connsiteX0" fmla="*/ 158898 w 158952"/>
                  <a:gd name="connsiteY0" fmla="*/ 1 h 273866"/>
                  <a:gd name="connsiteX1" fmla="*/ 82698 w 158952"/>
                  <a:gd name="connsiteY1" fmla="*/ 142876 h 273866"/>
                  <a:gd name="connsiteX2" fmla="*/ 47773 w 158952"/>
                  <a:gd name="connsiteY2" fmla="*/ 190501 h 273866"/>
                  <a:gd name="connsiteX3" fmla="*/ 22373 w 158952"/>
                  <a:gd name="connsiteY3" fmla="*/ 273051 h 273866"/>
                  <a:gd name="connsiteX4" fmla="*/ 19198 w 158952"/>
                  <a:gd name="connsiteY4" fmla="*/ 234951 h 273866"/>
                  <a:gd name="connsiteX5" fmla="*/ 22373 w 158952"/>
                  <a:gd name="connsiteY5" fmla="*/ 273051 h 273866"/>
                  <a:gd name="connsiteX6" fmla="*/ 148 w 158952"/>
                  <a:gd name="connsiteY6" fmla="*/ 244476 h 273866"/>
                  <a:gd name="connsiteX7" fmla="*/ 35073 w 158952"/>
                  <a:gd name="connsiteY7" fmla="*/ 244476 h 273866"/>
                  <a:gd name="connsiteX8" fmla="*/ 98573 w 158952"/>
                  <a:gd name="connsiteY8" fmla="*/ 114301 h 273866"/>
                  <a:gd name="connsiteX9" fmla="*/ 69998 w 158952"/>
                  <a:gd name="connsiteY9" fmla="*/ 146051 h 273866"/>
                  <a:gd name="connsiteX10" fmla="*/ 158898 w 158952"/>
                  <a:gd name="connsiteY10" fmla="*/ 1 h 27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952" h="273866">
                    <a:moveTo>
                      <a:pt x="158898" y="1"/>
                    </a:moveTo>
                    <a:cubicBezTo>
                      <a:pt x="161015" y="-528"/>
                      <a:pt x="101219" y="111126"/>
                      <a:pt x="82698" y="142876"/>
                    </a:cubicBezTo>
                    <a:cubicBezTo>
                      <a:pt x="64177" y="174626"/>
                      <a:pt x="57827" y="168805"/>
                      <a:pt x="47773" y="190501"/>
                    </a:cubicBezTo>
                    <a:cubicBezTo>
                      <a:pt x="37719" y="212197"/>
                      <a:pt x="27135" y="265643"/>
                      <a:pt x="22373" y="273051"/>
                    </a:cubicBezTo>
                    <a:cubicBezTo>
                      <a:pt x="17610" y="280459"/>
                      <a:pt x="19198" y="234951"/>
                      <a:pt x="19198" y="234951"/>
                    </a:cubicBezTo>
                    <a:cubicBezTo>
                      <a:pt x="19198" y="234951"/>
                      <a:pt x="25548" y="271464"/>
                      <a:pt x="22373" y="273051"/>
                    </a:cubicBezTo>
                    <a:cubicBezTo>
                      <a:pt x="19198" y="274638"/>
                      <a:pt x="-1969" y="249238"/>
                      <a:pt x="148" y="244476"/>
                    </a:cubicBezTo>
                    <a:cubicBezTo>
                      <a:pt x="2265" y="239714"/>
                      <a:pt x="18669" y="266172"/>
                      <a:pt x="35073" y="244476"/>
                    </a:cubicBezTo>
                    <a:cubicBezTo>
                      <a:pt x="51477" y="222780"/>
                      <a:pt x="92752" y="130705"/>
                      <a:pt x="98573" y="114301"/>
                    </a:cubicBezTo>
                    <a:cubicBezTo>
                      <a:pt x="104394" y="97897"/>
                      <a:pt x="58356" y="161397"/>
                      <a:pt x="69998" y="146051"/>
                    </a:cubicBezTo>
                    <a:cubicBezTo>
                      <a:pt x="81640" y="130705"/>
                      <a:pt x="156781" y="530"/>
                      <a:pt x="158898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 369">
                <a:extLst>
                  <a:ext uri="{FF2B5EF4-FFF2-40B4-BE49-F238E27FC236}">
                    <a16:creationId xmlns:a16="http://schemas.microsoft.com/office/drawing/2014/main" id="{F5621A6D-1A51-972A-AE85-BD985FE74223}"/>
                  </a:ext>
                </a:extLst>
              </p:cNvPr>
              <p:cNvSpPr/>
              <p:nvPr/>
            </p:nvSpPr>
            <p:spPr>
              <a:xfrm>
                <a:off x="5102761" y="2545568"/>
                <a:ext cx="47094" cy="102758"/>
              </a:xfrm>
              <a:custGeom>
                <a:avLst/>
                <a:gdLst>
                  <a:gd name="connsiteX0" fmla="*/ 37564 w 47094"/>
                  <a:gd name="connsiteY0" fmla="*/ 782 h 102758"/>
                  <a:gd name="connsiteX1" fmla="*/ 8989 w 47094"/>
                  <a:gd name="connsiteY1" fmla="*/ 45232 h 102758"/>
                  <a:gd name="connsiteX2" fmla="*/ 47089 w 47094"/>
                  <a:gd name="connsiteY2" fmla="*/ 102382 h 102758"/>
                  <a:gd name="connsiteX3" fmla="*/ 5814 w 47094"/>
                  <a:gd name="connsiteY3" fmla="*/ 70632 h 102758"/>
                  <a:gd name="connsiteX4" fmla="*/ 2639 w 47094"/>
                  <a:gd name="connsiteY4" fmla="*/ 83332 h 102758"/>
                  <a:gd name="connsiteX5" fmla="*/ 37564 w 47094"/>
                  <a:gd name="connsiteY5" fmla="*/ 782 h 10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94" h="102758">
                    <a:moveTo>
                      <a:pt x="37564" y="782"/>
                    </a:moveTo>
                    <a:cubicBezTo>
                      <a:pt x="38622" y="-5568"/>
                      <a:pt x="7401" y="28299"/>
                      <a:pt x="8989" y="45232"/>
                    </a:cubicBezTo>
                    <a:cubicBezTo>
                      <a:pt x="10576" y="62165"/>
                      <a:pt x="47618" y="98149"/>
                      <a:pt x="47089" y="102382"/>
                    </a:cubicBezTo>
                    <a:cubicBezTo>
                      <a:pt x="46560" y="106615"/>
                      <a:pt x="13222" y="73807"/>
                      <a:pt x="5814" y="70632"/>
                    </a:cubicBezTo>
                    <a:cubicBezTo>
                      <a:pt x="-1594" y="67457"/>
                      <a:pt x="-1065" y="91269"/>
                      <a:pt x="2639" y="83332"/>
                    </a:cubicBezTo>
                    <a:cubicBezTo>
                      <a:pt x="6343" y="75395"/>
                      <a:pt x="36506" y="7132"/>
                      <a:pt x="37564" y="7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 370">
                <a:extLst>
                  <a:ext uri="{FF2B5EF4-FFF2-40B4-BE49-F238E27FC236}">
                    <a16:creationId xmlns:a16="http://schemas.microsoft.com/office/drawing/2014/main" id="{3A23D6C3-48C1-45C9-770C-1223818B1BD2}"/>
                  </a:ext>
                </a:extLst>
              </p:cNvPr>
              <p:cNvSpPr/>
              <p:nvPr/>
            </p:nvSpPr>
            <p:spPr>
              <a:xfrm>
                <a:off x="5159208" y="2708027"/>
                <a:ext cx="66842" cy="146317"/>
              </a:xfrm>
              <a:custGeom>
                <a:avLst/>
                <a:gdLst>
                  <a:gd name="connsiteX0" fmla="*/ 167 w 66842"/>
                  <a:gd name="connsiteY0" fmla="*/ 248 h 146317"/>
                  <a:gd name="connsiteX1" fmla="*/ 66842 w 66842"/>
                  <a:gd name="connsiteY1" fmla="*/ 124073 h 146317"/>
                  <a:gd name="connsiteX2" fmla="*/ 167 w 66842"/>
                  <a:gd name="connsiteY2" fmla="*/ 146298 h 146317"/>
                  <a:gd name="connsiteX3" fmla="*/ 60492 w 66842"/>
                  <a:gd name="connsiteY3" fmla="*/ 127248 h 146317"/>
                  <a:gd name="connsiteX4" fmla="*/ 47792 w 66842"/>
                  <a:gd name="connsiteY4" fmla="*/ 92323 h 146317"/>
                  <a:gd name="connsiteX5" fmla="*/ 167 w 66842"/>
                  <a:gd name="connsiteY5" fmla="*/ 248 h 14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842" h="146317">
                    <a:moveTo>
                      <a:pt x="167" y="248"/>
                    </a:moveTo>
                    <a:cubicBezTo>
                      <a:pt x="3342" y="5540"/>
                      <a:pt x="66842" y="99731"/>
                      <a:pt x="66842" y="124073"/>
                    </a:cubicBezTo>
                    <a:cubicBezTo>
                      <a:pt x="66842" y="148415"/>
                      <a:pt x="1225" y="145769"/>
                      <a:pt x="167" y="146298"/>
                    </a:cubicBezTo>
                    <a:cubicBezTo>
                      <a:pt x="-891" y="146827"/>
                      <a:pt x="52555" y="136244"/>
                      <a:pt x="60492" y="127248"/>
                    </a:cubicBezTo>
                    <a:cubicBezTo>
                      <a:pt x="68430" y="118252"/>
                      <a:pt x="55730" y="108727"/>
                      <a:pt x="47792" y="92323"/>
                    </a:cubicBezTo>
                    <a:cubicBezTo>
                      <a:pt x="39855" y="75919"/>
                      <a:pt x="-3008" y="-5044"/>
                      <a:pt x="167" y="2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 371">
                <a:extLst>
                  <a:ext uri="{FF2B5EF4-FFF2-40B4-BE49-F238E27FC236}">
                    <a16:creationId xmlns:a16="http://schemas.microsoft.com/office/drawing/2014/main" id="{18E6247A-F7A1-AE97-F1C1-8D4F6AB9530C}"/>
                  </a:ext>
                </a:extLst>
              </p:cNvPr>
              <p:cNvSpPr/>
              <p:nvPr/>
            </p:nvSpPr>
            <p:spPr>
              <a:xfrm>
                <a:off x="4800600" y="2800247"/>
                <a:ext cx="63506" cy="173575"/>
              </a:xfrm>
              <a:custGeom>
                <a:avLst/>
                <a:gdLst>
                  <a:gd name="connsiteX0" fmla="*/ 63500 w 63506"/>
                  <a:gd name="connsiteY0" fmla="*/ 103 h 173575"/>
                  <a:gd name="connsiteX1" fmla="*/ 25400 w 63506"/>
                  <a:gd name="connsiteY1" fmla="*/ 60428 h 173575"/>
                  <a:gd name="connsiteX2" fmla="*/ 9525 w 63506"/>
                  <a:gd name="connsiteY2" fmla="*/ 85828 h 173575"/>
                  <a:gd name="connsiteX3" fmla="*/ 28575 w 63506"/>
                  <a:gd name="connsiteY3" fmla="*/ 168378 h 173575"/>
                  <a:gd name="connsiteX4" fmla="*/ 22225 w 63506"/>
                  <a:gd name="connsiteY4" fmla="*/ 155678 h 173575"/>
                  <a:gd name="connsiteX5" fmla="*/ 0 w 63506"/>
                  <a:gd name="connsiteY5" fmla="*/ 79478 h 173575"/>
                  <a:gd name="connsiteX6" fmla="*/ 22225 w 63506"/>
                  <a:gd name="connsiteY6" fmla="*/ 108053 h 173575"/>
                  <a:gd name="connsiteX7" fmla="*/ 22225 w 63506"/>
                  <a:gd name="connsiteY7" fmla="*/ 76303 h 173575"/>
                  <a:gd name="connsiteX8" fmla="*/ 63500 w 63506"/>
                  <a:gd name="connsiteY8" fmla="*/ 103 h 17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506" h="173575">
                    <a:moveTo>
                      <a:pt x="63500" y="103"/>
                    </a:moveTo>
                    <a:cubicBezTo>
                      <a:pt x="64029" y="-2543"/>
                      <a:pt x="34396" y="46141"/>
                      <a:pt x="25400" y="60428"/>
                    </a:cubicBezTo>
                    <a:cubicBezTo>
                      <a:pt x="16404" y="74715"/>
                      <a:pt x="8996" y="67836"/>
                      <a:pt x="9525" y="85828"/>
                    </a:cubicBezTo>
                    <a:cubicBezTo>
                      <a:pt x="10054" y="103820"/>
                      <a:pt x="28575" y="168378"/>
                      <a:pt x="28575" y="168378"/>
                    </a:cubicBezTo>
                    <a:cubicBezTo>
                      <a:pt x="30692" y="180020"/>
                      <a:pt x="26988" y="170495"/>
                      <a:pt x="22225" y="155678"/>
                    </a:cubicBezTo>
                    <a:cubicBezTo>
                      <a:pt x="17462" y="140861"/>
                      <a:pt x="0" y="87415"/>
                      <a:pt x="0" y="79478"/>
                    </a:cubicBezTo>
                    <a:cubicBezTo>
                      <a:pt x="0" y="71541"/>
                      <a:pt x="18521" y="108582"/>
                      <a:pt x="22225" y="108053"/>
                    </a:cubicBezTo>
                    <a:cubicBezTo>
                      <a:pt x="25929" y="107524"/>
                      <a:pt x="16404" y="90061"/>
                      <a:pt x="22225" y="76303"/>
                    </a:cubicBezTo>
                    <a:cubicBezTo>
                      <a:pt x="28046" y="62545"/>
                      <a:pt x="62971" y="2749"/>
                      <a:pt x="63500" y="1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 372">
                <a:extLst>
                  <a:ext uri="{FF2B5EF4-FFF2-40B4-BE49-F238E27FC236}">
                    <a16:creationId xmlns:a16="http://schemas.microsoft.com/office/drawing/2014/main" id="{B00E6815-EACA-464C-2867-2EC4C30861E8}"/>
                  </a:ext>
                </a:extLst>
              </p:cNvPr>
              <p:cNvSpPr/>
              <p:nvPr/>
            </p:nvSpPr>
            <p:spPr>
              <a:xfrm>
                <a:off x="5210124" y="2828896"/>
                <a:ext cx="53203" cy="171493"/>
              </a:xfrm>
              <a:custGeom>
                <a:avLst/>
                <a:gdLst>
                  <a:gd name="connsiteX0" fmla="*/ 51 w 53203"/>
                  <a:gd name="connsiteY0" fmla="*/ 29 h 171493"/>
                  <a:gd name="connsiteX1" fmla="*/ 44501 w 53203"/>
                  <a:gd name="connsiteY1" fmla="*/ 79404 h 171493"/>
                  <a:gd name="connsiteX2" fmla="*/ 50851 w 53203"/>
                  <a:gd name="connsiteY2" fmla="*/ 107979 h 171493"/>
                  <a:gd name="connsiteX3" fmla="*/ 15926 w 53203"/>
                  <a:gd name="connsiteY3" fmla="*/ 171479 h 171493"/>
                  <a:gd name="connsiteX4" fmla="*/ 44501 w 53203"/>
                  <a:gd name="connsiteY4" fmla="*/ 114329 h 171493"/>
                  <a:gd name="connsiteX5" fmla="*/ 31801 w 53203"/>
                  <a:gd name="connsiteY5" fmla="*/ 111154 h 171493"/>
                  <a:gd name="connsiteX6" fmla="*/ 34976 w 53203"/>
                  <a:gd name="connsiteY6" fmla="*/ 88929 h 171493"/>
                  <a:gd name="connsiteX7" fmla="*/ 51 w 53203"/>
                  <a:gd name="connsiteY7" fmla="*/ 29 h 17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203" h="171493">
                    <a:moveTo>
                      <a:pt x="51" y="29"/>
                    </a:moveTo>
                    <a:cubicBezTo>
                      <a:pt x="1638" y="-1558"/>
                      <a:pt x="36034" y="61412"/>
                      <a:pt x="44501" y="79404"/>
                    </a:cubicBezTo>
                    <a:cubicBezTo>
                      <a:pt x="52968" y="97396"/>
                      <a:pt x="55614" y="92633"/>
                      <a:pt x="50851" y="107979"/>
                    </a:cubicBezTo>
                    <a:cubicBezTo>
                      <a:pt x="46088" y="123325"/>
                      <a:pt x="16984" y="170421"/>
                      <a:pt x="15926" y="171479"/>
                    </a:cubicBezTo>
                    <a:cubicBezTo>
                      <a:pt x="14868" y="172537"/>
                      <a:pt x="44501" y="114329"/>
                      <a:pt x="44501" y="114329"/>
                    </a:cubicBezTo>
                    <a:cubicBezTo>
                      <a:pt x="47147" y="104275"/>
                      <a:pt x="33388" y="115387"/>
                      <a:pt x="31801" y="111154"/>
                    </a:cubicBezTo>
                    <a:cubicBezTo>
                      <a:pt x="30214" y="106921"/>
                      <a:pt x="36034" y="104275"/>
                      <a:pt x="34976" y="88929"/>
                    </a:cubicBezTo>
                    <a:cubicBezTo>
                      <a:pt x="33918" y="73583"/>
                      <a:pt x="-1536" y="1616"/>
                      <a:pt x="51" y="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 373">
                <a:extLst>
                  <a:ext uri="{FF2B5EF4-FFF2-40B4-BE49-F238E27FC236}">
                    <a16:creationId xmlns:a16="http://schemas.microsoft.com/office/drawing/2014/main" id="{168DD6B1-D56F-2011-057D-8CD0392E001E}"/>
                  </a:ext>
                </a:extLst>
              </p:cNvPr>
              <p:cNvSpPr/>
              <p:nvPr/>
            </p:nvSpPr>
            <p:spPr>
              <a:xfrm>
                <a:off x="5060947" y="2771620"/>
                <a:ext cx="86591" cy="194014"/>
              </a:xfrm>
              <a:custGeom>
                <a:avLst/>
                <a:gdLst>
                  <a:gd name="connsiteX0" fmla="*/ 82553 w 86591"/>
                  <a:gd name="connsiteY0" fmla="*/ 155 h 194014"/>
                  <a:gd name="connsiteX1" fmla="*/ 76203 w 86591"/>
                  <a:gd name="connsiteY1" fmla="*/ 92230 h 194014"/>
                  <a:gd name="connsiteX2" fmla="*/ 3 w 86591"/>
                  <a:gd name="connsiteY2" fmla="*/ 193830 h 194014"/>
                  <a:gd name="connsiteX3" fmla="*/ 79378 w 86591"/>
                  <a:gd name="connsiteY3" fmla="*/ 114455 h 194014"/>
                  <a:gd name="connsiteX4" fmla="*/ 82553 w 86591"/>
                  <a:gd name="connsiteY4" fmla="*/ 155 h 19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591" h="194014">
                    <a:moveTo>
                      <a:pt x="82553" y="155"/>
                    </a:moveTo>
                    <a:cubicBezTo>
                      <a:pt x="82024" y="-3549"/>
                      <a:pt x="89961" y="59951"/>
                      <a:pt x="76203" y="92230"/>
                    </a:cubicBezTo>
                    <a:cubicBezTo>
                      <a:pt x="62445" y="124509"/>
                      <a:pt x="-526" y="190126"/>
                      <a:pt x="3" y="193830"/>
                    </a:cubicBezTo>
                    <a:cubicBezTo>
                      <a:pt x="532" y="197534"/>
                      <a:pt x="65620" y="144617"/>
                      <a:pt x="79378" y="114455"/>
                    </a:cubicBezTo>
                    <a:cubicBezTo>
                      <a:pt x="93136" y="84293"/>
                      <a:pt x="83082" y="3859"/>
                      <a:pt x="82553" y="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 374">
                <a:extLst>
                  <a:ext uri="{FF2B5EF4-FFF2-40B4-BE49-F238E27FC236}">
                    <a16:creationId xmlns:a16="http://schemas.microsoft.com/office/drawing/2014/main" id="{E2B43D4A-74AB-0197-72E9-43DDCE258ED7}"/>
                  </a:ext>
                </a:extLst>
              </p:cNvPr>
              <p:cNvSpPr/>
              <p:nvPr/>
            </p:nvSpPr>
            <p:spPr>
              <a:xfrm>
                <a:off x="4886179" y="2854906"/>
                <a:ext cx="105467" cy="91944"/>
              </a:xfrm>
              <a:custGeom>
                <a:avLst/>
                <a:gdLst>
                  <a:gd name="connsiteX0" fmla="*/ 146 w 105467"/>
                  <a:gd name="connsiteY0" fmla="*/ 2594 h 91944"/>
                  <a:gd name="connsiteX1" fmla="*/ 76346 w 105467"/>
                  <a:gd name="connsiteY1" fmla="*/ 8944 h 91944"/>
                  <a:gd name="connsiteX2" fmla="*/ 104921 w 105467"/>
                  <a:gd name="connsiteY2" fmla="*/ 91494 h 91944"/>
                  <a:gd name="connsiteX3" fmla="*/ 92221 w 105467"/>
                  <a:gd name="connsiteY3" fmla="*/ 40694 h 91944"/>
                  <a:gd name="connsiteX4" fmla="*/ 57296 w 105467"/>
                  <a:gd name="connsiteY4" fmla="*/ 12119 h 91944"/>
                  <a:gd name="connsiteX5" fmla="*/ 146 w 105467"/>
                  <a:gd name="connsiteY5" fmla="*/ 2594 h 9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467" h="91944">
                    <a:moveTo>
                      <a:pt x="146" y="2594"/>
                    </a:moveTo>
                    <a:cubicBezTo>
                      <a:pt x="3321" y="2065"/>
                      <a:pt x="58884" y="-5873"/>
                      <a:pt x="76346" y="8944"/>
                    </a:cubicBezTo>
                    <a:cubicBezTo>
                      <a:pt x="93808" y="23761"/>
                      <a:pt x="102275" y="86202"/>
                      <a:pt x="104921" y="91494"/>
                    </a:cubicBezTo>
                    <a:cubicBezTo>
                      <a:pt x="107567" y="96786"/>
                      <a:pt x="100158" y="53923"/>
                      <a:pt x="92221" y="40694"/>
                    </a:cubicBezTo>
                    <a:cubicBezTo>
                      <a:pt x="84284" y="27465"/>
                      <a:pt x="68408" y="17940"/>
                      <a:pt x="57296" y="12119"/>
                    </a:cubicBezTo>
                    <a:cubicBezTo>
                      <a:pt x="46184" y="6298"/>
                      <a:pt x="-3029" y="3123"/>
                      <a:pt x="146" y="25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 375">
                <a:extLst>
                  <a:ext uri="{FF2B5EF4-FFF2-40B4-BE49-F238E27FC236}">
                    <a16:creationId xmlns:a16="http://schemas.microsoft.com/office/drawing/2014/main" id="{82D1A412-0286-0560-9E57-7E0561248F7D}"/>
                  </a:ext>
                </a:extLst>
              </p:cNvPr>
              <p:cNvSpPr/>
              <p:nvPr/>
            </p:nvSpPr>
            <p:spPr>
              <a:xfrm>
                <a:off x="5015390" y="2927221"/>
                <a:ext cx="201456" cy="84187"/>
              </a:xfrm>
              <a:custGeom>
                <a:avLst/>
                <a:gdLst>
                  <a:gd name="connsiteX0" fmla="*/ 1110 w 201456"/>
                  <a:gd name="connsiteY0" fmla="*/ 82679 h 84187"/>
                  <a:gd name="connsiteX1" fmla="*/ 77310 w 201456"/>
                  <a:gd name="connsiteY1" fmla="*/ 57279 h 84187"/>
                  <a:gd name="connsiteX2" fmla="*/ 153510 w 201456"/>
                  <a:gd name="connsiteY2" fmla="*/ 16004 h 84187"/>
                  <a:gd name="connsiteX3" fmla="*/ 201135 w 201456"/>
                  <a:gd name="connsiteY3" fmla="*/ 16004 h 84187"/>
                  <a:gd name="connsiteX4" fmla="*/ 172560 w 201456"/>
                  <a:gd name="connsiteY4" fmla="*/ 129 h 84187"/>
                  <a:gd name="connsiteX5" fmla="*/ 137635 w 201456"/>
                  <a:gd name="connsiteY5" fmla="*/ 12829 h 84187"/>
                  <a:gd name="connsiteX6" fmla="*/ 1110 w 201456"/>
                  <a:gd name="connsiteY6" fmla="*/ 82679 h 8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456" h="84187">
                    <a:moveTo>
                      <a:pt x="1110" y="82679"/>
                    </a:moveTo>
                    <a:cubicBezTo>
                      <a:pt x="-8944" y="90087"/>
                      <a:pt x="51910" y="68391"/>
                      <a:pt x="77310" y="57279"/>
                    </a:cubicBezTo>
                    <a:cubicBezTo>
                      <a:pt x="102710" y="46167"/>
                      <a:pt x="132873" y="22883"/>
                      <a:pt x="153510" y="16004"/>
                    </a:cubicBezTo>
                    <a:cubicBezTo>
                      <a:pt x="174147" y="9125"/>
                      <a:pt x="197960" y="18650"/>
                      <a:pt x="201135" y="16004"/>
                    </a:cubicBezTo>
                    <a:cubicBezTo>
                      <a:pt x="204310" y="13358"/>
                      <a:pt x="183143" y="658"/>
                      <a:pt x="172560" y="129"/>
                    </a:cubicBezTo>
                    <a:cubicBezTo>
                      <a:pt x="161977" y="-400"/>
                      <a:pt x="162506" y="129"/>
                      <a:pt x="137635" y="12829"/>
                    </a:cubicBezTo>
                    <a:cubicBezTo>
                      <a:pt x="112764" y="25529"/>
                      <a:pt x="11164" y="75271"/>
                      <a:pt x="1110" y="826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 376">
                <a:extLst>
                  <a:ext uri="{FF2B5EF4-FFF2-40B4-BE49-F238E27FC236}">
                    <a16:creationId xmlns:a16="http://schemas.microsoft.com/office/drawing/2014/main" id="{B551789B-79AA-670F-625B-6CD990C0F0A1}"/>
                  </a:ext>
                </a:extLst>
              </p:cNvPr>
              <p:cNvSpPr/>
              <p:nvPr/>
            </p:nvSpPr>
            <p:spPr>
              <a:xfrm>
                <a:off x="4864100" y="2908300"/>
                <a:ext cx="130389" cy="79417"/>
              </a:xfrm>
              <a:custGeom>
                <a:avLst/>
                <a:gdLst>
                  <a:gd name="connsiteX0" fmla="*/ 130175 w 130389"/>
                  <a:gd name="connsiteY0" fmla="*/ 79375 h 79417"/>
                  <a:gd name="connsiteX1" fmla="*/ 85725 w 130389"/>
                  <a:gd name="connsiteY1" fmla="*/ 19050 h 79417"/>
                  <a:gd name="connsiteX2" fmla="*/ 41275 w 130389"/>
                  <a:gd name="connsiteY2" fmla="*/ 9525 h 79417"/>
                  <a:gd name="connsiteX3" fmla="*/ 0 w 130389"/>
                  <a:gd name="connsiteY3" fmla="*/ 0 h 79417"/>
                  <a:gd name="connsiteX4" fmla="*/ 41275 w 130389"/>
                  <a:gd name="connsiteY4" fmla="*/ 9525 h 79417"/>
                  <a:gd name="connsiteX5" fmla="*/ 66675 w 130389"/>
                  <a:gd name="connsiteY5" fmla="*/ 28575 h 79417"/>
                  <a:gd name="connsiteX6" fmla="*/ 130175 w 130389"/>
                  <a:gd name="connsiteY6" fmla="*/ 79375 h 7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389" h="79417">
                    <a:moveTo>
                      <a:pt x="130175" y="79375"/>
                    </a:moveTo>
                    <a:cubicBezTo>
                      <a:pt x="133350" y="77788"/>
                      <a:pt x="100541" y="30692"/>
                      <a:pt x="85725" y="19050"/>
                    </a:cubicBezTo>
                    <a:cubicBezTo>
                      <a:pt x="70909" y="7408"/>
                      <a:pt x="41275" y="9525"/>
                      <a:pt x="41275" y="9525"/>
                    </a:cubicBezTo>
                    <a:lnTo>
                      <a:pt x="0" y="0"/>
                    </a:lnTo>
                    <a:cubicBezTo>
                      <a:pt x="0" y="0"/>
                      <a:pt x="30163" y="4763"/>
                      <a:pt x="41275" y="9525"/>
                    </a:cubicBezTo>
                    <a:cubicBezTo>
                      <a:pt x="52387" y="14287"/>
                      <a:pt x="55033" y="19579"/>
                      <a:pt x="66675" y="28575"/>
                    </a:cubicBezTo>
                    <a:cubicBezTo>
                      <a:pt x="78317" y="37571"/>
                      <a:pt x="127000" y="80962"/>
                      <a:pt x="130175" y="793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 377">
                <a:extLst>
                  <a:ext uri="{FF2B5EF4-FFF2-40B4-BE49-F238E27FC236}">
                    <a16:creationId xmlns:a16="http://schemas.microsoft.com/office/drawing/2014/main" id="{A9C25DC8-D9B2-A53F-349C-0D70E738665D}"/>
                  </a:ext>
                </a:extLst>
              </p:cNvPr>
              <p:cNvSpPr/>
              <p:nvPr/>
            </p:nvSpPr>
            <p:spPr>
              <a:xfrm>
                <a:off x="5048250" y="3032113"/>
                <a:ext cx="50983" cy="139712"/>
              </a:xfrm>
              <a:custGeom>
                <a:avLst/>
                <a:gdLst>
                  <a:gd name="connsiteX0" fmla="*/ 12700 w 50983"/>
                  <a:gd name="connsiteY0" fmla="*/ 12 h 139712"/>
                  <a:gd name="connsiteX1" fmla="*/ 34925 w 50983"/>
                  <a:gd name="connsiteY1" fmla="*/ 88912 h 139712"/>
                  <a:gd name="connsiteX2" fmla="*/ 0 w 50983"/>
                  <a:gd name="connsiteY2" fmla="*/ 139712 h 139712"/>
                  <a:gd name="connsiteX3" fmla="*/ 34925 w 50983"/>
                  <a:gd name="connsiteY3" fmla="*/ 104787 h 139712"/>
                  <a:gd name="connsiteX4" fmla="*/ 50800 w 50983"/>
                  <a:gd name="connsiteY4" fmla="*/ 95262 h 139712"/>
                  <a:gd name="connsiteX5" fmla="*/ 12700 w 50983"/>
                  <a:gd name="connsiteY5" fmla="*/ 12 h 13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83" h="139712">
                    <a:moveTo>
                      <a:pt x="12700" y="12"/>
                    </a:moveTo>
                    <a:cubicBezTo>
                      <a:pt x="10054" y="-1046"/>
                      <a:pt x="37042" y="65629"/>
                      <a:pt x="34925" y="88912"/>
                    </a:cubicBezTo>
                    <a:cubicBezTo>
                      <a:pt x="32808" y="112195"/>
                      <a:pt x="0" y="137066"/>
                      <a:pt x="0" y="139712"/>
                    </a:cubicBezTo>
                    <a:lnTo>
                      <a:pt x="34925" y="104787"/>
                    </a:lnTo>
                    <a:cubicBezTo>
                      <a:pt x="43392" y="97379"/>
                      <a:pt x="52387" y="106904"/>
                      <a:pt x="50800" y="95262"/>
                    </a:cubicBezTo>
                    <a:cubicBezTo>
                      <a:pt x="49213" y="83620"/>
                      <a:pt x="15346" y="1070"/>
                      <a:pt x="12700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 378">
                <a:extLst>
                  <a:ext uri="{FF2B5EF4-FFF2-40B4-BE49-F238E27FC236}">
                    <a16:creationId xmlns:a16="http://schemas.microsoft.com/office/drawing/2014/main" id="{2F1DEEB3-B4EA-8C7A-687B-AA9F9F7B6DE2}"/>
                  </a:ext>
                </a:extLst>
              </p:cNvPr>
              <p:cNvSpPr/>
              <p:nvPr/>
            </p:nvSpPr>
            <p:spPr>
              <a:xfrm>
                <a:off x="5006963" y="3035297"/>
                <a:ext cx="19076" cy="120661"/>
              </a:xfrm>
              <a:custGeom>
                <a:avLst/>
                <a:gdLst>
                  <a:gd name="connsiteX0" fmla="*/ 19062 w 19076"/>
                  <a:gd name="connsiteY0" fmla="*/ 3 h 120661"/>
                  <a:gd name="connsiteX1" fmla="*/ 12 w 19076"/>
                  <a:gd name="connsiteY1" fmla="*/ 79378 h 120661"/>
                  <a:gd name="connsiteX2" fmla="*/ 15887 w 19076"/>
                  <a:gd name="connsiteY2" fmla="*/ 120653 h 120661"/>
                  <a:gd name="connsiteX3" fmla="*/ 3187 w 19076"/>
                  <a:gd name="connsiteY3" fmla="*/ 82553 h 120661"/>
                  <a:gd name="connsiteX4" fmla="*/ 19062 w 19076"/>
                  <a:gd name="connsiteY4" fmla="*/ 3 h 12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76" h="120661">
                    <a:moveTo>
                      <a:pt x="19062" y="3"/>
                    </a:moveTo>
                    <a:cubicBezTo>
                      <a:pt x="18533" y="-526"/>
                      <a:pt x="541" y="59270"/>
                      <a:pt x="12" y="79378"/>
                    </a:cubicBezTo>
                    <a:cubicBezTo>
                      <a:pt x="-517" y="99486"/>
                      <a:pt x="15358" y="120124"/>
                      <a:pt x="15887" y="120653"/>
                    </a:cubicBezTo>
                    <a:cubicBezTo>
                      <a:pt x="16416" y="121182"/>
                      <a:pt x="1070" y="97899"/>
                      <a:pt x="3187" y="82553"/>
                    </a:cubicBezTo>
                    <a:cubicBezTo>
                      <a:pt x="5304" y="67207"/>
                      <a:pt x="19591" y="532"/>
                      <a:pt x="19062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 379">
                <a:extLst>
                  <a:ext uri="{FF2B5EF4-FFF2-40B4-BE49-F238E27FC236}">
                    <a16:creationId xmlns:a16="http://schemas.microsoft.com/office/drawing/2014/main" id="{35311443-B1A5-1C8D-6B0E-6D839628A26F}"/>
                  </a:ext>
                </a:extLst>
              </p:cNvPr>
              <p:cNvSpPr/>
              <p:nvPr/>
            </p:nvSpPr>
            <p:spPr>
              <a:xfrm>
                <a:off x="4751888" y="3170907"/>
                <a:ext cx="286882" cy="54916"/>
              </a:xfrm>
              <a:custGeom>
                <a:avLst/>
                <a:gdLst>
                  <a:gd name="connsiteX0" fmla="*/ 1087 w 286882"/>
                  <a:gd name="connsiteY0" fmla="*/ 54893 h 54916"/>
                  <a:gd name="connsiteX1" fmla="*/ 121737 w 286882"/>
                  <a:gd name="connsiteY1" fmla="*/ 13618 h 54916"/>
                  <a:gd name="connsiteX2" fmla="*/ 188412 w 286882"/>
                  <a:gd name="connsiteY2" fmla="*/ 13618 h 54916"/>
                  <a:gd name="connsiteX3" fmla="*/ 286837 w 286882"/>
                  <a:gd name="connsiteY3" fmla="*/ 39018 h 54916"/>
                  <a:gd name="connsiteX4" fmla="*/ 175712 w 286882"/>
                  <a:gd name="connsiteY4" fmla="*/ 7268 h 54916"/>
                  <a:gd name="connsiteX5" fmla="*/ 229687 w 286882"/>
                  <a:gd name="connsiteY5" fmla="*/ 19968 h 54916"/>
                  <a:gd name="connsiteX6" fmla="*/ 166187 w 286882"/>
                  <a:gd name="connsiteY6" fmla="*/ 918 h 54916"/>
                  <a:gd name="connsiteX7" fmla="*/ 191587 w 286882"/>
                  <a:gd name="connsiteY7" fmla="*/ 4093 h 54916"/>
                  <a:gd name="connsiteX8" fmla="*/ 137612 w 286882"/>
                  <a:gd name="connsiteY8" fmla="*/ 13618 h 54916"/>
                  <a:gd name="connsiteX9" fmla="*/ 194762 w 286882"/>
                  <a:gd name="connsiteY9" fmla="*/ 16793 h 54916"/>
                  <a:gd name="connsiteX10" fmla="*/ 80462 w 286882"/>
                  <a:gd name="connsiteY10" fmla="*/ 35843 h 54916"/>
                  <a:gd name="connsiteX11" fmla="*/ 197937 w 286882"/>
                  <a:gd name="connsiteY11" fmla="*/ 7268 h 54916"/>
                  <a:gd name="connsiteX12" fmla="*/ 1087 w 286882"/>
                  <a:gd name="connsiteY12" fmla="*/ 54893 h 5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882" h="54916">
                    <a:moveTo>
                      <a:pt x="1087" y="54893"/>
                    </a:moveTo>
                    <a:cubicBezTo>
                      <a:pt x="-11613" y="55951"/>
                      <a:pt x="90516" y="20497"/>
                      <a:pt x="121737" y="13618"/>
                    </a:cubicBezTo>
                    <a:cubicBezTo>
                      <a:pt x="152958" y="6739"/>
                      <a:pt x="160895" y="9385"/>
                      <a:pt x="188412" y="13618"/>
                    </a:cubicBezTo>
                    <a:cubicBezTo>
                      <a:pt x="215929" y="17851"/>
                      <a:pt x="288954" y="40076"/>
                      <a:pt x="286837" y="39018"/>
                    </a:cubicBezTo>
                    <a:cubicBezTo>
                      <a:pt x="284720" y="37960"/>
                      <a:pt x="185237" y="10443"/>
                      <a:pt x="175712" y="7268"/>
                    </a:cubicBezTo>
                    <a:cubicBezTo>
                      <a:pt x="166187" y="4093"/>
                      <a:pt x="231275" y="21026"/>
                      <a:pt x="229687" y="19968"/>
                    </a:cubicBezTo>
                    <a:cubicBezTo>
                      <a:pt x="228099" y="18910"/>
                      <a:pt x="172537" y="3564"/>
                      <a:pt x="166187" y="918"/>
                    </a:cubicBezTo>
                    <a:cubicBezTo>
                      <a:pt x="159837" y="-1728"/>
                      <a:pt x="196349" y="1976"/>
                      <a:pt x="191587" y="4093"/>
                    </a:cubicBezTo>
                    <a:cubicBezTo>
                      <a:pt x="186825" y="6210"/>
                      <a:pt x="137083" y="11501"/>
                      <a:pt x="137612" y="13618"/>
                    </a:cubicBezTo>
                    <a:cubicBezTo>
                      <a:pt x="138141" y="15735"/>
                      <a:pt x="204287" y="13089"/>
                      <a:pt x="194762" y="16793"/>
                    </a:cubicBezTo>
                    <a:cubicBezTo>
                      <a:pt x="185237" y="20497"/>
                      <a:pt x="79933" y="37430"/>
                      <a:pt x="80462" y="35843"/>
                    </a:cubicBezTo>
                    <a:cubicBezTo>
                      <a:pt x="80991" y="34256"/>
                      <a:pt x="206933" y="6739"/>
                      <a:pt x="197937" y="7268"/>
                    </a:cubicBezTo>
                    <a:cubicBezTo>
                      <a:pt x="188941" y="7797"/>
                      <a:pt x="13787" y="53835"/>
                      <a:pt x="1087" y="548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 380">
                <a:extLst>
                  <a:ext uri="{FF2B5EF4-FFF2-40B4-BE49-F238E27FC236}">
                    <a16:creationId xmlns:a16="http://schemas.microsoft.com/office/drawing/2014/main" id="{87E33FA8-132D-2592-6DE9-A72493D7D9F6}"/>
                  </a:ext>
                </a:extLst>
              </p:cNvPr>
              <p:cNvSpPr/>
              <p:nvPr/>
            </p:nvSpPr>
            <p:spPr>
              <a:xfrm>
                <a:off x="4981575" y="3182692"/>
                <a:ext cx="341429" cy="86640"/>
              </a:xfrm>
              <a:custGeom>
                <a:avLst/>
                <a:gdLst>
                  <a:gd name="connsiteX0" fmla="*/ 0 w 341429"/>
                  <a:gd name="connsiteY0" fmla="*/ 1833 h 86640"/>
                  <a:gd name="connsiteX1" fmla="*/ 104775 w 341429"/>
                  <a:gd name="connsiteY1" fmla="*/ 1833 h 86640"/>
                  <a:gd name="connsiteX2" fmla="*/ 152400 w 341429"/>
                  <a:gd name="connsiteY2" fmla="*/ 20883 h 86640"/>
                  <a:gd name="connsiteX3" fmla="*/ 130175 w 341429"/>
                  <a:gd name="connsiteY3" fmla="*/ 27233 h 86640"/>
                  <a:gd name="connsiteX4" fmla="*/ 215900 w 341429"/>
                  <a:gd name="connsiteY4" fmla="*/ 49458 h 86640"/>
                  <a:gd name="connsiteX5" fmla="*/ 193675 w 341429"/>
                  <a:gd name="connsiteY5" fmla="*/ 33583 h 86640"/>
                  <a:gd name="connsiteX6" fmla="*/ 336550 w 341429"/>
                  <a:gd name="connsiteY6" fmla="*/ 84383 h 86640"/>
                  <a:gd name="connsiteX7" fmla="*/ 292100 w 341429"/>
                  <a:gd name="connsiteY7" fmla="*/ 71683 h 86640"/>
                  <a:gd name="connsiteX8" fmla="*/ 136525 w 341429"/>
                  <a:gd name="connsiteY8" fmla="*/ 17708 h 86640"/>
                  <a:gd name="connsiteX9" fmla="*/ 149225 w 341429"/>
                  <a:gd name="connsiteY9" fmla="*/ 17708 h 86640"/>
                  <a:gd name="connsiteX10" fmla="*/ 0 w 341429"/>
                  <a:gd name="connsiteY10" fmla="*/ 1833 h 8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1429" h="86640">
                    <a:moveTo>
                      <a:pt x="0" y="1833"/>
                    </a:moveTo>
                    <a:cubicBezTo>
                      <a:pt x="39687" y="245"/>
                      <a:pt x="79375" y="-1342"/>
                      <a:pt x="104775" y="1833"/>
                    </a:cubicBezTo>
                    <a:cubicBezTo>
                      <a:pt x="130175" y="5008"/>
                      <a:pt x="148167" y="16650"/>
                      <a:pt x="152400" y="20883"/>
                    </a:cubicBezTo>
                    <a:cubicBezTo>
                      <a:pt x="156633" y="25116"/>
                      <a:pt x="119592" y="22471"/>
                      <a:pt x="130175" y="27233"/>
                    </a:cubicBezTo>
                    <a:cubicBezTo>
                      <a:pt x="140758" y="31996"/>
                      <a:pt x="205317" y="48400"/>
                      <a:pt x="215900" y="49458"/>
                    </a:cubicBezTo>
                    <a:cubicBezTo>
                      <a:pt x="226483" y="50516"/>
                      <a:pt x="173567" y="27762"/>
                      <a:pt x="193675" y="33583"/>
                    </a:cubicBezTo>
                    <a:cubicBezTo>
                      <a:pt x="213783" y="39404"/>
                      <a:pt x="320146" y="78033"/>
                      <a:pt x="336550" y="84383"/>
                    </a:cubicBezTo>
                    <a:cubicBezTo>
                      <a:pt x="352954" y="90733"/>
                      <a:pt x="325437" y="82795"/>
                      <a:pt x="292100" y="71683"/>
                    </a:cubicBezTo>
                    <a:cubicBezTo>
                      <a:pt x="258763" y="60571"/>
                      <a:pt x="136525" y="17708"/>
                      <a:pt x="136525" y="17708"/>
                    </a:cubicBezTo>
                    <a:cubicBezTo>
                      <a:pt x="112713" y="8712"/>
                      <a:pt x="149225" y="17708"/>
                      <a:pt x="149225" y="17708"/>
                    </a:cubicBezTo>
                    <a:lnTo>
                      <a:pt x="0" y="183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 381">
                <a:extLst>
                  <a:ext uri="{FF2B5EF4-FFF2-40B4-BE49-F238E27FC236}">
                    <a16:creationId xmlns:a16="http://schemas.microsoft.com/office/drawing/2014/main" id="{15D91FB3-A108-F41B-B184-CD1F05961F2F}"/>
                  </a:ext>
                </a:extLst>
              </p:cNvPr>
              <p:cNvSpPr/>
              <p:nvPr/>
            </p:nvSpPr>
            <p:spPr>
              <a:xfrm>
                <a:off x="4873625" y="3202737"/>
                <a:ext cx="232143" cy="26291"/>
              </a:xfrm>
              <a:custGeom>
                <a:avLst/>
                <a:gdLst>
                  <a:gd name="connsiteX0" fmla="*/ 0 w 232143"/>
                  <a:gd name="connsiteY0" fmla="*/ 26238 h 26291"/>
                  <a:gd name="connsiteX1" fmla="*/ 101600 w 232143"/>
                  <a:gd name="connsiteY1" fmla="*/ 4013 h 26291"/>
                  <a:gd name="connsiteX2" fmla="*/ 231775 w 232143"/>
                  <a:gd name="connsiteY2" fmla="*/ 838 h 26291"/>
                  <a:gd name="connsiteX3" fmla="*/ 142875 w 232143"/>
                  <a:gd name="connsiteY3" fmla="*/ 838 h 26291"/>
                  <a:gd name="connsiteX4" fmla="*/ 206375 w 232143"/>
                  <a:gd name="connsiteY4" fmla="*/ 10363 h 26291"/>
                  <a:gd name="connsiteX5" fmla="*/ 101600 w 232143"/>
                  <a:gd name="connsiteY5" fmla="*/ 10363 h 26291"/>
                  <a:gd name="connsiteX6" fmla="*/ 0 w 232143"/>
                  <a:gd name="connsiteY6" fmla="*/ 26238 h 2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43" h="26291">
                    <a:moveTo>
                      <a:pt x="0" y="26238"/>
                    </a:moveTo>
                    <a:cubicBezTo>
                      <a:pt x="0" y="25180"/>
                      <a:pt x="62971" y="8246"/>
                      <a:pt x="101600" y="4013"/>
                    </a:cubicBezTo>
                    <a:cubicBezTo>
                      <a:pt x="140229" y="-220"/>
                      <a:pt x="224896" y="1367"/>
                      <a:pt x="231775" y="838"/>
                    </a:cubicBezTo>
                    <a:cubicBezTo>
                      <a:pt x="238654" y="309"/>
                      <a:pt x="147108" y="-749"/>
                      <a:pt x="142875" y="838"/>
                    </a:cubicBezTo>
                    <a:cubicBezTo>
                      <a:pt x="138642" y="2425"/>
                      <a:pt x="213254" y="8776"/>
                      <a:pt x="206375" y="10363"/>
                    </a:cubicBezTo>
                    <a:cubicBezTo>
                      <a:pt x="199496" y="11950"/>
                      <a:pt x="130704" y="8246"/>
                      <a:pt x="101600" y="10363"/>
                    </a:cubicBezTo>
                    <a:cubicBezTo>
                      <a:pt x="72496" y="12480"/>
                      <a:pt x="0" y="27296"/>
                      <a:pt x="0" y="262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 382">
                <a:extLst>
                  <a:ext uri="{FF2B5EF4-FFF2-40B4-BE49-F238E27FC236}">
                    <a16:creationId xmlns:a16="http://schemas.microsoft.com/office/drawing/2014/main" id="{527EB05F-E89C-5E51-D122-240AE7AE9033}"/>
                  </a:ext>
                </a:extLst>
              </p:cNvPr>
              <p:cNvSpPr/>
              <p:nvPr/>
            </p:nvSpPr>
            <p:spPr>
              <a:xfrm>
                <a:off x="4762290" y="3216252"/>
                <a:ext cx="283394" cy="47786"/>
              </a:xfrm>
              <a:custGeom>
                <a:avLst/>
                <a:gdLst>
                  <a:gd name="connsiteX0" fmla="*/ 210 w 283394"/>
                  <a:gd name="connsiteY0" fmla="*/ 38123 h 47786"/>
                  <a:gd name="connsiteX1" fmla="*/ 101810 w 283394"/>
                  <a:gd name="connsiteY1" fmla="*/ 25423 h 47786"/>
                  <a:gd name="connsiteX2" fmla="*/ 282785 w 283394"/>
                  <a:gd name="connsiteY2" fmla="*/ 47648 h 47786"/>
                  <a:gd name="connsiteX3" fmla="*/ 162135 w 283394"/>
                  <a:gd name="connsiteY3" fmla="*/ 12723 h 47786"/>
                  <a:gd name="connsiteX4" fmla="*/ 203410 w 283394"/>
                  <a:gd name="connsiteY4" fmla="*/ 22248 h 47786"/>
                  <a:gd name="connsiteX5" fmla="*/ 101810 w 283394"/>
                  <a:gd name="connsiteY5" fmla="*/ 22248 h 47786"/>
                  <a:gd name="connsiteX6" fmla="*/ 70060 w 283394"/>
                  <a:gd name="connsiteY6" fmla="*/ 6373 h 47786"/>
                  <a:gd name="connsiteX7" fmla="*/ 117685 w 283394"/>
                  <a:gd name="connsiteY7" fmla="*/ 22248 h 47786"/>
                  <a:gd name="connsiteX8" fmla="*/ 76410 w 283394"/>
                  <a:gd name="connsiteY8" fmla="*/ 23 h 47786"/>
                  <a:gd name="connsiteX9" fmla="*/ 210 w 283394"/>
                  <a:gd name="connsiteY9" fmla="*/ 38123 h 4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394" h="47786">
                    <a:moveTo>
                      <a:pt x="210" y="38123"/>
                    </a:moveTo>
                    <a:cubicBezTo>
                      <a:pt x="4443" y="42356"/>
                      <a:pt x="54714" y="23836"/>
                      <a:pt x="101810" y="25423"/>
                    </a:cubicBezTo>
                    <a:cubicBezTo>
                      <a:pt x="148906" y="27010"/>
                      <a:pt x="272731" y="49765"/>
                      <a:pt x="282785" y="47648"/>
                    </a:cubicBezTo>
                    <a:cubicBezTo>
                      <a:pt x="292839" y="45531"/>
                      <a:pt x="175364" y="16956"/>
                      <a:pt x="162135" y="12723"/>
                    </a:cubicBezTo>
                    <a:cubicBezTo>
                      <a:pt x="148906" y="8490"/>
                      <a:pt x="213464" y="20661"/>
                      <a:pt x="203410" y="22248"/>
                    </a:cubicBezTo>
                    <a:cubicBezTo>
                      <a:pt x="193356" y="23835"/>
                      <a:pt x="124035" y="24894"/>
                      <a:pt x="101810" y="22248"/>
                    </a:cubicBezTo>
                    <a:cubicBezTo>
                      <a:pt x="79585" y="19602"/>
                      <a:pt x="67414" y="6373"/>
                      <a:pt x="70060" y="6373"/>
                    </a:cubicBezTo>
                    <a:cubicBezTo>
                      <a:pt x="72706" y="6373"/>
                      <a:pt x="116627" y="23306"/>
                      <a:pt x="117685" y="22248"/>
                    </a:cubicBezTo>
                    <a:cubicBezTo>
                      <a:pt x="118743" y="21190"/>
                      <a:pt x="95989" y="1081"/>
                      <a:pt x="76410" y="23"/>
                    </a:cubicBezTo>
                    <a:cubicBezTo>
                      <a:pt x="56831" y="-1035"/>
                      <a:pt x="-4023" y="33890"/>
                      <a:pt x="210" y="381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 383">
                <a:extLst>
                  <a:ext uri="{FF2B5EF4-FFF2-40B4-BE49-F238E27FC236}">
                    <a16:creationId xmlns:a16="http://schemas.microsoft.com/office/drawing/2014/main" id="{9802601A-6C7E-90E7-326C-0642C29C16A3}"/>
                  </a:ext>
                </a:extLst>
              </p:cNvPr>
              <p:cNvSpPr/>
              <p:nvPr/>
            </p:nvSpPr>
            <p:spPr>
              <a:xfrm>
                <a:off x="5044087" y="3240521"/>
                <a:ext cx="290140" cy="26930"/>
              </a:xfrm>
              <a:custGeom>
                <a:avLst/>
                <a:gdLst>
                  <a:gd name="connsiteX0" fmla="*/ 988 w 290140"/>
                  <a:gd name="connsiteY0" fmla="*/ 20204 h 26930"/>
                  <a:gd name="connsiteX1" fmla="*/ 166088 w 290140"/>
                  <a:gd name="connsiteY1" fmla="*/ 4329 h 26930"/>
                  <a:gd name="connsiteX2" fmla="*/ 74013 w 290140"/>
                  <a:gd name="connsiteY2" fmla="*/ 4329 h 26930"/>
                  <a:gd name="connsiteX3" fmla="*/ 194663 w 290140"/>
                  <a:gd name="connsiteY3" fmla="*/ 1154 h 26930"/>
                  <a:gd name="connsiteX4" fmla="*/ 289913 w 290140"/>
                  <a:gd name="connsiteY4" fmla="*/ 26554 h 26930"/>
                  <a:gd name="connsiteX5" fmla="*/ 223238 w 290140"/>
                  <a:gd name="connsiteY5" fmla="*/ 17029 h 26930"/>
                  <a:gd name="connsiteX6" fmla="*/ 58138 w 290140"/>
                  <a:gd name="connsiteY6" fmla="*/ 20204 h 26930"/>
                  <a:gd name="connsiteX7" fmla="*/ 258163 w 290140"/>
                  <a:gd name="connsiteY7" fmla="*/ 23379 h 26930"/>
                  <a:gd name="connsiteX8" fmla="*/ 988 w 290140"/>
                  <a:gd name="connsiteY8" fmla="*/ 20204 h 2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140" h="26930">
                    <a:moveTo>
                      <a:pt x="988" y="20204"/>
                    </a:moveTo>
                    <a:cubicBezTo>
                      <a:pt x="-14358" y="17029"/>
                      <a:pt x="153917" y="6975"/>
                      <a:pt x="166088" y="4329"/>
                    </a:cubicBezTo>
                    <a:cubicBezTo>
                      <a:pt x="178259" y="1683"/>
                      <a:pt x="69251" y="4858"/>
                      <a:pt x="74013" y="4329"/>
                    </a:cubicBezTo>
                    <a:cubicBezTo>
                      <a:pt x="78776" y="3800"/>
                      <a:pt x="158680" y="-2550"/>
                      <a:pt x="194663" y="1154"/>
                    </a:cubicBezTo>
                    <a:cubicBezTo>
                      <a:pt x="230646" y="4858"/>
                      <a:pt x="285151" y="23908"/>
                      <a:pt x="289913" y="26554"/>
                    </a:cubicBezTo>
                    <a:cubicBezTo>
                      <a:pt x="294675" y="29200"/>
                      <a:pt x="223238" y="17029"/>
                      <a:pt x="223238" y="17029"/>
                    </a:cubicBezTo>
                    <a:lnTo>
                      <a:pt x="58138" y="20204"/>
                    </a:lnTo>
                    <a:cubicBezTo>
                      <a:pt x="63959" y="21262"/>
                      <a:pt x="265571" y="22850"/>
                      <a:pt x="258163" y="23379"/>
                    </a:cubicBezTo>
                    <a:cubicBezTo>
                      <a:pt x="250755" y="23908"/>
                      <a:pt x="16334" y="23379"/>
                      <a:pt x="988" y="202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 384">
                <a:extLst>
                  <a:ext uri="{FF2B5EF4-FFF2-40B4-BE49-F238E27FC236}">
                    <a16:creationId xmlns:a16="http://schemas.microsoft.com/office/drawing/2014/main" id="{852375BE-03AE-1703-A67A-88103D099FB6}"/>
                  </a:ext>
                </a:extLst>
              </p:cNvPr>
              <p:cNvSpPr/>
              <p:nvPr/>
            </p:nvSpPr>
            <p:spPr>
              <a:xfrm>
                <a:off x="5085729" y="3273274"/>
                <a:ext cx="181596" cy="66866"/>
              </a:xfrm>
              <a:custGeom>
                <a:avLst/>
                <a:gdLst>
                  <a:gd name="connsiteX0" fmla="*/ 181596 w 181596"/>
                  <a:gd name="connsiteY0" fmla="*/ 151 h 66866"/>
                  <a:gd name="connsiteX1" fmla="*/ 621 w 181596"/>
                  <a:gd name="connsiteY1" fmla="*/ 47776 h 66866"/>
                  <a:gd name="connsiteX2" fmla="*/ 118096 w 181596"/>
                  <a:gd name="connsiteY2" fmla="*/ 19201 h 66866"/>
                  <a:gd name="connsiteX3" fmla="*/ 621 w 181596"/>
                  <a:gd name="connsiteY3" fmla="*/ 66826 h 66866"/>
                  <a:gd name="connsiteX4" fmla="*/ 181596 w 181596"/>
                  <a:gd name="connsiteY4" fmla="*/ 151 h 6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596" h="66866">
                    <a:moveTo>
                      <a:pt x="181596" y="151"/>
                    </a:moveTo>
                    <a:cubicBezTo>
                      <a:pt x="181596" y="-3024"/>
                      <a:pt x="11204" y="44601"/>
                      <a:pt x="621" y="47776"/>
                    </a:cubicBezTo>
                    <a:cubicBezTo>
                      <a:pt x="-9962" y="50951"/>
                      <a:pt x="118096" y="16026"/>
                      <a:pt x="118096" y="19201"/>
                    </a:cubicBezTo>
                    <a:cubicBezTo>
                      <a:pt x="118096" y="22376"/>
                      <a:pt x="-7317" y="68414"/>
                      <a:pt x="621" y="66826"/>
                    </a:cubicBezTo>
                    <a:cubicBezTo>
                      <a:pt x="8559" y="65238"/>
                      <a:pt x="181596" y="3326"/>
                      <a:pt x="181596" y="1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 385">
                <a:extLst>
                  <a:ext uri="{FF2B5EF4-FFF2-40B4-BE49-F238E27FC236}">
                    <a16:creationId xmlns:a16="http://schemas.microsoft.com/office/drawing/2014/main" id="{62931C51-ECC9-D3A1-61C7-211472B09C9A}"/>
                  </a:ext>
                </a:extLst>
              </p:cNvPr>
              <p:cNvSpPr/>
              <p:nvPr/>
            </p:nvSpPr>
            <p:spPr>
              <a:xfrm>
                <a:off x="5040605" y="3308328"/>
                <a:ext cx="226721" cy="69939"/>
              </a:xfrm>
              <a:custGeom>
                <a:avLst/>
                <a:gdLst>
                  <a:gd name="connsiteX0" fmla="*/ 226720 w 226721"/>
                  <a:gd name="connsiteY0" fmla="*/ 22 h 69939"/>
                  <a:gd name="connsiteX1" fmla="*/ 64795 w 226721"/>
                  <a:gd name="connsiteY1" fmla="*/ 47647 h 69939"/>
                  <a:gd name="connsiteX2" fmla="*/ 1295 w 226721"/>
                  <a:gd name="connsiteY2" fmla="*/ 69872 h 69939"/>
                  <a:gd name="connsiteX3" fmla="*/ 115595 w 226721"/>
                  <a:gd name="connsiteY3" fmla="*/ 41297 h 69939"/>
                  <a:gd name="connsiteX4" fmla="*/ 67970 w 226721"/>
                  <a:gd name="connsiteY4" fmla="*/ 53997 h 69939"/>
                  <a:gd name="connsiteX5" fmla="*/ 226720 w 226721"/>
                  <a:gd name="connsiteY5" fmla="*/ 22 h 6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21" h="69939">
                    <a:moveTo>
                      <a:pt x="226720" y="22"/>
                    </a:moveTo>
                    <a:cubicBezTo>
                      <a:pt x="226191" y="-1036"/>
                      <a:pt x="102366" y="36005"/>
                      <a:pt x="64795" y="47647"/>
                    </a:cubicBezTo>
                    <a:cubicBezTo>
                      <a:pt x="27224" y="59289"/>
                      <a:pt x="-7172" y="70930"/>
                      <a:pt x="1295" y="69872"/>
                    </a:cubicBezTo>
                    <a:cubicBezTo>
                      <a:pt x="9762" y="68814"/>
                      <a:pt x="104482" y="43943"/>
                      <a:pt x="115595" y="41297"/>
                    </a:cubicBezTo>
                    <a:cubicBezTo>
                      <a:pt x="126708" y="38651"/>
                      <a:pt x="50507" y="57172"/>
                      <a:pt x="67970" y="53997"/>
                    </a:cubicBezTo>
                    <a:cubicBezTo>
                      <a:pt x="85432" y="50822"/>
                      <a:pt x="227249" y="1080"/>
                      <a:pt x="226720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 386">
                <a:extLst>
                  <a:ext uri="{FF2B5EF4-FFF2-40B4-BE49-F238E27FC236}">
                    <a16:creationId xmlns:a16="http://schemas.microsoft.com/office/drawing/2014/main" id="{A4832CD7-C2AF-2461-D3AB-AA7BB96BF187}"/>
                  </a:ext>
                </a:extLst>
              </p:cNvPr>
              <p:cNvSpPr/>
              <p:nvPr/>
            </p:nvSpPr>
            <p:spPr>
              <a:xfrm>
                <a:off x="4755778" y="3256983"/>
                <a:ext cx="152918" cy="64067"/>
              </a:xfrm>
              <a:custGeom>
                <a:avLst/>
                <a:gdLst>
                  <a:gd name="connsiteX0" fmla="*/ 372 w 152918"/>
                  <a:gd name="connsiteY0" fmla="*/ 567 h 64067"/>
                  <a:gd name="connsiteX1" fmla="*/ 108322 w 152918"/>
                  <a:gd name="connsiteY1" fmla="*/ 32317 h 64067"/>
                  <a:gd name="connsiteX2" fmla="*/ 60697 w 152918"/>
                  <a:gd name="connsiteY2" fmla="*/ 22792 h 64067"/>
                  <a:gd name="connsiteX3" fmla="*/ 152772 w 152918"/>
                  <a:gd name="connsiteY3" fmla="*/ 64067 h 64067"/>
                  <a:gd name="connsiteX4" fmla="*/ 372 w 152918"/>
                  <a:gd name="connsiteY4" fmla="*/ 567 h 6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918" h="64067">
                    <a:moveTo>
                      <a:pt x="372" y="567"/>
                    </a:moveTo>
                    <a:cubicBezTo>
                      <a:pt x="-7036" y="-4725"/>
                      <a:pt x="98268" y="28613"/>
                      <a:pt x="108322" y="32317"/>
                    </a:cubicBezTo>
                    <a:cubicBezTo>
                      <a:pt x="118376" y="36021"/>
                      <a:pt x="53289" y="17500"/>
                      <a:pt x="60697" y="22792"/>
                    </a:cubicBezTo>
                    <a:cubicBezTo>
                      <a:pt x="68105" y="28084"/>
                      <a:pt x="157005" y="64067"/>
                      <a:pt x="152772" y="64067"/>
                    </a:cubicBezTo>
                    <a:cubicBezTo>
                      <a:pt x="148539" y="64067"/>
                      <a:pt x="7780" y="5859"/>
                      <a:pt x="372" y="5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 387">
                <a:extLst>
                  <a:ext uri="{FF2B5EF4-FFF2-40B4-BE49-F238E27FC236}">
                    <a16:creationId xmlns:a16="http://schemas.microsoft.com/office/drawing/2014/main" id="{1EB2448E-9432-57B8-6A20-71AC07629350}"/>
                  </a:ext>
                </a:extLst>
              </p:cNvPr>
              <p:cNvSpPr/>
              <p:nvPr/>
            </p:nvSpPr>
            <p:spPr>
              <a:xfrm>
                <a:off x="4730750" y="3270250"/>
                <a:ext cx="241654" cy="96342"/>
              </a:xfrm>
              <a:custGeom>
                <a:avLst/>
                <a:gdLst>
                  <a:gd name="connsiteX0" fmla="*/ 0 w 241654"/>
                  <a:gd name="connsiteY0" fmla="*/ 0 h 96342"/>
                  <a:gd name="connsiteX1" fmla="*/ 139700 w 241654"/>
                  <a:gd name="connsiteY1" fmla="*/ 69850 h 96342"/>
                  <a:gd name="connsiteX2" fmla="*/ 241300 w 241654"/>
                  <a:gd name="connsiteY2" fmla="*/ 95250 h 96342"/>
                  <a:gd name="connsiteX3" fmla="*/ 104775 w 241654"/>
                  <a:gd name="connsiteY3" fmla="*/ 38100 h 96342"/>
                  <a:gd name="connsiteX4" fmla="*/ 168275 w 241654"/>
                  <a:gd name="connsiteY4" fmla="*/ 69850 h 96342"/>
                  <a:gd name="connsiteX5" fmla="*/ 88900 w 241654"/>
                  <a:gd name="connsiteY5" fmla="*/ 41275 h 96342"/>
                  <a:gd name="connsiteX6" fmla="*/ 0 w 241654"/>
                  <a:gd name="connsiteY6" fmla="*/ 0 h 9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654" h="96342">
                    <a:moveTo>
                      <a:pt x="0" y="0"/>
                    </a:moveTo>
                    <a:cubicBezTo>
                      <a:pt x="49741" y="26987"/>
                      <a:pt x="99483" y="53975"/>
                      <a:pt x="139700" y="69850"/>
                    </a:cubicBezTo>
                    <a:cubicBezTo>
                      <a:pt x="179917" y="85725"/>
                      <a:pt x="247121" y="100542"/>
                      <a:pt x="241300" y="95250"/>
                    </a:cubicBezTo>
                    <a:cubicBezTo>
                      <a:pt x="235479" y="89958"/>
                      <a:pt x="116946" y="42333"/>
                      <a:pt x="104775" y="38100"/>
                    </a:cubicBezTo>
                    <a:cubicBezTo>
                      <a:pt x="92604" y="33867"/>
                      <a:pt x="170921" y="69321"/>
                      <a:pt x="168275" y="69850"/>
                    </a:cubicBezTo>
                    <a:cubicBezTo>
                      <a:pt x="165629" y="70379"/>
                      <a:pt x="88900" y="41275"/>
                      <a:pt x="88900" y="4127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 388">
                <a:extLst>
                  <a:ext uri="{FF2B5EF4-FFF2-40B4-BE49-F238E27FC236}">
                    <a16:creationId xmlns:a16="http://schemas.microsoft.com/office/drawing/2014/main" id="{C823FC9B-1906-E1FE-49CA-DB9E17F41FE2}"/>
                  </a:ext>
                </a:extLst>
              </p:cNvPr>
              <p:cNvSpPr/>
              <p:nvPr/>
            </p:nvSpPr>
            <p:spPr>
              <a:xfrm>
                <a:off x="4754741" y="3311525"/>
                <a:ext cx="145408" cy="107973"/>
              </a:xfrm>
              <a:custGeom>
                <a:avLst/>
                <a:gdLst>
                  <a:gd name="connsiteX0" fmla="*/ 1409 w 145408"/>
                  <a:gd name="connsiteY0" fmla="*/ 0 h 107973"/>
                  <a:gd name="connsiteX1" fmla="*/ 144284 w 145408"/>
                  <a:gd name="connsiteY1" fmla="*/ 79375 h 107973"/>
                  <a:gd name="connsiteX2" fmla="*/ 71259 w 145408"/>
                  <a:gd name="connsiteY2" fmla="*/ 69850 h 107973"/>
                  <a:gd name="connsiteX3" fmla="*/ 131584 w 145408"/>
                  <a:gd name="connsiteY3" fmla="*/ 107950 h 107973"/>
                  <a:gd name="connsiteX4" fmla="*/ 39509 w 145408"/>
                  <a:gd name="connsiteY4" fmla="*/ 63500 h 107973"/>
                  <a:gd name="connsiteX5" fmla="*/ 68084 w 145408"/>
                  <a:gd name="connsiteY5" fmla="*/ 79375 h 107973"/>
                  <a:gd name="connsiteX6" fmla="*/ 1409 w 145408"/>
                  <a:gd name="connsiteY6" fmla="*/ 0 h 107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408" h="107973">
                    <a:moveTo>
                      <a:pt x="1409" y="0"/>
                    </a:moveTo>
                    <a:cubicBezTo>
                      <a:pt x="14109" y="0"/>
                      <a:pt x="132642" y="67733"/>
                      <a:pt x="144284" y="79375"/>
                    </a:cubicBezTo>
                    <a:cubicBezTo>
                      <a:pt x="155926" y="91017"/>
                      <a:pt x="73376" y="65088"/>
                      <a:pt x="71259" y="69850"/>
                    </a:cubicBezTo>
                    <a:cubicBezTo>
                      <a:pt x="69142" y="74612"/>
                      <a:pt x="136875" y="109008"/>
                      <a:pt x="131584" y="107950"/>
                    </a:cubicBezTo>
                    <a:cubicBezTo>
                      <a:pt x="126293" y="106892"/>
                      <a:pt x="50092" y="68263"/>
                      <a:pt x="39509" y="63500"/>
                    </a:cubicBezTo>
                    <a:cubicBezTo>
                      <a:pt x="28926" y="58738"/>
                      <a:pt x="70201" y="86254"/>
                      <a:pt x="68084" y="79375"/>
                    </a:cubicBezTo>
                    <a:cubicBezTo>
                      <a:pt x="65967" y="72496"/>
                      <a:pt x="-11291" y="0"/>
                      <a:pt x="140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 389">
                <a:extLst>
                  <a:ext uri="{FF2B5EF4-FFF2-40B4-BE49-F238E27FC236}">
                    <a16:creationId xmlns:a16="http://schemas.microsoft.com/office/drawing/2014/main" id="{5BE61C88-5A9C-FBA3-2ED7-4D8A88873D88}"/>
                  </a:ext>
                </a:extLst>
              </p:cNvPr>
              <p:cNvSpPr/>
              <p:nvPr/>
            </p:nvSpPr>
            <p:spPr>
              <a:xfrm>
                <a:off x="4955750" y="3270250"/>
                <a:ext cx="229277" cy="47018"/>
              </a:xfrm>
              <a:custGeom>
                <a:avLst/>
                <a:gdLst>
                  <a:gd name="connsiteX0" fmla="*/ 3600 w 229277"/>
                  <a:gd name="connsiteY0" fmla="*/ 34925 h 47018"/>
                  <a:gd name="connsiteX1" fmla="*/ 73450 w 229277"/>
                  <a:gd name="connsiteY1" fmla="*/ 44450 h 47018"/>
                  <a:gd name="connsiteX2" fmla="*/ 229025 w 229277"/>
                  <a:gd name="connsiteY2" fmla="*/ 0 h 47018"/>
                  <a:gd name="connsiteX3" fmla="*/ 111550 w 229277"/>
                  <a:gd name="connsiteY3" fmla="*/ 44450 h 47018"/>
                  <a:gd name="connsiteX4" fmla="*/ 178225 w 229277"/>
                  <a:gd name="connsiteY4" fmla="*/ 41275 h 47018"/>
                  <a:gd name="connsiteX5" fmla="*/ 3600 w 229277"/>
                  <a:gd name="connsiteY5" fmla="*/ 34925 h 47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277" h="47018">
                    <a:moveTo>
                      <a:pt x="3600" y="34925"/>
                    </a:moveTo>
                    <a:cubicBezTo>
                      <a:pt x="-13862" y="35454"/>
                      <a:pt x="35879" y="50271"/>
                      <a:pt x="73450" y="44450"/>
                    </a:cubicBezTo>
                    <a:cubicBezTo>
                      <a:pt x="111021" y="38629"/>
                      <a:pt x="222675" y="0"/>
                      <a:pt x="229025" y="0"/>
                    </a:cubicBezTo>
                    <a:cubicBezTo>
                      <a:pt x="235375" y="0"/>
                      <a:pt x="120017" y="37571"/>
                      <a:pt x="111550" y="44450"/>
                    </a:cubicBezTo>
                    <a:cubicBezTo>
                      <a:pt x="103083" y="51329"/>
                      <a:pt x="189337" y="42333"/>
                      <a:pt x="178225" y="41275"/>
                    </a:cubicBezTo>
                    <a:cubicBezTo>
                      <a:pt x="167113" y="40217"/>
                      <a:pt x="21062" y="34396"/>
                      <a:pt x="3600" y="349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 390">
                <a:extLst>
                  <a:ext uri="{FF2B5EF4-FFF2-40B4-BE49-F238E27FC236}">
                    <a16:creationId xmlns:a16="http://schemas.microsoft.com/office/drawing/2014/main" id="{6958010B-37C9-D644-D947-D1C951471BED}"/>
                  </a:ext>
                </a:extLst>
              </p:cNvPr>
              <p:cNvSpPr/>
              <p:nvPr/>
            </p:nvSpPr>
            <p:spPr>
              <a:xfrm>
                <a:off x="4790991" y="2438362"/>
                <a:ext cx="127688" cy="308048"/>
              </a:xfrm>
              <a:custGeom>
                <a:avLst/>
                <a:gdLst>
                  <a:gd name="connsiteX0" fmla="*/ 123909 w 127688"/>
                  <a:gd name="connsiteY0" fmla="*/ 38 h 308048"/>
                  <a:gd name="connsiteX1" fmla="*/ 104859 w 127688"/>
                  <a:gd name="connsiteY1" fmla="*/ 165138 h 308048"/>
                  <a:gd name="connsiteX2" fmla="*/ 84 w 127688"/>
                  <a:gd name="connsiteY2" fmla="*/ 308013 h 308048"/>
                  <a:gd name="connsiteX3" fmla="*/ 123909 w 127688"/>
                  <a:gd name="connsiteY3" fmla="*/ 152438 h 308048"/>
                  <a:gd name="connsiteX4" fmla="*/ 98509 w 127688"/>
                  <a:gd name="connsiteY4" fmla="*/ 250863 h 308048"/>
                  <a:gd name="connsiteX5" fmla="*/ 127084 w 127688"/>
                  <a:gd name="connsiteY5" fmla="*/ 139738 h 308048"/>
                  <a:gd name="connsiteX6" fmla="*/ 117559 w 127688"/>
                  <a:gd name="connsiteY6" fmla="*/ 149263 h 308048"/>
                  <a:gd name="connsiteX7" fmla="*/ 123909 w 127688"/>
                  <a:gd name="connsiteY7" fmla="*/ 38 h 308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688" h="308048">
                    <a:moveTo>
                      <a:pt x="123909" y="38"/>
                    </a:moveTo>
                    <a:cubicBezTo>
                      <a:pt x="121792" y="2684"/>
                      <a:pt x="125496" y="113809"/>
                      <a:pt x="104859" y="165138"/>
                    </a:cubicBezTo>
                    <a:cubicBezTo>
                      <a:pt x="84222" y="216467"/>
                      <a:pt x="-3091" y="310130"/>
                      <a:pt x="84" y="308013"/>
                    </a:cubicBezTo>
                    <a:cubicBezTo>
                      <a:pt x="3259" y="305896"/>
                      <a:pt x="107505" y="161963"/>
                      <a:pt x="123909" y="152438"/>
                    </a:cubicBezTo>
                    <a:cubicBezTo>
                      <a:pt x="140313" y="142913"/>
                      <a:pt x="97980" y="252980"/>
                      <a:pt x="98509" y="250863"/>
                    </a:cubicBezTo>
                    <a:cubicBezTo>
                      <a:pt x="99038" y="248746"/>
                      <a:pt x="127084" y="139738"/>
                      <a:pt x="127084" y="139738"/>
                    </a:cubicBezTo>
                    <a:cubicBezTo>
                      <a:pt x="130259" y="122805"/>
                      <a:pt x="115972" y="166725"/>
                      <a:pt x="117559" y="149263"/>
                    </a:cubicBezTo>
                    <a:cubicBezTo>
                      <a:pt x="119146" y="131801"/>
                      <a:pt x="126026" y="-2608"/>
                      <a:pt x="123909" y="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 391">
                <a:extLst>
                  <a:ext uri="{FF2B5EF4-FFF2-40B4-BE49-F238E27FC236}">
                    <a16:creationId xmlns:a16="http://schemas.microsoft.com/office/drawing/2014/main" id="{72C00EF0-3FD4-1749-D720-D90F2F30A7BF}"/>
                  </a:ext>
                </a:extLst>
              </p:cNvPr>
              <p:cNvSpPr/>
              <p:nvPr/>
            </p:nvSpPr>
            <p:spPr>
              <a:xfrm>
                <a:off x="4599298" y="2854278"/>
                <a:ext cx="203154" cy="363737"/>
              </a:xfrm>
              <a:custGeom>
                <a:avLst/>
                <a:gdLst>
                  <a:gd name="connsiteX0" fmla="*/ 201302 w 203154"/>
                  <a:gd name="connsiteY0" fmla="*/ 3222 h 363737"/>
                  <a:gd name="connsiteX1" fmla="*/ 153677 w 203154"/>
                  <a:gd name="connsiteY1" fmla="*/ 60372 h 363737"/>
                  <a:gd name="connsiteX2" fmla="*/ 99702 w 203154"/>
                  <a:gd name="connsiteY2" fmla="*/ 161972 h 363737"/>
                  <a:gd name="connsiteX3" fmla="*/ 121927 w 203154"/>
                  <a:gd name="connsiteY3" fmla="*/ 101647 h 363737"/>
                  <a:gd name="connsiteX4" fmla="*/ 10802 w 203154"/>
                  <a:gd name="connsiteY4" fmla="*/ 308022 h 363737"/>
                  <a:gd name="connsiteX5" fmla="*/ 13977 w 203154"/>
                  <a:gd name="connsiteY5" fmla="*/ 352472 h 363737"/>
                  <a:gd name="connsiteX6" fmla="*/ 96527 w 203154"/>
                  <a:gd name="connsiteY6" fmla="*/ 133397 h 363737"/>
                  <a:gd name="connsiteX7" fmla="*/ 87002 w 203154"/>
                  <a:gd name="connsiteY7" fmla="*/ 155622 h 363737"/>
                  <a:gd name="connsiteX8" fmla="*/ 201302 w 203154"/>
                  <a:gd name="connsiteY8" fmla="*/ 3222 h 36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154" h="363737">
                    <a:moveTo>
                      <a:pt x="201302" y="3222"/>
                    </a:moveTo>
                    <a:cubicBezTo>
                      <a:pt x="212415" y="-12653"/>
                      <a:pt x="170610" y="33914"/>
                      <a:pt x="153677" y="60372"/>
                    </a:cubicBezTo>
                    <a:cubicBezTo>
                      <a:pt x="136744" y="86830"/>
                      <a:pt x="104994" y="155093"/>
                      <a:pt x="99702" y="161972"/>
                    </a:cubicBezTo>
                    <a:cubicBezTo>
                      <a:pt x="94410" y="168851"/>
                      <a:pt x="136744" y="77305"/>
                      <a:pt x="121927" y="101647"/>
                    </a:cubicBezTo>
                    <a:cubicBezTo>
                      <a:pt x="107110" y="125989"/>
                      <a:pt x="28794" y="266218"/>
                      <a:pt x="10802" y="308022"/>
                    </a:cubicBezTo>
                    <a:cubicBezTo>
                      <a:pt x="-7190" y="349826"/>
                      <a:pt x="-310" y="381576"/>
                      <a:pt x="13977" y="352472"/>
                    </a:cubicBezTo>
                    <a:cubicBezTo>
                      <a:pt x="28264" y="323368"/>
                      <a:pt x="84356" y="166205"/>
                      <a:pt x="96527" y="133397"/>
                    </a:cubicBezTo>
                    <a:cubicBezTo>
                      <a:pt x="108698" y="100589"/>
                      <a:pt x="72185" y="173084"/>
                      <a:pt x="87002" y="155622"/>
                    </a:cubicBezTo>
                    <a:cubicBezTo>
                      <a:pt x="101819" y="138160"/>
                      <a:pt x="190189" y="19097"/>
                      <a:pt x="201302" y="32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 392">
                <a:extLst>
                  <a:ext uri="{FF2B5EF4-FFF2-40B4-BE49-F238E27FC236}">
                    <a16:creationId xmlns:a16="http://schemas.microsoft.com/office/drawing/2014/main" id="{DA06FAB1-6FF5-CA3E-0F31-56726E57403D}"/>
                  </a:ext>
                </a:extLst>
              </p:cNvPr>
              <p:cNvSpPr/>
              <p:nvPr/>
            </p:nvSpPr>
            <p:spPr>
              <a:xfrm>
                <a:off x="5168711" y="2644561"/>
                <a:ext cx="68280" cy="191018"/>
              </a:xfrm>
              <a:custGeom>
                <a:avLst/>
                <a:gdLst>
                  <a:gd name="connsiteX0" fmla="*/ 189 w 68280"/>
                  <a:gd name="connsiteY0" fmla="*/ 214 h 191018"/>
                  <a:gd name="connsiteX1" fmla="*/ 44639 w 68280"/>
                  <a:gd name="connsiteY1" fmla="*/ 73239 h 191018"/>
                  <a:gd name="connsiteX2" fmla="*/ 60514 w 68280"/>
                  <a:gd name="connsiteY2" fmla="*/ 190714 h 191018"/>
                  <a:gd name="connsiteX3" fmla="*/ 63689 w 68280"/>
                  <a:gd name="connsiteY3" fmla="*/ 108164 h 191018"/>
                  <a:gd name="connsiteX4" fmla="*/ 66864 w 68280"/>
                  <a:gd name="connsiteY4" fmla="*/ 136739 h 191018"/>
                  <a:gd name="connsiteX5" fmla="*/ 63689 w 68280"/>
                  <a:gd name="connsiteY5" fmla="*/ 95464 h 191018"/>
                  <a:gd name="connsiteX6" fmla="*/ 189 w 68280"/>
                  <a:gd name="connsiteY6" fmla="*/ 214 h 19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80" h="191018">
                    <a:moveTo>
                      <a:pt x="189" y="214"/>
                    </a:moveTo>
                    <a:cubicBezTo>
                      <a:pt x="-2986" y="-3490"/>
                      <a:pt x="34585" y="41489"/>
                      <a:pt x="44639" y="73239"/>
                    </a:cubicBezTo>
                    <a:cubicBezTo>
                      <a:pt x="54693" y="104989"/>
                      <a:pt x="57339" y="184893"/>
                      <a:pt x="60514" y="190714"/>
                    </a:cubicBezTo>
                    <a:cubicBezTo>
                      <a:pt x="63689" y="196535"/>
                      <a:pt x="62631" y="117160"/>
                      <a:pt x="63689" y="108164"/>
                    </a:cubicBezTo>
                    <a:cubicBezTo>
                      <a:pt x="64747" y="99168"/>
                      <a:pt x="66864" y="138856"/>
                      <a:pt x="66864" y="136739"/>
                    </a:cubicBezTo>
                    <a:cubicBezTo>
                      <a:pt x="66864" y="134622"/>
                      <a:pt x="71626" y="112926"/>
                      <a:pt x="63689" y="95464"/>
                    </a:cubicBezTo>
                    <a:cubicBezTo>
                      <a:pt x="55752" y="78002"/>
                      <a:pt x="3364" y="3918"/>
                      <a:pt x="189" y="2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 393">
                <a:extLst>
                  <a:ext uri="{FF2B5EF4-FFF2-40B4-BE49-F238E27FC236}">
                    <a16:creationId xmlns:a16="http://schemas.microsoft.com/office/drawing/2014/main" id="{48339598-9206-3F95-8347-A52A8AAF128E}"/>
                  </a:ext>
                </a:extLst>
              </p:cNvPr>
              <p:cNvSpPr/>
              <p:nvPr/>
            </p:nvSpPr>
            <p:spPr>
              <a:xfrm>
                <a:off x="5273641" y="2857302"/>
                <a:ext cx="158790" cy="394388"/>
              </a:xfrm>
              <a:custGeom>
                <a:avLst/>
                <a:gdLst>
                  <a:gd name="connsiteX0" fmla="*/ 34 w 158790"/>
                  <a:gd name="connsiteY0" fmla="*/ 198 h 394388"/>
                  <a:gd name="connsiteX1" fmla="*/ 111159 w 158790"/>
                  <a:gd name="connsiteY1" fmla="*/ 190698 h 394388"/>
                  <a:gd name="connsiteX2" fmla="*/ 98459 w 158790"/>
                  <a:gd name="connsiteY2" fmla="*/ 165298 h 394388"/>
                  <a:gd name="connsiteX3" fmla="*/ 123859 w 158790"/>
                  <a:gd name="connsiteY3" fmla="*/ 282773 h 394388"/>
                  <a:gd name="connsiteX4" fmla="*/ 123859 w 158790"/>
                  <a:gd name="connsiteY4" fmla="*/ 266898 h 394388"/>
                  <a:gd name="connsiteX5" fmla="*/ 158784 w 158790"/>
                  <a:gd name="connsiteY5" fmla="*/ 393898 h 394388"/>
                  <a:gd name="connsiteX6" fmla="*/ 127034 w 158790"/>
                  <a:gd name="connsiteY6" fmla="*/ 212923 h 394388"/>
                  <a:gd name="connsiteX7" fmla="*/ 152434 w 158790"/>
                  <a:gd name="connsiteY7" fmla="*/ 251023 h 394388"/>
                  <a:gd name="connsiteX8" fmla="*/ 63534 w 158790"/>
                  <a:gd name="connsiteY8" fmla="*/ 111323 h 394388"/>
                  <a:gd name="connsiteX9" fmla="*/ 63534 w 158790"/>
                  <a:gd name="connsiteY9" fmla="*/ 92273 h 394388"/>
                  <a:gd name="connsiteX10" fmla="*/ 123859 w 158790"/>
                  <a:gd name="connsiteY10" fmla="*/ 152598 h 394388"/>
                  <a:gd name="connsiteX11" fmla="*/ 34 w 158790"/>
                  <a:gd name="connsiteY11" fmla="*/ 198 h 39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8790" h="394388">
                    <a:moveTo>
                      <a:pt x="34" y="198"/>
                    </a:moveTo>
                    <a:cubicBezTo>
                      <a:pt x="-2083" y="6548"/>
                      <a:pt x="94755" y="163181"/>
                      <a:pt x="111159" y="190698"/>
                    </a:cubicBezTo>
                    <a:cubicBezTo>
                      <a:pt x="127563" y="218215"/>
                      <a:pt x="96342" y="149952"/>
                      <a:pt x="98459" y="165298"/>
                    </a:cubicBezTo>
                    <a:cubicBezTo>
                      <a:pt x="100576" y="180644"/>
                      <a:pt x="123859" y="282773"/>
                      <a:pt x="123859" y="282773"/>
                    </a:cubicBezTo>
                    <a:cubicBezTo>
                      <a:pt x="128092" y="299706"/>
                      <a:pt x="118038" y="248377"/>
                      <a:pt x="123859" y="266898"/>
                    </a:cubicBezTo>
                    <a:cubicBezTo>
                      <a:pt x="129680" y="285419"/>
                      <a:pt x="158255" y="402894"/>
                      <a:pt x="158784" y="393898"/>
                    </a:cubicBezTo>
                    <a:cubicBezTo>
                      <a:pt x="159313" y="384902"/>
                      <a:pt x="128092" y="236735"/>
                      <a:pt x="127034" y="212923"/>
                    </a:cubicBezTo>
                    <a:cubicBezTo>
                      <a:pt x="125976" y="189111"/>
                      <a:pt x="163017" y="267956"/>
                      <a:pt x="152434" y="251023"/>
                    </a:cubicBezTo>
                    <a:cubicBezTo>
                      <a:pt x="141851" y="234090"/>
                      <a:pt x="78351" y="137781"/>
                      <a:pt x="63534" y="111323"/>
                    </a:cubicBezTo>
                    <a:cubicBezTo>
                      <a:pt x="48717" y="84865"/>
                      <a:pt x="53480" y="85394"/>
                      <a:pt x="63534" y="92273"/>
                    </a:cubicBezTo>
                    <a:cubicBezTo>
                      <a:pt x="73588" y="99152"/>
                      <a:pt x="131796" y="163181"/>
                      <a:pt x="123859" y="152598"/>
                    </a:cubicBezTo>
                    <a:cubicBezTo>
                      <a:pt x="115922" y="142015"/>
                      <a:pt x="2151" y="-6152"/>
                      <a:pt x="34" y="1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 394">
                <a:extLst>
                  <a:ext uri="{FF2B5EF4-FFF2-40B4-BE49-F238E27FC236}">
                    <a16:creationId xmlns:a16="http://schemas.microsoft.com/office/drawing/2014/main" id="{01CE1BF8-05CA-293A-2005-DB5D263897AA}"/>
                  </a:ext>
                </a:extLst>
              </p:cNvPr>
              <p:cNvSpPr/>
              <p:nvPr/>
            </p:nvSpPr>
            <p:spPr>
              <a:xfrm>
                <a:off x="4403645" y="1936741"/>
                <a:ext cx="515730" cy="104787"/>
              </a:xfrm>
              <a:custGeom>
                <a:avLst/>
                <a:gdLst>
                  <a:gd name="connsiteX0" fmla="*/ 80 w 515730"/>
                  <a:gd name="connsiteY0" fmla="*/ 104784 h 104787"/>
                  <a:gd name="connsiteX1" fmla="*/ 136605 w 515730"/>
                  <a:gd name="connsiteY1" fmla="*/ 22234 h 104787"/>
                  <a:gd name="connsiteX2" fmla="*/ 88980 w 515730"/>
                  <a:gd name="connsiteY2" fmla="*/ 31759 h 104787"/>
                  <a:gd name="connsiteX3" fmla="*/ 231855 w 515730"/>
                  <a:gd name="connsiteY3" fmla="*/ 15884 h 104787"/>
                  <a:gd name="connsiteX4" fmla="*/ 231855 w 515730"/>
                  <a:gd name="connsiteY4" fmla="*/ 15884 h 104787"/>
                  <a:gd name="connsiteX5" fmla="*/ 368380 w 515730"/>
                  <a:gd name="connsiteY5" fmla="*/ 47634 h 104787"/>
                  <a:gd name="connsiteX6" fmla="*/ 342980 w 515730"/>
                  <a:gd name="connsiteY6" fmla="*/ 34934 h 104787"/>
                  <a:gd name="connsiteX7" fmla="*/ 511255 w 515730"/>
                  <a:gd name="connsiteY7" fmla="*/ 101609 h 104787"/>
                  <a:gd name="connsiteX8" fmla="*/ 454105 w 515730"/>
                  <a:gd name="connsiteY8" fmla="*/ 69859 h 104787"/>
                  <a:gd name="connsiteX9" fmla="*/ 314405 w 515730"/>
                  <a:gd name="connsiteY9" fmla="*/ 9534 h 104787"/>
                  <a:gd name="connsiteX10" fmla="*/ 339805 w 515730"/>
                  <a:gd name="connsiteY10" fmla="*/ 31759 h 104787"/>
                  <a:gd name="connsiteX11" fmla="*/ 254080 w 515730"/>
                  <a:gd name="connsiteY11" fmla="*/ 9534 h 104787"/>
                  <a:gd name="connsiteX12" fmla="*/ 273130 w 515730"/>
                  <a:gd name="connsiteY12" fmla="*/ 22234 h 104787"/>
                  <a:gd name="connsiteX13" fmla="*/ 155655 w 515730"/>
                  <a:gd name="connsiteY13" fmla="*/ 9 h 104787"/>
                  <a:gd name="connsiteX14" fmla="*/ 158830 w 515730"/>
                  <a:gd name="connsiteY14" fmla="*/ 25409 h 104787"/>
                  <a:gd name="connsiteX15" fmla="*/ 80 w 515730"/>
                  <a:gd name="connsiteY15" fmla="*/ 104784 h 1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5730" h="104787">
                    <a:moveTo>
                      <a:pt x="80" y="104784"/>
                    </a:moveTo>
                    <a:cubicBezTo>
                      <a:pt x="-3624" y="104255"/>
                      <a:pt x="121788" y="34405"/>
                      <a:pt x="136605" y="22234"/>
                    </a:cubicBezTo>
                    <a:cubicBezTo>
                      <a:pt x="151422" y="10063"/>
                      <a:pt x="73105" y="32817"/>
                      <a:pt x="88980" y="31759"/>
                    </a:cubicBezTo>
                    <a:cubicBezTo>
                      <a:pt x="104855" y="30701"/>
                      <a:pt x="231855" y="15884"/>
                      <a:pt x="231855" y="15884"/>
                    </a:cubicBezTo>
                    <a:lnTo>
                      <a:pt x="231855" y="15884"/>
                    </a:lnTo>
                    <a:lnTo>
                      <a:pt x="368380" y="47634"/>
                    </a:lnTo>
                    <a:cubicBezTo>
                      <a:pt x="386901" y="50809"/>
                      <a:pt x="319168" y="25938"/>
                      <a:pt x="342980" y="34934"/>
                    </a:cubicBezTo>
                    <a:cubicBezTo>
                      <a:pt x="366792" y="43930"/>
                      <a:pt x="492734" y="95788"/>
                      <a:pt x="511255" y="101609"/>
                    </a:cubicBezTo>
                    <a:cubicBezTo>
                      <a:pt x="529776" y="107430"/>
                      <a:pt x="486913" y="85205"/>
                      <a:pt x="454105" y="69859"/>
                    </a:cubicBezTo>
                    <a:cubicBezTo>
                      <a:pt x="421297" y="54513"/>
                      <a:pt x="333455" y="15884"/>
                      <a:pt x="314405" y="9534"/>
                    </a:cubicBezTo>
                    <a:cubicBezTo>
                      <a:pt x="295355" y="3184"/>
                      <a:pt x="349859" y="31759"/>
                      <a:pt x="339805" y="31759"/>
                    </a:cubicBezTo>
                    <a:cubicBezTo>
                      <a:pt x="329751" y="31759"/>
                      <a:pt x="265192" y="11121"/>
                      <a:pt x="254080" y="9534"/>
                    </a:cubicBezTo>
                    <a:cubicBezTo>
                      <a:pt x="242968" y="7947"/>
                      <a:pt x="289534" y="23821"/>
                      <a:pt x="273130" y="22234"/>
                    </a:cubicBezTo>
                    <a:cubicBezTo>
                      <a:pt x="256726" y="20647"/>
                      <a:pt x="174705" y="-520"/>
                      <a:pt x="155655" y="9"/>
                    </a:cubicBezTo>
                    <a:cubicBezTo>
                      <a:pt x="136605" y="538"/>
                      <a:pt x="179997" y="13238"/>
                      <a:pt x="158830" y="25409"/>
                    </a:cubicBezTo>
                    <a:cubicBezTo>
                      <a:pt x="137663" y="37580"/>
                      <a:pt x="3784" y="105313"/>
                      <a:pt x="80" y="1047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 395">
                <a:extLst>
                  <a:ext uri="{FF2B5EF4-FFF2-40B4-BE49-F238E27FC236}">
                    <a16:creationId xmlns:a16="http://schemas.microsoft.com/office/drawing/2014/main" id="{5822BC63-50AB-73B9-37C7-03EB987B4FE9}"/>
                  </a:ext>
                </a:extLst>
              </p:cNvPr>
              <p:cNvSpPr/>
              <p:nvPr/>
            </p:nvSpPr>
            <p:spPr>
              <a:xfrm>
                <a:off x="5214774" y="2015108"/>
                <a:ext cx="304826" cy="96479"/>
              </a:xfrm>
              <a:custGeom>
                <a:avLst/>
                <a:gdLst>
                  <a:gd name="connsiteX0" fmla="*/ 1751 w 304826"/>
                  <a:gd name="connsiteY0" fmla="*/ 96267 h 96479"/>
                  <a:gd name="connsiteX1" fmla="*/ 281151 w 304826"/>
                  <a:gd name="connsiteY1" fmla="*/ 7367 h 96479"/>
                  <a:gd name="connsiteX2" fmla="*/ 281151 w 304826"/>
                  <a:gd name="connsiteY2" fmla="*/ 10542 h 96479"/>
                  <a:gd name="connsiteX3" fmla="*/ 208126 w 304826"/>
                  <a:gd name="connsiteY3" fmla="*/ 54992 h 96479"/>
                  <a:gd name="connsiteX4" fmla="*/ 252576 w 304826"/>
                  <a:gd name="connsiteY4" fmla="*/ 13717 h 96479"/>
                  <a:gd name="connsiteX5" fmla="*/ 243051 w 304826"/>
                  <a:gd name="connsiteY5" fmla="*/ 58167 h 96479"/>
                  <a:gd name="connsiteX6" fmla="*/ 243051 w 304826"/>
                  <a:gd name="connsiteY6" fmla="*/ 70867 h 96479"/>
                  <a:gd name="connsiteX7" fmla="*/ 268451 w 304826"/>
                  <a:gd name="connsiteY7" fmla="*/ 10542 h 96479"/>
                  <a:gd name="connsiteX8" fmla="*/ 100176 w 304826"/>
                  <a:gd name="connsiteY8" fmla="*/ 58167 h 96479"/>
                  <a:gd name="connsiteX9" fmla="*/ 160501 w 304826"/>
                  <a:gd name="connsiteY9" fmla="*/ 32767 h 96479"/>
                  <a:gd name="connsiteX10" fmla="*/ 1751 w 304826"/>
                  <a:gd name="connsiteY10" fmla="*/ 96267 h 96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26" h="96479">
                    <a:moveTo>
                      <a:pt x="1751" y="96267"/>
                    </a:moveTo>
                    <a:cubicBezTo>
                      <a:pt x="21859" y="92034"/>
                      <a:pt x="281151" y="7367"/>
                      <a:pt x="281151" y="7367"/>
                    </a:cubicBezTo>
                    <a:cubicBezTo>
                      <a:pt x="327718" y="-6921"/>
                      <a:pt x="293322" y="2605"/>
                      <a:pt x="281151" y="10542"/>
                    </a:cubicBezTo>
                    <a:cubicBezTo>
                      <a:pt x="268980" y="18479"/>
                      <a:pt x="212889" y="54463"/>
                      <a:pt x="208126" y="54992"/>
                    </a:cubicBezTo>
                    <a:cubicBezTo>
                      <a:pt x="203364" y="55521"/>
                      <a:pt x="246755" y="13188"/>
                      <a:pt x="252576" y="13717"/>
                    </a:cubicBezTo>
                    <a:cubicBezTo>
                      <a:pt x="258397" y="14246"/>
                      <a:pt x="243051" y="58167"/>
                      <a:pt x="243051" y="58167"/>
                    </a:cubicBezTo>
                    <a:cubicBezTo>
                      <a:pt x="241464" y="67692"/>
                      <a:pt x="238818" y="78804"/>
                      <a:pt x="243051" y="70867"/>
                    </a:cubicBezTo>
                    <a:cubicBezTo>
                      <a:pt x="247284" y="62930"/>
                      <a:pt x="292264" y="12659"/>
                      <a:pt x="268451" y="10542"/>
                    </a:cubicBezTo>
                    <a:cubicBezTo>
                      <a:pt x="244638" y="8425"/>
                      <a:pt x="118168" y="54463"/>
                      <a:pt x="100176" y="58167"/>
                    </a:cubicBezTo>
                    <a:cubicBezTo>
                      <a:pt x="82184" y="61871"/>
                      <a:pt x="180080" y="25359"/>
                      <a:pt x="160501" y="32767"/>
                    </a:cubicBezTo>
                    <a:cubicBezTo>
                      <a:pt x="140922" y="40175"/>
                      <a:pt x="-18357" y="100500"/>
                      <a:pt x="1751" y="962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 396">
                <a:extLst>
                  <a:ext uri="{FF2B5EF4-FFF2-40B4-BE49-F238E27FC236}">
                    <a16:creationId xmlns:a16="http://schemas.microsoft.com/office/drawing/2014/main" id="{3DE5E76B-4DBC-23AA-373E-4573E3AC4022}"/>
                  </a:ext>
                </a:extLst>
              </p:cNvPr>
              <p:cNvSpPr/>
              <p:nvPr/>
            </p:nvSpPr>
            <p:spPr>
              <a:xfrm>
                <a:off x="4416609" y="1854196"/>
                <a:ext cx="569180" cy="79393"/>
              </a:xfrm>
              <a:custGeom>
                <a:avLst/>
                <a:gdLst>
                  <a:gd name="connsiteX0" fmla="*/ 2991 w 569180"/>
                  <a:gd name="connsiteY0" fmla="*/ 76204 h 79393"/>
                  <a:gd name="connsiteX1" fmla="*/ 174441 w 569180"/>
                  <a:gd name="connsiteY1" fmla="*/ 9529 h 79393"/>
                  <a:gd name="connsiteX2" fmla="*/ 152216 w 569180"/>
                  <a:gd name="connsiteY2" fmla="*/ 22229 h 79393"/>
                  <a:gd name="connsiteX3" fmla="*/ 272866 w 569180"/>
                  <a:gd name="connsiteY3" fmla="*/ 22229 h 79393"/>
                  <a:gd name="connsiteX4" fmla="*/ 266516 w 569180"/>
                  <a:gd name="connsiteY4" fmla="*/ 25404 h 79393"/>
                  <a:gd name="connsiteX5" fmla="*/ 530041 w 569180"/>
                  <a:gd name="connsiteY5" fmla="*/ 63504 h 79393"/>
                  <a:gd name="connsiteX6" fmla="*/ 479241 w 569180"/>
                  <a:gd name="connsiteY6" fmla="*/ 63504 h 79393"/>
                  <a:gd name="connsiteX7" fmla="*/ 568141 w 569180"/>
                  <a:gd name="connsiteY7" fmla="*/ 79379 h 79393"/>
                  <a:gd name="connsiteX8" fmla="*/ 510991 w 569180"/>
                  <a:gd name="connsiteY8" fmla="*/ 60329 h 79393"/>
                  <a:gd name="connsiteX9" fmla="*/ 279216 w 569180"/>
                  <a:gd name="connsiteY9" fmla="*/ 9529 h 79393"/>
                  <a:gd name="connsiteX10" fmla="*/ 403041 w 569180"/>
                  <a:gd name="connsiteY10" fmla="*/ 4 h 79393"/>
                  <a:gd name="connsiteX11" fmla="*/ 209366 w 569180"/>
                  <a:gd name="connsiteY11" fmla="*/ 9529 h 79393"/>
                  <a:gd name="connsiteX12" fmla="*/ 72841 w 569180"/>
                  <a:gd name="connsiteY12" fmla="*/ 41279 h 79393"/>
                  <a:gd name="connsiteX13" fmla="*/ 2991 w 569180"/>
                  <a:gd name="connsiteY13" fmla="*/ 76204 h 7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9180" h="79393">
                    <a:moveTo>
                      <a:pt x="2991" y="76204"/>
                    </a:moveTo>
                    <a:cubicBezTo>
                      <a:pt x="19924" y="70912"/>
                      <a:pt x="149570" y="18525"/>
                      <a:pt x="174441" y="9529"/>
                    </a:cubicBezTo>
                    <a:cubicBezTo>
                      <a:pt x="199312" y="533"/>
                      <a:pt x="135812" y="20112"/>
                      <a:pt x="152216" y="22229"/>
                    </a:cubicBezTo>
                    <a:cubicBezTo>
                      <a:pt x="168620" y="24346"/>
                      <a:pt x="253816" y="21700"/>
                      <a:pt x="272866" y="22229"/>
                    </a:cubicBezTo>
                    <a:cubicBezTo>
                      <a:pt x="291916" y="22758"/>
                      <a:pt x="223654" y="18525"/>
                      <a:pt x="266516" y="25404"/>
                    </a:cubicBezTo>
                    <a:cubicBezTo>
                      <a:pt x="309379" y="32283"/>
                      <a:pt x="494587" y="57154"/>
                      <a:pt x="530041" y="63504"/>
                    </a:cubicBezTo>
                    <a:cubicBezTo>
                      <a:pt x="565495" y="69854"/>
                      <a:pt x="472891" y="60858"/>
                      <a:pt x="479241" y="63504"/>
                    </a:cubicBezTo>
                    <a:cubicBezTo>
                      <a:pt x="485591" y="66150"/>
                      <a:pt x="562849" y="79908"/>
                      <a:pt x="568141" y="79379"/>
                    </a:cubicBezTo>
                    <a:cubicBezTo>
                      <a:pt x="573433" y="78850"/>
                      <a:pt x="559145" y="71971"/>
                      <a:pt x="510991" y="60329"/>
                    </a:cubicBezTo>
                    <a:cubicBezTo>
                      <a:pt x="462837" y="48687"/>
                      <a:pt x="297208" y="19583"/>
                      <a:pt x="279216" y="9529"/>
                    </a:cubicBezTo>
                    <a:cubicBezTo>
                      <a:pt x="261224" y="-525"/>
                      <a:pt x="414683" y="4"/>
                      <a:pt x="403041" y="4"/>
                    </a:cubicBezTo>
                    <a:cubicBezTo>
                      <a:pt x="391399" y="4"/>
                      <a:pt x="264399" y="2650"/>
                      <a:pt x="209366" y="9529"/>
                    </a:cubicBezTo>
                    <a:cubicBezTo>
                      <a:pt x="154333" y="16408"/>
                      <a:pt x="100358" y="34400"/>
                      <a:pt x="72841" y="41279"/>
                    </a:cubicBezTo>
                    <a:cubicBezTo>
                      <a:pt x="45324" y="48158"/>
                      <a:pt x="-13942" y="81496"/>
                      <a:pt x="2991" y="762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 397">
                <a:extLst>
                  <a:ext uri="{FF2B5EF4-FFF2-40B4-BE49-F238E27FC236}">
                    <a16:creationId xmlns:a16="http://schemas.microsoft.com/office/drawing/2014/main" id="{F85175DD-50F2-42B4-FE33-1A692D927036}"/>
                  </a:ext>
                </a:extLst>
              </p:cNvPr>
              <p:cNvSpPr/>
              <p:nvPr/>
            </p:nvSpPr>
            <p:spPr>
              <a:xfrm>
                <a:off x="5079898" y="1946222"/>
                <a:ext cx="428988" cy="38169"/>
              </a:xfrm>
              <a:custGeom>
                <a:avLst/>
                <a:gdLst>
                  <a:gd name="connsiteX0" fmla="*/ 6452 w 428988"/>
                  <a:gd name="connsiteY0" fmla="*/ 22278 h 38169"/>
                  <a:gd name="connsiteX1" fmla="*/ 73127 w 428988"/>
                  <a:gd name="connsiteY1" fmla="*/ 38153 h 38169"/>
                  <a:gd name="connsiteX2" fmla="*/ 181077 w 428988"/>
                  <a:gd name="connsiteY2" fmla="*/ 25453 h 38169"/>
                  <a:gd name="connsiteX3" fmla="*/ 108052 w 428988"/>
                  <a:gd name="connsiteY3" fmla="*/ 31803 h 38169"/>
                  <a:gd name="connsiteX4" fmla="*/ 292202 w 428988"/>
                  <a:gd name="connsiteY4" fmla="*/ 12753 h 38169"/>
                  <a:gd name="connsiteX5" fmla="*/ 228702 w 428988"/>
                  <a:gd name="connsiteY5" fmla="*/ 15928 h 38169"/>
                  <a:gd name="connsiteX6" fmla="*/ 428727 w 428988"/>
                  <a:gd name="connsiteY6" fmla="*/ 53 h 38169"/>
                  <a:gd name="connsiteX7" fmla="*/ 269977 w 428988"/>
                  <a:gd name="connsiteY7" fmla="*/ 22278 h 38169"/>
                  <a:gd name="connsiteX8" fmla="*/ 219177 w 428988"/>
                  <a:gd name="connsiteY8" fmla="*/ 34978 h 38169"/>
                  <a:gd name="connsiteX9" fmla="*/ 235052 w 428988"/>
                  <a:gd name="connsiteY9" fmla="*/ 28628 h 38169"/>
                  <a:gd name="connsiteX10" fmla="*/ 6452 w 428988"/>
                  <a:gd name="connsiteY10" fmla="*/ 22278 h 38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988" h="38169">
                    <a:moveTo>
                      <a:pt x="6452" y="22278"/>
                    </a:moveTo>
                    <a:cubicBezTo>
                      <a:pt x="-20535" y="23865"/>
                      <a:pt x="44023" y="37624"/>
                      <a:pt x="73127" y="38153"/>
                    </a:cubicBezTo>
                    <a:cubicBezTo>
                      <a:pt x="102231" y="38682"/>
                      <a:pt x="175256" y="26511"/>
                      <a:pt x="181077" y="25453"/>
                    </a:cubicBezTo>
                    <a:cubicBezTo>
                      <a:pt x="186898" y="24395"/>
                      <a:pt x="89531" y="33920"/>
                      <a:pt x="108052" y="31803"/>
                    </a:cubicBezTo>
                    <a:cubicBezTo>
                      <a:pt x="126573" y="29686"/>
                      <a:pt x="272094" y="15399"/>
                      <a:pt x="292202" y="12753"/>
                    </a:cubicBezTo>
                    <a:cubicBezTo>
                      <a:pt x="312310" y="10107"/>
                      <a:pt x="205948" y="18045"/>
                      <a:pt x="228702" y="15928"/>
                    </a:cubicBezTo>
                    <a:cubicBezTo>
                      <a:pt x="251456" y="13811"/>
                      <a:pt x="421848" y="-1005"/>
                      <a:pt x="428727" y="53"/>
                    </a:cubicBezTo>
                    <a:cubicBezTo>
                      <a:pt x="435606" y="1111"/>
                      <a:pt x="304902" y="16457"/>
                      <a:pt x="269977" y="22278"/>
                    </a:cubicBezTo>
                    <a:cubicBezTo>
                      <a:pt x="235052" y="28099"/>
                      <a:pt x="224998" y="33920"/>
                      <a:pt x="219177" y="34978"/>
                    </a:cubicBezTo>
                    <a:cubicBezTo>
                      <a:pt x="213356" y="36036"/>
                      <a:pt x="263627" y="30216"/>
                      <a:pt x="235052" y="28628"/>
                    </a:cubicBezTo>
                    <a:cubicBezTo>
                      <a:pt x="206477" y="27041"/>
                      <a:pt x="33439" y="20691"/>
                      <a:pt x="6452" y="222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 398">
                <a:extLst>
                  <a:ext uri="{FF2B5EF4-FFF2-40B4-BE49-F238E27FC236}">
                    <a16:creationId xmlns:a16="http://schemas.microsoft.com/office/drawing/2014/main" id="{7DAAB8EA-A88E-FFF9-8D24-4B66F24DAF87}"/>
                  </a:ext>
                </a:extLst>
              </p:cNvPr>
              <p:cNvSpPr/>
              <p:nvPr/>
            </p:nvSpPr>
            <p:spPr>
              <a:xfrm>
                <a:off x="4808276" y="1767346"/>
                <a:ext cx="538940" cy="82857"/>
              </a:xfrm>
              <a:custGeom>
                <a:avLst/>
                <a:gdLst>
                  <a:gd name="connsiteX0" fmla="*/ 5024 w 538940"/>
                  <a:gd name="connsiteY0" fmla="*/ 1129 h 82857"/>
                  <a:gd name="connsiteX1" fmla="*/ 147899 w 538940"/>
                  <a:gd name="connsiteY1" fmla="*/ 29704 h 82857"/>
                  <a:gd name="connsiteX2" fmla="*/ 230449 w 538940"/>
                  <a:gd name="connsiteY2" fmla="*/ 45579 h 82857"/>
                  <a:gd name="connsiteX3" fmla="*/ 144724 w 538940"/>
                  <a:gd name="connsiteY3" fmla="*/ 45579 h 82857"/>
                  <a:gd name="connsiteX4" fmla="*/ 395549 w 538940"/>
                  <a:gd name="connsiteY4" fmla="*/ 80504 h 82857"/>
                  <a:gd name="connsiteX5" fmla="*/ 538424 w 538940"/>
                  <a:gd name="connsiteY5" fmla="*/ 74154 h 82857"/>
                  <a:gd name="connsiteX6" fmla="*/ 347924 w 538940"/>
                  <a:gd name="connsiteY6" fmla="*/ 77329 h 82857"/>
                  <a:gd name="connsiteX7" fmla="*/ 370149 w 538940"/>
                  <a:gd name="connsiteY7" fmla="*/ 77329 h 82857"/>
                  <a:gd name="connsiteX8" fmla="*/ 5024 w 538940"/>
                  <a:gd name="connsiteY8" fmla="*/ 1129 h 8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940" h="82857">
                    <a:moveTo>
                      <a:pt x="5024" y="1129"/>
                    </a:moveTo>
                    <a:cubicBezTo>
                      <a:pt x="-32018" y="-6809"/>
                      <a:pt x="147899" y="29704"/>
                      <a:pt x="147899" y="29704"/>
                    </a:cubicBezTo>
                    <a:cubicBezTo>
                      <a:pt x="185470" y="37112"/>
                      <a:pt x="230978" y="42933"/>
                      <a:pt x="230449" y="45579"/>
                    </a:cubicBezTo>
                    <a:cubicBezTo>
                      <a:pt x="229920" y="48225"/>
                      <a:pt x="117207" y="39758"/>
                      <a:pt x="144724" y="45579"/>
                    </a:cubicBezTo>
                    <a:cubicBezTo>
                      <a:pt x="172241" y="51400"/>
                      <a:pt x="329932" y="75742"/>
                      <a:pt x="395549" y="80504"/>
                    </a:cubicBezTo>
                    <a:cubicBezTo>
                      <a:pt x="461166" y="85267"/>
                      <a:pt x="546362" y="74683"/>
                      <a:pt x="538424" y="74154"/>
                    </a:cubicBezTo>
                    <a:cubicBezTo>
                      <a:pt x="530487" y="73625"/>
                      <a:pt x="375970" y="76800"/>
                      <a:pt x="347924" y="77329"/>
                    </a:cubicBezTo>
                    <a:cubicBezTo>
                      <a:pt x="319878" y="77858"/>
                      <a:pt x="423066" y="89500"/>
                      <a:pt x="370149" y="77329"/>
                    </a:cubicBezTo>
                    <a:cubicBezTo>
                      <a:pt x="317232" y="65158"/>
                      <a:pt x="42066" y="9067"/>
                      <a:pt x="5024" y="11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 399">
                <a:extLst>
                  <a:ext uri="{FF2B5EF4-FFF2-40B4-BE49-F238E27FC236}">
                    <a16:creationId xmlns:a16="http://schemas.microsoft.com/office/drawing/2014/main" id="{482974AE-C37A-906A-0A51-346E5674DB59}"/>
                  </a:ext>
                </a:extLst>
              </p:cNvPr>
              <p:cNvSpPr/>
              <p:nvPr/>
            </p:nvSpPr>
            <p:spPr>
              <a:xfrm>
                <a:off x="4978373" y="1685925"/>
                <a:ext cx="385947" cy="73087"/>
              </a:xfrm>
              <a:custGeom>
                <a:avLst/>
                <a:gdLst>
                  <a:gd name="connsiteX0" fmla="*/ 27 w 385947"/>
                  <a:gd name="connsiteY0" fmla="*/ 0 h 73087"/>
                  <a:gd name="connsiteX1" fmla="*/ 225452 w 385947"/>
                  <a:gd name="connsiteY1" fmla="*/ 60325 h 73087"/>
                  <a:gd name="connsiteX2" fmla="*/ 149252 w 385947"/>
                  <a:gd name="connsiteY2" fmla="*/ 28575 h 73087"/>
                  <a:gd name="connsiteX3" fmla="*/ 327052 w 385947"/>
                  <a:gd name="connsiteY3" fmla="*/ 47625 h 73087"/>
                  <a:gd name="connsiteX4" fmla="*/ 273077 w 385947"/>
                  <a:gd name="connsiteY4" fmla="*/ 41275 h 73087"/>
                  <a:gd name="connsiteX5" fmla="*/ 384202 w 385947"/>
                  <a:gd name="connsiteY5" fmla="*/ 73025 h 73087"/>
                  <a:gd name="connsiteX6" fmla="*/ 168302 w 385947"/>
                  <a:gd name="connsiteY6" fmla="*/ 31750 h 73087"/>
                  <a:gd name="connsiteX7" fmla="*/ 209577 w 385947"/>
                  <a:gd name="connsiteY7" fmla="*/ 60325 h 73087"/>
                  <a:gd name="connsiteX8" fmla="*/ 27 w 385947"/>
                  <a:gd name="connsiteY8" fmla="*/ 0 h 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947" h="73087">
                    <a:moveTo>
                      <a:pt x="27" y="0"/>
                    </a:moveTo>
                    <a:cubicBezTo>
                      <a:pt x="2673" y="0"/>
                      <a:pt x="200581" y="55563"/>
                      <a:pt x="225452" y="60325"/>
                    </a:cubicBezTo>
                    <a:cubicBezTo>
                      <a:pt x="250323" y="65087"/>
                      <a:pt x="132319" y="30692"/>
                      <a:pt x="149252" y="28575"/>
                    </a:cubicBezTo>
                    <a:cubicBezTo>
                      <a:pt x="166185" y="26458"/>
                      <a:pt x="306415" y="45508"/>
                      <a:pt x="327052" y="47625"/>
                    </a:cubicBezTo>
                    <a:cubicBezTo>
                      <a:pt x="347689" y="49742"/>
                      <a:pt x="263552" y="37042"/>
                      <a:pt x="273077" y="41275"/>
                    </a:cubicBezTo>
                    <a:cubicBezTo>
                      <a:pt x="282602" y="45508"/>
                      <a:pt x="401664" y="74612"/>
                      <a:pt x="384202" y="73025"/>
                    </a:cubicBezTo>
                    <a:cubicBezTo>
                      <a:pt x="366740" y="71438"/>
                      <a:pt x="197406" y="33867"/>
                      <a:pt x="168302" y="31750"/>
                    </a:cubicBezTo>
                    <a:cubicBezTo>
                      <a:pt x="139198" y="29633"/>
                      <a:pt x="231802" y="62971"/>
                      <a:pt x="209577" y="60325"/>
                    </a:cubicBezTo>
                    <a:cubicBezTo>
                      <a:pt x="187352" y="57679"/>
                      <a:pt x="-2619" y="0"/>
                      <a:pt x="2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 400">
                <a:extLst>
                  <a:ext uri="{FF2B5EF4-FFF2-40B4-BE49-F238E27FC236}">
                    <a16:creationId xmlns:a16="http://schemas.microsoft.com/office/drawing/2014/main" id="{7ECEEA79-1257-9ABB-5CF8-7292DE2CE61D}"/>
                  </a:ext>
                </a:extLst>
              </p:cNvPr>
              <p:cNvSpPr/>
              <p:nvPr/>
            </p:nvSpPr>
            <p:spPr>
              <a:xfrm>
                <a:off x="5095854" y="1615421"/>
                <a:ext cx="362383" cy="30067"/>
              </a:xfrm>
              <a:custGeom>
                <a:avLst/>
                <a:gdLst>
                  <a:gd name="connsiteX0" fmla="*/ 9546 w 362383"/>
                  <a:gd name="connsiteY0" fmla="*/ 654 h 30067"/>
                  <a:gd name="connsiteX1" fmla="*/ 260371 w 362383"/>
                  <a:gd name="connsiteY1" fmla="*/ 26054 h 30067"/>
                  <a:gd name="connsiteX2" fmla="*/ 174646 w 362383"/>
                  <a:gd name="connsiteY2" fmla="*/ 29229 h 30067"/>
                  <a:gd name="connsiteX3" fmla="*/ 361971 w 362383"/>
                  <a:gd name="connsiteY3" fmla="*/ 29229 h 30067"/>
                  <a:gd name="connsiteX4" fmla="*/ 225446 w 362383"/>
                  <a:gd name="connsiteY4" fmla="*/ 19704 h 30067"/>
                  <a:gd name="connsiteX5" fmla="*/ 238146 w 362383"/>
                  <a:gd name="connsiteY5" fmla="*/ 19704 h 30067"/>
                  <a:gd name="connsiteX6" fmla="*/ 69871 w 362383"/>
                  <a:gd name="connsiteY6" fmla="*/ 10179 h 30067"/>
                  <a:gd name="connsiteX7" fmla="*/ 9546 w 362383"/>
                  <a:gd name="connsiteY7" fmla="*/ 654 h 3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383" h="30067">
                    <a:moveTo>
                      <a:pt x="9546" y="654"/>
                    </a:moveTo>
                    <a:cubicBezTo>
                      <a:pt x="41296" y="3300"/>
                      <a:pt x="232854" y="21292"/>
                      <a:pt x="260371" y="26054"/>
                    </a:cubicBezTo>
                    <a:cubicBezTo>
                      <a:pt x="287888" y="30816"/>
                      <a:pt x="157713" y="28700"/>
                      <a:pt x="174646" y="29229"/>
                    </a:cubicBezTo>
                    <a:cubicBezTo>
                      <a:pt x="191579" y="29758"/>
                      <a:pt x="353504" y="30816"/>
                      <a:pt x="361971" y="29229"/>
                    </a:cubicBezTo>
                    <a:cubicBezTo>
                      <a:pt x="370438" y="27642"/>
                      <a:pt x="246083" y="21291"/>
                      <a:pt x="225446" y="19704"/>
                    </a:cubicBezTo>
                    <a:cubicBezTo>
                      <a:pt x="204809" y="18117"/>
                      <a:pt x="238146" y="19704"/>
                      <a:pt x="238146" y="19704"/>
                    </a:cubicBezTo>
                    <a:cubicBezTo>
                      <a:pt x="212217" y="18117"/>
                      <a:pt x="107442" y="16529"/>
                      <a:pt x="69871" y="10179"/>
                    </a:cubicBezTo>
                    <a:cubicBezTo>
                      <a:pt x="32300" y="3829"/>
                      <a:pt x="-22204" y="-1992"/>
                      <a:pt x="9546" y="6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 401">
                <a:extLst>
                  <a:ext uri="{FF2B5EF4-FFF2-40B4-BE49-F238E27FC236}">
                    <a16:creationId xmlns:a16="http://schemas.microsoft.com/office/drawing/2014/main" id="{26786BE5-A08D-2601-AD7D-C4BC27D83A9E}"/>
                  </a:ext>
                </a:extLst>
              </p:cNvPr>
              <p:cNvSpPr/>
              <p:nvPr/>
            </p:nvSpPr>
            <p:spPr>
              <a:xfrm>
                <a:off x="4445000" y="1575915"/>
                <a:ext cx="617937" cy="113185"/>
              </a:xfrm>
              <a:custGeom>
                <a:avLst/>
                <a:gdLst>
                  <a:gd name="connsiteX0" fmla="*/ 0 w 617937"/>
                  <a:gd name="connsiteY0" fmla="*/ 113185 h 113185"/>
                  <a:gd name="connsiteX1" fmla="*/ 606425 w 617937"/>
                  <a:gd name="connsiteY1" fmla="*/ 2060 h 113185"/>
                  <a:gd name="connsiteX2" fmla="*/ 412750 w 617937"/>
                  <a:gd name="connsiteY2" fmla="*/ 40160 h 113185"/>
                  <a:gd name="connsiteX3" fmla="*/ 603250 w 617937"/>
                  <a:gd name="connsiteY3" fmla="*/ 30635 h 113185"/>
                  <a:gd name="connsiteX4" fmla="*/ 352425 w 617937"/>
                  <a:gd name="connsiteY4" fmla="*/ 68735 h 113185"/>
                  <a:gd name="connsiteX5" fmla="*/ 0 w 617937"/>
                  <a:gd name="connsiteY5" fmla="*/ 113185 h 11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7937" h="113185">
                    <a:moveTo>
                      <a:pt x="0" y="113185"/>
                    </a:moveTo>
                    <a:lnTo>
                      <a:pt x="606425" y="2060"/>
                    </a:lnTo>
                    <a:cubicBezTo>
                      <a:pt x="675217" y="-10111"/>
                      <a:pt x="413279" y="35397"/>
                      <a:pt x="412750" y="40160"/>
                    </a:cubicBezTo>
                    <a:cubicBezTo>
                      <a:pt x="412221" y="44922"/>
                      <a:pt x="613304" y="25872"/>
                      <a:pt x="603250" y="30635"/>
                    </a:cubicBezTo>
                    <a:cubicBezTo>
                      <a:pt x="593196" y="35397"/>
                      <a:pt x="352425" y="68735"/>
                      <a:pt x="352425" y="68735"/>
                    </a:cubicBezTo>
                    <a:lnTo>
                      <a:pt x="0" y="11318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 402">
                <a:extLst>
                  <a:ext uri="{FF2B5EF4-FFF2-40B4-BE49-F238E27FC236}">
                    <a16:creationId xmlns:a16="http://schemas.microsoft.com/office/drawing/2014/main" id="{53B390E2-0319-0FEC-EA2A-6932D4197F42}"/>
                  </a:ext>
                </a:extLst>
              </p:cNvPr>
              <p:cNvSpPr/>
              <p:nvPr/>
            </p:nvSpPr>
            <p:spPr>
              <a:xfrm>
                <a:off x="5137150" y="1555209"/>
                <a:ext cx="598293" cy="243998"/>
              </a:xfrm>
              <a:custGeom>
                <a:avLst/>
                <a:gdLst>
                  <a:gd name="connsiteX0" fmla="*/ 0 w 598293"/>
                  <a:gd name="connsiteY0" fmla="*/ 32291 h 243998"/>
                  <a:gd name="connsiteX1" fmla="*/ 288925 w 598293"/>
                  <a:gd name="connsiteY1" fmla="*/ 541 h 243998"/>
                  <a:gd name="connsiteX2" fmla="*/ 409575 w 598293"/>
                  <a:gd name="connsiteY2" fmla="*/ 13241 h 243998"/>
                  <a:gd name="connsiteX3" fmla="*/ 358775 w 598293"/>
                  <a:gd name="connsiteY3" fmla="*/ 25941 h 243998"/>
                  <a:gd name="connsiteX4" fmla="*/ 495300 w 598293"/>
                  <a:gd name="connsiteY4" fmla="*/ 41816 h 243998"/>
                  <a:gd name="connsiteX5" fmla="*/ 495300 w 598293"/>
                  <a:gd name="connsiteY5" fmla="*/ 60866 h 243998"/>
                  <a:gd name="connsiteX6" fmla="*/ 596900 w 598293"/>
                  <a:gd name="connsiteY6" fmla="*/ 241841 h 243998"/>
                  <a:gd name="connsiteX7" fmla="*/ 546100 w 598293"/>
                  <a:gd name="connsiteY7" fmla="*/ 152941 h 243998"/>
                  <a:gd name="connsiteX8" fmla="*/ 431800 w 598293"/>
                  <a:gd name="connsiteY8" fmla="*/ 38641 h 243998"/>
                  <a:gd name="connsiteX9" fmla="*/ 415925 w 598293"/>
                  <a:gd name="connsiteY9" fmla="*/ 38641 h 243998"/>
                  <a:gd name="connsiteX10" fmla="*/ 323850 w 598293"/>
                  <a:gd name="connsiteY10" fmla="*/ 19591 h 243998"/>
                  <a:gd name="connsiteX11" fmla="*/ 365125 w 598293"/>
                  <a:gd name="connsiteY11" fmla="*/ 16416 h 243998"/>
                  <a:gd name="connsiteX12" fmla="*/ 0 w 598293"/>
                  <a:gd name="connsiteY12" fmla="*/ 32291 h 24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293" h="243998">
                    <a:moveTo>
                      <a:pt x="0" y="32291"/>
                    </a:moveTo>
                    <a:cubicBezTo>
                      <a:pt x="110331" y="18003"/>
                      <a:pt x="220663" y="3716"/>
                      <a:pt x="288925" y="541"/>
                    </a:cubicBezTo>
                    <a:cubicBezTo>
                      <a:pt x="357187" y="-2634"/>
                      <a:pt x="397933" y="9008"/>
                      <a:pt x="409575" y="13241"/>
                    </a:cubicBezTo>
                    <a:cubicBezTo>
                      <a:pt x="421217" y="17474"/>
                      <a:pt x="344487" y="21178"/>
                      <a:pt x="358775" y="25941"/>
                    </a:cubicBezTo>
                    <a:cubicBezTo>
                      <a:pt x="373063" y="30704"/>
                      <a:pt x="495300" y="41816"/>
                      <a:pt x="495300" y="41816"/>
                    </a:cubicBezTo>
                    <a:cubicBezTo>
                      <a:pt x="518054" y="47637"/>
                      <a:pt x="478367" y="27529"/>
                      <a:pt x="495300" y="60866"/>
                    </a:cubicBezTo>
                    <a:cubicBezTo>
                      <a:pt x="512233" y="94203"/>
                      <a:pt x="588433" y="226495"/>
                      <a:pt x="596900" y="241841"/>
                    </a:cubicBezTo>
                    <a:cubicBezTo>
                      <a:pt x="605367" y="257187"/>
                      <a:pt x="573617" y="186808"/>
                      <a:pt x="546100" y="152941"/>
                    </a:cubicBezTo>
                    <a:cubicBezTo>
                      <a:pt x="518583" y="119074"/>
                      <a:pt x="453496" y="57691"/>
                      <a:pt x="431800" y="38641"/>
                    </a:cubicBezTo>
                    <a:cubicBezTo>
                      <a:pt x="410104" y="19591"/>
                      <a:pt x="433917" y="41816"/>
                      <a:pt x="415925" y="38641"/>
                    </a:cubicBezTo>
                    <a:cubicBezTo>
                      <a:pt x="397933" y="35466"/>
                      <a:pt x="332317" y="23295"/>
                      <a:pt x="323850" y="19591"/>
                    </a:cubicBezTo>
                    <a:cubicBezTo>
                      <a:pt x="315383" y="15887"/>
                      <a:pt x="365125" y="16416"/>
                      <a:pt x="365125" y="16416"/>
                    </a:cubicBezTo>
                    <a:lnTo>
                      <a:pt x="0" y="3229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 403">
                <a:extLst>
                  <a:ext uri="{FF2B5EF4-FFF2-40B4-BE49-F238E27FC236}">
                    <a16:creationId xmlns:a16="http://schemas.microsoft.com/office/drawing/2014/main" id="{E1F07AD4-D544-A0D1-1190-02F90C7077A0}"/>
                  </a:ext>
                </a:extLst>
              </p:cNvPr>
              <p:cNvSpPr/>
              <p:nvPr/>
            </p:nvSpPr>
            <p:spPr>
              <a:xfrm>
                <a:off x="4229064" y="1738825"/>
                <a:ext cx="197441" cy="407631"/>
              </a:xfrm>
              <a:custGeom>
                <a:avLst/>
                <a:gdLst>
                  <a:gd name="connsiteX0" fmla="*/ 196886 w 197441"/>
                  <a:gd name="connsiteY0" fmla="*/ 1075 h 407631"/>
                  <a:gd name="connsiteX1" fmla="*/ 114336 w 197441"/>
                  <a:gd name="connsiteY1" fmla="*/ 131250 h 407631"/>
                  <a:gd name="connsiteX2" fmla="*/ 69886 w 197441"/>
                  <a:gd name="connsiteY2" fmla="*/ 239200 h 407631"/>
                  <a:gd name="connsiteX3" fmla="*/ 104811 w 197441"/>
                  <a:gd name="connsiteY3" fmla="*/ 156650 h 407631"/>
                  <a:gd name="connsiteX4" fmla="*/ 22261 w 197441"/>
                  <a:gd name="connsiteY4" fmla="*/ 375725 h 407631"/>
                  <a:gd name="connsiteX5" fmla="*/ 73061 w 197441"/>
                  <a:gd name="connsiteY5" fmla="*/ 220150 h 407631"/>
                  <a:gd name="connsiteX6" fmla="*/ 36 w 197441"/>
                  <a:gd name="connsiteY6" fmla="*/ 407475 h 407631"/>
                  <a:gd name="connsiteX7" fmla="*/ 63536 w 197441"/>
                  <a:gd name="connsiteY7" fmla="*/ 182050 h 407631"/>
                  <a:gd name="connsiteX8" fmla="*/ 85761 w 197441"/>
                  <a:gd name="connsiteY8" fmla="*/ 166175 h 407631"/>
                  <a:gd name="connsiteX9" fmla="*/ 69886 w 197441"/>
                  <a:gd name="connsiteY9" fmla="*/ 207450 h 407631"/>
                  <a:gd name="connsiteX10" fmla="*/ 196886 w 197441"/>
                  <a:gd name="connsiteY10" fmla="*/ 1075 h 40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441" h="407631">
                    <a:moveTo>
                      <a:pt x="196886" y="1075"/>
                    </a:moveTo>
                    <a:cubicBezTo>
                      <a:pt x="204294" y="-11625"/>
                      <a:pt x="135503" y="91562"/>
                      <a:pt x="114336" y="131250"/>
                    </a:cubicBezTo>
                    <a:cubicBezTo>
                      <a:pt x="93169" y="170938"/>
                      <a:pt x="71473" y="234967"/>
                      <a:pt x="69886" y="239200"/>
                    </a:cubicBezTo>
                    <a:cubicBezTo>
                      <a:pt x="68299" y="243433"/>
                      <a:pt x="112748" y="133896"/>
                      <a:pt x="104811" y="156650"/>
                    </a:cubicBezTo>
                    <a:cubicBezTo>
                      <a:pt x="96873" y="179404"/>
                      <a:pt x="27553" y="365142"/>
                      <a:pt x="22261" y="375725"/>
                    </a:cubicBezTo>
                    <a:cubicBezTo>
                      <a:pt x="16969" y="386308"/>
                      <a:pt x="76765" y="214858"/>
                      <a:pt x="73061" y="220150"/>
                    </a:cubicBezTo>
                    <a:cubicBezTo>
                      <a:pt x="69357" y="225442"/>
                      <a:pt x="1623" y="413825"/>
                      <a:pt x="36" y="407475"/>
                    </a:cubicBezTo>
                    <a:cubicBezTo>
                      <a:pt x="-1552" y="401125"/>
                      <a:pt x="49249" y="222267"/>
                      <a:pt x="63536" y="182050"/>
                    </a:cubicBezTo>
                    <a:cubicBezTo>
                      <a:pt x="77823" y="141833"/>
                      <a:pt x="84703" y="161942"/>
                      <a:pt x="85761" y="166175"/>
                    </a:cubicBezTo>
                    <a:cubicBezTo>
                      <a:pt x="86819" y="170408"/>
                      <a:pt x="50307" y="231262"/>
                      <a:pt x="69886" y="207450"/>
                    </a:cubicBezTo>
                    <a:cubicBezTo>
                      <a:pt x="89465" y="183638"/>
                      <a:pt x="189478" y="13775"/>
                      <a:pt x="196886" y="10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 404">
                <a:extLst>
                  <a:ext uri="{FF2B5EF4-FFF2-40B4-BE49-F238E27FC236}">
                    <a16:creationId xmlns:a16="http://schemas.microsoft.com/office/drawing/2014/main" id="{48123061-F6DE-AE55-AD50-15F5134738C7}"/>
                  </a:ext>
                </a:extLst>
              </p:cNvPr>
              <p:cNvSpPr/>
              <p:nvPr/>
            </p:nvSpPr>
            <p:spPr>
              <a:xfrm>
                <a:off x="5721346" y="1952624"/>
                <a:ext cx="54231" cy="298453"/>
              </a:xfrm>
              <a:custGeom>
                <a:avLst/>
                <a:gdLst>
                  <a:gd name="connsiteX0" fmla="*/ 6354 w 54231"/>
                  <a:gd name="connsiteY0" fmla="*/ 1 h 298453"/>
                  <a:gd name="connsiteX1" fmla="*/ 44454 w 54231"/>
                  <a:gd name="connsiteY1" fmla="*/ 171451 h 298453"/>
                  <a:gd name="connsiteX2" fmla="*/ 3179 w 54231"/>
                  <a:gd name="connsiteY2" fmla="*/ 298451 h 298453"/>
                  <a:gd name="connsiteX3" fmla="*/ 50804 w 54231"/>
                  <a:gd name="connsiteY3" fmla="*/ 168276 h 298453"/>
                  <a:gd name="connsiteX4" fmla="*/ 4 w 54231"/>
                  <a:gd name="connsiteY4" fmla="*/ 244476 h 298453"/>
                  <a:gd name="connsiteX5" fmla="*/ 53979 w 54231"/>
                  <a:gd name="connsiteY5" fmla="*/ 174626 h 298453"/>
                  <a:gd name="connsiteX6" fmla="*/ 6354 w 54231"/>
                  <a:gd name="connsiteY6" fmla="*/ 1 h 29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231" h="298453">
                    <a:moveTo>
                      <a:pt x="6354" y="1"/>
                    </a:moveTo>
                    <a:cubicBezTo>
                      <a:pt x="4767" y="-528"/>
                      <a:pt x="44983" y="121709"/>
                      <a:pt x="44454" y="171451"/>
                    </a:cubicBezTo>
                    <a:cubicBezTo>
                      <a:pt x="43925" y="221193"/>
                      <a:pt x="2121" y="298980"/>
                      <a:pt x="3179" y="298451"/>
                    </a:cubicBezTo>
                    <a:cubicBezTo>
                      <a:pt x="4237" y="297922"/>
                      <a:pt x="51333" y="177272"/>
                      <a:pt x="50804" y="168276"/>
                    </a:cubicBezTo>
                    <a:cubicBezTo>
                      <a:pt x="50275" y="159280"/>
                      <a:pt x="-525" y="243418"/>
                      <a:pt x="4" y="244476"/>
                    </a:cubicBezTo>
                    <a:cubicBezTo>
                      <a:pt x="533" y="245534"/>
                      <a:pt x="49746" y="211139"/>
                      <a:pt x="53979" y="174626"/>
                    </a:cubicBezTo>
                    <a:cubicBezTo>
                      <a:pt x="58212" y="138114"/>
                      <a:pt x="7941" y="530"/>
                      <a:pt x="6354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 405">
                <a:extLst>
                  <a:ext uri="{FF2B5EF4-FFF2-40B4-BE49-F238E27FC236}">
                    <a16:creationId xmlns:a16="http://schemas.microsoft.com/office/drawing/2014/main" id="{68960584-8A66-7171-A877-3534DFAA9C7C}"/>
                  </a:ext>
                </a:extLst>
              </p:cNvPr>
              <p:cNvSpPr/>
              <p:nvPr/>
            </p:nvSpPr>
            <p:spPr>
              <a:xfrm>
                <a:off x="5763081" y="2272314"/>
                <a:ext cx="39197" cy="452723"/>
              </a:xfrm>
              <a:custGeom>
                <a:avLst/>
                <a:gdLst>
                  <a:gd name="connsiteX0" fmla="*/ 37644 w 39197"/>
                  <a:gd name="connsiteY0" fmla="*/ 986 h 452723"/>
                  <a:gd name="connsiteX1" fmla="*/ 15419 w 39197"/>
                  <a:gd name="connsiteY1" fmla="*/ 102586 h 452723"/>
                  <a:gd name="connsiteX2" fmla="*/ 37644 w 39197"/>
                  <a:gd name="connsiteY2" fmla="*/ 299436 h 452723"/>
                  <a:gd name="connsiteX3" fmla="*/ 18594 w 39197"/>
                  <a:gd name="connsiteY3" fmla="*/ 235936 h 452723"/>
                  <a:gd name="connsiteX4" fmla="*/ 37644 w 39197"/>
                  <a:gd name="connsiteY4" fmla="*/ 451836 h 452723"/>
                  <a:gd name="connsiteX5" fmla="*/ 34469 w 39197"/>
                  <a:gd name="connsiteY5" fmla="*/ 305786 h 452723"/>
                  <a:gd name="connsiteX6" fmla="*/ 5894 w 39197"/>
                  <a:gd name="connsiteY6" fmla="*/ 140686 h 452723"/>
                  <a:gd name="connsiteX7" fmla="*/ 2719 w 39197"/>
                  <a:gd name="connsiteY7" fmla="*/ 159736 h 452723"/>
                  <a:gd name="connsiteX8" fmla="*/ 37644 w 39197"/>
                  <a:gd name="connsiteY8" fmla="*/ 986 h 45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97" h="452723">
                    <a:moveTo>
                      <a:pt x="37644" y="986"/>
                    </a:moveTo>
                    <a:cubicBezTo>
                      <a:pt x="39761" y="-8539"/>
                      <a:pt x="15419" y="52844"/>
                      <a:pt x="15419" y="102586"/>
                    </a:cubicBezTo>
                    <a:cubicBezTo>
                      <a:pt x="15419" y="152328"/>
                      <a:pt x="37115" y="277211"/>
                      <a:pt x="37644" y="299436"/>
                    </a:cubicBezTo>
                    <a:cubicBezTo>
                      <a:pt x="38173" y="321661"/>
                      <a:pt x="18594" y="210536"/>
                      <a:pt x="18594" y="235936"/>
                    </a:cubicBezTo>
                    <a:cubicBezTo>
                      <a:pt x="18594" y="261336"/>
                      <a:pt x="34998" y="440194"/>
                      <a:pt x="37644" y="451836"/>
                    </a:cubicBezTo>
                    <a:cubicBezTo>
                      <a:pt x="40290" y="463478"/>
                      <a:pt x="39761" y="357644"/>
                      <a:pt x="34469" y="305786"/>
                    </a:cubicBezTo>
                    <a:cubicBezTo>
                      <a:pt x="29177" y="253928"/>
                      <a:pt x="11186" y="165028"/>
                      <a:pt x="5894" y="140686"/>
                    </a:cubicBezTo>
                    <a:cubicBezTo>
                      <a:pt x="602" y="116344"/>
                      <a:pt x="-2573" y="177728"/>
                      <a:pt x="2719" y="159736"/>
                    </a:cubicBezTo>
                    <a:cubicBezTo>
                      <a:pt x="8011" y="141744"/>
                      <a:pt x="35527" y="10511"/>
                      <a:pt x="37644" y="9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 406">
                <a:extLst>
                  <a:ext uri="{FF2B5EF4-FFF2-40B4-BE49-F238E27FC236}">
                    <a16:creationId xmlns:a16="http://schemas.microsoft.com/office/drawing/2014/main" id="{06562606-2B22-1E51-3C6E-97EEDB1F9956}"/>
                  </a:ext>
                </a:extLst>
              </p:cNvPr>
              <p:cNvSpPr/>
              <p:nvPr/>
            </p:nvSpPr>
            <p:spPr>
              <a:xfrm>
                <a:off x="5641798" y="2755700"/>
                <a:ext cx="140054" cy="276460"/>
              </a:xfrm>
              <a:custGeom>
                <a:avLst/>
                <a:gdLst>
                  <a:gd name="connsiteX0" fmla="*/ 139877 w 140054"/>
                  <a:gd name="connsiteY0" fmla="*/ 200 h 276460"/>
                  <a:gd name="connsiteX1" fmla="*/ 41452 w 140054"/>
                  <a:gd name="connsiteY1" fmla="*/ 70050 h 276460"/>
                  <a:gd name="connsiteX2" fmla="*/ 63677 w 140054"/>
                  <a:gd name="connsiteY2" fmla="*/ 60525 h 276460"/>
                  <a:gd name="connsiteX3" fmla="*/ 47802 w 140054"/>
                  <a:gd name="connsiteY3" fmla="*/ 98625 h 276460"/>
                  <a:gd name="connsiteX4" fmla="*/ 177 w 140054"/>
                  <a:gd name="connsiteY4" fmla="*/ 276425 h 276460"/>
                  <a:gd name="connsiteX5" fmla="*/ 66852 w 140054"/>
                  <a:gd name="connsiteY5" fmla="*/ 82750 h 276460"/>
                  <a:gd name="connsiteX6" fmla="*/ 66852 w 140054"/>
                  <a:gd name="connsiteY6" fmla="*/ 95450 h 276460"/>
                  <a:gd name="connsiteX7" fmla="*/ 139877 w 140054"/>
                  <a:gd name="connsiteY7" fmla="*/ 200 h 27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054" h="276460">
                    <a:moveTo>
                      <a:pt x="139877" y="200"/>
                    </a:moveTo>
                    <a:cubicBezTo>
                      <a:pt x="135644" y="-4033"/>
                      <a:pt x="54152" y="59996"/>
                      <a:pt x="41452" y="70050"/>
                    </a:cubicBezTo>
                    <a:cubicBezTo>
                      <a:pt x="28752" y="80104"/>
                      <a:pt x="62619" y="55763"/>
                      <a:pt x="63677" y="60525"/>
                    </a:cubicBezTo>
                    <a:cubicBezTo>
                      <a:pt x="64735" y="65287"/>
                      <a:pt x="58385" y="62642"/>
                      <a:pt x="47802" y="98625"/>
                    </a:cubicBezTo>
                    <a:cubicBezTo>
                      <a:pt x="37219" y="134608"/>
                      <a:pt x="-2998" y="279071"/>
                      <a:pt x="177" y="276425"/>
                    </a:cubicBezTo>
                    <a:cubicBezTo>
                      <a:pt x="3352" y="273779"/>
                      <a:pt x="55740" y="112912"/>
                      <a:pt x="66852" y="82750"/>
                    </a:cubicBezTo>
                    <a:cubicBezTo>
                      <a:pt x="77964" y="52588"/>
                      <a:pt x="62619" y="109208"/>
                      <a:pt x="66852" y="95450"/>
                    </a:cubicBezTo>
                    <a:cubicBezTo>
                      <a:pt x="71085" y="81692"/>
                      <a:pt x="144110" y="4433"/>
                      <a:pt x="139877" y="2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 407">
                <a:extLst>
                  <a:ext uri="{FF2B5EF4-FFF2-40B4-BE49-F238E27FC236}">
                    <a16:creationId xmlns:a16="http://schemas.microsoft.com/office/drawing/2014/main" id="{4E953F1F-3D0F-3DAC-9B31-8BACC3EC766B}"/>
                  </a:ext>
                </a:extLst>
              </p:cNvPr>
              <p:cNvSpPr/>
              <p:nvPr/>
            </p:nvSpPr>
            <p:spPr>
              <a:xfrm>
                <a:off x="5664686" y="2856736"/>
                <a:ext cx="121311" cy="343695"/>
              </a:xfrm>
              <a:custGeom>
                <a:avLst/>
                <a:gdLst>
                  <a:gd name="connsiteX0" fmla="*/ 120164 w 121311"/>
                  <a:gd name="connsiteY0" fmla="*/ 764 h 343695"/>
                  <a:gd name="connsiteX1" fmla="*/ 59839 w 121311"/>
                  <a:gd name="connsiteY1" fmla="*/ 219839 h 343695"/>
                  <a:gd name="connsiteX2" fmla="*/ 15389 w 121311"/>
                  <a:gd name="connsiteY2" fmla="*/ 343664 h 343695"/>
                  <a:gd name="connsiteX3" fmla="*/ 34439 w 121311"/>
                  <a:gd name="connsiteY3" fmla="*/ 232539 h 343695"/>
                  <a:gd name="connsiteX4" fmla="*/ 2689 w 121311"/>
                  <a:gd name="connsiteY4" fmla="*/ 302389 h 343695"/>
                  <a:gd name="connsiteX5" fmla="*/ 120164 w 121311"/>
                  <a:gd name="connsiteY5" fmla="*/ 764 h 34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11" h="343695">
                    <a:moveTo>
                      <a:pt x="120164" y="764"/>
                    </a:moveTo>
                    <a:cubicBezTo>
                      <a:pt x="129689" y="-12994"/>
                      <a:pt x="77301" y="162689"/>
                      <a:pt x="59839" y="219839"/>
                    </a:cubicBezTo>
                    <a:cubicBezTo>
                      <a:pt x="42377" y="276989"/>
                      <a:pt x="19622" y="341547"/>
                      <a:pt x="15389" y="343664"/>
                    </a:cubicBezTo>
                    <a:cubicBezTo>
                      <a:pt x="11156" y="345781"/>
                      <a:pt x="36556" y="239418"/>
                      <a:pt x="34439" y="232539"/>
                    </a:cubicBezTo>
                    <a:cubicBezTo>
                      <a:pt x="32322" y="225660"/>
                      <a:pt x="-11069" y="336256"/>
                      <a:pt x="2689" y="302389"/>
                    </a:cubicBezTo>
                    <a:cubicBezTo>
                      <a:pt x="16447" y="268522"/>
                      <a:pt x="110639" y="14522"/>
                      <a:pt x="120164" y="7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 408">
                <a:extLst>
                  <a:ext uri="{FF2B5EF4-FFF2-40B4-BE49-F238E27FC236}">
                    <a16:creationId xmlns:a16="http://schemas.microsoft.com/office/drawing/2014/main" id="{1B851769-26A6-16E5-1C30-54A549AEF47D}"/>
                  </a:ext>
                </a:extLst>
              </p:cNvPr>
              <p:cNvSpPr/>
              <p:nvPr/>
            </p:nvSpPr>
            <p:spPr>
              <a:xfrm>
                <a:off x="5530185" y="3224961"/>
                <a:ext cx="136226" cy="175812"/>
              </a:xfrm>
              <a:custGeom>
                <a:avLst/>
                <a:gdLst>
                  <a:gd name="connsiteX0" fmla="*/ 134015 w 136226"/>
                  <a:gd name="connsiteY0" fmla="*/ 839 h 175812"/>
                  <a:gd name="connsiteX1" fmla="*/ 86390 w 136226"/>
                  <a:gd name="connsiteY1" fmla="*/ 86564 h 175812"/>
                  <a:gd name="connsiteX2" fmla="*/ 665 w 136226"/>
                  <a:gd name="connsiteY2" fmla="*/ 175464 h 175812"/>
                  <a:gd name="connsiteX3" fmla="*/ 45115 w 136226"/>
                  <a:gd name="connsiteY3" fmla="*/ 118314 h 175812"/>
                  <a:gd name="connsiteX4" fmla="*/ 16540 w 136226"/>
                  <a:gd name="connsiteY4" fmla="*/ 140539 h 175812"/>
                  <a:gd name="connsiteX5" fmla="*/ 134015 w 136226"/>
                  <a:gd name="connsiteY5" fmla="*/ 839 h 17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226" h="175812">
                    <a:moveTo>
                      <a:pt x="134015" y="839"/>
                    </a:moveTo>
                    <a:cubicBezTo>
                      <a:pt x="145657" y="-8157"/>
                      <a:pt x="108615" y="57460"/>
                      <a:pt x="86390" y="86564"/>
                    </a:cubicBezTo>
                    <a:cubicBezTo>
                      <a:pt x="64165" y="115668"/>
                      <a:pt x="7544" y="170172"/>
                      <a:pt x="665" y="175464"/>
                    </a:cubicBezTo>
                    <a:cubicBezTo>
                      <a:pt x="-6214" y="180756"/>
                      <a:pt x="42469" y="124135"/>
                      <a:pt x="45115" y="118314"/>
                    </a:cubicBezTo>
                    <a:cubicBezTo>
                      <a:pt x="47761" y="112493"/>
                      <a:pt x="4898" y="153768"/>
                      <a:pt x="16540" y="140539"/>
                    </a:cubicBezTo>
                    <a:cubicBezTo>
                      <a:pt x="28182" y="127310"/>
                      <a:pt x="122373" y="9835"/>
                      <a:pt x="134015" y="8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 409">
                <a:extLst>
                  <a:ext uri="{FF2B5EF4-FFF2-40B4-BE49-F238E27FC236}">
                    <a16:creationId xmlns:a16="http://schemas.microsoft.com/office/drawing/2014/main" id="{8EBE5A34-99AC-A9EA-3766-062A2A6966FF}"/>
                  </a:ext>
                </a:extLst>
              </p:cNvPr>
              <p:cNvSpPr/>
              <p:nvPr/>
            </p:nvSpPr>
            <p:spPr>
              <a:xfrm>
                <a:off x="5331429" y="3344625"/>
                <a:ext cx="217403" cy="270062"/>
              </a:xfrm>
              <a:custGeom>
                <a:avLst/>
                <a:gdLst>
                  <a:gd name="connsiteX0" fmla="*/ 212121 w 217403"/>
                  <a:gd name="connsiteY0" fmla="*/ 1825 h 270062"/>
                  <a:gd name="connsiteX1" fmla="*/ 158146 w 217403"/>
                  <a:gd name="connsiteY1" fmla="*/ 116125 h 270062"/>
                  <a:gd name="connsiteX2" fmla="*/ 2571 w 217403"/>
                  <a:gd name="connsiteY2" fmla="*/ 268525 h 270062"/>
                  <a:gd name="connsiteX3" fmla="*/ 59721 w 217403"/>
                  <a:gd name="connsiteY3" fmla="*/ 195500 h 270062"/>
                  <a:gd name="connsiteX4" fmla="*/ 40671 w 217403"/>
                  <a:gd name="connsiteY4" fmla="*/ 208200 h 270062"/>
                  <a:gd name="connsiteX5" fmla="*/ 212121 w 217403"/>
                  <a:gd name="connsiteY5" fmla="*/ 1825 h 27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403" h="270062">
                    <a:moveTo>
                      <a:pt x="212121" y="1825"/>
                    </a:moveTo>
                    <a:cubicBezTo>
                      <a:pt x="231700" y="-13521"/>
                      <a:pt x="193071" y="71675"/>
                      <a:pt x="158146" y="116125"/>
                    </a:cubicBezTo>
                    <a:cubicBezTo>
                      <a:pt x="123221" y="160575"/>
                      <a:pt x="18975" y="255296"/>
                      <a:pt x="2571" y="268525"/>
                    </a:cubicBezTo>
                    <a:cubicBezTo>
                      <a:pt x="-13833" y="281754"/>
                      <a:pt x="53371" y="205554"/>
                      <a:pt x="59721" y="195500"/>
                    </a:cubicBezTo>
                    <a:cubicBezTo>
                      <a:pt x="66071" y="185446"/>
                      <a:pt x="15271" y="233600"/>
                      <a:pt x="40671" y="208200"/>
                    </a:cubicBezTo>
                    <a:cubicBezTo>
                      <a:pt x="66071" y="182800"/>
                      <a:pt x="192542" y="17171"/>
                      <a:pt x="212121" y="18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 410">
                <a:extLst>
                  <a:ext uri="{FF2B5EF4-FFF2-40B4-BE49-F238E27FC236}">
                    <a16:creationId xmlns:a16="http://schemas.microsoft.com/office/drawing/2014/main" id="{B6655623-95FE-2F37-BA4D-23F7A8798324}"/>
                  </a:ext>
                </a:extLst>
              </p:cNvPr>
              <p:cNvSpPr/>
              <p:nvPr/>
            </p:nvSpPr>
            <p:spPr>
              <a:xfrm>
                <a:off x="4990760" y="3508374"/>
                <a:ext cx="413167" cy="190868"/>
              </a:xfrm>
              <a:custGeom>
                <a:avLst/>
                <a:gdLst>
                  <a:gd name="connsiteX0" fmla="*/ 413090 w 413167"/>
                  <a:gd name="connsiteY0" fmla="*/ 1 h 190868"/>
                  <a:gd name="connsiteX1" fmla="*/ 200365 w 413167"/>
                  <a:gd name="connsiteY1" fmla="*/ 142876 h 190868"/>
                  <a:gd name="connsiteX2" fmla="*/ 127340 w 413167"/>
                  <a:gd name="connsiteY2" fmla="*/ 168276 h 190868"/>
                  <a:gd name="connsiteX3" fmla="*/ 184490 w 413167"/>
                  <a:gd name="connsiteY3" fmla="*/ 165101 h 190868"/>
                  <a:gd name="connsiteX4" fmla="*/ 340 w 413167"/>
                  <a:gd name="connsiteY4" fmla="*/ 190501 h 190868"/>
                  <a:gd name="connsiteX5" fmla="*/ 238465 w 413167"/>
                  <a:gd name="connsiteY5" fmla="*/ 142876 h 190868"/>
                  <a:gd name="connsiteX6" fmla="*/ 174965 w 413167"/>
                  <a:gd name="connsiteY6" fmla="*/ 139701 h 190868"/>
                  <a:gd name="connsiteX7" fmla="*/ 413090 w 413167"/>
                  <a:gd name="connsiteY7" fmla="*/ 1 h 19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167" h="190868">
                    <a:moveTo>
                      <a:pt x="413090" y="1"/>
                    </a:moveTo>
                    <a:cubicBezTo>
                      <a:pt x="417323" y="530"/>
                      <a:pt x="247990" y="114830"/>
                      <a:pt x="200365" y="142876"/>
                    </a:cubicBezTo>
                    <a:cubicBezTo>
                      <a:pt x="152740" y="170922"/>
                      <a:pt x="129986" y="164572"/>
                      <a:pt x="127340" y="168276"/>
                    </a:cubicBezTo>
                    <a:cubicBezTo>
                      <a:pt x="124694" y="171980"/>
                      <a:pt x="205657" y="161397"/>
                      <a:pt x="184490" y="165101"/>
                    </a:cubicBezTo>
                    <a:cubicBezTo>
                      <a:pt x="163323" y="168805"/>
                      <a:pt x="-8656" y="194205"/>
                      <a:pt x="340" y="190501"/>
                    </a:cubicBezTo>
                    <a:cubicBezTo>
                      <a:pt x="9336" y="186797"/>
                      <a:pt x="209361" y="151343"/>
                      <a:pt x="238465" y="142876"/>
                    </a:cubicBezTo>
                    <a:cubicBezTo>
                      <a:pt x="267569" y="134409"/>
                      <a:pt x="145861" y="159809"/>
                      <a:pt x="174965" y="139701"/>
                    </a:cubicBezTo>
                    <a:cubicBezTo>
                      <a:pt x="204069" y="119593"/>
                      <a:pt x="408857" y="-528"/>
                      <a:pt x="413090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 411">
                <a:extLst>
                  <a:ext uri="{FF2B5EF4-FFF2-40B4-BE49-F238E27FC236}">
                    <a16:creationId xmlns:a16="http://schemas.microsoft.com/office/drawing/2014/main" id="{26A29096-77B6-4364-7B4F-9BB3C1EDFA0A}"/>
                  </a:ext>
                </a:extLst>
              </p:cNvPr>
              <p:cNvSpPr/>
              <p:nvPr/>
            </p:nvSpPr>
            <p:spPr>
              <a:xfrm>
                <a:off x="4609991" y="3409950"/>
                <a:ext cx="280393" cy="276817"/>
              </a:xfrm>
              <a:custGeom>
                <a:avLst/>
                <a:gdLst>
                  <a:gd name="connsiteX0" fmla="*/ 109 w 280393"/>
                  <a:gd name="connsiteY0" fmla="*/ 0 h 276817"/>
                  <a:gd name="connsiteX1" fmla="*/ 63609 w 280393"/>
                  <a:gd name="connsiteY1" fmla="*/ 130175 h 276817"/>
                  <a:gd name="connsiteX2" fmla="*/ 57259 w 280393"/>
                  <a:gd name="connsiteY2" fmla="*/ 127000 h 276817"/>
                  <a:gd name="connsiteX3" fmla="*/ 149334 w 280393"/>
                  <a:gd name="connsiteY3" fmla="*/ 203200 h 276817"/>
                  <a:gd name="connsiteX4" fmla="*/ 130284 w 280393"/>
                  <a:gd name="connsiteY4" fmla="*/ 193675 h 276817"/>
                  <a:gd name="connsiteX5" fmla="*/ 279509 w 280393"/>
                  <a:gd name="connsiteY5" fmla="*/ 276225 h 276817"/>
                  <a:gd name="connsiteX6" fmla="*/ 187434 w 280393"/>
                  <a:gd name="connsiteY6" fmla="*/ 228600 h 276817"/>
                  <a:gd name="connsiteX7" fmla="*/ 89009 w 280393"/>
                  <a:gd name="connsiteY7" fmla="*/ 187325 h 276817"/>
                  <a:gd name="connsiteX8" fmla="*/ 136634 w 280393"/>
                  <a:gd name="connsiteY8" fmla="*/ 209550 h 276817"/>
                  <a:gd name="connsiteX9" fmla="*/ 31859 w 280393"/>
                  <a:gd name="connsiteY9" fmla="*/ 127000 h 276817"/>
                  <a:gd name="connsiteX10" fmla="*/ 47734 w 280393"/>
                  <a:gd name="connsiteY10" fmla="*/ 130175 h 276817"/>
                  <a:gd name="connsiteX11" fmla="*/ 109 w 280393"/>
                  <a:gd name="connsiteY11" fmla="*/ 0 h 27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393" h="276817">
                    <a:moveTo>
                      <a:pt x="109" y="0"/>
                    </a:moveTo>
                    <a:cubicBezTo>
                      <a:pt x="2755" y="0"/>
                      <a:pt x="63609" y="130175"/>
                      <a:pt x="63609" y="130175"/>
                    </a:cubicBezTo>
                    <a:cubicBezTo>
                      <a:pt x="73134" y="151342"/>
                      <a:pt x="42972" y="114829"/>
                      <a:pt x="57259" y="127000"/>
                    </a:cubicBezTo>
                    <a:cubicBezTo>
                      <a:pt x="71546" y="139171"/>
                      <a:pt x="149334" y="203200"/>
                      <a:pt x="149334" y="203200"/>
                    </a:cubicBezTo>
                    <a:cubicBezTo>
                      <a:pt x="161505" y="214313"/>
                      <a:pt x="130284" y="193675"/>
                      <a:pt x="130284" y="193675"/>
                    </a:cubicBezTo>
                    <a:lnTo>
                      <a:pt x="279509" y="276225"/>
                    </a:lnTo>
                    <a:cubicBezTo>
                      <a:pt x="289034" y="282046"/>
                      <a:pt x="219184" y="243417"/>
                      <a:pt x="187434" y="228600"/>
                    </a:cubicBezTo>
                    <a:cubicBezTo>
                      <a:pt x="155684" y="213783"/>
                      <a:pt x="97476" y="190500"/>
                      <a:pt x="89009" y="187325"/>
                    </a:cubicBezTo>
                    <a:cubicBezTo>
                      <a:pt x="80542" y="184150"/>
                      <a:pt x="146159" y="219604"/>
                      <a:pt x="136634" y="209550"/>
                    </a:cubicBezTo>
                    <a:cubicBezTo>
                      <a:pt x="127109" y="199496"/>
                      <a:pt x="31859" y="127000"/>
                      <a:pt x="31859" y="127000"/>
                    </a:cubicBezTo>
                    <a:cubicBezTo>
                      <a:pt x="17042" y="113771"/>
                      <a:pt x="51967" y="144462"/>
                      <a:pt x="47734" y="130175"/>
                    </a:cubicBezTo>
                    <a:cubicBezTo>
                      <a:pt x="43501" y="115888"/>
                      <a:pt x="-2537" y="0"/>
                      <a:pt x="10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 412">
                <a:extLst>
                  <a:ext uri="{FF2B5EF4-FFF2-40B4-BE49-F238E27FC236}">
                    <a16:creationId xmlns:a16="http://schemas.microsoft.com/office/drawing/2014/main" id="{039BC170-1365-59A1-EA21-F73A37F18D1B}"/>
                  </a:ext>
                </a:extLst>
              </p:cNvPr>
              <p:cNvSpPr/>
              <p:nvPr/>
            </p:nvSpPr>
            <p:spPr>
              <a:xfrm>
                <a:off x="4895840" y="3555724"/>
                <a:ext cx="315377" cy="114856"/>
              </a:xfrm>
              <a:custGeom>
                <a:avLst/>
                <a:gdLst>
                  <a:gd name="connsiteX0" fmla="*/ 314335 w 315377"/>
                  <a:gd name="connsiteY0" fmla="*/ 276 h 114856"/>
                  <a:gd name="connsiteX1" fmla="*/ 127010 w 315377"/>
                  <a:gd name="connsiteY1" fmla="*/ 95526 h 114856"/>
                  <a:gd name="connsiteX2" fmla="*/ 10 w 315377"/>
                  <a:gd name="connsiteY2" fmla="*/ 114576 h 114856"/>
                  <a:gd name="connsiteX3" fmla="*/ 133360 w 315377"/>
                  <a:gd name="connsiteY3" fmla="*/ 89176 h 114856"/>
                  <a:gd name="connsiteX4" fmla="*/ 41285 w 315377"/>
                  <a:gd name="connsiteY4" fmla="*/ 89176 h 114856"/>
                  <a:gd name="connsiteX5" fmla="*/ 196860 w 315377"/>
                  <a:gd name="connsiteY5" fmla="*/ 66951 h 114856"/>
                  <a:gd name="connsiteX6" fmla="*/ 314335 w 315377"/>
                  <a:gd name="connsiteY6" fmla="*/ 276 h 114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377" h="114856">
                    <a:moveTo>
                      <a:pt x="314335" y="276"/>
                    </a:moveTo>
                    <a:cubicBezTo>
                      <a:pt x="302693" y="5038"/>
                      <a:pt x="179397" y="76476"/>
                      <a:pt x="127010" y="95526"/>
                    </a:cubicBezTo>
                    <a:cubicBezTo>
                      <a:pt x="74622" y="114576"/>
                      <a:pt x="-1048" y="115634"/>
                      <a:pt x="10" y="114576"/>
                    </a:cubicBezTo>
                    <a:cubicBezTo>
                      <a:pt x="1068" y="113518"/>
                      <a:pt x="126481" y="93409"/>
                      <a:pt x="133360" y="89176"/>
                    </a:cubicBezTo>
                    <a:cubicBezTo>
                      <a:pt x="140239" y="84943"/>
                      <a:pt x="30702" y="92880"/>
                      <a:pt x="41285" y="89176"/>
                    </a:cubicBezTo>
                    <a:cubicBezTo>
                      <a:pt x="51868" y="85472"/>
                      <a:pt x="156643" y="80180"/>
                      <a:pt x="196860" y="66951"/>
                    </a:cubicBezTo>
                    <a:cubicBezTo>
                      <a:pt x="237077" y="53722"/>
                      <a:pt x="325977" y="-4486"/>
                      <a:pt x="314335" y="2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 413">
                <a:extLst>
                  <a:ext uri="{FF2B5EF4-FFF2-40B4-BE49-F238E27FC236}">
                    <a16:creationId xmlns:a16="http://schemas.microsoft.com/office/drawing/2014/main" id="{AE108C30-D75A-11EF-4BF4-C8386D0333FC}"/>
                  </a:ext>
                </a:extLst>
              </p:cNvPr>
              <p:cNvSpPr/>
              <p:nvPr/>
            </p:nvSpPr>
            <p:spPr>
              <a:xfrm>
                <a:off x="4375139" y="3021731"/>
                <a:ext cx="127015" cy="364568"/>
              </a:xfrm>
              <a:custGeom>
                <a:avLst/>
                <a:gdLst>
                  <a:gd name="connsiteX0" fmla="*/ 22236 w 127015"/>
                  <a:gd name="connsiteY0" fmla="*/ 4044 h 364568"/>
                  <a:gd name="connsiteX1" fmla="*/ 41286 w 127015"/>
                  <a:gd name="connsiteY1" fmla="*/ 89769 h 364568"/>
                  <a:gd name="connsiteX2" fmla="*/ 28586 w 127015"/>
                  <a:gd name="connsiteY2" fmla="*/ 178669 h 364568"/>
                  <a:gd name="connsiteX3" fmla="*/ 31761 w 127015"/>
                  <a:gd name="connsiteY3" fmla="*/ 165969 h 364568"/>
                  <a:gd name="connsiteX4" fmla="*/ 11 w 127015"/>
                  <a:gd name="connsiteY4" fmla="*/ 286619 h 364568"/>
                  <a:gd name="connsiteX5" fmla="*/ 28586 w 127015"/>
                  <a:gd name="connsiteY5" fmla="*/ 226294 h 364568"/>
                  <a:gd name="connsiteX6" fmla="*/ 66686 w 127015"/>
                  <a:gd name="connsiteY6" fmla="*/ 324719 h 364568"/>
                  <a:gd name="connsiteX7" fmla="*/ 127011 w 127015"/>
                  <a:gd name="connsiteY7" fmla="*/ 362819 h 364568"/>
                  <a:gd name="connsiteX8" fmla="*/ 63511 w 127015"/>
                  <a:gd name="connsiteY8" fmla="*/ 273919 h 364568"/>
                  <a:gd name="connsiteX9" fmla="*/ 57161 w 127015"/>
                  <a:gd name="connsiteY9" fmla="*/ 286619 h 364568"/>
                  <a:gd name="connsiteX10" fmla="*/ 25411 w 127015"/>
                  <a:gd name="connsiteY10" fmla="*/ 226294 h 364568"/>
                  <a:gd name="connsiteX11" fmla="*/ 22236 w 127015"/>
                  <a:gd name="connsiteY11" fmla="*/ 4044 h 36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015" h="364568">
                    <a:moveTo>
                      <a:pt x="22236" y="4044"/>
                    </a:moveTo>
                    <a:cubicBezTo>
                      <a:pt x="24882" y="-18710"/>
                      <a:pt x="40228" y="60665"/>
                      <a:pt x="41286" y="89769"/>
                    </a:cubicBezTo>
                    <a:cubicBezTo>
                      <a:pt x="42344" y="118873"/>
                      <a:pt x="28586" y="178669"/>
                      <a:pt x="28586" y="178669"/>
                    </a:cubicBezTo>
                    <a:cubicBezTo>
                      <a:pt x="26999" y="191369"/>
                      <a:pt x="36524" y="147977"/>
                      <a:pt x="31761" y="165969"/>
                    </a:cubicBezTo>
                    <a:cubicBezTo>
                      <a:pt x="26999" y="183961"/>
                      <a:pt x="540" y="276565"/>
                      <a:pt x="11" y="286619"/>
                    </a:cubicBezTo>
                    <a:cubicBezTo>
                      <a:pt x="-518" y="296673"/>
                      <a:pt x="17474" y="219944"/>
                      <a:pt x="28586" y="226294"/>
                    </a:cubicBezTo>
                    <a:cubicBezTo>
                      <a:pt x="39698" y="232644"/>
                      <a:pt x="50282" y="301965"/>
                      <a:pt x="66686" y="324719"/>
                    </a:cubicBezTo>
                    <a:cubicBezTo>
                      <a:pt x="83090" y="347473"/>
                      <a:pt x="127540" y="371286"/>
                      <a:pt x="127011" y="362819"/>
                    </a:cubicBezTo>
                    <a:cubicBezTo>
                      <a:pt x="126482" y="354352"/>
                      <a:pt x="75153" y="286619"/>
                      <a:pt x="63511" y="273919"/>
                    </a:cubicBezTo>
                    <a:cubicBezTo>
                      <a:pt x="51869" y="261219"/>
                      <a:pt x="63511" y="294556"/>
                      <a:pt x="57161" y="286619"/>
                    </a:cubicBezTo>
                    <a:cubicBezTo>
                      <a:pt x="50811" y="278682"/>
                      <a:pt x="25940" y="268098"/>
                      <a:pt x="25411" y="226294"/>
                    </a:cubicBezTo>
                    <a:cubicBezTo>
                      <a:pt x="24882" y="184490"/>
                      <a:pt x="19590" y="26798"/>
                      <a:pt x="22236" y="40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 414">
                <a:extLst>
                  <a:ext uri="{FF2B5EF4-FFF2-40B4-BE49-F238E27FC236}">
                    <a16:creationId xmlns:a16="http://schemas.microsoft.com/office/drawing/2014/main" id="{384EB96C-9378-F2F0-66BE-2B52098AF90F}"/>
                  </a:ext>
                </a:extLst>
              </p:cNvPr>
              <p:cNvSpPr/>
              <p:nvPr/>
            </p:nvSpPr>
            <p:spPr>
              <a:xfrm>
                <a:off x="4276693" y="2561962"/>
                <a:ext cx="160041" cy="479809"/>
              </a:xfrm>
              <a:custGeom>
                <a:avLst/>
                <a:gdLst>
                  <a:gd name="connsiteX0" fmla="*/ 32 w 160041"/>
                  <a:gd name="connsiteY0" fmla="*/ 263 h 479809"/>
                  <a:gd name="connsiteX1" fmla="*/ 114332 w 160041"/>
                  <a:gd name="connsiteY1" fmla="*/ 222513 h 479809"/>
                  <a:gd name="connsiteX2" fmla="*/ 95282 w 160041"/>
                  <a:gd name="connsiteY2" fmla="*/ 197113 h 479809"/>
                  <a:gd name="connsiteX3" fmla="*/ 158782 w 160041"/>
                  <a:gd name="connsiteY3" fmla="*/ 324113 h 479809"/>
                  <a:gd name="connsiteX4" fmla="*/ 136557 w 160041"/>
                  <a:gd name="connsiteY4" fmla="*/ 289188 h 479809"/>
                  <a:gd name="connsiteX5" fmla="*/ 123857 w 160041"/>
                  <a:gd name="connsiteY5" fmla="*/ 479688 h 479809"/>
                  <a:gd name="connsiteX6" fmla="*/ 117507 w 160041"/>
                  <a:gd name="connsiteY6" fmla="*/ 257438 h 479809"/>
                  <a:gd name="connsiteX7" fmla="*/ 127032 w 160041"/>
                  <a:gd name="connsiteY7" fmla="*/ 273313 h 479809"/>
                  <a:gd name="connsiteX8" fmla="*/ 32 w 160041"/>
                  <a:gd name="connsiteY8" fmla="*/ 263 h 47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041" h="479809">
                    <a:moveTo>
                      <a:pt x="32" y="263"/>
                    </a:moveTo>
                    <a:cubicBezTo>
                      <a:pt x="-2085" y="-8204"/>
                      <a:pt x="98457" y="189705"/>
                      <a:pt x="114332" y="222513"/>
                    </a:cubicBezTo>
                    <a:cubicBezTo>
                      <a:pt x="130207" y="255321"/>
                      <a:pt x="87874" y="180180"/>
                      <a:pt x="95282" y="197113"/>
                    </a:cubicBezTo>
                    <a:cubicBezTo>
                      <a:pt x="102690" y="214046"/>
                      <a:pt x="151903" y="308767"/>
                      <a:pt x="158782" y="324113"/>
                    </a:cubicBezTo>
                    <a:cubicBezTo>
                      <a:pt x="165661" y="339459"/>
                      <a:pt x="142378" y="263259"/>
                      <a:pt x="136557" y="289188"/>
                    </a:cubicBezTo>
                    <a:cubicBezTo>
                      <a:pt x="130736" y="315117"/>
                      <a:pt x="127032" y="484980"/>
                      <a:pt x="123857" y="479688"/>
                    </a:cubicBezTo>
                    <a:cubicBezTo>
                      <a:pt x="120682" y="474396"/>
                      <a:pt x="116978" y="291834"/>
                      <a:pt x="117507" y="257438"/>
                    </a:cubicBezTo>
                    <a:cubicBezTo>
                      <a:pt x="118036" y="223042"/>
                      <a:pt x="143436" y="310884"/>
                      <a:pt x="127032" y="273313"/>
                    </a:cubicBezTo>
                    <a:cubicBezTo>
                      <a:pt x="110628" y="235742"/>
                      <a:pt x="2149" y="8730"/>
                      <a:pt x="32" y="2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 415">
                <a:extLst>
                  <a:ext uri="{FF2B5EF4-FFF2-40B4-BE49-F238E27FC236}">
                    <a16:creationId xmlns:a16="http://schemas.microsoft.com/office/drawing/2014/main" id="{1C279334-E9A6-8A0E-012C-70A9CB4A04B1}"/>
                  </a:ext>
                </a:extLst>
              </p:cNvPr>
              <p:cNvSpPr/>
              <p:nvPr/>
            </p:nvSpPr>
            <p:spPr>
              <a:xfrm>
                <a:off x="4237430" y="2006563"/>
                <a:ext cx="96525" cy="539873"/>
              </a:xfrm>
              <a:custGeom>
                <a:avLst/>
                <a:gdLst>
                  <a:gd name="connsiteX0" fmla="*/ 96445 w 96525"/>
                  <a:gd name="connsiteY0" fmla="*/ 37 h 539873"/>
                  <a:gd name="connsiteX1" fmla="*/ 23420 w 96525"/>
                  <a:gd name="connsiteY1" fmla="*/ 225462 h 539873"/>
                  <a:gd name="connsiteX2" fmla="*/ 23420 w 96525"/>
                  <a:gd name="connsiteY2" fmla="*/ 187362 h 539873"/>
                  <a:gd name="connsiteX3" fmla="*/ 17070 w 96525"/>
                  <a:gd name="connsiteY3" fmla="*/ 377862 h 539873"/>
                  <a:gd name="connsiteX4" fmla="*/ 26595 w 96525"/>
                  <a:gd name="connsiteY4" fmla="*/ 349287 h 539873"/>
                  <a:gd name="connsiteX5" fmla="*/ 61520 w 96525"/>
                  <a:gd name="connsiteY5" fmla="*/ 539787 h 539873"/>
                  <a:gd name="connsiteX6" fmla="*/ 36120 w 96525"/>
                  <a:gd name="connsiteY6" fmla="*/ 371512 h 539873"/>
                  <a:gd name="connsiteX7" fmla="*/ 7545 w 96525"/>
                  <a:gd name="connsiteY7" fmla="*/ 203237 h 539873"/>
                  <a:gd name="connsiteX8" fmla="*/ 7545 w 96525"/>
                  <a:gd name="connsiteY8" fmla="*/ 244512 h 539873"/>
                  <a:gd name="connsiteX9" fmla="*/ 96445 w 96525"/>
                  <a:gd name="connsiteY9" fmla="*/ 37 h 53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525" h="539873">
                    <a:moveTo>
                      <a:pt x="96445" y="37"/>
                    </a:moveTo>
                    <a:cubicBezTo>
                      <a:pt x="99091" y="-3138"/>
                      <a:pt x="35591" y="194241"/>
                      <a:pt x="23420" y="225462"/>
                    </a:cubicBezTo>
                    <a:cubicBezTo>
                      <a:pt x="11249" y="256683"/>
                      <a:pt x="24478" y="161962"/>
                      <a:pt x="23420" y="187362"/>
                    </a:cubicBezTo>
                    <a:cubicBezTo>
                      <a:pt x="22362" y="212762"/>
                      <a:pt x="16541" y="350875"/>
                      <a:pt x="17070" y="377862"/>
                    </a:cubicBezTo>
                    <a:cubicBezTo>
                      <a:pt x="17599" y="404849"/>
                      <a:pt x="19187" y="322300"/>
                      <a:pt x="26595" y="349287"/>
                    </a:cubicBezTo>
                    <a:cubicBezTo>
                      <a:pt x="34003" y="376274"/>
                      <a:pt x="59933" y="536083"/>
                      <a:pt x="61520" y="539787"/>
                    </a:cubicBezTo>
                    <a:cubicBezTo>
                      <a:pt x="63107" y="543491"/>
                      <a:pt x="45116" y="427604"/>
                      <a:pt x="36120" y="371512"/>
                    </a:cubicBezTo>
                    <a:cubicBezTo>
                      <a:pt x="27124" y="315420"/>
                      <a:pt x="12307" y="224404"/>
                      <a:pt x="7545" y="203237"/>
                    </a:cubicBezTo>
                    <a:cubicBezTo>
                      <a:pt x="2783" y="182070"/>
                      <a:pt x="-6742" y="270970"/>
                      <a:pt x="7545" y="244512"/>
                    </a:cubicBezTo>
                    <a:cubicBezTo>
                      <a:pt x="21832" y="218054"/>
                      <a:pt x="93799" y="3212"/>
                      <a:pt x="96445" y="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 416">
                <a:extLst>
                  <a:ext uri="{FF2B5EF4-FFF2-40B4-BE49-F238E27FC236}">
                    <a16:creationId xmlns:a16="http://schemas.microsoft.com/office/drawing/2014/main" id="{A77038AE-268D-353A-3712-B2598FEEFAC3}"/>
                  </a:ext>
                </a:extLst>
              </p:cNvPr>
              <p:cNvSpPr/>
              <p:nvPr/>
            </p:nvSpPr>
            <p:spPr>
              <a:xfrm>
                <a:off x="5714956" y="1856878"/>
                <a:ext cx="207150" cy="778216"/>
              </a:xfrm>
              <a:custGeom>
                <a:avLst/>
                <a:gdLst>
                  <a:gd name="connsiteX0" fmla="*/ 44 w 207150"/>
                  <a:gd name="connsiteY0" fmla="*/ 497 h 778216"/>
                  <a:gd name="connsiteX1" fmla="*/ 136569 w 207150"/>
                  <a:gd name="connsiteY1" fmla="*/ 279897 h 778216"/>
                  <a:gd name="connsiteX2" fmla="*/ 136569 w 207150"/>
                  <a:gd name="connsiteY2" fmla="*/ 222747 h 778216"/>
                  <a:gd name="connsiteX3" fmla="*/ 165144 w 207150"/>
                  <a:gd name="connsiteY3" fmla="*/ 403722 h 778216"/>
                  <a:gd name="connsiteX4" fmla="*/ 165144 w 207150"/>
                  <a:gd name="connsiteY4" fmla="*/ 362447 h 778216"/>
                  <a:gd name="connsiteX5" fmla="*/ 123869 w 207150"/>
                  <a:gd name="connsiteY5" fmla="*/ 772022 h 778216"/>
                  <a:gd name="connsiteX6" fmla="*/ 146094 w 207150"/>
                  <a:gd name="connsiteY6" fmla="*/ 584697 h 778216"/>
                  <a:gd name="connsiteX7" fmla="*/ 206419 w 207150"/>
                  <a:gd name="connsiteY7" fmla="*/ 251322 h 778216"/>
                  <a:gd name="connsiteX8" fmla="*/ 177844 w 207150"/>
                  <a:gd name="connsiteY8" fmla="*/ 286247 h 778216"/>
                  <a:gd name="connsiteX9" fmla="*/ 152444 w 207150"/>
                  <a:gd name="connsiteY9" fmla="*/ 213222 h 778216"/>
                  <a:gd name="connsiteX10" fmla="*/ 44 w 207150"/>
                  <a:gd name="connsiteY10" fmla="*/ 497 h 77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150" h="778216">
                    <a:moveTo>
                      <a:pt x="44" y="497"/>
                    </a:moveTo>
                    <a:cubicBezTo>
                      <a:pt x="-2602" y="11610"/>
                      <a:pt x="113815" y="242855"/>
                      <a:pt x="136569" y="279897"/>
                    </a:cubicBezTo>
                    <a:cubicBezTo>
                      <a:pt x="159323" y="316939"/>
                      <a:pt x="131807" y="202110"/>
                      <a:pt x="136569" y="222747"/>
                    </a:cubicBezTo>
                    <a:cubicBezTo>
                      <a:pt x="141331" y="243384"/>
                      <a:pt x="160382" y="380439"/>
                      <a:pt x="165144" y="403722"/>
                    </a:cubicBezTo>
                    <a:cubicBezTo>
                      <a:pt x="169907" y="427005"/>
                      <a:pt x="172023" y="301064"/>
                      <a:pt x="165144" y="362447"/>
                    </a:cubicBezTo>
                    <a:cubicBezTo>
                      <a:pt x="158265" y="423830"/>
                      <a:pt x="127044" y="734980"/>
                      <a:pt x="123869" y="772022"/>
                    </a:cubicBezTo>
                    <a:cubicBezTo>
                      <a:pt x="120694" y="809064"/>
                      <a:pt x="132336" y="671480"/>
                      <a:pt x="146094" y="584697"/>
                    </a:cubicBezTo>
                    <a:cubicBezTo>
                      <a:pt x="159852" y="497914"/>
                      <a:pt x="201127" y="301064"/>
                      <a:pt x="206419" y="251322"/>
                    </a:cubicBezTo>
                    <a:cubicBezTo>
                      <a:pt x="211711" y="201580"/>
                      <a:pt x="186840" y="292597"/>
                      <a:pt x="177844" y="286247"/>
                    </a:cubicBezTo>
                    <a:cubicBezTo>
                      <a:pt x="168848" y="279897"/>
                      <a:pt x="181019" y="258730"/>
                      <a:pt x="152444" y="213222"/>
                    </a:cubicBezTo>
                    <a:cubicBezTo>
                      <a:pt x="123869" y="167714"/>
                      <a:pt x="2690" y="-10616"/>
                      <a:pt x="44" y="4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 417">
                <a:extLst>
                  <a:ext uri="{FF2B5EF4-FFF2-40B4-BE49-F238E27FC236}">
                    <a16:creationId xmlns:a16="http://schemas.microsoft.com/office/drawing/2014/main" id="{1F5E6621-8EFA-DBB3-DEEC-0F32E957C15B}"/>
                  </a:ext>
                </a:extLst>
              </p:cNvPr>
              <p:cNvSpPr/>
              <p:nvPr/>
            </p:nvSpPr>
            <p:spPr>
              <a:xfrm>
                <a:off x="4111617" y="1353422"/>
                <a:ext cx="342908" cy="726697"/>
              </a:xfrm>
              <a:custGeom>
                <a:avLst/>
                <a:gdLst>
                  <a:gd name="connsiteX0" fmla="*/ 342908 w 342908"/>
                  <a:gd name="connsiteY0" fmla="*/ 122953 h 726697"/>
                  <a:gd name="connsiteX1" fmla="*/ 231783 w 342908"/>
                  <a:gd name="connsiteY1" fmla="*/ 246778 h 726697"/>
                  <a:gd name="connsiteX2" fmla="*/ 168283 w 342908"/>
                  <a:gd name="connsiteY2" fmla="*/ 497603 h 726697"/>
                  <a:gd name="connsiteX3" fmla="*/ 168283 w 342908"/>
                  <a:gd name="connsiteY3" fmla="*/ 421403 h 726697"/>
                  <a:gd name="connsiteX4" fmla="*/ 31758 w 342908"/>
                  <a:gd name="connsiteY4" fmla="*/ 726203 h 726697"/>
                  <a:gd name="connsiteX5" fmla="*/ 98433 w 342908"/>
                  <a:gd name="connsiteY5" fmla="*/ 497603 h 726697"/>
                  <a:gd name="connsiteX6" fmla="*/ 8 w 342908"/>
                  <a:gd name="connsiteY6" fmla="*/ 694453 h 726697"/>
                  <a:gd name="connsiteX7" fmla="*/ 104783 w 342908"/>
                  <a:gd name="connsiteY7" fmla="*/ 443628 h 726697"/>
                  <a:gd name="connsiteX8" fmla="*/ 187333 w 342908"/>
                  <a:gd name="connsiteY8" fmla="*/ 2303 h 726697"/>
                  <a:gd name="connsiteX9" fmla="*/ 101608 w 342908"/>
                  <a:gd name="connsiteY9" fmla="*/ 269003 h 726697"/>
                  <a:gd name="connsiteX10" fmla="*/ 146058 w 342908"/>
                  <a:gd name="connsiteY10" fmla="*/ 243603 h 726697"/>
                  <a:gd name="connsiteX11" fmla="*/ 146058 w 342908"/>
                  <a:gd name="connsiteY11" fmla="*/ 243603 h 726697"/>
                  <a:gd name="connsiteX12" fmla="*/ 342908 w 342908"/>
                  <a:gd name="connsiteY12" fmla="*/ 122953 h 72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2908" h="726697">
                    <a:moveTo>
                      <a:pt x="342908" y="122953"/>
                    </a:moveTo>
                    <a:cubicBezTo>
                      <a:pt x="301897" y="153644"/>
                      <a:pt x="260887" y="184336"/>
                      <a:pt x="231783" y="246778"/>
                    </a:cubicBezTo>
                    <a:cubicBezTo>
                      <a:pt x="202679" y="309220"/>
                      <a:pt x="178866" y="468499"/>
                      <a:pt x="168283" y="497603"/>
                    </a:cubicBezTo>
                    <a:cubicBezTo>
                      <a:pt x="157700" y="526707"/>
                      <a:pt x="191037" y="383303"/>
                      <a:pt x="168283" y="421403"/>
                    </a:cubicBezTo>
                    <a:cubicBezTo>
                      <a:pt x="145529" y="459503"/>
                      <a:pt x="43400" y="713503"/>
                      <a:pt x="31758" y="726203"/>
                    </a:cubicBezTo>
                    <a:cubicBezTo>
                      <a:pt x="20116" y="738903"/>
                      <a:pt x="103725" y="502895"/>
                      <a:pt x="98433" y="497603"/>
                    </a:cubicBezTo>
                    <a:cubicBezTo>
                      <a:pt x="93141" y="492311"/>
                      <a:pt x="-1050" y="703449"/>
                      <a:pt x="8" y="694453"/>
                    </a:cubicBezTo>
                    <a:cubicBezTo>
                      <a:pt x="1066" y="685457"/>
                      <a:pt x="73562" y="558986"/>
                      <a:pt x="104783" y="443628"/>
                    </a:cubicBezTo>
                    <a:cubicBezTo>
                      <a:pt x="136004" y="328270"/>
                      <a:pt x="187862" y="31407"/>
                      <a:pt x="187333" y="2303"/>
                    </a:cubicBezTo>
                    <a:cubicBezTo>
                      <a:pt x="186804" y="-26801"/>
                      <a:pt x="108487" y="228786"/>
                      <a:pt x="101608" y="269003"/>
                    </a:cubicBezTo>
                    <a:cubicBezTo>
                      <a:pt x="94729" y="309220"/>
                      <a:pt x="146058" y="243603"/>
                      <a:pt x="146058" y="243603"/>
                    </a:cubicBezTo>
                    <a:lnTo>
                      <a:pt x="146058" y="243603"/>
                    </a:lnTo>
                    <a:lnTo>
                      <a:pt x="342908" y="12295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 418">
                <a:extLst>
                  <a:ext uri="{FF2B5EF4-FFF2-40B4-BE49-F238E27FC236}">
                    <a16:creationId xmlns:a16="http://schemas.microsoft.com/office/drawing/2014/main" id="{0DFDA193-F919-E17F-1952-EDECCA6EF759}"/>
                  </a:ext>
                </a:extLst>
              </p:cNvPr>
              <p:cNvSpPr/>
              <p:nvPr/>
            </p:nvSpPr>
            <p:spPr>
              <a:xfrm>
                <a:off x="4183982" y="1342684"/>
                <a:ext cx="839632" cy="250784"/>
              </a:xfrm>
              <a:custGeom>
                <a:avLst/>
                <a:gdLst>
                  <a:gd name="connsiteX0" fmla="*/ 838868 w 839632"/>
                  <a:gd name="connsiteY0" fmla="*/ 247991 h 250784"/>
                  <a:gd name="connsiteX1" fmla="*/ 622968 w 839632"/>
                  <a:gd name="connsiteY1" fmla="*/ 200366 h 250784"/>
                  <a:gd name="connsiteX2" fmla="*/ 515018 w 839632"/>
                  <a:gd name="connsiteY2" fmla="*/ 184491 h 250784"/>
                  <a:gd name="connsiteX3" fmla="*/ 213393 w 839632"/>
                  <a:gd name="connsiteY3" fmla="*/ 32091 h 250784"/>
                  <a:gd name="connsiteX4" fmla="*/ 668 w 839632"/>
                  <a:gd name="connsiteY4" fmla="*/ 143216 h 250784"/>
                  <a:gd name="connsiteX5" fmla="*/ 149893 w 839632"/>
                  <a:gd name="connsiteY5" fmla="*/ 76541 h 250784"/>
                  <a:gd name="connsiteX6" fmla="*/ 251493 w 839632"/>
                  <a:gd name="connsiteY6" fmla="*/ 341 h 250784"/>
                  <a:gd name="connsiteX7" fmla="*/ 540418 w 839632"/>
                  <a:gd name="connsiteY7" fmla="*/ 108291 h 250784"/>
                  <a:gd name="connsiteX8" fmla="*/ 838868 w 839632"/>
                  <a:gd name="connsiteY8" fmla="*/ 247991 h 25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9632" h="250784">
                    <a:moveTo>
                      <a:pt x="838868" y="247991"/>
                    </a:moveTo>
                    <a:cubicBezTo>
                      <a:pt x="852626" y="263337"/>
                      <a:pt x="676943" y="210949"/>
                      <a:pt x="622968" y="200366"/>
                    </a:cubicBezTo>
                    <a:cubicBezTo>
                      <a:pt x="568993" y="189783"/>
                      <a:pt x="583280" y="212537"/>
                      <a:pt x="515018" y="184491"/>
                    </a:cubicBezTo>
                    <a:cubicBezTo>
                      <a:pt x="446756" y="156445"/>
                      <a:pt x="299118" y="38970"/>
                      <a:pt x="213393" y="32091"/>
                    </a:cubicBezTo>
                    <a:cubicBezTo>
                      <a:pt x="127668" y="25212"/>
                      <a:pt x="11251" y="135808"/>
                      <a:pt x="668" y="143216"/>
                    </a:cubicBezTo>
                    <a:cubicBezTo>
                      <a:pt x="-9915" y="150624"/>
                      <a:pt x="108089" y="100353"/>
                      <a:pt x="149893" y="76541"/>
                    </a:cubicBezTo>
                    <a:cubicBezTo>
                      <a:pt x="191697" y="52728"/>
                      <a:pt x="186406" y="-4951"/>
                      <a:pt x="251493" y="341"/>
                    </a:cubicBezTo>
                    <a:cubicBezTo>
                      <a:pt x="316580" y="5633"/>
                      <a:pt x="444639" y="67545"/>
                      <a:pt x="540418" y="108291"/>
                    </a:cubicBezTo>
                    <a:cubicBezTo>
                      <a:pt x="636197" y="149037"/>
                      <a:pt x="825110" y="232645"/>
                      <a:pt x="838868" y="2479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 419">
                <a:extLst>
                  <a:ext uri="{FF2B5EF4-FFF2-40B4-BE49-F238E27FC236}">
                    <a16:creationId xmlns:a16="http://schemas.microsoft.com/office/drawing/2014/main" id="{DBC373D9-7C26-A7FE-C209-65429198C397}"/>
                  </a:ext>
                </a:extLst>
              </p:cNvPr>
              <p:cNvSpPr/>
              <p:nvPr/>
            </p:nvSpPr>
            <p:spPr>
              <a:xfrm>
                <a:off x="4192932" y="963453"/>
                <a:ext cx="1010893" cy="579597"/>
              </a:xfrm>
              <a:custGeom>
                <a:avLst/>
                <a:gdLst>
                  <a:gd name="connsiteX0" fmla="*/ 1010893 w 1010893"/>
                  <a:gd name="connsiteY0" fmla="*/ 579597 h 579597"/>
                  <a:gd name="connsiteX1" fmla="*/ 874368 w 1010893"/>
                  <a:gd name="connsiteY1" fmla="*/ 347822 h 579597"/>
                  <a:gd name="connsiteX2" fmla="*/ 521943 w 1010893"/>
                  <a:gd name="connsiteY2" fmla="*/ 4922 h 579597"/>
                  <a:gd name="connsiteX3" fmla="*/ 13943 w 1010893"/>
                  <a:gd name="connsiteY3" fmla="*/ 141447 h 579597"/>
                  <a:gd name="connsiteX4" fmla="*/ 169518 w 1010893"/>
                  <a:gd name="connsiteY4" fmla="*/ 90647 h 579597"/>
                  <a:gd name="connsiteX5" fmla="*/ 452093 w 1010893"/>
                  <a:gd name="connsiteY5" fmla="*/ 20797 h 579597"/>
                  <a:gd name="connsiteX6" fmla="*/ 626718 w 1010893"/>
                  <a:gd name="connsiteY6" fmla="*/ 125572 h 579597"/>
                  <a:gd name="connsiteX7" fmla="*/ 531468 w 1010893"/>
                  <a:gd name="connsiteY7" fmla="*/ 93822 h 579597"/>
                  <a:gd name="connsiteX8" fmla="*/ 731493 w 1010893"/>
                  <a:gd name="connsiteY8" fmla="*/ 195422 h 579597"/>
                  <a:gd name="connsiteX9" fmla="*/ 702918 w 1010893"/>
                  <a:gd name="connsiteY9" fmla="*/ 160497 h 579597"/>
                  <a:gd name="connsiteX10" fmla="*/ 1010893 w 1010893"/>
                  <a:gd name="connsiteY10" fmla="*/ 579597 h 5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0893" h="579597">
                    <a:moveTo>
                      <a:pt x="1010893" y="579597"/>
                    </a:moveTo>
                    <a:cubicBezTo>
                      <a:pt x="983376" y="511599"/>
                      <a:pt x="955860" y="443601"/>
                      <a:pt x="874368" y="347822"/>
                    </a:cubicBezTo>
                    <a:cubicBezTo>
                      <a:pt x="792876" y="252043"/>
                      <a:pt x="665347" y="39318"/>
                      <a:pt x="521943" y="4922"/>
                    </a:cubicBezTo>
                    <a:cubicBezTo>
                      <a:pt x="378539" y="-29474"/>
                      <a:pt x="72680" y="127159"/>
                      <a:pt x="13943" y="141447"/>
                    </a:cubicBezTo>
                    <a:cubicBezTo>
                      <a:pt x="-44795" y="155734"/>
                      <a:pt x="96493" y="110755"/>
                      <a:pt x="169518" y="90647"/>
                    </a:cubicBezTo>
                    <a:cubicBezTo>
                      <a:pt x="242543" y="70539"/>
                      <a:pt x="375893" y="14976"/>
                      <a:pt x="452093" y="20797"/>
                    </a:cubicBezTo>
                    <a:cubicBezTo>
                      <a:pt x="528293" y="26618"/>
                      <a:pt x="613489" y="113401"/>
                      <a:pt x="626718" y="125572"/>
                    </a:cubicBezTo>
                    <a:cubicBezTo>
                      <a:pt x="639947" y="137743"/>
                      <a:pt x="514006" y="82180"/>
                      <a:pt x="531468" y="93822"/>
                    </a:cubicBezTo>
                    <a:cubicBezTo>
                      <a:pt x="548930" y="105464"/>
                      <a:pt x="702918" y="184310"/>
                      <a:pt x="731493" y="195422"/>
                    </a:cubicBezTo>
                    <a:cubicBezTo>
                      <a:pt x="760068" y="206534"/>
                      <a:pt x="702918" y="160497"/>
                      <a:pt x="702918" y="160497"/>
                    </a:cubicBezTo>
                    <a:lnTo>
                      <a:pt x="1010893" y="57959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 420">
                <a:extLst>
                  <a:ext uri="{FF2B5EF4-FFF2-40B4-BE49-F238E27FC236}">
                    <a16:creationId xmlns:a16="http://schemas.microsoft.com/office/drawing/2014/main" id="{76DDC9C9-653C-8D82-E154-F464E2B8F1AE}"/>
                  </a:ext>
                </a:extLst>
              </p:cNvPr>
              <p:cNvSpPr/>
              <p:nvPr/>
            </p:nvSpPr>
            <p:spPr>
              <a:xfrm>
                <a:off x="4690665" y="595133"/>
                <a:ext cx="1070237" cy="951823"/>
              </a:xfrm>
              <a:custGeom>
                <a:avLst/>
                <a:gdLst>
                  <a:gd name="connsiteX0" fmla="*/ 865585 w 1070237"/>
                  <a:gd name="connsiteY0" fmla="*/ 951092 h 951823"/>
                  <a:gd name="connsiteX1" fmla="*/ 1008460 w 1070237"/>
                  <a:gd name="connsiteY1" fmla="*/ 703442 h 951823"/>
                  <a:gd name="connsiteX2" fmla="*/ 976710 w 1070237"/>
                  <a:gd name="connsiteY2" fmla="*/ 401817 h 951823"/>
                  <a:gd name="connsiteX3" fmla="*/ 852885 w 1070237"/>
                  <a:gd name="connsiteY3" fmla="*/ 185917 h 951823"/>
                  <a:gd name="connsiteX4" fmla="*/ 932260 w 1070237"/>
                  <a:gd name="connsiteY4" fmla="*/ 319267 h 951823"/>
                  <a:gd name="connsiteX5" fmla="*/ 754460 w 1070237"/>
                  <a:gd name="connsiteY5" fmla="*/ 106542 h 951823"/>
                  <a:gd name="connsiteX6" fmla="*/ 583010 w 1070237"/>
                  <a:gd name="connsiteY6" fmla="*/ 49392 h 951823"/>
                  <a:gd name="connsiteX7" fmla="*/ 1985 w 1070237"/>
                  <a:gd name="connsiteY7" fmla="*/ 8117 h 951823"/>
                  <a:gd name="connsiteX8" fmla="*/ 398860 w 1070237"/>
                  <a:gd name="connsiteY8" fmla="*/ 1767 h 951823"/>
                  <a:gd name="connsiteX9" fmla="*/ 563960 w 1070237"/>
                  <a:gd name="connsiteY9" fmla="*/ 30342 h 951823"/>
                  <a:gd name="connsiteX10" fmla="*/ 503635 w 1070237"/>
                  <a:gd name="connsiteY10" fmla="*/ 33517 h 951823"/>
                  <a:gd name="connsiteX11" fmla="*/ 843360 w 1070237"/>
                  <a:gd name="connsiteY11" fmla="*/ 195442 h 951823"/>
                  <a:gd name="connsiteX12" fmla="*/ 900510 w 1070237"/>
                  <a:gd name="connsiteY12" fmla="*/ 277992 h 951823"/>
                  <a:gd name="connsiteX13" fmla="*/ 1052910 w 1070237"/>
                  <a:gd name="connsiteY13" fmla="*/ 611367 h 951823"/>
                  <a:gd name="connsiteX14" fmla="*/ 1049735 w 1070237"/>
                  <a:gd name="connsiteY14" fmla="*/ 624067 h 951823"/>
                  <a:gd name="connsiteX15" fmla="*/ 865585 w 1070237"/>
                  <a:gd name="connsiteY15" fmla="*/ 951092 h 951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70237" h="951823">
                    <a:moveTo>
                      <a:pt x="865585" y="951092"/>
                    </a:moveTo>
                    <a:cubicBezTo>
                      <a:pt x="858706" y="964321"/>
                      <a:pt x="989939" y="794988"/>
                      <a:pt x="1008460" y="703442"/>
                    </a:cubicBezTo>
                    <a:cubicBezTo>
                      <a:pt x="1026981" y="611896"/>
                      <a:pt x="1002639" y="488071"/>
                      <a:pt x="976710" y="401817"/>
                    </a:cubicBezTo>
                    <a:cubicBezTo>
                      <a:pt x="950781" y="315563"/>
                      <a:pt x="860293" y="199675"/>
                      <a:pt x="852885" y="185917"/>
                    </a:cubicBezTo>
                    <a:cubicBezTo>
                      <a:pt x="845477" y="172159"/>
                      <a:pt x="948664" y="332496"/>
                      <a:pt x="932260" y="319267"/>
                    </a:cubicBezTo>
                    <a:cubicBezTo>
                      <a:pt x="915856" y="306038"/>
                      <a:pt x="812668" y="151521"/>
                      <a:pt x="754460" y="106542"/>
                    </a:cubicBezTo>
                    <a:cubicBezTo>
                      <a:pt x="696252" y="61563"/>
                      <a:pt x="708422" y="65796"/>
                      <a:pt x="583010" y="49392"/>
                    </a:cubicBezTo>
                    <a:cubicBezTo>
                      <a:pt x="457598" y="32988"/>
                      <a:pt x="32677" y="16054"/>
                      <a:pt x="1985" y="8117"/>
                    </a:cubicBezTo>
                    <a:cubicBezTo>
                      <a:pt x="-28707" y="180"/>
                      <a:pt x="305198" y="-1937"/>
                      <a:pt x="398860" y="1767"/>
                    </a:cubicBezTo>
                    <a:cubicBezTo>
                      <a:pt x="492522" y="5471"/>
                      <a:pt x="546498" y="25050"/>
                      <a:pt x="563960" y="30342"/>
                    </a:cubicBezTo>
                    <a:cubicBezTo>
                      <a:pt x="581422" y="35634"/>
                      <a:pt x="457068" y="6000"/>
                      <a:pt x="503635" y="33517"/>
                    </a:cubicBezTo>
                    <a:cubicBezTo>
                      <a:pt x="550202" y="61034"/>
                      <a:pt x="777214" y="154696"/>
                      <a:pt x="843360" y="195442"/>
                    </a:cubicBezTo>
                    <a:cubicBezTo>
                      <a:pt x="909506" y="236188"/>
                      <a:pt x="865585" y="208671"/>
                      <a:pt x="900510" y="277992"/>
                    </a:cubicBezTo>
                    <a:cubicBezTo>
                      <a:pt x="935435" y="347313"/>
                      <a:pt x="1052910" y="611367"/>
                      <a:pt x="1052910" y="611367"/>
                    </a:cubicBezTo>
                    <a:cubicBezTo>
                      <a:pt x="1077781" y="669046"/>
                      <a:pt x="1075135" y="566388"/>
                      <a:pt x="1049735" y="624067"/>
                    </a:cubicBezTo>
                    <a:cubicBezTo>
                      <a:pt x="1024335" y="681746"/>
                      <a:pt x="872464" y="937863"/>
                      <a:pt x="865585" y="9510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 421">
                <a:extLst>
                  <a:ext uri="{FF2B5EF4-FFF2-40B4-BE49-F238E27FC236}">
                    <a16:creationId xmlns:a16="http://schemas.microsoft.com/office/drawing/2014/main" id="{44906D8F-2CA3-6D7C-DD10-A36B80D77519}"/>
                  </a:ext>
                </a:extLst>
              </p:cNvPr>
              <p:cNvSpPr/>
              <p:nvPr/>
            </p:nvSpPr>
            <p:spPr>
              <a:xfrm>
                <a:off x="5521159" y="1294561"/>
                <a:ext cx="552043" cy="229551"/>
              </a:xfrm>
              <a:custGeom>
                <a:avLst/>
                <a:gdLst>
                  <a:gd name="connsiteX0" fmla="*/ 166 w 552043"/>
                  <a:gd name="connsiteY0" fmla="*/ 229439 h 229551"/>
                  <a:gd name="connsiteX1" fmla="*/ 260516 w 552043"/>
                  <a:gd name="connsiteY1" fmla="*/ 45289 h 229551"/>
                  <a:gd name="connsiteX2" fmla="*/ 539916 w 552043"/>
                  <a:gd name="connsiteY2" fmla="*/ 194514 h 229551"/>
                  <a:gd name="connsiteX3" fmla="*/ 489116 w 552043"/>
                  <a:gd name="connsiteY3" fmla="*/ 137364 h 229551"/>
                  <a:gd name="connsiteX4" fmla="*/ 374816 w 552043"/>
                  <a:gd name="connsiteY4" fmla="*/ 67514 h 229551"/>
                  <a:gd name="connsiteX5" fmla="*/ 431966 w 552043"/>
                  <a:gd name="connsiteY5" fmla="*/ 92914 h 229551"/>
                  <a:gd name="connsiteX6" fmla="*/ 257341 w 552043"/>
                  <a:gd name="connsiteY6" fmla="*/ 29414 h 229551"/>
                  <a:gd name="connsiteX7" fmla="*/ 298616 w 552043"/>
                  <a:gd name="connsiteY7" fmla="*/ 13539 h 229551"/>
                  <a:gd name="connsiteX8" fmla="*/ 166 w 552043"/>
                  <a:gd name="connsiteY8" fmla="*/ 229439 h 22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2043" h="229551">
                    <a:moveTo>
                      <a:pt x="166" y="229439"/>
                    </a:moveTo>
                    <a:cubicBezTo>
                      <a:pt x="-6184" y="234731"/>
                      <a:pt x="170558" y="51110"/>
                      <a:pt x="260516" y="45289"/>
                    </a:cubicBezTo>
                    <a:cubicBezTo>
                      <a:pt x="350474" y="39468"/>
                      <a:pt x="501816" y="179168"/>
                      <a:pt x="539916" y="194514"/>
                    </a:cubicBezTo>
                    <a:cubicBezTo>
                      <a:pt x="578016" y="209860"/>
                      <a:pt x="516633" y="158531"/>
                      <a:pt x="489116" y="137364"/>
                    </a:cubicBezTo>
                    <a:cubicBezTo>
                      <a:pt x="461599" y="116197"/>
                      <a:pt x="384341" y="74922"/>
                      <a:pt x="374816" y="67514"/>
                    </a:cubicBezTo>
                    <a:cubicBezTo>
                      <a:pt x="365291" y="60106"/>
                      <a:pt x="451545" y="99264"/>
                      <a:pt x="431966" y="92914"/>
                    </a:cubicBezTo>
                    <a:cubicBezTo>
                      <a:pt x="412387" y="86564"/>
                      <a:pt x="279566" y="42643"/>
                      <a:pt x="257341" y="29414"/>
                    </a:cubicBezTo>
                    <a:cubicBezTo>
                      <a:pt x="235116" y="16185"/>
                      <a:pt x="338833" y="-19269"/>
                      <a:pt x="298616" y="13539"/>
                    </a:cubicBezTo>
                    <a:cubicBezTo>
                      <a:pt x="258399" y="46347"/>
                      <a:pt x="6516" y="224147"/>
                      <a:pt x="166" y="2294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 422">
                <a:extLst>
                  <a:ext uri="{FF2B5EF4-FFF2-40B4-BE49-F238E27FC236}">
                    <a16:creationId xmlns:a16="http://schemas.microsoft.com/office/drawing/2014/main" id="{DB4D94D2-B5D1-6C8D-B5E5-05CAB43F491C}"/>
                  </a:ext>
                </a:extLst>
              </p:cNvPr>
              <p:cNvSpPr/>
              <p:nvPr/>
            </p:nvSpPr>
            <p:spPr>
              <a:xfrm>
                <a:off x="5717175" y="1572319"/>
                <a:ext cx="429884" cy="644007"/>
              </a:xfrm>
              <a:custGeom>
                <a:avLst/>
                <a:gdLst>
                  <a:gd name="connsiteX0" fmla="*/ 1000 w 429884"/>
                  <a:gd name="connsiteY0" fmla="*/ 2481 h 644007"/>
                  <a:gd name="connsiteX1" fmla="*/ 356600 w 429884"/>
                  <a:gd name="connsiteY1" fmla="*/ 50106 h 644007"/>
                  <a:gd name="connsiteX2" fmla="*/ 369300 w 429884"/>
                  <a:gd name="connsiteY2" fmla="*/ 246956 h 644007"/>
                  <a:gd name="connsiteX3" fmla="*/ 401050 w 429884"/>
                  <a:gd name="connsiteY3" fmla="*/ 192981 h 644007"/>
                  <a:gd name="connsiteX4" fmla="*/ 308975 w 429884"/>
                  <a:gd name="connsiteY4" fmla="*/ 634306 h 644007"/>
                  <a:gd name="connsiteX5" fmla="*/ 340725 w 429884"/>
                  <a:gd name="connsiteY5" fmla="*/ 475556 h 644007"/>
                  <a:gd name="connsiteX6" fmla="*/ 426450 w 429884"/>
                  <a:gd name="connsiteY6" fmla="*/ 215206 h 644007"/>
                  <a:gd name="connsiteX7" fmla="*/ 410575 w 429884"/>
                  <a:gd name="connsiteY7" fmla="*/ 240606 h 644007"/>
                  <a:gd name="connsiteX8" fmla="*/ 388350 w 429884"/>
                  <a:gd name="connsiteY8" fmla="*/ 18356 h 644007"/>
                  <a:gd name="connsiteX9" fmla="*/ 391525 w 429884"/>
                  <a:gd name="connsiteY9" fmla="*/ 43756 h 644007"/>
                  <a:gd name="connsiteX10" fmla="*/ 220075 w 429884"/>
                  <a:gd name="connsiteY10" fmla="*/ 2481 h 644007"/>
                  <a:gd name="connsiteX11" fmla="*/ 248650 w 429884"/>
                  <a:gd name="connsiteY11" fmla="*/ 5656 h 644007"/>
                  <a:gd name="connsiteX12" fmla="*/ 1000 w 429884"/>
                  <a:gd name="connsiteY12" fmla="*/ 2481 h 64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884" h="644007">
                    <a:moveTo>
                      <a:pt x="1000" y="2481"/>
                    </a:moveTo>
                    <a:cubicBezTo>
                      <a:pt x="18992" y="9889"/>
                      <a:pt x="295217" y="9360"/>
                      <a:pt x="356600" y="50106"/>
                    </a:cubicBezTo>
                    <a:cubicBezTo>
                      <a:pt x="417983" y="90852"/>
                      <a:pt x="361892" y="223144"/>
                      <a:pt x="369300" y="246956"/>
                    </a:cubicBezTo>
                    <a:cubicBezTo>
                      <a:pt x="376708" y="270769"/>
                      <a:pt x="411104" y="128423"/>
                      <a:pt x="401050" y="192981"/>
                    </a:cubicBezTo>
                    <a:cubicBezTo>
                      <a:pt x="390996" y="257539"/>
                      <a:pt x="319029" y="587210"/>
                      <a:pt x="308975" y="634306"/>
                    </a:cubicBezTo>
                    <a:cubicBezTo>
                      <a:pt x="298921" y="681402"/>
                      <a:pt x="321146" y="545406"/>
                      <a:pt x="340725" y="475556"/>
                    </a:cubicBezTo>
                    <a:cubicBezTo>
                      <a:pt x="360304" y="405706"/>
                      <a:pt x="414808" y="254364"/>
                      <a:pt x="426450" y="215206"/>
                    </a:cubicBezTo>
                    <a:cubicBezTo>
                      <a:pt x="438092" y="176048"/>
                      <a:pt x="416925" y="273414"/>
                      <a:pt x="410575" y="240606"/>
                    </a:cubicBezTo>
                    <a:cubicBezTo>
                      <a:pt x="404225" y="207798"/>
                      <a:pt x="391525" y="51164"/>
                      <a:pt x="388350" y="18356"/>
                    </a:cubicBezTo>
                    <a:cubicBezTo>
                      <a:pt x="385175" y="-14452"/>
                      <a:pt x="419571" y="46402"/>
                      <a:pt x="391525" y="43756"/>
                    </a:cubicBezTo>
                    <a:cubicBezTo>
                      <a:pt x="363479" y="41110"/>
                      <a:pt x="243887" y="8831"/>
                      <a:pt x="220075" y="2481"/>
                    </a:cubicBezTo>
                    <a:cubicBezTo>
                      <a:pt x="196263" y="-3869"/>
                      <a:pt x="284104" y="4598"/>
                      <a:pt x="248650" y="5656"/>
                    </a:cubicBezTo>
                    <a:cubicBezTo>
                      <a:pt x="213196" y="6714"/>
                      <a:pt x="-16992" y="-4927"/>
                      <a:pt x="1000" y="24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 423">
                <a:extLst>
                  <a:ext uri="{FF2B5EF4-FFF2-40B4-BE49-F238E27FC236}">
                    <a16:creationId xmlns:a16="http://schemas.microsoft.com/office/drawing/2014/main" id="{B07C62D3-A1B4-0C6F-E167-423AC7E8E232}"/>
                  </a:ext>
                </a:extLst>
              </p:cNvPr>
              <p:cNvSpPr/>
              <p:nvPr/>
            </p:nvSpPr>
            <p:spPr>
              <a:xfrm>
                <a:off x="4200216" y="766934"/>
                <a:ext cx="1293887" cy="730282"/>
              </a:xfrm>
              <a:custGeom>
                <a:avLst/>
                <a:gdLst>
                  <a:gd name="connsiteX0" fmla="*/ 1263959 w 1293887"/>
                  <a:gd name="connsiteY0" fmla="*/ 728491 h 730282"/>
                  <a:gd name="connsiteX1" fmla="*/ 1283009 w 1293887"/>
                  <a:gd name="connsiteY1" fmla="*/ 518941 h 730282"/>
                  <a:gd name="connsiteX2" fmla="*/ 1067109 w 1293887"/>
                  <a:gd name="connsiteY2" fmla="*/ 226841 h 730282"/>
                  <a:gd name="connsiteX3" fmla="*/ 1190934 w 1293887"/>
                  <a:gd name="connsiteY3" fmla="*/ 283991 h 730282"/>
                  <a:gd name="connsiteX4" fmla="*/ 752784 w 1293887"/>
                  <a:gd name="connsiteY4" fmla="*/ 33166 h 730282"/>
                  <a:gd name="connsiteX5" fmla="*/ 835334 w 1293887"/>
                  <a:gd name="connsiteY5" fmla="*/ 23641 h 730282"/>
                  <a:gd name="connsiteX6" fmla="*/ 3484 w 1293887"/>
                  <a:gd name="connsiteY6" fmla="*/ 122066 h 730282"/>
                  <a:gd name="connsiteX7" fmla="*/ 517834 w 1293887"/>
                  <a:gd name="connsiteY7" fmla="*/ 49041 h 730282"/>
                  <a:gd name="connsiteX8" fmla="*/ 759134 w 1293887"/>
                  <a:gd name="connsiteY8" fmla="*/ 14116 h 730282"/>
                  <a:gd name="connsiteX9" fmla="*/ 736909 w 1293887"/>
                  <a:gd name="connsiteY9" fmla="*/ 17291 h 730282"/>
                  <a:gd name="connsiteX10" fmla="*/ 1095684 w 1293887"/>
                  <a:gd name="connsiteY10" fmla="*/ 217316 h 730282"/>
                  <a:gd name="connsiteX11" fmla="*/ 1086159 w 1293887"/>
                  <a:gd name="connsiteY11" fmla="*/ 172866 h 730282"/>
                  <a:gd name="connsiteX12" fmla="*/ 1289359 w 1293887"/>
                  <a:gd name="connsiteY12" fmla="*/ 357016 h 730282"/>
                  <a:gd name="connsiteX13" fmla="*/ 1200459 w 1293887"/>
                  <a:gd name="connsiteY13" fmla="*/ 296691 h 730282"/>
                  <a:gd name="connsiteX14" fmla="*/ 1283009 w 1293887"/>
                  <a:gd name="connsiteY14" fmla="*/ 401466 h 730282"/>
                  <a:gd name="connsiteX15" fmla="*/ 1263959 w 1293887"/>
                  <a:gd name="connsiteY15" fmla="*/ 728491 h 730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93887" h="730282">
                    <a:moveTo>
                      <a:pt x="1263959" y="728491"/>
                    </a:moveTo>
                    <a:cubicBezTo>
                      <a:pt x="1263959" y="748070"/>
                      <a:pt x="1315817" y="602549"/>
                      <a:pt x="1283009" y="518941"/>
                    </a:cubicBezTo>
                    <a:cubicBezTo>
                      <a:pt x="1250201" y="435333"/>
                      <a:pt x="1082455" y="265999"/>
                      <a:pt x="1067109" y="226841"/>
                    </a:cubicBezTo>
                    <a:cubicBezTo>
                      <a:pt x="1051763" y="187683"/>
                      <a:pt x="1243321" y="316270"/>
                      <a:pt x="1190934" y="283991"/>
                    </a:cubicBezTo>
                    <a:cubicBezTo>
                      <a:pt x="1138547" y="251712"/>
                      <a:pt x="812051" y="76558"/>
                      <a:pt x="752784" y="33166"/>
                    </a:cubicBezTo>
                    <a:cubicBezTo>
                      <a:pt x="693517" y="-10226"/>
                      <a:pt x="835334" y="23641"/>
                      <a:pt x="835334" y="23641"/>
                    </a:cubicBezTo>
                    <a:lnTo>
                      <a:pt x="3484" y="122066"/>
                    </a:lnTo>
                    <a:cubicBezTo>
                      <a:pt x="-49433" y="126299"/>
                      <a:pt x="517834" y="49041"/>
                      <a:pt x="517834" y="49041"/>
                    </a:cubicBezTo>
                    <a:lnTo>
                      <a:pt x="759134" y="14116"/>
                    </a:lnTo>
                    <a:cubicBezTo>
                      <a:pt x="795647" y="8824"/>
                      <a:pt x="680817" y="-16576"/>
                      <a:pt x="736909" y="17291"/>
                    </a:cubicBezTo>
                    <a:cubicBezTo>
                      <a:pt x="793001" y="51158"/>
                      <a:pt x="1037476" y="191387"/>
                      <a:pt x="1095684" y="217316"/>
                    </a:cubicBezTo>
                    <a:cubicBezTo>
                      <a:pt x="1153892" y="243245"/>
                      <a:pt x="1053880" y="149583"/>
                      <a:pt x="1086159" y="172866"/>
                    </a:cubicBezTo>
                    <a:cubicBezTo>
                      <a:pt x="1118438" y="196149"/>
                      <a:pt x="1270309" y="336379"/>
                      <a:pt x="1289359" y="357016"/>
                    </a:cubicBezTo>
                    <a:cubicBezTo>
                      <a:pt x="1308409" y="377653"/>
                      <a:pt x="1201517" y="289283"/>
                      <a:pt x="1200459" y="296691"/>
                    </a:cubicBezTo>
                    <a:cubicBezTo>
                      <a:pt x="1199401" y="304099"/>
                      <a:pt x="1267134" y="333204"/>
                      <a:pt x="1283009" y="401466"/>
                    </a:cubicBezTo>
                    <a:cubicBezTo>
                      <a:pt x="1298884" y="469728"/>
                      <a:pt x="1263959" y="708912"/>
                      <a:pt x="1263959" y="7284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 424">
                <a:extLst>
                  <a:ext uri="{FF2B5EF4-FFF2-40B4-BE49-F238E27FC236}">
                    <a16:creationId xmlns:a16="http://schemas.microsoft.com/office/drawing/2014/main" id="{78111231-D396-E4C2-9F84-E039AC804A50}"/>
                  </a:ext>
                </a:extLst>
              </p:cNvPr>
              <p:cNvSpPr/>
              <p:nvPr/>
            </p:nvSpPr>
            <p:spPr>
              <a:xfrm>
                <a:off x="3997020" y="791370"/>
                <a:ext cx="597234" cy="1229595"/>
              </a:xfrm>
              <a:custGeom>
                <a:avLst/>
                <a:gdLst>
                  <a:gd name="connsiteX0" fmla="*/ 552755 w 597234"/>
                  <a:gd name="connsiteY0" fmla="*/ 110330 h 1229595"/>
                  <a:gd name="connsiteX1" fmla="*/ 171755 w 597234"/>
                  <a:gd name="connsiteY1" fmla="*/ 402430 h 1229595"/>
                  <a:gd name="connsiteX2" fmla="*/ 200330 w 597234"/>
                  <a:gd name="connsiteY2" fmla="*/ 364330 h 1229595"/>
                  <a:gd name="connsiteX3" fmla="*/ 124130 w 597234"/>
                  <a:gd name="connsiteY3" fmla="*/ 764380 h 1229595"/>
                  <a:gd name="connsiteX4" fmla="*/ 127305 w 597234"/>
                  <a:gd name="connsiteY4" fmla="*/ 611980 h 1229595"/>
                  <a:gd name="connsiteX5" fmla="*/ 101905 w 597234"/>
                  <a:gd name="connsiteY5" fmla="*/ 1218405 h 1229595"/>
                  <a:gd name="connsiteX6" fmla="*/ 95555 w 597234"/>
                  <a:gd name="connsiteY6" fmla="*/ 980280 h 1229595"/>
                  <a:gd name="connsiteX7" fmla="*/ 28880 w 597234"/>
                  <a:gd name="connsiteY7" fmla="*/ 662780 h 1229595"/>
                  <a:gd name="connsiteX8" fmla="*/ 41580 w 597234"/>
                  <a:gd name="connsiteY8" fmla="*/ 815180 h 1229595"/>
                  <a:gd name="connsiteX9" fmla="*/ 54280 w 597234"/>
                  <a:gd name="connsiteY9" fmla="*/ 256380 h 1229595"/>
                  <a:gd name="connsiteX10" fmla="*/ 16180 w 597234"/>
                  <a:gd name="connsiteY10" fmla="*/ 348455 h 1229595"/>
                  <a:gd name="connsiteX11" fmla="*/ 359080 w 597234"/>
                  <a:gd name="connsiteY11" fmla="*/ 40480 h 1229595"/>
                  <a:gd name="connsiteX12" fmla="*/ 305105 w 597234"/>
                  <a:gd name="connsiteY12" fmla="*/ 75405 h 1229595"/>
                  <a:gd name="connsiteX13" fmla="*/ 597205 w 597234"/>
                  <a:gd name="connsiteY13" fmla="*/ 2380 h 1229595"/>
                  <a:gd name="connsiteX14" fmla="*/ 286055 w 597234"/>
                  <a:gd name="connsiteY14" fmla="*/ 180180 h 1229595"/>
                  <a:gd name="connsiteX15" fmla="*/ 552755 w 597234"/>
                  <a:gd name="connsiteY15" fmla="*/ 110330 h 122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7234" h="1229595">
                    <a:moveTo>
                      <a:pt x="552755" y="110330"/>
                    </a:moveTo>
                    <a:cubicBezTo>
                      <a:pt x="533705" y="147372"/>
                      <a:pt x="230492" y="360097"/>
                      <a:pt x="171755" y="402430"/>
                    </a:cubicBezTo>
                    <a:cubicBezTo>
                      <a:pt x="113018" y="444763"/>
                      <a:pt x="208267" y="304005"/>
                      <a:pt x="200330" y="364330"/>
                    </a:cubicBezTo>
                    <a:cubicBezTo>
                      <a:pt x="192393" y="424655"/>
                      <a:pt x="136301" y="723105"/>
                      <a:pt x="124130" y="764380"/>
                    </a:cubicBezTo>
                    <a:cubicBezTo>
                      <a:pt x="111959" y="805655"/>
                      <a:pt x="131009" y="536309"/>
                      <a:pt x="127305" y="611980"/>
                    </a:cubicBezTo>
                    <a:cubicBezTo>
                      <a:pt x="123601" y="687651"/>
                      <a:pt x="107197" y="1157022"/>
                      <a:pt x="101905" y="1218405"/>
                    </a:cubicBezTo>
                    <a:cubicBezTo>
                      <a:pt x="96613" y="1279788"/>
                      <a:pt x="107726" y="1072884"/>
                      <a:pt x="95555" y="980280"/>
                    </a:cubicBezTo>
                    <a:cubicBezTo>
                      <a:pt x="83384" y="887676"/>
                      <a:pt x="37876" y="690297"/>
                      <a:pt x="28880" y="662780"/>
                    </a:cubicBezTo>
                    <a:cubicBezTo>
                      <a:pt x="19884" y="635263"/>
                      <a:pt x="37347" y="882913"/>
                      <a:pt x="41580" y="815180"/>
                    </a:cubicBezTo>
                    <a:cubicBezTo>
                      <a:pt x="45813" y="747447"/>
                      <a:pt x="58513" y="334167"/>
                      <a:pt x="54280" y="256380"/>
                    </a:cubicBezTo>
                    <a:cubicBezTo>
                      <a:pt x="50047" y="178593"/>
                      <a:pt x="-34620" y="384438"/>
                      <a:pt x="16180" y="348455"/>
                    </a:cubicBezTo>
                    <a:cubicBezTo>
                      <a:pt x="66980" y="312472"/>
                      <a:pt x="310926" y="85988"/>
                      <a:pt x="359080" y="40480"/>
                    </a:cubicBezTo>
                    <a:cubicBezTo>
                      <a:pt x="407234" y="-5028"/>
                      <a:pt x="265418" y="81755"/>
                      <a:pt x="305105" y="75405"/>
                    </a:cubicBezTo>
                    <a:cubicBezTo>
                      <a:pt x="344792" y="69055"/>
                      <a:pt x="600380" y="-15083"/>
                      <a:pt x="597205" y="2380"/>
                    </a:cubicBezTo>
                    <a:cubicBezTo>
                      <a:pt x="594030" y="19842"/>
                      <a:pt x="299284" y="161130"/>
                      <a:pt x="286055" y="180180"/>
                    </a:cubicBezTo>
                    <a:cubicBezTo>
                      <a:pt x="272826" y="199230"/>
                      <a:pt x="571805" y="73288"/>
                      <a:pt x="552755" y="1103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 425">
                <a:extLst>
                  <a:ext uri="{FF2B5EF4-FFF2-40B4-BE49-F238E27FC236}">
                    <a16:creationId xmlns:a16="http://schemas.microsoft.com/office/drawing/2014/main" id="{5B1D1495-5062-C766-7D69-3274EB70E716}"/>
                  </a:ext>
                </a:extLst>
              </p:cNvPr>
              <p:cNvSpPr/>
              <p:nvPr/>
            </p:nvSpPr>
            <p:spPr>
              <a:xfrm>
                <a:off x="3824063" y="1193798"/>
                <a:ext cx="451261" cy="1286205"/>
              </a:xfrm>
              <a:custGeom>
                <a:avLst/>
                <a:gdLst>
                  <a:gd name="connsiteX0" fmla="*/ 227237 w 451261"/>
                  <a:gd name="connsiteY0" fmla="*/ 6352 h 1286205"/>
                  <a:gd name="connsiteX1" fmla="*/ 106587 w 451261"/>
                  <a:gd name="connsiteY1" fmla="*/ 247652 h 1286205"/>
                  <a:gd name="connsiteX2" fmla="*/ 1812 w 451261"/>
                  <a:gd name="connsiteY2" fmla="*/ 488952 h 1286205"/>
                  <a:gd name="connsiteX3" fmla="*/ 39912 w 451261"/>
                  <a:gd name="connsiteY3" fmla="*/ 358777 h 1286205"/>
                  <a:gd name="connsiteX4" fmla="*/ 36737 w 451261"/>
                  <a:gd name="connsiteY4" fmla="*/ 517527 h 1286205"/>
                  <a:gd name="connsiteX5" fmla="*/ 163737 w 451261"/>
                  <a:gd name="connsiteY5" fmla="*/ 987427 h 1286205"/>
                  <a:gd name="connsiteX6" fmla="*/ 103412 w 451261"/>
                  <a:gd name="connsiteY6" fmla="*/ 704852 h 1286205"/>
                  <a:gd name="connsiteX7" fmla="*/ 297087 w 451261"/>
                  <a:gd name="connsiteY7" fmla="*/ 1181102 h 1286205"/>
                  <a:gd name="connsiteX8" fmla="*/ 265337 w 451261"/>
                  <a:gd name="connsiteY8" fmla="*/ 879477 h 1286205"/>
                  <a:gd name="connsiteX9" fmla="*/ 449487 w 451261"/>
                  <a:gd name="connsiteY9" fmla="*/ 1285877 h 1286205"/>
                  <a:gd name="connsiteX10" fmla="*/ 354237 w 451261"/>
                  <a:gd name="connsiteY10" fmla="*/ 933452 h 1286205"/>
                  <a:gd name="connsiteX11" fmla="*/ 281212 w 451261"/>
                  <a:gd name="connsiteY11" fmla="*/ 180977 h 1286205"/>
                  <a:gd name="connsiteX12" fmla="*/ 258987 w 451261"/>
                  <a:gd name="connsiteY12" fmla="*/ 517527 h 1286205"/>
                  <a:gd name="connsiteX13" fmla="*/ 227237 w 451261"/>
                  <a:gd name="connsiteY13" fmla="*/ 6352 h 128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1261" h="1286205">
                    <a:moveTo>
                      <a:pt x="227237" y="6352"/>
                    </a:moveTo>
                    <a:cubicBezTo>
                      <a:pt x="201837" y="-38627"/>
                      <a:pt x="144158" y="167219"/>
                      <a:pt x="106587" y="247652"/>
                    </a:cubicBezTo>
                    <a:cubicBezTo>
                      <a:pt x="69016" y="328085"/>
                      <a:pt x="12924" y="470431"/>
                      <a:pt x="1812" y="488952"/>
                    </a:cubicBezTo>
                    <a:cubicBezTo>
                      <a:pt x="-9301" y="507473"/>
                      <a:pt x="34091" y="354015"/>
                      <a:pt x="39912" y="358777"/>
                    </a:cubicBezTo>
                    <a:cubicBezTo>
                      <a:pt x="45733" y="363539"/>
                      <a:pt x="16100" y="412752"/>
                      <a:pt x="36737" y="517527"/>
                    </a:cubicBezTo>
                    <a:cubicBezTo>
                      <a:pt x="57374" y="622302"/>
                      <a:pt x="152625" y="956206"/>
                      <a:pt x="163737" y="987427"/>
                    </a:cubicBezTo>
                    <a:cubicBezTo>
                      <a:pt x="174849" y="1018648"/>
                      <a:pt x="81187" y="672573"/>
                      <a:pt x="103412" y="704852"/>
                    </a:cubicBezTo>
                    <a:cubicBezTo>
                      <a:pt x="125637" y="737131"/>
                      <a:pt x="270100" y="1151998"/>
                      <a:pt x="297087" y="1181102"/>
                    </a:cubicBezTo>
                    <a:cubicBezTo>
                      <a:pt x="324075" y="1210206"/>
                      <a:pt x="239937" y="862014"/>
                      <a:pt x="265337" y="879477"/>
                    </a:cubicBezTo>
                    <a:cubicBezTo>
                      <a:pt x="290737" y="896940"/>
                      <a:pt x="434670" y="1276881"/>
                      <a:pt x="449487" y="1285877"/>
                    </a:cubicBezTo>
                    <a:cubicBezTo>
                      <a:pt x="464304" y="1294873"/>
                      <a:pt x="382283" y="1117602"/>
                      <a:pt x="354237" y="933452"/>
                    </a:cubicBezTo>
                    <a:cubicBezTo>
                      <a:pt x="326191" y="749302"/>
                      <a:pt x="297087" y="250298"/>
                      <a:pt x="281212" y="180977"/>
                    </a:cubicBezTo>
                    <a:cubicBezTo>
                      <a:pt x="265337" y="111656"/>
                      <a:pt x="266395" y="540810"/>
                      <a:pt x="258987" y="517527"/>
                    </a:cubicBezTo>
                    <a:cubicBezTo>
                      <a:pt x="251579" y="494244"/>
                      <a:pt x="252637" y="51331"/>
                      <a:pt x="227237" y="63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 426">
                <a:extLst>
                  <a:ext uri="{FF2B5EF4-FFF2-40B4-BE49-F238E27FC236}">
                    <a16:creationId xmlns:a16="http://schemas.microsoft.com/office/drawing/2014/main" id="{10D4DC2D-0AB9-09DC-E239-E7C3A0F15D9B}"/>
                  </a:ext>
                </a:extLst>
              </p:cNvPr>
              <p:cNvSpPr/>
              <p:nvPr/>
            </p:nvSpPr>
            <p:spPr>
              <a:xfrm>
                <a:off x="3914768" y="1936579"/>
                <a:ext cx="325622" cy="1062202"/>
              </a:xfrm>
              <a:custGeom>
                <a:avLst/>
                <a:gdLst>
                  <a:gd name="connsiteX0" fmla="*/ 247657 w 325622"/>
                  <a:gd name="connsiteY0" fmla="*/ 165271 h 1062202"/>
                  <a:gd name="connsiteX1" fmla="*/ 222257 w 325622"/>
                  <a:gd name="connsiteY1" fmla="*/ 451021 h 1062202"/>
                  <a:gd name="connsiteX2" fmla="*/ 295282 w 325622"/>
                  <a:gd name="connsiteY2" fmla="*/ 955846 h 1062202"/>
                  <a:gd name="connsiteX3" fmla="*/ 244482 w 325622"/>
                  <a:gd name="connsiteY3" fmla="*/ 736771 h 1062202"/>
                  <a:gd name="connsiteX4" fmla="*/ 320682 w 325622"/>
                  <a:gd name="connsiteY4" fmla="*/ 1047921 h 1062202"/>
                  <a:gd name="connsiteX5" fmla="*/ 298457 w 325622"/>
                  <a:gd name="connsiteY5" fmla="*/ 1003471 h 1062202"/>
                  <a:gd name="connsiteX6" fmla="*/ 139707 w 325622"/>
                  <a:gd name="connsiteY6" fmla="*/ 946321 h 1062202"/>
                  <a:gd name="connsiteX7" fmla="*/ 158757 w 325622"/>
                  <a:gd name="connsiteY7" fmla="*/ 939971 h 1062202"/>
                  <a:gd name="connsiteX8" fmla="*/ 92082 w 325622"/>
                  <a:gd name="connsiteY8" fmla="*/ 717721 h 1062202"/>
                  <a:gd name="connsiteX9" fmla="*/ 120657 w 325622"/>
                  <a:gd name="connsiteY9" fmla="*/ 803446 h 1062202"/>
                  <a:gd name="connsiteX10" fmla="*/ 174632 w 325622"/>
                  <a:gd name="connsiteY10" fmla="*/ 806621 h 1062202"/>
                  <a:gd name="connsiteX11" fmla="*/ 180982 w 325622"/>
                  <a:gd name="connsiteY11" fmla="*/ 781221 h 1062202"/>
                  <a:gd name="connsiteX12" fmla="*/ 142882 w 325622"/>
                  <a:gd name="connsiteY12" fmla="*/ 517696 h 1062202"/>
                  <a:gd name="connsiteX13" fmla="*/ 7 w 325622"/>
                  <a:gd name="connsiteY13" fmla="*/ 9696 h 1062202"/>
                  <a:gd name="connsiteX14" fmla="*/ 136532 w 325622"/>
                  <a:gd name="connsiteY14" fmla="*/ 184321 h 1062202"/>
                  <a:gd name="connsiteX15" fmla="*/ 152407 w 325622"/>
                  <a:gd name="connsiteY15" fmla="*/ 190671 h 1062202"/>
                  <a:gd name="connsiteX16" fmla="*/ 171457 w 325622"/>
                  <a:gd name="connsiteY16" fmla="*/ 228771 h 1062202"/>
                  <a:gd name="connsiteX17" fmla="*/ 247657 w 325622"/>
                  <a:gd name="connsiteY17" fmla="*/ 165271 h 106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5622" h="1062202">
                    <a:moveTo>
                      <a:pt x="247657" y="165271"/>
                    </a:moveTo>
                    <a:cubicBezTo>
                      <a:pt x="256124" y="202313"/>
                      <a:pt x="214319" y="319259"/>
                      <a:pt x="222257" y="451021"/>
                    </a:cubicBezTo>
                    <a:cubicBezTo>
                      <a:pt x="230194" y="582784"/>
                      <a:pt x="291578" y="908221"/>
                      <a:pt x="295282" y="955846"/>
                    </a:cubicBezTo>
                    <a:cubicBezTo>
                      <a:pt x="298986" y="1003471"/>
                      <a:pt x="240249" y="721425"/>
                      <a:pt x="244482" y="736771"/>
                    </a:cubicBezTo>
                    <a:cubicBezTo>
                      <a:pt x="248715" y="752117"/>
                      <a:pt x="311686" y="1003471"/>
                      <a:pt x="320682" y="1047921"/>
                    </a:cubicBezTo>
                    <a:cubicBezTo>
                      <a:pt x="329678" y="1092371"/>
                      <a:pt x="328619" y="1020404"/>
                      <a:pt x="298457" y="1003471"/>
                    </a:cubicBezTo>
                    <a:cubicBezTo>
                      <a:pt x="268295" y="986538"/>
                      <a:pt x="162990" y="956904"/>
                      <a:pt x="139707" y="946321"/>
                    </a:cubicBezTo>
                    <a:cubicBezTo>
                      <a:pt x="116424" y="935738"/>
                      <a:pt x="166694" y="978071"/>
                      <a:pt x="158757" y="939971"/>
                    </a:cubicBezTo>
                    <a:cubicBezTo>
                      <a:pt x="150820" y="901871"/>
                      <a:pt x="98432" y="740475"/>
                      <a:pt x="92082" y="717721"/>
                    </a:cubicBezTo>
                    <a:cubicBezTo>
                      <a:pt x="85732" y="694967"/>
                      <a:pt x="106899" y="788629"/>
                      <a:pt x="120657" y="803446"/>
                    </a:cubicBezTo>
                    <a:cubicBezTo>
                      <a:pt x="134415" y="818263"/>
                      <a:pt x="164578" y="810325"/>
                      <a:pt x="174632" y="806621"/>
                    </a:cubicBezTo>
                    <a:cubicBezTo>
                      <a:pt x="184686" y="802917"/>
                      <a:pt x="186274" y="829375"/>
                      <a:pt x="180982" y="781221"/>
                    </a:cubicBezTo>
                    <a:cubicBezTo>
                      <a:pt x="175690" y="733067"/>
                      <a:pt x="173044" y="646283"/>
                      <a:pt x="142882" y="517696"/>
                    </a:cubicBezTo>
                    <a:cubicBezTo>
                      <a:pt x="112720" y="389109"/>
                      <a:pt x="1065" y="65258"/>
                      <a:pt x="7" y="9696"/>
                    </a:cubicBezTo>
                    <a:cubicBezTo>
                      <a:pt x="-1051" y="-45866"/>
                      <a:pt x="111132" y="154158"/>
                      <a:pt x="136532" y="184321"/>
                    </a:cubicBezTo>
                    <a:cubicBezTo>
                      <a:pt x="161932" y="214484"/>
                      <a:pt x="146586" y="183263"/>
                      <a:pt x="152407" y="190671"/>
                    </a:cubicBezTo>
                    <a:cubicBezTo>
                      <a:pt x="158228" y="198079"/>
                      <a:pt x="159286" y="231946"/>
                      <a:pt x="171457" y="228771"/>
                    </a:cubicBezTo>
                    <a:cubicBezTo>
                      <a:pt x="183628" y="225596"/>
                      <a:pt x="239190" y="128229"/>
                      <a:pt x="247657" y="1652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 427">
                <a:extLst>
                  <a:ext uri="{FF2B5EF4-FFF2-40B4-BE49-F238E27FC236}">
                    <a16:creationId xmlns:a16="http://schemas.microsoft.com/office/drawing/2014/main" id="{57C8B4D1-B942-D6C6-C2A4-A7394315C6F2}"/>
                  </a:ext>
                </a:extLst>
              </p:cNvPr>
              <p:cNvSpPr/>
              <p:nvPr/>
            </p:nvSpPr>
            <p:spPr>
              <a:xfrm>
                <a:off x="4162362" y="2158068"/>
                <a:ext cx="212932" cy="1147274"/>
              </a:xfrm>
              <a:custGeom>
                <a:avLst/>
                <a:gdLst>
                  <a:gd name="connsiteX0" fmla="*/ 12763 w 212932"/>
                  <a:gd name="connsiteY0" fmla="*/ 932 h 1147274"/>
                  <a:gd name="connsiteX1" fmla="*/ 104838 w 212932"/>
                  <a:gd name="connsiteY1" fmla="*/ 610532 h 1147274"/>
                  <a:gd name="connsiteX2" fmla="*/ 98488 w 212932"/>
                  <a:gd name="connsiteY2" fmla="*/ 550207 h 1147274"/>
                  <a:gd name="connsiteX3" fmla="*/ 161988 w 212932"/>
                  <a:gd name="connsiteY3" fmla="*/ 997882 h 1147274"/>
                  <a:gd name="connsiteX4" fmla="*/ 212788 w 212932"/>
                  <a:gd name="connsiteY4" fmla="*/ 1147107 h 1147274"/>
                  <a:gd name="connsiteX5" fmla="*/ 146113 w 212932"/>
                  <a:gd name="connsiteY5" fmla="*/ 1020107 h 1147274"/>
                  <a:gd name="connsiteX6" fmla="*/ 63 w 212932"/>
                  <a:gd name="connsiteY6" fmla="*/ 712132 h 1147274"/>
                  <a:gd name="connsiteX7" fmla="*/ 127063 w 212932"/>
                  <a:gd name="connsiteY7" fmla="*/ 947082 h 1147274"/>
                  <a:gd name="connsiteX8" fmla="*/ 76263 w 212932"/>
                  <a:gd name="connsiteY8" fmla="*/ 797857 h 1147274"/>
                  <a:gd name="connsiteX9" fmla="*/ 104838 w 212932"/>
                  <a:gd name="connsiteY9" fmla="*/ 874057 h 1147274"/>
                  <a:gd name="connsiteX10" fmla="*/ 104838 w 212932"/>
                  <a:gd name="connsiteY10" fmla="*/ 769282 h 1147274"/>
                  <a:gd name="connsiteX11" fmla="*/ 12763 w 212932"/>
                  <a:gd name="connsiteY11" fmla="*/ 932 h 114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932" h="1147274">
                    <a:moveTo>
                      <a:pt x="12763" y="932"/>
                    </a:moveTo>
                    <a:cubicBezTo>
                      <a:pt x="12763" y="-25526"/>
                      <a:pt x="90551" y="518986"/>
                      <a:pt x="104838" y="610532"/>
                    </a:cubicBezTo>
                    <a:cubicBezTo>
                      <a:pt x="119125" y="702078"/>
                      <a:pt x="88963" y="485649"/>
                      <a:pt x="98488" y="550207"/>
                    </a:cubicBezTo>
                    <a:cubicBezTo>
                      <a:pt x="108013" y="614765"/>
                      <a:pt x="142938" y="898399"/>
                      <a:pt x="161988" y="997882"/>
                    </a:cubicBezTo>
                    <a:cubicBezTo>
                      <a:pt x="181038" y="1097365"/>
                      <a:pt x="215434" y="1143403"/>
                      <a:pt x="212788" y="1147107"/>
                    </a:cubicBezTo>
                    <a:cubicBezTo>
                      <a:pt x="210142" y="1150811"/>
                      <a:pt x="181567" y="1092603"/>
                      <a:pt x="146113" y="1020107"/>
                    </a:cubicBezTo>
                    <a:cubicBezTo>
                      <a:pt x="110659" y="947611"/>
                      <a:pt x="3238" y="724303"/>
                      <a:pt x="63" y="712132"/>
                    </a:cubicBezTo>
                    <a:cubicBezTo>
                      <a:pt x="-3112" y="699961"/>
                      <a:pt x="114363" y="932795"/>
                      <a:pt x="127063" y="947082"/>
                    </a:cubicBezTo>
                    <a:cubicBezTo>
                      <a:pt x="139763" y="961370"/>
                      <a:pt x="79967" y="810028"/>
                      <a:pt x="76263" y="797857"/>
                    </a:cubicBezTo>
                    <a:cubicBezTo>
                      <a:pt x="72559" y="785686"/>
                      <a:pt x="100076" y="878819"/>
                      <a:pt x="104838" y="874057"/>
                    </a:cubicBezTo>
                    <a:cubicBezTo>
                      <a:pt x="109600" y="869295"/>
                      <a:pt x="118596" y="910569"/>
                      <a:pt x="104838" y="769282"/>
                    </a:cubicBezTo>
                    <a:cubicBezTo>
                      <a:pt x="91080" y="627995"/>
                      <a:pt x="12763" y="27390"/>
                      <a:pt x="12763" y="9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 428">
                <a:extLst>
                  <a:ext uri="{FF2B5EF4-FFF2-40B4-BE49-F238E27FC236}">
                    <a16:creationId xmlns:a16="http://schemas.microsoft.com/office/drawing/2014/main" id="{8DF75EE6-5FFA-02F7-EA3D-8E90FA3000F8}"/>
                  </a:ext>
                </a:extLst>
              </p:cNvPr>
              <p:cNvSpPr/>
              <p:nvPr/>
            </p:nvSpPr>
            <p:spPr>
              <a:xfrm>
                <a:off x="4086006" y="2008011"/>
                <a:ext cx="287416" cy="1194314"/>
              </a:xfrm>
              <a:custGeom>
                <a:avLst/>
                <a:gdLst>
                  <a:gd name="connsiteX0" fmla="*/ 51019 w 287416"/>
                  <a:gd name="connsiteY0" fmla="*/ 1764 h 1194314"/>
                  <a:gd name="connsiteX1" fmla="*/ 197069 w 287416"/>
                  <a:gd name="connsiteY1" fmla="*/ 906639 h 1194314"/>
                  <a:gd name="connsiteX2" fmla="*/ 187544 w 287416"/>
                  <a:gd name="connsiteY2" fmla="*/ 741539 h 1194314"/>
                  <a:gd name="connsiteX3" fmla="*/ 285969 w 287416"/>
                  <a:gd name="connsiteY3" fmla="*/ 1189214 h 1194314"/>
                  <a:gd name="connsiteX4" fmla="*/ 247869 w 287416"/>
                  <a:gd name="connsiteY4" fmla="*/ 992364 h 1194314"/>
                  <a:gd name="connsiteX5" fmla="*/ 270094 w 287416"/>
                  <a:gd name="connsiteY5" fmla="*/ 1128889 h 1194314"/>
                  <a:gd name="connsiteX6" fmla="*/ 12919 w 287416"/>
                  <a:gd name="connsiteY6" fmla="*/ 620889 h 1194314"/>
                  <a:gd name="connsiteX7" fmla="*/ 35144 w 287416"/>
                  <a:gd name="connsiteY7" fmla="*/ 674864 h 1194314"/>
                  <a:gd name="connsiteX8" fmla="*/ 51019 w 287416"/>
                  <a:gd name="connsiteY8" fmla="*/ 1764 h 119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416" h="1194314">
                    <a:moveTo>
                      <a:pt x="51019" y="1764"/>
                    </a:moveTo>
                    <a:cubicBezTo>
                      <a:pt x="78006" y="40393"/>
                      <a:pt x="174315" y="783343"/>
                      <a:pt x="197069" y="906639"/>
                    </a:cubicBezTo>
                    <a:cubicBezTo>
                      <a:pt x="219823" y="1029935"/>
                      <a:pt x="172727" y="694443"/>
                      <a:pt x="187544" y="741539"/>
                    </a:cubicBezTo>
                    <a:cubicBezTo>
                      <a:pt x="202361" y="788635"/>
                      <a:pt x="275915" y="1147410"/>
                      <a:pt x="285969" y="1189214"/>
                    </a:cubicBezTo>
                    <a:cubicBezTo>
                      <a:pt x="296023" y="1231018"/>
                      <a:pt x="250515" y="1002418"/>
                      <a:pt x="247869" y="992364"/>
                    </a:cubicBezTo>
                    <a:cubicBezTo>
                      <a:pt x="245223" y="982310"/>
                      <a:pt x="309252" y="1190802"/>
                      <a:pt x="270094" y="1128889"/>
                    </a:cubicBezTo>
                    <a:cubicBezTo>
                      <a:pt x="230936" y="1066976"/>
                      <a:pt x="52077" y="696560"/>
                      <a:pt x="12919" y="620889"/>
                    </a:cubicBezTo>
                    <a:cubicBezTo>
                      <a:pt x="-26239" y="545218"/>
                      <a:pt x="36202" y="779110"/>
                      <a:pt x="35144" y="674864"/>
                    </a:cubicBezTo>
                    <a:cubicBezTo>
                      <a:pt x="34086" y="570618"/>
                      <a:pt x="24032" y="-36865"/>
                      <a:pt x="51019" y="17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 429">
                <a:extLst>
                  <a:ext uri="{FF2B5EF4-FFF2-40B4-BE49-F238E27FC236}">
                    <a16:creationId xmlns:a16="http://schemas.microsoft.com/office/drawing/2014/main" id="{06A8DE12-978E-F52A-3FE6-10EE432E2834}"/>
                  </a:ext>
                </a:extLst>
              </p:cNvPr>
              <p:cNvSpPr/>
              <p:nvPr/>
            </p:nvSpPr>
            <p:spPr>
              <a:xfrm>
                <a:off x="4117504" y="1173308"/>
                <a:ext cx="1027698" cy="401463"/>
              </a:xfrm>
              <a:custGeom>
                <a:avLst/>
                <a:gdLst>
                  <a:gd name="connsiteX0" fmla="*/ 471 w 1027698"/>
                  <a:gd name="connsiteY0" fmla="*/ 106217 h 401463"/>
                  <a:gd name="connsiteX1" fmla="*/ 495771 w 1027698"/>
                  <a:gd name="connsiteY1" fmla="*/ 36367 h 401463"/>
                  <a:gd name="connsiteX2" fmla="*/ 721196 w 1027698"/>
                  <a:gd name="connsiteY2" fmla="*/ 96692 h 401463"/>
                  <a:gd name="connsiteX3" fmla="*/ 508471 w 1027698"/>
                  <a:gd name="connsiteY3" fmla="*/ 64942 h 401463"/>
                  <a:gd name="connsiteX4" fmla="*/ 756121 w 1027698"/>
                  <a:gd name="connsiteY4" fmla="*/ 128442 h 401463"/>
                  <a:gd name="connsiteX5" fmla="*/ 1022821 w 1027698"/>
                  <a:gd name="connsiteY5" fmla="*/ 398317 h 401463"/>
                  <a:gd name="connsiteX6" fmla="*/ 902171 w 1027698"/>
                  <a:gd name="connsiteY6" fmla="*/ 258617 h 401463"/>
                  <a:gd name="connsiteX7" fmla="*/ 578321 w 1027698"/>
                  <a:gd name="connsiteY7" fmla="*/ 1442 h 401463"/>
                  <a:gd name="connsiteX8" fmla="*/ 737071 w 1027698"/>
                  <a:gd name="connsiteY8" fmla="*/ 150667 h 401463"/>
                  <a:gd name="connsiteX9" fmla="*/ 384646 w 1027698"/>
                  <a:gd name="connsiteY9" fmla="*/ 68117 h 401463"/>
                  <a:gd name="connsiteX10" fmla="*/ 587846 w 1027698"/>
                  <a:gd name="connsiteY10" fmla="*/ 99867 h 401463"/>
                  <a:gd name="connsiteX11" fmla="*/ 514821 w 1027698"/>
                  <a:gd name="connsiteY11" fmla="*/ 87167 h 401463"/>
                  <a:gd name="connsiteX12" fmla="*/ 406871 w 1027698"/>
                  <a:gd name="connsiteY12" fmla="*/ 42717 h 401463"/>
                  <a:gd name="connsiteX13" fmla="*/ 471 w 1027698"/>
                  <a:gd name="connsiteY13" fmla="*/ 106217 h 40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27698" h="401463">
                    <a:moveTo>
                      <a:pt x="471" y="106217"/>
                    </a:moveTo>
                    <a:cubicBezTo>
                      <a:pt x="15288" y="105159"/>
                      <a:pt x="375650" y="37954"/>
                      <a:pt x="495771" y="36367"/>
                    </a:cubicBezTo>
                    <a:cubicBezTo>
                      <a:pt x="615892" y="34780"/>
                      <a:pt x="719079" y="91930"/>
                      <a:pt x="721196" y="96692"/>
                    </a:cubicBezTo>
                    <a:cubicBezTo>
                      <a:pt x="723313" y="101454"/>
                      <a:pt x="502650" y="59650"/>
                      <a:pt x="508471" y="64942"/>
                    </a:cubicBezTo>
                    <a:cubicBezTo>
                      <a:pt x="514292" y="70234"/>
                      <a:pt x="670396" y="72879"/>
                      <a:pt x="756121" y="128442"/>
                    </a:cubicBezTo>
                    <a:cubicBezTo>
                      <a:pt x="841846" y="184005"/>
                      <a:pt x="998480" y="376621"/>
                      <a:pt x="1022821" y="398317"/>
                    </a:cubicBezTo>
                    <a:cubicBezTo>
                      <a:pt x="1047162" y="420013"/>
                      <a:pt x="976254" y="324763"/>
                      <a:pt x="902171" y="258617"/>
                    </a:cubicBezTo>
                    <a:cubicBezTo>
                      <a:pt x="828088" y="192471"/>
                      <a:pt x="605838" y="19434"/>
                      <a:pt x="578321" y="1442"/>
                    </a:cubicBezTo>
                    <a:cubicBezTo>
                      <a:pt x="550804" y="-16550"/>
                      <a:pt x="769350" y="139555"/>
                      <a:pt x="737071" y="150667"/>
                    </a:cubicBezTo>
                    <a:cubicBezTo>
                      <a:pt x="704792" y="161780"/>
                      <a:pt x="409517" y="76584"/>
                      <a:pt x="384646" y="68117"/>
                    </a:cubicBezTo>
                    <a:cubicBezTo>
                      <a:pt x="359775" y="59650"/>
                      <a:pt x="566150" y="96692"/>
                      <a:pt x="587846" y="99867"/>
                    </a:cubicBezTo>
                    <a:cubicBezTo>
                      <a:pt x="609542" y="103042"/>
                      <a:pt x="544983" y="96692"/>
                      <a:pt x="514821" y="87167"/>
                    </a:cubicBezTo>
                    <a:cubicBezTo>
                      <a:pt x="484659" y="77642"/>
                      <a:pt x="489421" y="40600"/>
                      <a:pt x="406871" y="42717"/>
                    </a:cubicBezTo>
                    <a:cubicBezTo>
                      <a:pt x="324321" y="44834"/>
                      <a:pt x="-14346" y="107275"/>
                      <a:pt x="471" y="1062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 430">
                <a:extLst>
                  <a:ext uri="{FF2B5EF4-FFF2-40B4-BE49-F238E27FC236}">
                    <a16:creationId xmlns:a16="http://schemas.microsoft.com/office/drawing/2014/main" id="{E700CD7C-3C9A-D03D-94B2-B30DED2AE9BD}"/>
                  </a:ext>
                </a:extLst>
              </p:cNvPr>
              <p:cNvSpPr/>
              <p:nvPr/>
            </p:nvSpPr>
            <p:spPr>
              <a:xfrm>
                <a:off x="4381372" y="845324"/>
                <a:ext cx="974391" cy="675510"/>
              </a:xfrm>
              <a:custGeom>
                <a:avLst/>
                <a:gdLst>
                  <a:gd name="connsiteX0" fmla="*/ 968503 w 974391"/>
                  <a:gd name="connsiteY0" fmla="*/ 675501 h 675510"/>
                  <a:gd name="connsiteX1" fmla="*/ 870078 w 974391"/>
                  <a:gd name="connsiteY1" fmla="*/ 386576 h 675510"/>
                  <a:gd name="connsiteX2" fmla="*/ 546228 w 974391"/>
                  <a:gd name="connsiteY2" fmla="*/ 62726 h 675510"/>
                  <a:gd name="connsiteX3" fmla="*/ 676403 w 974391"/>
                  <a:gd name="connsiteY3" fmla="*/ 189726 h 675510"/>
                  <a:gd name="connsiteX4" fmla="*/ 530353 w 974391"/>
                  <a:gd name="connsiteY4" fmla="*/ 110351 h 675510"/>
                  <a:gd name="connsiteX5" fmla="*/ 177928 w 974391"/>
                  <a:gd name="connsiteY5" fmla="*/ 2401 h 675510"/>
                  <a:gd name="connsiteX6" fmla="*/ 435103 w 974391"/>
                  <a:gd name="connsiteY6" fmla="*/ 37326 h 675510"/>
                  <a:gd name="connsiteX7" fmla="*/ 128 w 974391"/>
                  <a:gd name="connsiteY7" fmla="*/ 59551 h 675510"/>
                  <a:gd name="connsiteX8" fmla="*/ 485903 w 974391"/>
                  <a:gd name="connsiteY8" fmla="*/ 37326 h 675510"/>
                  <a:gd name="connsiteX9" fmla="*/ 612903 w 974391"/>
                  <a:gd name="connsiteY9" fmla="*/ 129401 h 675510"/>
                  <a:gd name="connsiteX10" fmla="*/ 577978 w 974391"/>
                  <a:gd name="connsiteY10" fmla="*/ 113526 h 675510"/>
                  <a:gd name="connsiteX11" fmla="*/ 920878 w 974391"/>
                  <a:gd name="connsiteY11" fmla="*/ 377051 h 675510"/>
                  <a:gd name="connsiteX12" fmla="*/ 968503 w 974391"/>
                  <a:gd name="connsiteY12" fmla="*/ 675501 h 6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4391" h="675510">
                    <a:moveTo>
                      <a:pt x="968503" y="675501"/>
                    </a:moveTo>
                    <a:cubicBezTo>
                      <a:pt x="960036" y="677088"/>
                      <a:pt x="940457" y="488705"/>
                      <a:pt x="870078" y="386576"/>
                    </a:cubicBezTo>
                    <a:cubicBezTo>
                      <a:pt x="799699" y="284447"/>
                      <a:pt x="578507" y="95534"/>
                      <a:pt x="546228" y="62726"/>
                    </a:cubicBezTo>
                    <a:cubicBezTo>
                      <a:pt x="513949" y="29918"/>
                      <a:pt x="679049" y="181789"/>
                      <a:pt x="676403" y="189726"/>
                    </a:cubicBezTo>
                    <a:cubicBezTo>
                      <a:pt x="673757" y="197663"/>
                      <a:pt x="613432" y="141572"/>
                      <a:pt x="530353" y="110351"/>
                    </a:cubicBezTo>
                    <a:cubicBezTo>
                      <a:pt x="447274" y="79130"/>
                      <a:pt x="193803" y="14572"/>
                      <a:pt x="177928" y="2401"/>
                    </a:cubicBezTo>
                    <a:cubicBezTo>
                      <a:pt x="162053" y="-9770"/>
                      <a:pt x="464736" y="27801"/>
                      <a:pt x="435103" y="37326"/>
                    </a:cubicBezTo>
                    <a:cubicBezTo>
                      <a:pt x="405470" y="46851"/>
                      <a:pt x="-8339" y="59551"/>
                      <a:pt x="128" y="59551"/>
                    </a:cubicBezTo>
                    <a:cubicBezTo>
                      <a:pt x="8595" y="59551"/>
                      <a:pt x="383774" y="25684"/>
                      <a:pt x="485903" y="37326"/>
                    </a:cubicBezTo>
                    <a:cubicBezTo>
                      <a:pt x="588032" y="48968"/>
                      <a:pt x="597557" y="116701"/>
                      <a:pt x="612903" y="129401"/>
                    </a:cubicBezTo>
                    <a:cubicBezTo>
                      <a:pt x="628249" y="142101"/>
                      <a:pt x="526649" y="72251"/>
                      <a:pt x="577978" y="113526"/>
                    </a:cubicBezTo>
                    <a:cubicBezTo>
                      <a:pt x="629307" y="154801"/>
                      <a:pt x="855791" y="288680"/>
                      <a:pt x="920878" y="377051"/>
                    </a:cubicBezTo>
                    <a:cubicBezTo>
                      <a:pt x="985965" y="465422"/>
                      <a:pt x="976970" y="673914"/>
                      <a:pt x="968503" y="6755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 431">
                <a:extLst>
                  <a:ext uri="{FF2B5EF4-FFF2-40B4-BE49-F238E27FC236}">
                    <a16:creationId xmlns:a16="http://schemas.microsoft.com/office/drawing/2014/main" id="{B139A1EA-8B25-F9ED-9089-6556A42DE4FF}"/>
                  </a:ext>
                </a:extLst>
              </p:cNvPr>
              <p:cNvSpPr/>
              <p:nvPr/>
            </p:nvSpPr>
            <p:spPr>
              <a:xfrm>
                <a:off x="4386153" y="676844"/>
                <a:ext cx="1253383" cy="914747"/>
              </a:xfrm>
              <a:custGeom>
                <a:avLst/>
                <a:gdLst>
                  <a:gd name="connsiteX0" fmla="*/ 1697 w 1253383"/>
                  <a:gd name="connsiteY0" fmla="*/ 62931 h 914747"/>
                  <a:gd name="connsiteX1" fmla="*/ 665272 w 1253383"/>
                  <a:gd name="connsiteY1" fmla="*/ 24831 h 914747"/>
                  <a:gd name="connsiteX2" fmla="*/ 535097 w 1253383"/>
                  <a:gd name="connsiteY2" fmla="*/ 31181 h 914747"/>
                  <a:gd name="connsiteX3" fmla="*/ 846247 w 1253383"/>
                  <a:gd name="connsiteY3" fmla="*/ 40706 h 914747"/>
                  <a:gd name="connsiteX4" fmla="*/ 836722 w 1253383"/>
                  <a:gd name="connsiteY4" fmla="*/ 37531 h 914747"/>
                  <a:gd name="connsiteX5" fmla="*/ 1074847 w 1253383"/>
                  <a:gd name="connsiteY5" fmla="*/ 199456 h 914747"/>
                  <a:gd name="connsiteX6" fmla="*/ 1052622 w 1253383"/>
                  <a:gd name="connsiteY6" fmla="*/ 202631 h 914747"/>
                  <a:gd name="connsiteX7" fmla="*/ 1217722 w 1253383"/>
                  <a:gd name="connsiteY7" fmla="*/ 367731 h 914747"/>
                  <a:gd name="connsiteX8" fmla="*/ 1227247 w 1253383"/>
                  <a:gd name="connsiteY8" fmla="*/ 285181 h 914747"/>
                  <a:gd name="connsiteX9" fmla="*/ 1224072 w 1253383"/>
                  <a:gd name="connsiteY9" fmla="*/ 377256 h 914747"/>
                  <a:gd name="connsiteX10" fmla="*/ 1081197 w 1253383"/>
                  <a:gd name="connsiteY10" fmla="*/ 907481 h 914747"/>
                  <a:gd name="connsiteX11" fmla="*/ 1138347 w 1253383"/>
                  <a:gd name="connsiteY11" fmla="*/ 669356 h 914747"/>
                  <a:gd name="connsiteX12" fmla="*/ 1252647 w 1253383"/>
                  <a:gd name="connsiteY12" fmla="*/ 440756 h 914747"/>
                  <a:gd name="connsiteX13" fmla="*/ 1078022 w 1253383"/>
                  <a:gd name="connsiteY13" fmla="*/ 288356 h 914747"/>
                  <a:gd name="connsiteX14" fmla="*/ 1087547 w 1253383"/>
                  <a:gd name="connsiteY14" fmla="*/ 285181 h 914747"/>
                  <a:gd name="connsiteX15" fmla="*/ 808147 w 1253383"/>
                  <a:gd name="connsiteY15" fmla="*/ 85156 h 914747"/>
                  <a:gd name="connsiteX16" fmla="*/ 903397 w 1253383"/>
                  <a:gd name="connsiteY16" fmla="*/ 72456 h 914747"/>
                  <a:gd name="connsiteX17" fmla="*/ 703372 w 1253383"/>
                  <a:gd name="connsiteY17" fmla="*/ 8956 h 914747"/>
                  <a:gd name="connsiteX18" fmla="*/ 481122 w 1253383"/>
                  <a:gd name="connsiteY18" fmla="*/ 8956 h 914747"/>
                  <a:gd name="connsiteX19" fmla="*/ 1697 w 1253383"/>
                  <a:gd name="connsiteY19" fmla="*/ 62931 h 914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53383" h="914747">
                    <a:moveTo>
                      <a:pt x="1697" y="62931"/>
                    </a:moveTo>
                    <a:cubicBezTo>
                      <a:pt x="32389" y="65577"/>
                      <a:pt x="576372" y="30123"/>
                      <a:pt x="665272" y="24831"/>
                    </a:cubicBezTo>
                    <a:cubicBezTo>
                      <a:pt x="754172" y="19539"/>
                      <a:pt x="504935" y="28535"/>
                      <a:pt x="535097" y="31181"/>
                    </a:cubicBezTo>
                    <a:cubicBezTo>
                      <a:pt x="565259" y="33827"/>
                      <a:pt x="795976" y="39648"/>
                      <a:pt x="846247" y="40706"/>
                    </a:cubicBezTo>
                    <a:cubicBezTo>
                      <a:pt x="896518" y="41764"/>
                      <a:pt x="798622" y="11073"/>
                      <a:pt x="836722" y="37531"/>
                    </a:cubicBezTo>
                    <a:cubicBezTo>
                      <a:pt x="874822" y="63989"/>
                      <a:pt x="1038864" y="171939"/>
                      <a:pt x="1074847" y="199456"/>
                    </a:cubicBezTo>
                    <a:cubicBezTo>
                      <a:pt x="1110830" y="226973"/>
                      <a:pt x="1028810" y="174585"/>
                      <a:pt x="1052622" y="202631"/>
                    </a:cubicBezTo>
                    <a:cubicBezTo>
                      <a:pt x="1076435" y="230677"/>
                      <a:pt x="1188618" y="353973"/>
                      <a:pt x="1217722" y="367731"/>
                    </a:cubicBezTo>
                    <a:cubicBezTo>
                      <a:pt x="1246826" y="381489"/>
                      <a:pt x="1226189" y="283593"/>
                      <a:pt x="1227247" y="285181"/>
                    </a:cubicBezTo>
                    <a:cubicBezTo>
                      <a:pt x="1228305" y="286769"/>
                      <a:pt x="1248414" y="273539"/>
                      <a:pt x="1224072" y="377256"/>
                    </a:cubicBezTo>
                    <a:cubicBezTo>
                      <a:pt x="1199730" y="480973"/>
                      <a:pt x="1095485" y="858798"/>
                      <a:pt x="1081197" y="907481"/>
                    </a:cubicBezTo>
                    <a:cubicBezTo>
                      <a:pt x="1066910" y="956164"/>
                      <a:pt x="1109772" y="747143"/>
                      <a:pt x="1138347" y="669356"/>
                    </a:cubicBezTo>
                    <a:cubicBezTo>
                      <a:pt x="1166922" y="591569"/>
                      <a:pt x="1262701" y="504256"/>
                      <a:pt x="1252647" y="440756"/>
                    </a:cubicBezTo>
                    <a:cubicBezTo>
                      <a:pt x="1242593" y="377256"/>
                      <a:pt x="1105539" y="314285"/>
                      <a:pt x="1078022" y="288356"/>
                    </a:cubicBezTo>
                    <a:cubicBezTo>
                      <a:pt x="1050505" y="262427"/>
                      <a:pt x="1132526" y="319048"/>
                      <a:pt x="1087547" y="285181"/>
                    </a:cubicBezTo>
                    <a:cubicBezTo>
                      <a:pt x="1042568" y="251314"/>
                      <a:pt x="838839" y="120610"/>
                      <a:pt x="808147" y="85156"/>
                    </a:cubicBezTo>
                    <a:cubicBezTo>
                      <a:pt x="777455" y="49702"/>
                      <a:pt x="920860" y="85156"/>
                      <a:pt x="903397" y="72456"/>
                    </a:cubicBezTo>
                    <a:cubicBezTo>
                      <a:pt x="885935" y="59756"/>
                      <a:pt x="773751" y="19539"/>
                      <a:pt x="703372" y="8956"/>
                    </a:cubicBezTo>
                    <a:cubicBezTo>
                      <a:pt x="632993" y="-1627"/>
                      <a:pt x="597009" y="-4273"/>
                      <a:pt x="481122" y="8956"/>
                    </a:cubicBezTo>
                    <a:cubicBezTo>
                      <a:pt x="365235" y="22185"/>
                      <a:pt x="-28995" y="60285"/>
                      <a:pt x="1697" y="629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 432">
                <a:extLst>
                  <a:ext uri="{FF2B5EF4-FFF2-40B4-BE49-F238E27FC236}">
                    <a16:creationId xmlns:a16="http://schemas.microsoft.com/office/drawing/2014/main" id="{958B5C11-ED88-9462-E45A-DD91071DFEDD}"/>
                  </a:ext>
                </a:extLst>
              </p:cNvPr>
              <p:cNvSpPr/>
              <p:nvPr/>
            </p:nvSpPr>
            <p:spPr>
              <a:xfrm>
                <a:off x="5521325" y="893055"/>
                <a:ext cx="299175" cy="627770"/>
              </a:xfrm>
              <a:custGeom>
                <a:avLst/>
                <a:gdLst>
                  <a:gd name="connsiteX0" fmla="*/ 0 w 299175"/>
                  <a:gd name="connsiteY0" fmla="*/ 627770 h 627770"/>
                  <a:gd name="connsiteX1" fmla="*/ 276225 w 299175"/>
                  <a:gd name="connsiteY1" fmla="*/ 415045 h 627770"/>
                  <a:gd name="connsiteX2" fmla="*/ 254000 w 299175"/>
                  <a:gd name="connsiteY2" fmla="*/ 107070 h 627770"/>
                  <a:gd name="connsiteX3" fmla="*/ 206375 w 299175"/>
                  <a:gd name="connsiteY3" fmla="*/ 2295 h 627770"/>
                  <a:gd name="connsiteX4" fmla="*/ 263525 w 299175"/>
                  <a:gd name="connsiteY4" fmla="*/ 189620 h 627770"/>
                  <a:gd name="connsiteX5" fmla="*/ 298450 w 299175"/>
                  <a:gd name="connsiteY5" fmla="*/ 322970 h 627770"/>
                  <a:gd name="connsiteX6" fmla="*/ 231775 w 299175"/>
                  <a:gd name="connsiteY6" fmla="*/ 395995 h 627770"/>
                  <a:gd name="connsiteX7" fmla="*/ 0 w 299175"/>
                  <a:gd name="connsiteY7" fmla="*/ 627770 h 6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175" h="627770">
                    <a:moveTo>
                      <a:pt x="0" y="627770"/>
                    </a:moveTo>
                    <a:cubicBezTo>
                      <a:pt x="116946" y="564799"/>
                      <a:pt x="233892" y="501828"/>
                      <a:pt x="276225" y="415045"/>
                    </a:cubicBezTo>
                    <a:cubicBezTo>
                      <a:pt x="318558" y="328262"/>
                      <a:pt x="265642" y="175862"/>
                      <a:pt x="254000" y="107070"/>
                    </a:cubicBezTo>
                    <a:cubicBezTo>
                      <a:pt x="242358" y="38278"/>
                      <a:pt x="204788" y="-11463"/>
                      <a:pt x="206375" y="2295"/>
                    </a:cubicBezTo>
                    <a:cubicBezTo>
                      <a:pt x="207962" y="16053"/>
                      <a:pt x="248179" y="136174"/>
                      <a:pt x="263525" y="189620"/>
                    </a:cubicBezTo>
                    <a:cubicBezTo>
                      <a:pt x="278871" y="243066"/>
                      <a:pt x="303742" y="288574"/>
                      <a:pt x="298450" y="322970"/>
                    </a:cubicBezTo>
                    <a:cubicBezTo>
                      <a:pt x="293158" y="357366"/>
                      <a:pt x="231775" y="395995"/>
                      <a:pt x="231775" y="395995"/>
                    </a:cubicBezTo>
                    <a:lnTo>
                      <a:pt x="0" y="62777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 433">
                <a:extLst>
                  <a:ext uri="{FF2B5EF4-FFF2-40B4-BE49-F238E27FC236}">
                    <a16:creationId xmlns:a16="http://schemas.microsoft.com/office/drawing/2014/main" id="{4844D2B5-E29F-827C-7004-C1C71F4BCD3C}"/>
                  </a:ext>
                </a:extLst>
              </p:cNvPr>
              <p:cNvSpPr/>
              <p:nvPr/>
            </p:nvSpPr>
            <p:spPr>
              <a:xfrm>
                <a:off x="5291124" y="1197984"/>
                <a:ext cx="762550" cy="328682"/>
              </a:xfrm>
              <a:custGeom>
                <a:avLst/>
                <a:gdLst>
                  <a:gd name="connsiteX0" fmla="*/ 4776 w 762550"/>
                  <a:gd name="connsiteY0" fmla="*/ 326016 h 328682"/>
                  <a:gd name="connsiteX1" fmla="*/ 528651 w 762550"/>
                  <a:gd name="connsiteY1" fmla="*/ 87891 h 328682"/>
                  <a:gd name="connsiteX2" fmla="*/ 757251 w 762550"/>
                  <a:gd name="connsiteY2" fmla="*/ 202191 h 328682"/>
                  <a:gd name="connsiteX3" fmla="*/ 677876 w 762550"/>
                  <a:gd name="connsiteY3" fmla="*/ 129166 h 328682"/>
                  <a:gd name="connsiteX4" fmla="*/ 544526 w 762550"/>
                  <a:gd name="connsiteY4" fmla="*/ 2166 h 328682"/>
                  <a:gd name="connsiteX5" fmla="*/ 588976 w 762550"/>
                  <a:gd name="connsiteY5" fmla="*/ 52966 h 328682"/>
                  <a:gd name="connsiteX6" fmla="*/ 484201 w 762550"/>
                  <a:gd name="connsiteY6" fmla="*/ 103766 h 328682"/>
                  <a:gd name="connsiteX7" fmla="*/ 281001 w 762550"/>
                  <a:gd name="connsiteY7" fmla="*/ 208541 h 328682"/>
                  <a:gd name="connsiteX8" fmla="*/ 4776 w 762550"/>
                  <a:gd name="connsiteY8" fmla="*/ 326016 h 32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550" h="328682">
                    <a:moveTo>
                      <a:pt x="4776" y="326016"/>
                    </a:moveTo>
                    <a:cubicBezTo>
                      <a:pt x="46051" y="305908"/>
                      <a:pt x="403239" y="108528"/>
                      <a:pt x="528651" y="87891"/>
                    </a:cubicBezTo>
                    <a:cubicBezTo>
                      <a:pt x="654064" y="67253"/>
                      <a:pt x="732380" y="195312"/>
                      <a:pt x="757251" y="202191"/>
                    </a:cubicBezTo>
                    <a:cubicBezTo>
                      <a:pt x="782122" y="209070"/>
                      <a:pt x="713330" y="162503"/>
                      <a:pt x="677876" y="129166"/>
                    </a:cubicBezTo>
                    <a:cubicBezTo>
                      <a:pt x="642422" y="95829"/>
                      <a:pt x="559343" y="14866"/>
                      <a:pt x="544526" y="2166"/>
                    </a:cubicBezTo>
                    <a:cubicBezTo>
                      <a:pt x="529709" y="-10534"/>
                      <a:pt x="599030" y="36033"/>
                      <a:pt x="588976" y="52966"/>
                    </a:cubicBezTo>
                    <a:cubicBezTo>
                      <a:pt x="578922" y="69899"/>
                      <a:pt x="535530" y="77837"/>
                      <a:pt x="484201" y="103766"/>
                    </a:cubicBezTo>
                    <a:cubicBezTo>
                      <a:pt x="432872" y="129695"/>
                      <a:pt x="360905" y="169912"/>
                      <a:pt x="281001" y="208541"/>
                    </a:cubicBezTo>
                    <a:cubicBezTo>
                      <a:pt x="201097" y="247170"/>
                      <a:pt x="-36499" y="346124"/>
                      <a:pt x="4776" y="3260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 434">
                <a:extLst>
                  <a:ext uri="{FF2B5EF4-FFF2-40B4-BE49-F238E27FC236}">
                    <a16:creationId xmlns:a16="http://schemas.microsoft.com/office/drawing/2014/main" id="{699169D2-BC71-F977-88A1-8EEF2000E460}"/>
                  </a:ext>
                </a:extLst>
              </p:cNvPr>
              <p:cNvSpPr/>
              <p:nvPr/>
            </p:nvSpPr>
            <p:spPr>
              <a:xfrm>
                <a:off x="5530850" y="1456758"/>
                <a:ext cx="613054" cy="137325"/>
              </a:xfrm>
              <a:custGeom>
                <a:avLst/>
                <a:gdLst>
                  <a:gd name="connsiteX0" fmla="*/ 0 w 613054"/>
                  <a:gd name="connsiteY0" fmla="*/ 102167 h 137325"/>
                  <a:gd name="connsiteX1" fmla="*/ 298450 w 613054"/>
                  <a:gd name="connsiteY1" fmla="*/ 35492 h 137325"/>
                  <a:gd name="connsiteX2" fmla="*/ 501650 w 613054"/>
                  <a:gd name="connsiteY2" fmla="*/ 86292 h 137325"/>
                  <a:gd name="connsiteX3" fmla="*/ 444500 w 613054"/>
                  <a:gd name="connsiteY3" fmla="*/ 38667 h 137325"/>
                  <a:gd name="connsiteX4" fmla="*/ 612775 w 613054"/>
                  <a:gd name="connsiteY4" fmla="*/ 137092 h 137325"/>
                  <a:gd name="connsiteX5" fmla="*/ 482600 w 613054"/>
                  <a:gd name="connsiteY5" fmla="*/ 64067 h 137325"/>
                  <a:gd name="connsiteX6" fmla="*/ 415925 w 613054"/>
                  <a:gd name="connsiteY6" fmla="*/ 567 h 137325"/>
                  <a:gd name="connsiteX7" fmla="*/ 339725 w 613054"/>
                  <a:gd name="connsiteY7" fmla="*/ 32317 h 137325"/>
                  <a:gd name="connsiteX8" fmla="*/ 377825 w 613054"/>
                  <a:gd name="connsiteY8" fmla="*/ 22792 h 137325"/>
                  <a:gd name="connsiteX9" fmla="*/ 0 w 613054"/>
                  <a:gd name="connsiteY9" fmla="*/ 102167 h 13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3054" h="137325">
                    <a:moveTo>
                      <a:pt x="0" y="102167"/>
                    </a:moveTo>
                    <a:cubicBezTo>
                      <a:pt x="107421" y="70152"/>
                      <a:pt x="214842" y="38138"/>
                      <a:pt x="298450" y="35492"/>
                    </a:cubicBezTo>
                    <a:cubicBezTo>
                      <a:pt x="382058" y="32846"/>
                      <a:pt x="477308" y="85763"/>
                      <a:pt x="501650" y="86292"/>
                    </a:cubicBezTo>
                    <a:cubicBezTo>
                      <a:pt x="525992" y="86821"/>
                      <a:pt x="425979" y="30200"/>
                      <a:pt x="444500" y="38667"/>
                    </a:cubicBezTo>
                    <a:cubicBezTo>
                      <a:pt x="463021" y="47134"/>
                      <a:pt x="606425" y="132859"/>
                      <a:pt x="612775" y="137092"/>
                    </a:cubicBezTo>
                    <a:cubicBezTo>
                      <a:pt x="619125" y="141325"/>
                      <a:pt x="515408" y="86821"/>
                      <a:pt x="482600" y="64067"/>
                    </a:cubicBezTo>
                    <a:cubicBezTo>
                      <a:pt x="449792" y="41313"/>
                      <a:pt x="439738" y="5859"/>
                      <a:pt x="415925" y="567"/>
                    </a:cubicBezTo>
                    <a:cubicBezTo>
                      <a:pt x="392112" y="-4725"/>
                      <a:pt x="346075" y="28613"/>
                      <a:pt x="339725" y="32317"/>
                    </a:cubicBezTo>
                    <a:cubicBezTo>
                      <a:pt x="333375" y="36021"/>
                      <a:pt x="377825" y="22792"/>
                      <a:pt x="377825" y="22792"/>
                    </a:cubicBezTo>
                    <a:lnTo>
                      <a:pt x="0" y="10216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 435">
                <a:extLst>
                  <a:ext uri="{FF2B5EF4-FFF2-40B4-BE49-F238E27FC236}">
                    <a16:creationId xmlns:a16="http://schemas.microsoft.com/office/drawing/2014/main" id="{2F0AA51B-A1EF-2DE2-9663-420079B60D3B}"/>
                  </a:ext>
                </a:extLst>
              </p:cNvPr>
              <p:cNvSpPr/>
              <p:nvPr/>
            </p:nvSpPr>
            <p:spPr>
              <a:xfrm>
                <a:off x="5695570" y="1616005"/>
                <a:ext cx="351587" cy="524777"/>
              </a:xfrm>
              <a:custGeom>
                <a:avLst/>
                <a:gdLst>
                  <a:gd name="connsiteX0" fmla="*/ 380 w 351587"/>
                  <a:gd name="connsiteY0" fmla="*/ 70 h 524777"/>
                  <a:gd name="connsiteX1" fmla="*/ 257555 w 351587"/>
                  <a:gd name="connsiteY1" fmla="*/ 136595 h 524777"/>
                  <a:gd name="connsiteX2" fmla="*/ 194055 w 351587"/>
                  <a:gd name="connsiteY2" fmla="*/ 95320 h 524777"/>
                  <a:gd name="connsiteX3" fmla="*/ 340105 w 351587"/>
                  <a:gd name="connsiteY3" fmla="*/ 177870 h 524777"/>
                  <a:gd name="connsiteX4" fmla="*/ 324230 w 351587"/>
                  <a:gd name="connsiteY4" fmla="*/ 520770 h 524777"/>
                  <a:gd name="connsiteX5" fmla="*/ 324230 w 351587"/>
                  <a:gd name="connsiteY5" fmla="*/ 349320 h 524777"/>
                  <a:gd name="connsiteX6" fmla="*/ 340105 w 351587"/>
                  <a:gd name="connsiteY6" fmla="*/ 108020 h 524777"/>
                  <a:gd name="connsiteX7" fmla="*/ 324230 w 351587"/>
                  <a:gd name="connsiteY7" fmla="*/ 117545 h 524777"/>
                  <a:gd name="connsiteX8" fmla="*/ 380 w 351587"/>
                  <a:gd name="connsiteY8" fmla="*/ 70 h 52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587" h="524777">
                    <a:moveTo>
                      <a:pt x="380" y="70"/>
                    </a:moveTo>
                    <a:cubicBezTo>
                      <a:pt x="-10733" y="3245"/>
                      <a:pt x="225276" y="120720"/>
                      <a:pt x="257555" y="136595"/>
                    </a:cubicBezTo>
                    <a:cubicBezTo>
                      <a:pt x="289834" y="152470"/>
                      <a:pt x="180297" y="88441"/>
                      <a:pt x="194055" y="95320"/>
                    </a:cubicBezTo>
                    <a:cubicBezTo>
                      <a:pt x="207813" y="102199"/>
                      <a:pt x="318409" y="106962"/>
                      <a:pt x="340105" y="177870"/>
                    </a:cubicBezTo>
                    <a:cubicBezTo>
                      <a:pt x="361801" y="248778"/>
                      <a:pt x="326876" y="492195"/>
                      <a:pt x="324230" y="520770"/>
                    </a:cubicBezTo>
                    <a:cubicBezTo>
                      <a:pt x="321584" y="549345"/>
                      <a:pt x="321584" y="418112"/>
                      <a:pt x="324230" y="349320"/>
                    </a:cubicBezTo>
                    <a:cubicBezTo>
                      <a:pt x="326876" y="280528"/>
                      <a:pt x="340105" y="146649"/>
                      <a:pt x="340105" y="108020"/>
                    </a:cubicBezTo>
                    <a:cubicBezTo>
                      <a:pt x="340105" y="69391"/>
                      <a:pt x="374501" y="132891"/>
                      <a:pt x="324230" y="117545"/>
                    </a:cubicBezTo>
                    <a:cubicBezTo>
                      <a:pt x="273959" y="102199"/>
                      <a:pt x="11493" y="-3105"/>
                      <a:pt x="380" y="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 436">
                <a:extLst>
                  <a:ext uri="{FF2B5EF4-FFF2-40B4-BE49-F238E27FC236}">
                    <a16:creationId xmlns:a16="http://schemas.microsoft.com/office/drawing/2014/main" id="{81FC28FB-7F0C-8A1B-DE71-B7C01140DF32}"/>
                  </a:ext>
                </a:extLst>
              </p:cNvPr>
              <p:cNvSpPr/>
              <p:nvPr/>
            </p:nvSpPr>
            <p:spPr>
              <a:xfrm>
                <a:off x="5832446" y="1824796"/>
                <a:ext cx="161963" cy="452149"/>
              </a:xfrm>
              <a:custGeom>
                <a:avLst/>
                <a:gdLst>
                  <a:gd name="connsiteX0" fmla="*/ 29 w 161963"/>
                  <a:gd name="connsiteY0" fmla="*/ 829 h 452149"/>
                  <a:gd name="connsiteX1" fmla="*/ 142904 w 161963"/>
                  <a:gd name="connsiteY1" fmla="*/ 350079 h 452149"/>
                  <a:gd name="connsiteX2" fmla="*/ 155604 w 161963"/>
                  <a:gd name="connsiteY2" fmla="*/ 451679 h 452149"/>
                  <a:gd name="connsiteX3" fmla="*/ 161954 w 161963"/>
                  <a:gd name="connsiteY3" fmla="*/ 321504 h 452149"/>
                  <a:gd name="connsiteX4" fmla="*/ 155604 w 161963"/>
                  <a:gd name="connsiteY4" fmla="*/ 404054 h 452149"/>
                  <a:gd name="connsiteX5" fmla="*/ 120679 w 161963"/>
                  <a:gd name="connsiteY5" fmla="*/ 207204 h 452149"/>
                  <a:gd name="connsiteX6" fmla="*/ 130204 w 161963"/>
                  <a:gd name="connsiteY6" fmla="*/ 251654 h 452149"/>
                  <a:gd name="connsiteX7" fmla="*/ 29 w 161963"/>
                  <a:gd name="connsiteY7" fmla="*/ 829 h 45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63" h="452149">
                    <a:moveTo>
                      <a:pt x="29" y="829"/>
                    </a:moveTo>
                    <a:cubicBezTo>
                      <a:pt x="2146" y="17233"/>
                      <a:pt x="116975" y="274937"/>
                      <a:pt x="142904" y="350079"/>
                    </a:cubicBezTo>
                    <a:cubicBezTo>
                      <a:pt x="168833" y="425221"/>
                      <a:pt x="152429" y="456441"/>
                      <a:pt x="155604" y="451679"/>
                    </a:cubicBezTo>
                    <a:cubicBezTo>
                      <a:pt x="158779" y="446917"/>
                      <a:pt x="161954" y="329441"/>
                      <a:pt x="161954" y="321504"/>
                    </a:cubicBezTo>
                    <a:cubicBezTo>
                      <a:pt x="161954" y="313567"/>
                      <a:pt x="162483" y="423104"/>
                      <a:pt x="155604" y="404054"/>
                    </a:cubicBezTo>
                    <a:cubicBezTo>
                      <a:pt x="148725" y="385004"/>
                      <a:pt x="124912" y="232604"/>
                      <a:pt x="120679" y="207204"/>
                    </a:cubicBezTo>
                    <a:cubicBezTo>
                      <a:pt x="116446" y="181804"/>
                      <a:pt x="149783" y="287108"/>
                      <a:pt x="130204" y="251654"/>
                    </a:cubicBezTo>
                    <a:cubicBezTo>
                      <a:pt x="110625" y="216200"/>
                      <a:pt x="-2088" y="-15575"/>
                      <a:pt x="29" y="8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 437">
                <a:extLst>
                  <a:ext uri="{FF2B5EF4-FFF2-40B4-BE49-F238E27FC236}">
                    <a16:creationId xmlns:a16="http://schemas.microsoft.com/office/drawing/2014/main" id="{C4A2FBDC-1E92-2D0D-29F5-C8339FAE0CEB}"/>
                  </a:ext>
                </a:extLst>
              </p:cNvPr>
              <p:cNvSpPr/>
              <p:nvPr/>
            </p:nvSpPr>
            <p:spPr>
              <a:xfrm>
                <a:off x="5886434" y="2263773"/>
                <a:ext cx="91101" cy="384282"/>
              </a:xfrm>
              <a:custGeom>
                <a:avLst/>
                <a:gdLst>
                  <a:gd name="connsiteX0" fmla="*/ 76216 w 91101"/>
                  <a:gd name="connsiteY0" fmla="*/ 2 h 384282"/>
                  <a:gd name="connsiteX1" fmla="*/ 60341 w 91101"/>
                  <a:gd name="connsiteY1" fmla="*/ 130177 h 384282"/>
                  <a:gd name="connsiteX2" fmla="*/ 16 w 91101"/>
                  <a:gd name="connsiteY2" fmla="*/ 384177 h 384282"/>
                  <a:gd name="connsiteX3" fmla="*/ 66691 w 91101"/>
                  <a:gd name="connsiteY3" fmla="*/ 98427 h 384282"/>
                  <a:gd name="connsiteX4" fmla="*/ 25416 w 91101"/>
                  <a:gd name="connsiteY4" fmla="*/ 292102 h 384282"/>
                  <a:gd name="connsiteX5" fmla="*/ 88916 w 91101"/>
                  <a:gd name="connsiteY5" fmla="*/ 127002 h 384282"/>
                  <a:gd name="connsiteX6" fmla="*/ 76216 w 91101"/>
                  <a:gd name="connsiteY6" fmla="*/ 2 h 38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01" h="384282">
                    <a:moveTo>
                      <a:pt x="76216" y="2"/>
                    </a:moveTo>
                    <a:cubicBezTo>
                      <a:pt x="71453" y="531"/>
                      <a:pt x="73041" y="66148"/>
                      <a:pt x="60341" y="130177"/>
                    </a:cubicBezTo>
                    <a:cubicBezTo>
                      <a:pt x="47641" y="194206"/>
                      <a:pt x="-1042" y="389468"/>
                      <a:pt x="16" y="384177"/>
                    </a:cubicBezTo>
                    <a:cubicBezTo>
                      <a:pt x="1074" y="378886"/>
                      <a:pt x="62458" y="113773"/>
                      <a:pt x="66691" y="98427"/>
                    </a:cubicBezTo>
                    <a:cubicBezTo>
                      <a:pt x="70924" y="83081"/>
                      <a:pt x="21712" y="287340"/>
                      <a:pt x="25416" y="292102"/>
                    </a:cubicBezTo>
                    <a:cubicBezTo>
                      <a:pt x="29120" y="296864"/>
                      <a:pt x="80979" y="168277"/>
                      <a:pt x="88916" y="127002"/>
                    </a:cubicBezTo>
                    <a:cubicBezTo>
                      <a:pt x="96853" y="85727"/>
                      <a:pt x="80979" y="-527"/>
                      <a:pt x="76216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 438">
                <a:extLst>
                  <a:ext uri="{FF2B5EF4-FFF2-40B4-BE49-F238E27FC236}">
                    <a16:creationId xmlns:a16="http://schemas.microsoft.com/office/drawing/2014/main" id="{3FA35FE3-D155-437D-A74D-448829C1647E}"/>
                  </a:ext>
                </a:extLst>
              </p:cNvPr>
              <p:cNvSpPr/>
              <p:nvPr/>
            </p:nvSpPr>
            <p:spPr>
              <a:xfrm>
                <a:off x="5745744" y="2596455"/>
                <a:ext cx="159906" cy="379574"/>
              </a:xfrm>
              <a:custGeom>
                <a:avLst/>
                <a:gdLst>
                  <a:gd name="connsiteX0" fmla="*/ 159756 w 159906"/>
                  <a:gd name="connsiteY0" fmla="*/ 695 h 379574"/>
                  <a:gd name="connsiteX1" fmla="*/ 105781 w 159906"/>
                  <a:gd name="connsiteY1" fmla="*/ 111820 h 379574"/>
                  <a:gd name="connsiteX2" fmla="*/ 105781 w 159906"/>
                  <a:gd name="connsiteY2" fmla="*/ 178495 h 379574"/>
                  <a:gd name="connsiteX3" fmla="*/ 124831 w 159906"/>
                  <a:gd name="connsiteY3" fmla="*/ 238820 h 379574"/>
                  <a:gd name="connsiteX4" fmla="*/ 1006 w 159906"/>
                  <a:gd name="connsiteY4" fmla="*/ 378520 h 379574"/>
                  <a:gd name="connsiteX5" fmla="*/ 67681 w 159906"/>
                  <a:gd name="connsiteY5" fmla="*/ 299145 h 379574"/>
                  <a:gd name="connsiteX6" fmla="*/ 93081 w 159906"/>
                  <a:gd name="connsiteY6" fmla="*/ 229295 h 379574"/>
                  <a:gd name="connsiteX7" fmla="*/ 86731 w 159906"/>
                  <a:gd name="connsiteY7" fmla="*/ 168970 h 379574"/>
                  <a:gd name="connsiteX8" fmla="*/ 159756 w 159906"/>
                  <a:gd name="connsiteY8" fmla="*/ 695 h 37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906" h="379574">
                    <a:moveTo>
                      <a:pt x="159756" y="695"/>
                    </a:moveTo>
                    <a:cubicBezTo>
                      <a:pt x="162931" y="-8830"/>
                      <a:pt x="114777" y="82187"/>
                      <a:pt x="105781" y="111820"/>
                    </a:cubicBezTo>
                    <a:cubicBezTo>
                      <a:pt x="96785" y="141453"/>
                      <a:pt x="102606" y="157328"/>
                      <a:pt x="105781" y="178495"/>
                    </a:cubicBezTo>
                    <a:cubicBezTo>
                      <a:pt x="108956" y="199662"/>
                      <a:pt x="142293" y="205483"/>
                      <a:pt x="124831" y="238820"/>
                    </a:cubicBezTo>
                    <a:cubicBezTo>
                      <a:pt x="107369" y="272157"/>
                      <a:pt x="10531" y="368466"/>
                      <a:pt x="1006" y="378520"/>
                    </a:cubicBezTo>
                    <a:cubicBezTo>
                      <a:pt x="-8519" y="388574"/>
                      <a:pt x="52335" y="324016"/>
                      <a:pt x="67681" y="299145"/>
                    </a:cubicBezTo>
                    <a:cubicBezTo>
                      <a:pt x="83027" y="274274"/>
                      <a:pt x="89906" y="250991"/>
                      <a:pt x="93081" y="229295"/>
                    </a:cubicBezTo>
                    <a:cubicBezTo>
                      <a:pt x="96256" y="207599"/>
                      <a:pt x="78264" y="200720"/>
                      <a:pt x="86731" y="168970"/>
                    </a:cubicBezTo>
                    <a:cubicBezTo>
                      <a:pt x="95198" y="137220"/>
                      <a:pt x="156581" y="10220"/>
                      <a:pt x="159756" y="6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 439">
                <a:extLst>
                  <a:ext uri="{FF2B5EF4-FFF2-40B4-BE49-F238E27FC236}">
                    <a16:creationId xmlns:a16="http://schemas.microsoft.com/office/drawing/2014/main" id="{800BF419-991A-E97C-9F7E-3E65552D213F}"/>
                  </a:ext>
                </a:extLst>
              </p:cNvPr>
              <p:cNvSpPr/>
              <p:nvPr/>
            </p:nvSpPr>
            <p:spPr>
              <a:xfrm>
                <a:off x="5216421" y="2228766"/>
                <a:ext cx="343756" cy="95847"/>
              </a:xfrm>
              <a:custGeom>
                <a:avLst/>
                <a:gdLst>
                  <a:gd name="connsiteX0" fmla="*/ 104 w 343756"/>
                  <a:gd name="connsiteY0" fmla="*/ 69934 h 95847"/>
                  <a:gd name="connsiteX1" fmla="*/ 260454 w 343756"/>
                  <a:gd name="connsiteY1" fmla="*/ 3259 h 95847"/>
                  <a:gd name="connsiteX2" fmla="*/ 235054 w 343756"/>
                  <a:gd name="connsiteY2" fmla="*/ 19134 h 95847"/>
                  <a:gd name="connsiteX3" fmla="*/ 343004 w 343756"/>
                  <a:gd name="connsiteY3" fmla="*/ 95334 h 95847"/>
                  <a:gd name="connsiteX4" fmla="*/ 279504 w 343756"/>
                  <a:gd name="connsiteY4" fmla="*/ 50884 h 95847"/>
                  <a:gd name="connsiteX5" fmla="*/ 212829 w 343756"/>
                  <a:gd name="connsiteY5" fmla="*/ 19134 h 95847"/>
                  <a:gd name="connsiteX6" fmla="*/ 228704 w 343756"/>
                  <a:gd name="connsiteY6" fmla="*/ 35009 h 95847"/>
                  <a:gd name="connsiteX7" fmla="*/ 104 w 343756"/>
                  <a:gd name="connsiteY7" fmla="*/ 69934 h 95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756" h="95847">
                    <a:moveTo>
                      <a:pt x="104" y="69934"/>
                    </a:moveTo>
                    <a:cubicBezTo>
                      <a:pt x="5396" y="64642"/>
                      <a:pt x="221296" y="11726"/>
                      <a:pt x="260454" y="3259"/>
                    </a:cubicBezTo>
                    <a:cubicBezTo>
                      <a:pt x="299612" y="-5208"/>
                      <a:pt x="221296" y="3788"/>
                      <a:pt x="235054" y="19134"/>
                    </a:cubicBezTo>
                    <a:cubicBezTo>
                      <a:pt x="248812" y="34480"/>
                      <a:pt x="335596" y="90042"/>
                      <a:pt x="343004" y="95334"/>
                    </a:cubicBezTo>
                    <a:cubicBezTo>
                      <a:pt x="350412" y="100626"/>
                      <a:pt x="301200" y="63584"/>
                      <a:pt x="279504" y="50884"/>
                    </a:cubicBezTo>
                    <a:cubicBezTo>
                      <a:pt x="257808" y="38184"/>
                      <a:pt x="212829" y="19134"/>
                      <a:pt x="212829" y="19134"/>
                    </a:cubicBezTo>
                    <a:cubicBezTo>
                      <a:pt x="204362" y="16488"/>
                      <a:pt x="264687" y="27071"/>
                      <a:pt x="228704" y="35009"/>
                    </a:cubicBezTo>
                    <a:cubicBezTo>
                      <a:pt x="192721" y="42946"/>
                      <a:pt x="-5188" y="75226"/>
                      <a:pt x="104" y="699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 440">
                <a:extLst>
                  <a:ext uri="{FF2B5EF4-FFF2-40B4-BE49-F238E27FC236}">
                    <a16:creationId xmlns:a16="http://schemas.microsoft.com/office/drawing/2014/main" id="{9DAB2909-8A27-45FC-A6BE-22A0117BDC9F}"/>
                  </a:ext>
                </a:extLst>
              </p:cNvPr>
              <p:cNvSpPr/>
              <p:nvPr/>
            </p:nvSpPr>
            <p:spPr>
              <a:xfrm>
                <a:off x="4413226" y="2488597"/>
                <a:ext cx="466819" cy="119881"/>
              </a:xfrm>
              <a:custGeom>
                <a:avLst/>
                <a:gdLst>
                  <a:gd name="connsiteX0" fmla="*/ 466749 w 466819"/>
                  <a:gd name="connsiteY0" fmla="*/ 603 h 119881"/>
                  <a:gd name="connsiteX1" fmla="*/ 149249 w 466819"/>
                  <a:gd name="connsiteY1" fmla="*/ 99028 h 119881"/>
                  <a:gd name="connsiteX2" fmla="*/ 304824 w 466819"/>
                  <a:gd name="connsiteY2" fmla="*/ 35528 h 119881"/>
                  <a:gd name="connsiteX3" fmla="*/ 149249 w 466819"/>
                  <a:gd name="connsiteY3" fmla="*/ 57753 h 119881"/>
                  <a:gd name="connsiteX4" fmla="*/ 73049 w 466819"/>
                  <a:gd name="connsiteY4" fmla="*/ 19653 h 119881"/>
                  <a:gd name="connsiteX5" fmla="*/ 155599 w 466819"/>
                  <a:gd name="connsiteY5" fmla="*/ 79978 h 119881"/>
                  <a:gd name="connsiteX6" fmla="*/ 24 w 466819"/>
                  <a:gd name="connsiteY6" fmla="*/ 48228 h 119881"/>
                  <a:gd name="connsiteX7" fmla="*/ 142899 w 466819"/>
                  <a:gd name="connsiteY7" fmla="*/ 83153 h 119881"/>
                  <a:gd name="connsiteX8" fmla="*/ 66699 w 466819"/>
                  <a:gd name="connsiteY8" fmla="*/ 95853 h 119881"/>
                  <a:gd name="connsiteX9" fmla="*/ 355624 w 466819"/>
                  <a:gd name="connsiteY9" fmla="*/ 108553 h 119881"/>
                  <a:gd name="connsiteX10" fmla="*/ 53999 w 466819"/>
                  <a:gd name="connsiteY10" fmla="*/ 118078 h 119881"/>
                  <a:gd name="connsiteX11" fmla="*/ 250849 w 466819"/>
                  <a:gd name="connsiteY11" fmla="*/ 70453 h 119881"/>
                  <a:gd name="connsiteX12" fmla="*/ 117499 w 466819"/>
                  <a:gd name="connsiteY12" fmla="*/ 57753 h 119881"/>
                  <a:gd name="connsiteX13" fmla="*/ 466749 w 466819"/>
                  <a:gd name="connsiteY13" fmla="*/ 603 h 11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6819" h="119881">
                    <a:moveTo>
                      <a:pt x="466749" y="603"/>
                    </a:moveTo>
                    <a:cubicBezTo>
                      <a:pt x="472041" y="7482"/>
                      <a:pt x="176237" y="93207"/>
                      <a:pt x="149249" y="99028"/>
                    </a:cubicBezTo>
                    <a:cubicBezTo>
                      <a:pt x="122261" y="104849"/>
                      <a:pt x="304824" y="42407"/>
                      <a:pt x="304824" y="35528"/>
                    </a:cubicBezTo>
                    <a:cubicBezTo>
                      <a:pt x="304824" y="28649"/>
                      <a:pt x="187878" y="60399"/>
                      <a:pt x="149249" y="57753"/>
                    </a:cubicBezTo>
                    <a:cubicBezTo>
                      <a:pt x="110620" y="55107"/>
                      <a:pt x="71991" y="15949"/>
                      <a:pt x="73049" y="19653"/>
                    </a:cubicBezTo>
                    <a:cubicBezTo>
                      <a:pt x="74107" y="23357"/>
                      <a:pt x="167770" y="75216"/>
                      <a:pt x="155599" y="79978"/>
                    </a:cubicBezTo>
                    <a:cubicBezTo>
                      <a:pt x="143428" y="84740"/>
                      <a:pt x="24" y="48228"/>
                      <a:pt x="24" y="48228"/>
                    </a:cubicBezTo>
                    <a:cubicBezTo>
                      <a:pt x="-2093" y="48757"/>
                      <a:pt x="131786" y="75216"/>
                      <a:pt x="142899" y="83153"/>
                    </a:cubicBezTo>
                    <a:cubicBezTo>
                      <a:pt x="154011" y="91091"/>
                      <a:pt x="31245" y="91620"/>
                      <a:pt x="66699" y="95853"/>
                    </a:cubicBezTo>
                    <a:cubicBezTo>
                      <a:pt x="102153" y="100086"/>
                      <a:pt x="357741" y="104849"/>
                      <a:pt x="355624" y="108553"/>
                    </a:cubicBezTo>
                    <a:cubicBezTo>
                      <a:pt x="353507" y="112257"/>
                      <a:pt x="71461" y="124428"/>
                      <a:pt x="53999" y="118078"/>
                    </a:cubicBezTo>
                    <a:cubicBezTo>
                      <a:pt x="36537" y="111728"/>
                      <a:pt x="240266" y="80507"/>
                      <a:pt x="250849" y="70453"/>
                    </a:cubicBezTo>
                    <a:cubicBezTo>
                      <a:pt x="261432" y="60399"/>
                      <a:pt x="84691" y="67807"/>
                      <a:pt x="117499" y="57753"/>
                    </a:cubicBezTo>
                    <a:cubicBezTo>
                      <a:pt x="150307" y="47699"/>
                      <a:pt x="461457" y="-6276"/>
                      <a:pt x="466749" y="6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 441">
                <a:extLst>
                  <a:ext uri="{FF2B5EF4-FFF2-40B4-BE49-F238E27FC236}">
                    <a16:creationId xmlns:a16="http://schemas.microsoft.com/office/drawing/2014/main" id="{D6CD813D-59A1-E3A3-AC06-90EE73DFC67B}"/>
                  </a:ext>
                </a:extLst>
              </p:cNvPr>
              <p:cNvSpPr/>
              <p:nvPr/>
            </p:nvSpPr>
            <p:spPr>
              <a:xfrm>
                <a:off x="5194102" y="2517774"/>
                <a:ext cx="352735" cy="143464"/>
              </a:xfrm>
              <a:custGeom>
                <a:avLst/>
                <a:gdLst>
                  <a:gd name="connsiteX0" fmla="*/ 198 w 352735"/>
                  <a:gd name="connsiteY0" fmla="*/ 1 h 143464"/>
                  <a:gd name="connsiteX1" fmla="*/ 136723 w 352735"/>
                  <a:gd name="connsiteY1" fmla="*/ 133351 h 143464"/>
                  <a:gd name="connsiteX2" fmla="*/ 111323 w 352735"/>
                  <a:gd name="connsiteY2" fmla="*/ 98426 h 143464"/>
                  <a:gd name="connsiteX3" fmla="*/ 200223 w 352735"/>
                  <a:gd name="connsiteY3" fmla="*/ 133351 h 143464"/>
                  <a:gd name="connsiteX4" fmla="*/ 352623 w 352735"/>
                  <a:gd name="connsiteY4" fmla="*/ 104776 h 143464"/>
                  <a:gd name="connsiteX5" fmla="*/ 174823 w 352735"/>
                  <a:gd name="connsiteY5" fmla="*/ 142876 h 143464"/>
                  <a:gd name="connsiteX6" fmla="*/ 260548 w 352735"/>
                  <a:gd name="connsiteY6" fmla="*/ 127001 h 143464"/>
                  <a:gd name="connsiteX7" fmla="*/ 162123 w 352735"/>
                  <a:gd name="connsiteY7" fmla="*/ 114301 h 143464"/>
                  <a:gd name="connsiteX8" fmla="*/ 171648 w 352735"/>
                  <a:gd name="connsiteY8" fmla="*/ 130176 h 143464"/>
                  <a:gd name="connsiteX9" fmla="*/ 198 w 352735"/>
                  <a:gd name="connsiteY9" fmla="*/ 1 h 14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735" h="143464">
                    <a:moveTo>
                      <a:pt x="198" y="1"/>
                    </a:moveTo>
                    <a:cubicBezTo>
                      <a:pt x="-5623" y="530"/>
                      <a:pt x="118202" y="116947"/>
                      <a:pt x="136723" y="133351"/>
                    </a:cubicBezTo>
                    <a:cubicBezTo>
                      <a:pt x="155244" y="149755"/>
                      <a:pt x="100740" y="98426"/>
                      <a:pt x="111323" y="98426"/>
                    </a:cubicBezTo>
                    <a:cubicBezTo>
                      <a:pt x="121906" y="98426"/>
                      <a:pt x="160006" y="132293"/>
                      <a:pt x="200223" y="133351"/>
                    </a:cubicBezTo>
                    <a:cubicBezTo>
                      <a:pt x="240440" y="134409"/>
                      <a:pt x="356856" y="103189"/>
                      <a:pt x="352623" y="104776"/>
                    </a:cubicBezTo>
                    <a:cubicBezTo>
                      <a:pt x="348390" y="106363"/>
                      <a:pt x="190169" y="139172"/>
                      <a:pt x="174823" y="142876"/>
                    </a:cubicBezTo>
                    <a:cubicBezTo>
                      <a:pt x="159477" y="146580"/>
                      <a:pt x="262665" y="131763"/>
                      <a:pt x="260548" y="127001"/>
                    </a:cubicBezTo>
                    <a:cubicBezTo>
                      <a:pt x="258431" y="122239"/>
                      <a:pt x="176940" y="113772"/>
                      <a:pt x="162123" y="114301"/>
                    </a:cubicBezTo>
                    <a:cubicBezTo>
                      <a:pt x="147306" y="114830"/>
                      <a:pt x="196519" y="143405"/>
                      <a:pt x="171648" y="130176"/>
                    </a:cubicBezTo>
                    <a:cubicBezTo>
                      <a:pt x="146777" y="116947"/>
                      <a:pt x="6019" y="-528"/>
                      <a:pt x="198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 442">
                <a:extLst>
                  <a:ext uri="{FF2B5EF4-FFF2-40B4-BE49-F238E27FC236}">
                    <a16:creationId xmlns:a16="http://schemas.microsoft.com/office/drawing/2014/main" id="{EEFC9DD4-9D5B-CFD7-7148-EBB0DC164542}"/>
                  </a:ext>
                </a:extLst>
              </p:cNvPr>
              <p:cNvSpPr/>
              <p:nvPr/>
            </p:nvSpPr>
            <p:spPr>
              <a:xfrm>
                <a:off x="5422107" y="2527300"/>
                <a:ext cx="292894" cy="482900"/>
              </a:xfrm>
              <a:custGeom>
                <a:avLst/>
                <a:gdLst>
                  <a:gd name="connsiteX0" fmla="*/ 292893 w 292894"/>
                  <a:gd name="connsiteY0" fmla="*/ 0 h 482900"/>
                  <a:gd name="connsiteX1" fmla="*/ 124618 w 292894"/>
                  <a:gd name="connsiteY1" fmla="*/ 171450 h 482900"/>
                  <a:gd name="connsiteX2" fmla="*/ 13493 w 292894"/>
                  <a:gd name="connsiteY2" fmla="*/ 327025 h 482900"/>
                  <a:gd name="connsiteX3" fmla="*/ 10318 w 292894"/>
                  <a:gd name="connsiteY3" fmla="*/ 298450 h 482900"/>
                  <a:gd name="connsiteX4" fmla="*/ 89693 w 292894"/>
                  <a:gd name="connsiteY4" fmla="*/ 482600 h 482900"/>
                  <a:gd name="connsiteX5" fmla="*/ 23018 w 292894"/>
                  <a:gd name="connsiteY5" fmla="*/ 336550 h 482900"/>
                  <a:gd name="connsiteX6" fmla="*/ 178593 w 292894"/>
                  <a:gd name="connsiteY6" fmla="*/ 142875 h 482900"/>
                  <a:gd name="connsiteX7" fmla="*/ 121443 w 292894"/>
                  <a:gd name="connsiteY7" fmla="*/ 171450 h 482900"/>
                  <a:gd name="connsiteX8" fmla="*/ 292893 w 292894"/>
                  <a:gd name="connsiteY8" fmla="*/ 0 h 48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894" h="482900">
                    <a:moveTo>
                      <a:pt x="292893" y="0"/>
                    </a:moveTo>
                    <a:cubicBezTo>
                      <a:pt x="293422" y="0"/>
                      <a:pt x="171185" y="116946"/>
                      <a:pt x="124618" y="171450"/>
                    </a:cubicBezTo>
                    <a:cubicBezTo>
                      <a:pt x="78051" y="225954"/>
                      <a:pt x="32543" y="305859"/>
                      <a:pt x="13493" y="327025"/>
                    </a:cubicBezTo>
                    <a:cubicBezTo>
                      <a:pt x="-5557" y="348191"/>
                      <a:pt x="-2382" y="272521"/>
                      <a:pt x="10318" y="298450"/>
                    </a:cubicBezTo>
                    <a:cubicBezTo>
                      <a:pt x="23018" y="324379"/>
                      <a:pt x="87576" y="476250"/>
                      <a:pt x="89693" y="482600"/>
                    </a:cubicBezTo>
                    <a:cubicBezTo>
                      <a:pt x="91810" y="488950"/>
                      <a:pt x="8201" y="393171"/>
                      <a:pt x="23018" y="336550"/>
                    </a:cubicBezTo>
                    <a:cubicBezTo>
                      <a:pt x="37835" y="279929"/>
                      <a:pt x="162189" y="170392"/>
                      <a:pt x="178593" y="142875"/>
                    </a:cubicBezTo>
                    <a:cubicBezTo>
                      <a:pt x="194997" y="115358"/>
                      <a:pt x="103451" y="191029"/>
                      <a:pt x="121443" y="171450"/>
                    </a:cubicBezTo>
                    <a:cubicBezTo>
                      <a:pt x="139435" y="151871"/>
                      <a:pt x="292364" y="0"/>
                      <a:pt x="292893" y="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 443">
                <a:extLst>
                  <a:ext uri="{FF2B5EF4-FFF2-40B4-BE49-F238E27FC236}">
                    <a16:creationId xmlns:a16="http://schemas.microsoft.com/office/drawing/2014/main" id="{18514338-0C32-BCA6-CED8-07A0E1B119AD}"/>
                  </a:ext>
                </a:extLst>
              </p:cNvPr>
              <p:cNvSpPr/>
              <p:nvPr/>
            </p:nvSpPr>
            <p:spPr>
              <a:xfrm>
                <a:off x="4508474" y="2689028"/>
                <a:ext cx="161208" cy="270446"/>
              </a:xfrm>
              <a:custGeom>
                <a:avLst/>
                <a:gdLst>
                  <a:gd name="connsiteX0" fmla="*/ 26 w 161208"/>
                  <a:gd name="connsiteY0" fmla="*/ 197 h 270446"/>
                  <a:gd name="connsiteX1" fmla="*/ 139726 w 161208"/>
                  <a:gd name="connsiteY1" fmla="*/ 108147 h 270446"/>
                  <a:gd name="connsiteX2" fmla="*/ 85751 w 161208"/>
                  <a:gd name="connsiteY2" fmla="*/ 270072 h 270446"/>
                  <a:gd name="connsiteX3" fmla="*/ 155601 w 161208"/>
                  <a:gd name="connsiteY3" fmla="*/ 152597 h 270446"/>
                  <a:gd name="connsiteX4" fmla="*/ 149251 w 161208"/>
                  <a:gd name="connsiteY4" fmla="*/ 149422 h 270446"/>
                  <a:gd name="connsiteX5" fmla="*/ 152426 w 161208"/>
                  <a:gd name="connsiteY5" fmla="*/ 82747 h 270446"/>
                  <a:gd name="connsiteX6" fmla="*/ 26 w 161208"/>
                  <a:gd name="connsiteY6" fmla="*/ 197 h 270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208" h="270446">
                    <a:moveTo>
                      <a:pt x="26" y="197"/>
                    </a:moveTo>
                    <a:cubicBezTo>
                      <a:pt x="-2091" y="4430"/>
                      <a:pt x="125439" y="63168"/>
                      <a:pt x="139726" y="108147"/>
                    </a:cubicBezTo>
                    <a:cubicBezTo>
                      <a:pt x="154013" y="153126"/>
                      <a:pt x="83105" y="262664"/>
                      <a:pt x="85751" y="270072"/>
                    </a:cubicBezTo>
                    <a:cubicBezTo>
                      <a:pt x="88397" y="277480"/>
                      <a:pt x="145018" y="172705"/>
                      <a:pt x="155601" y="152597"/>
                    </a:cubicBezTo>
                    <a:cubicBezTo>
                      <a:pt x="166184" y="132489"/>
                      <a:pt x="149780" y="161064"/>
                      <a:pt x="149251" y="149422"/>
                    </a:cubicBezTo>
                    <a:cubicBezTo>
                      <a:pt x="148722" y="137780"/>
                      <a:pt x="174122" y="104443"/>
                      <a:pt x="152426" y="82747"/>
                    </a:cubicBezTo>
                    <a:cubicBezTo>
                      <a:pt x="130730" y="61051"/>
                      <a:pt x="2143" y="-4036"/>
                      <a:pt x="26" y="19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 444">
                <a:extLst>
                  <a:ext uri="{FF2B5EF4-FFF2-40B4-BE49-F238E27FC236}">
                    <a16:creationId xmlns:a16="http://schemas.microsoft.com/office/drawing/2014/main" id="{4C4C20C7-205F-9FAF-53F8-81D27A2A22CC}"/>
                  </a:ext>
                </a:extLst>
              </p:cNvPr>
              <p:cNvSpPr/>
              <p:nvPr/>
            </p:nvSpPr>
            <p:spPr>
              <a:xfrm>
                <a:off x="4897672" y="3275257"/>
                <a:ext cx="512248" cy="135686"/>
              </a:xfrm>
              <a:custGeom>
                <a:avLst/>
                <a:gdLst>
                  <a:gd name="connsiteX0" fmla="*/ 503003 w 512248"/>
                  <a:gd name="connsiteY0" fmla="*/ 1343 h 135686"/>
                  <a:gd name="connsiteX1" fmla="*/ 172803 w 512248"/>
                  <a:gd name="connsiteY1" fmla="*/ 121993 h 135686"/>
                  <a:gd name="connsiteX2" fmla="*/ 58503 w 512248"/>
                  <a:gd name="connsiteY2" fmla="*/ 131518 h 135686"/>
                  <a:gd name="connsiteX3" fmla="*/ 150578 w 512248"/>
                  <a:gd name="connsiteY3" fmla="*/ 109293 h 135686"/>
                  <a:gd name="connsiteX4" fmla="*/ 1353 w 512248"/>
                  <a:gd name="connsiteY4" fmla="*/ 121993 h 135686"/>
                  <a:gd name="connsiteX5" fmla="*/ 255353 w 512248"/>
                  <a:gd name="connsiteY5" fmla="*/ 80718 h 135686"/>
                  <a:gd name="connsiteX6" fmla="*/ 404578 w 512248"/>
                  <a:gd name="connsiteY6" fmla="*/ 58493 h 135686"/>
                  <a:gd name="connsiteX7" fmla="*/ 503003 w 512248"/>
                  <a:gd name="connsiteY7" fmla="*/ 1343 h 13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2248" h="135686">
                    <a:moveTo>
                      <a:pt x="503003" y="1343"/>
                    </a:moveTo>
                    <a:cubicBezTo>
                      <a:pt x="464374" y="11926"/>
                      <a:pt x="246886" y="100297"/>
                      <a:pt x="172803" y="121993"/>
                    </a:cubicBezTo>
                    <a:cubicBezTo>
                      <a:pt x="98720" y="143689"/>
                      <a:pt x="62207" y="133635"/>
                      <a:pt x="58503" y="131518"/>
                    </a:cubicBezTo>
                    <a:cubicBezTo>
                      <a:pt x="54799" y="129401"/>
                      <a:pt x="160103" y="110881"/>
                      <a:pt x="150578" y="109293"/>
                    </a:cubicBezTo>
                    <a:cubicBezTo>
                      <a:pt x="141053" y="107706"/>
                      <a:pt x="-16110" y="126756"/>
                      <a:pt x="1353" y="121993"/>
                    </a:cubicBezTo>
                    <a:cubicBezTo>
                      <a:pt x="18816" y="117230"/>
                      <a:pt x="255353" y="80718"/>
                      <a:pt x="255353" y="80718"/>
                    </a:cubicBezTo>
                    <a:cubicBezTo>
                      <a:pt x="322557" y="70135"/>
                      <a:pt x="359599" y="71193"/>
                      <a:pt x="404578" y="58493"/>
                    </a:cubicBezTo>
                    <a:cubicBezTo>
                      <a:pt x="449557" y="45793"/>
                      <a:pt x="541632" y="-9240"/>
                      <a:pt x="503003" y="13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 445">
                <a:extLst>
                  <a:ext uri="{FF2B5EF4-FFF2-40B4-BE49-F238E27FC236}">
                    <a16:creationId xmlns:a16="http://schemas.microsoft.com/office/drawing/2014/main" id="{C27C2CEC-E305-39E1-003A-DFEE9EF5D803}"/>
                  </a:ext>
                </a:extLst>
              </p:cNvPr>
              <p:cNvSpPr/>
              <p:nvPr/>
            </p:nvSpPr>
            <p:spPr>
              <a:xfrm>
                <a:off x="4641365" y="3298783"/>
                <a:ext cx="577297" cy="225556"/>
              </a:xfrm>
              <a:custGeom>
                <a:avLst/>
                <a:gdLst>
                  <a:gd name="connsiteX0" fmla="*/ 485 w 577297"/>
                  <a:gd name="connsiteY0" fmla="*/ 42 h 225556"/>
                  <a:gd name="connsiteX1" fmla="*/ 219560 w 577297"/>
                  <a:gd name="connsiteY1" fmla="*/ 168317 h 225556"/>
                  <a:gd name="connsiteX2" fmla="*/ 152885 w 577297"/>
                  <a:gd name="connsiteY2" fmla="*/ 171492 h 225556"/>
                  <a:gd name="connsiteX3" fmla="*/ 276710 w 577297"/>
                  <a:gd name="connsiteY3" fmla="*/ 168317 h 225556"/>
                  <a:gd name="connsiteX4" fmla="*/ 251310 w 577297"/>
                  <a:gd name="connsiteY4" fmla="*/ 190542 h 225556"/>
                  <a:gd name="connsiteX5" fmla="*/ 435460 w 577297"/>
                  <a:gd name="connsiteY5" fmla="*/ 168317 h 225556"/>
                  <a:gd name="connsiteX6" fmla="*/ 571985 w 577297"/>
                  <a:gd name="connsiteY6" fmla="*/ 222292 h 225556"/>
                  <a:gd name="connsiteX7" fmla="*/ 248135 w 577297"/>
                  <a:gd name="connsiteY7" fmla="*/ 206417 h 225556"/>
                  <a:gd name="connsiteX8" fmla="*/ 95735 w 577297"/>
                  <a:gd name="connsiteY8" fmla="*/ 225467 h 225556"/>
                  <a:gd name="connsiteX9" fmla="*/ 241785 w 577297"/>
                  <a:gd name="connsiteY9" fmla="*/ 196892 h 225556"/>
                  <a:gd name="connsiteX10" fmla="*/ 162410 w 577297"/>
                  <a:gd name="connsiteY10" fmla="*/ 152442 h 225556"/>
                  <a:gd name="connsiteX11" fmla="*/ 485 w 577297"/>
                  <a:gd name="connsiteY11" fmla="*/ 42 h 22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7297" h="225556">
                    <a:moveTo>
                      <a:pt x="485" y="42"/>
                    </a:moveTo>
                    <a:cubicBezTo>
                      <a:pt x="10010" y="2688"/>
                      <a:pt x="194160" y="139742"/>
                      <a:pt x="219560" y="168317"/>
                    </a:cubicBezTo>
                    <a:cubicBezTo>
                      <a:pt x="244960" y="196892"/>
                      <a:pt x="143360" y="171492"/>
                      <a:pt x="152885" y="171492"/>
                    </a:cubicBezTo>
                    <a:cubicBezTo>
                      <a:pt x="162410" y="171492"/>
                      <a:pt x="260306" y="165142"/>
                      <a:pt x="276710" y="168317"/>
                    </a:cubicBezTo>
                    <a:cubicBezTo>
                      <a:pt x="293114" y="171492"/>
                      <a:pt x="224852" y="190542"/>
                      <a:pt x="251310" y="190542"/>
                    </a:cubicBezTo>
                    <a:cubicBezTo>
                      <a:pt x="277768" y="190542"/>
                      <a:pt x="382014" y="163025"/>
                      <a:pt x="435460" y="168317"/>
                    </a:cubicBezTo>
                    <a:cubicBezTo>
                      <a:pt x="488906" y="173609"/>
                      <a:pt x="603206" y="215942"/>
                      <a:pt x="571985" y="222292"/>
                    </a:cubicBezTo>
                    <a:cubicBezTo>
                      <a:pt x="540764" y="228642"/>
                      <a:pt x="327510" y="205888"/>
                      <a:pt x="248135" y="206417"/>
                    </a:cubicBezTo>
                    <a:cubicBezTo>
                      <a:pt x="168760" y="206946"/>
                      <a:pt x="96793" y="227055"/>
                      <a:pt x="95735" y="225467"/>
                    </a:cubicBezTo>
                    <a:cubicBezTo>
                      <a:pt x="94677" y="223879"/>
                      <a:pt x="230672" y="209063"/>
                      <a:pt x="241785" y="196892"/>
                    </a:cubicBezTo>
                    <a:cubicBezTo>
                      <a:pt x="252898" y="184721"/>
                      <a:pt x="200510" y="186309"/>
                      <a:pt x="162410" y="152442"/>
                    </a:cubicBezTo>
                    <a:cubicBezTo>
                      <a:pt x="124310" y="118575"/>
                      <a:pt x="-9040" y="-2604"/>
                      <a:pt x="485" y="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 446">
                <a:extLst>
                  <a:ext uri="{FF2B5EF4-FFF2-40B4-BE49-F238E27FC236}">
                    <a16:creationId xmlns:a16="http://schemas.microsoft.com/office/drawing/2014/main" id="{7255A301-5A6F-B0BE-196F-01D0A4BD9BEF}"/>
                  </a:ext>
                </a:extLst>
              </p:cNvPr>
              <p:cNvSpPr/>
              <p:nvPr/>
            </p:nvSpPr>
            <p:spPr>
              <a:xfrm>
                <a:off x="4333875" y="2100779"/>
                <a:ext cx="171860" cy="359885"/>
              </a:xfrm>
              <a:custGeom>
                <a:avLst/>
                <a:gdLst>
                  <a:gd name="connsiteX0" fmla="*/ 142875 w 171860"/>
                  <a:gd name="connsiteY0" fmla="*/ 109021 h 359885"/>
                  <a:gd name="connsiteX1" fmla="*/ 85725 w 171860"/>
                  <a:gd name="connsiteY1" fmla="*/ 232846 h 359885"/>
                  <a:gd name="connsiteX2" fmla="*/ 95250 w 171860"/>
                  <a:gd name="connsiteY2" fmla="*/ 299521 h 359885"/>
                  <a:gd name="connsiteX3" fmla="*/ 133350 w 171860"/>
                  <a:gd name="connsiteY3" fmla="*/ 229671 h 359885"/>
                  <a:gd name="connsiteX4" fmla="*/ 171450 w 171860"/>
                  <a:gd name="connsiteY4" fmla="*/ 343971 h 359885"/>
                  <a:gd name="connsiteX5" fmla="*/ 107950 w 171860"/>
                  <a:gd name="connsiteY5" fmla="*/ 343971 h 359885"/>
                  <a:gd name="connsiteX6" fmla="*/ 9525 w 171860"/>
                  <a:gd name="connsiteY6" fmla="*/ 204271 h 359885"/>
                  <a:gd name="connsiteX7" fmla="*/ 28575 w 171860"/>
                  <a:gd name="connsiteY7" fmla="*/ 236021 h 359885"/>
                  <a:gd name="connsiteX8" fmla="*/ 34925 w 171860"/>
                  <a:gd name="connsiteY8" fmla="*/ 1071 h 359885"/>
                  <a:gd name="connsiteX9" fmla="*/ 0 w 171860"/>
                  <a:gd name="connsiteY9" fmla="*/ 143946 h 359885"/>
                  <a:gd name="connsiteX10" fmla="*/ 34925 w 171860"/>
                  <a:gd name="connsiteY10" fmla="*/ 23296 h 359885"/>
                  <a:gd name="connsiteX11" fmla="*/ 38100 w 171860"/>
                  <a:gd name="connsiteY11" fmla="*/ 236021 h 359885"/>
                  <a:gd name="connsiteX12" fmla="*/ 50800 w 171860"/>
                  <a:gd name="connsiteY12" fmla="*/ 204271 h 359885"/>
                  <a:gd name="connsiteX13" fmla="*/ 50800 w 171860"/>
                  <a:gd name="connsiteY13" fmla="*/ 251896 h 359885"/>
                  <a:gd name="connsiteX14" fmla="*/ 142875 w 171860"/>
                  <a:gd name="connsiteY14" fmla="*/ 109021 h 35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1860" h="359885">
                    <a:moveTo>
                      <a:pt x="142875" y="109021"/>
                    </a:moveTo>
                    <a:cubicBezTo>
                      <a:pt x="148696" y="105846"/>
                      <a:pt x="93662" y="201096"/>
                      <a:pt x="85725" y="232846"/>
                    </a:cubicBezTo>
                    <a:cubicBezTo>
                      <a:pt x="77788" y="264596"/>
                      <a:pt x="87312" y="300050"/>
                      <a:pt x="95250" y="299521"/>
                    </a:cubicBezTo>
                    <a:cubicBezTo>
                      <a:pt x="103187" y="298992"/>
                      <a:pt x="120650" y="222263"/>
                      <a:pt x="133350" y="229671"/>
                    </a:cubicBezTo>
                    <a:cubicBezTo>
                      <a:pt x="146050" y="237079"/>
                      <a:pt x="175683" y="324921"/>
                      <a:pt x="171450" y="343971"/>
                    </a:cubicBezTo>
                    <a:cubicBezTo>
                      <a:pt x="167217" y="363021"/>
                      <a:pt x="134937" y="367254"/>
                      <a:pt x="107950" y="343971"/>
                    </a:cubicBezTo>
                    <a:cubicBezTo>
                      <a:pt x="80962" y="320688"/>
                      <a:pt x="22754" y="222263"/>
                      <a:pt x="9525" y="204271"/>
                    </a:cubicBezTo>
                    <a:cubicBezTo>
                      <a:pt x="-3704" y="186279"/>
                      <a:pt x="24342" y="269888"/>
                      <a:pt x="28575" y="236021"/>
                    </a:cubicBezTo>
                    <a:cubicBezTo>
                      <a:pt x="32808" y="202154"/>
                      <a:pt x="39688" y="16417"/>
                      <a:pt x="34925" y="1071"/>
                    </a:cubicBezTo>
                    <a:cubicBezTo>
                      <a:pt x="30162" y="-14275"/>
                      <a:pt x="0" y="140242"/>
                      <a:pt x="0" y="143946"/>
                    </a:cubicBezTo>
                    <a:cubicBezTo>
                      <a:pt x="0" y="147650"/>
                      <a:pt x="28575" y="7950"/>
                      <a:pt x="34925" y="23296"/>
                    </a:cubicBezTo>
                    <a:cubicBezTo>
                      <a:pt x="41275" y="38642"/>
                      <a:pt x="35454" y="205859"/>
                      <a:pt x="38100" y="236021"/>
                    </a:cubicBezTo>
                    <a:cubicBezTo>
                      <a:pt x="40746" y="266183"/>
                      <a:pt x="48683" y="201625"/>
                      <a:pt x="50800" y="204271"/>
                    </a:cubicBezTo>
                    <a:cubicBezTo>
                      <a:pt x="52917" y="206917"/>
                      <a:pt x="39688" y="261950"/>
                      <a:pt x="50800" y="251896"/>
                    </a:cubicBezTo>
                    <a:cubicBezTo>
                      <a:pt x="61912" y="241842"/>
                      <a:pt x="137054" y="112196"/>
                      <a:pt x="142875" y="1090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 447">
                <a:extLst>
                  <a:ext uri="{FF2B5EF4-FFF2-40B4-BE49-F238E27FC236}">
                    <a16:creationId xmlns:a16="http://schemas.microsoft.com/office/drawing/2014/main" id="{9997663C-3A87-BFEB-9718-7F4D1088C296}"/>
                  </a:ext>
                </a:extLst>
              </p:cNvPr>
              <p:cNvSpPr/>
              <p:nvPr/>
            </p:nvSpPr>
            <p:spPr>
              <a:xfrm>
                <a:off x="4186518" y="2330913"/>
                <a:ext cx="220391" cy="924113"/>
              </a:xfrm>
              <a:custGeom>
                <a:avLst/>
                <a:gdLst>
                  <a:gd name="connsiteX0" fmla="*/ 17182 w 220391"/>
                  <a:gd name="connsiteY0" fmla="*/ 5887 h 924113"/>
                  <a:gd name="connsiteX1" fmla="*/ 194982 w 220391"/>
                  <a:gd name="connsiteY1" fmla="*/ 564687 h 924113"/>
                  <a:gd name="connsiteX2" fmla="*/ 160057 w 220391"/>
                  <a:gd name="connsiteY2" fmla="*/ 498012 h 924113"/>
                  <a:gd name="connsiteX3" fmla="*/ 220382 w 220391"/>
                  <a:gd name="connsiteY3" fmla="*/ 917112 h 924113"/>
                  <a:gd name="connsiteX4" fmla="*/ 163232 w 220391"/>
                  <a:gd name="connsiteY4" fmla="*/ 720262 h 924113"/>
                  <a:gd name="connsiteX5" fmla="*/ 7657 w 220391"/>
                  <a:gd name="connsiteY5" fmla="*/ 212262 h 924113"/>
                  <a:gd name="connsiteX6" fmla="*/ 23532 w 220391"/>
                  <a:gd name="connsiteY6" fmla="*/ 266237 h 924113"/>
                  <a:gd name="connsiteX7" fmla="*/ 17182 w 220391"/>
                  <a:gd name="connsiteY7" fmla="*/ 5887 h 92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391" h="924113">
                    <a:moveTo>
                      <a:pt x="17182" y="5887"/>
                    </a:moveTo>
                    <a:cubicBezTo>
                      <a:pt x="45757" y="55629"/>
                      <a:pt x="171170" y="482666"/>
                      <a:pt x="194982" y="564687"/>
                    </a:cubicBezTo>
                    <a:cubicBezTo>
                      <a:pt x="218795" y="646708"/>
                      <a:pt x="155824" y="439275"/>
                      <a:pt x="160057" y="498012"/>
                    </a:cubicBezTo>
                    <a:cubicBezTo>
                      <a:pt x="164290" y="556749"/>
                      <a:pt x="219853" y="880070"/>
                      <a:pt x="220382" y="917112"/>
                    </a:cubicBezTo>
                    <a:cubicBezTo>
                      <a:pt x="220911" y="954154"/>
                      <a:pt x="198686" y="837737"/>
                      <a:pt x="163232" y="720262"/>
                    </a:cubicBezTo>
                    <a:cubicBezTo>
                      <a:pt x="127778" y="602787"/>
                      <a:pt x="30940" y="287933"/>
                      <a:pt x="7657" y="212262"/>
                    </a:cubicBezTo>
                    <a:cubicBezTo>
                      <a:pt x="-15626" y="136591"/>
                      <a:pt x="21415" y="295341"/>
                      <a:pt x="23532" y="266237"/>
                    </a:cubicBezTo>
                    <a:cubicBezTo>
                      <a:pt x="25649" y="237133"/>
                      <a:pt x="-11393" y="-43855"/>
                      <a:pt x="17182" y="58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 448">
                <a:extLst>
                  <a:ext uri="{FF2B5EF4-FFF2-40B4-BE49-F238E27FC236}">
                    <a16:creationId xmlns:a16="http://schemas.microsoft.com/office/drawing/2014/main" id="{68A72613-D669-E796-DE63-17DADD5BCB55}"/>
                  </a:ext>
                </a:extLst>
              </p:cNvPr>
              <p:cNvSpPr/>
              <p:nvPr/>
            </p:nvSpPr>
            <p:spPr>
              <a:xfrm>
                <a:off x="4264008" y="3082830"/>
                <a:ext cx="809554" cy="654933"/>
              </a:xfrm>
              <a:custGeom>
                <a:avLst/>
                <a:gdLst>
                  <a:gd name="connsiteX0" fmla="*/ 225442 w 809554"/>
                  <a:gd name="connsiteY0" fmla="*/ 215995 h 654933"/>
                  <a:gd name="connsiteX1" fmla="*/ 409592 w 809554"/>
                  <a:gd name="connsiteY1" fmla="*/ 533495 h 654933"/>
                  <a:gd name="connsiteX2" fmla="*/ 393717 w 809554"/>
                  <a:gd name="connsiteY2" fmla="*/ 508095 h 654933"/>
                  <a:gd name="connsiteX3" fmla="*/ 587392 w 809554"/>
                  <a:gd name="connsiteY3" fmla="*/ 603345 h 654933"/>
                  <a:gd name="connsiteX4" fmla="*/ 476267 w 809554"/>
                  <a:gd name="connsiteY4" fmla="*/ 590645 h 654933"/>
                  <a:gd name="connsiteX5" fmla="*/ 806467 w 809554"/>
                  <a:gd name="connsiteY5" fmla="*/ 650970 h 654933"/>
                  <a:gd name="connsiteX6" fmla="*/ 612792 w 809554"/>
                  <a:gd name="connsiteY6" fmla="*/ 609695 h 654933"/>
                  <a:gd name="connsiteX7" fmla="*/ 149242 w 809554"/>
                  <a:gd name="connsiteY7" fmla="*/ 295370 h 654933"/>
                  <a:gd name="connsiteX8" fmla="*/ 209567 w 809554"/>
                  <a:gd name="connsiteY8" fmla="*/ 330295 h 654933"/>
                  <a:gd name="connsiteX9" fmla="*/ 17 w 809554"/>
                  <a:gd name="connsiteY9" fmla="*/ 95 h 654933"/>
                  <a:gd name="connsiteX10" fmla="*/ 222267 w 809554"/>
                  <a:gd name="connsiteY10" fmla="*/ 295370 h 654933"/>
                  <a:gd name="connsiteX11" fmla="*/ 225442 w 809554"/>
                  <a:gd name="connsiteY11" fmla="*/ 215995 h 65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554" h="654933">
                    <a:moveTo>
                      <a:pt x="225442" y="215995"/>
                    </a:moveTo>
                    <a:cubicBezTo>
                      <a:pt x="256663" y="255682"/>
                      <a:pt x="381546" y="484812"/>
                      <a:pt x="409592" y="533495"/>
                    </a:cubicBezTo>
                    <a:cubicBezTo>
                      <a:pt x="437638" y="582178"/>
                      <a:pt x="364084" y="496453"/>
                      <a:pt x="393717" y="508095"/>
                    </a:cubicBezTo>
                    <a:cubicBezTo>
                      <a:pt x="423350" y="519737"/>
                      <a:pt x="573634" y="589587"/>
                      <a:pt x="587392" y="603345"/>
                    </a:cubicBezTo>
                    <a:cubicBezTo>
                      <a:pt x="601150" y="617103"/>
                      <a:pt x="439755" y="582708"/>
                      <a:pt x="476267" y="590645"/>
                    </a:cubicBezTo>
                    <a:cubicBezTo>
                      <a:pt x="512779" y="598582"/>
                      <a:pt x="783713" y="647795"/>
                      <a:pt x="806467" y="650970"/>
                    </a:cubicBezTo>
                    <a:cubicBezTo>
                      <a:pt x="829221" y="654145"/>
                      <a:pt x="722329" y="668962"/>
                      <a:pt x="612792" y="609695"/>
                    </a:cubicBezTo>
                    <a:cubicBezTo>
                      <a:pt x="503255" y="550428"/>
                      <a:pt x="216446" y="341937"/>
                      <a:pt x="149242" y="295370"/>
                    </a:cubicBezTo>
                    <a:cubicBezTo>
                      <a:pt x="82038" y="248803"/>
                      <a:pt x="234438" y="379507"/>
                      <a:pt x="209567" y="330295"/>
                    </a:cubicBezTo>
                    <a:cubicBezTo>
                      <a:pt x="184696" y="281083"/>
                      <a:pt x="-2100" y="5916"/>
                      <a:pt x="17" y="95"/>
                    </a:cubicBezTo>
                    <a:cubicBezTo>
                      <a:pt x="2134" y="-5726"/>
                      <a:pt x="189988" y="255153"/>
                      <a:pt x="222267" y="295370"/>
                    </a:cubicBezTo>
                    <a:cubicBezTo>
                      <a:pt x="254546" y="335587"/>
                      <a:pt x="194221" y="176308"/>
                      <a:pt x="225442" y="2159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 449">
                <a:extLst>
                  <a:ext uri="{FF2B5EF4-FFF2-40B4-BE49-F238E27FC236}">
                    <a16:creationId xmlns:a16="http://schemas.microsoft.com/office/drawing/2014/main" id="{E4C3EC54-AFE4-DD9C-EF94-D9213B0E4A84}"/>
                  </a:ext>
                </a:extLst>
              </p:cNvPr>
              <p:cNvSpPr/>
              <p:nvPr/>
            </p:nvSpPr>
            <p:spPr>
              <a:xfrm>
                <a:off x="4321322" y="2088589"/>
                <a:ext cx="165570" cy="290046"/>
              </a:xfrm>
              <a:custGeom>
                <a:avLst/>
                <a:gdLst>
                  <a:gd name="connsiteX0" fmla="*/ 164953 w 165570"/>
                  <a:gd name="connsiteY0" fmla="*/ 561 h 290046"/>
                  <a:gd name="connsiteX1" fmla="*/ 82403 w 165570"/>
                  <a:gd name="connsiteY1" fmla="*/ 137086 h 290046"/>
                  <a:gd name="connsiteX2" fmla="*/ 47478 w 165570"/>
                  <a:gd name="connsiteY2" fmla="*/ 289486 h 290046"/>
                  <a:gd name="connsiteX3" fmla="*/ 34778 w 165570"/>
                  <a:gd name="connsiteY3" fmla="*/ 191061 h 290046"/>
                  <a:gd name="connsiteX4" fmla="*/ 22078 w 165570"/>
                  <a:gd name="connsiteY4" fmla="*/ 257736 h 290046"/>
                  <a:gd name="connsiteX5" fmla="*/ 9378 w 165570"/>
                  <a:gd name="connsiteY5" fmla="*/ 76761 h 290046"/>
                  <a:gd name="connsiteX6" fmla="*/ 3028 w 165570"/>
                  <a:gd name="connsiteY6" fmla="*/ 124386 h 290046"/>
                  <a:gd name="connsiteX7" fmla="*/ 60178 w 165570"/>
                  <a:gd name="connsiteY7" fmla="*/ 54536 h 290046"/>
                  <a:gd name="connsiteX8" fmla="*/ 34778 w 165570"/>
                  <a:gd name="connsiteY8" fmla="*/ 86286 h 290046"/>
                  <a:gd name="connsiteX9" fmla="*/ 164953 w 165570"/>
                  <a:gd name="connsiteY9" fmla="*/ 561 h 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570" h="290046">
                    <a:moveTo>
                      <a:pt x="164953" y="561"/>
                    </a:moveTo>
                    <a:cubicBezTo>
                      <a:pt x="172891" y="9028"/>
                      <a:pt x="101982" y="88932"/>
                      <a:pt x="82403" y="137086"/>
                    </a:cubicBezTo>
                    <a:cubicBezTo>
                      <a:pt x="62824" y="185240"/>
                      <a:pt x="55415" y="280490"/>
                      <a:pt x="47478" y="289486"/>
                    </a:cubicBezTo>
                    <a:cubicBezTo>
                      <a:pt x="39540" y="298482"/>
                      <a:pt x="39011" y="196353"/>
                      <a:pt x="34778" y="191061"/>
                    </a:cubicBezTo>
                    <a:cubicBezTo>
                      <a:pt x="30545" y="185769"/>
                      <a:pt x="26311" y="276786"/>
                      <a:pt x="22078" y="257736"/>
                    </a:cubicBezTo>
                    <a:cubicBezTo>
                      <a:pt x="17845" y="238686"/>
                      <a:pt x="12553" y="98986"/>
                      <a:pt x="9378" y="76761"/>
                    </a:cubicBezTo>
                    <a:cubicBezTo>
                      <a:pt x="6203" y="54536"/>
                      <a:pt x="-5439" y="128090"/>
                      <a:pt x="3028" y="124386"/>
                    </a:cubicBezTo>
                    <a:cubicBezTo>
                      <a:pt x="11495" y="120682"/>
                      <a:pt x="54886" y="60886"/>
                      <a:pt x="60178" y="54536"/>
                    </a:cubicBezTo>
                    <a:cubicBezTo>
                      <a:pt x="65470" y="48186"/>
                      <a:pt x="21020" y="90519"/>
                      <a:pt x="34778" y="86286"/>
                    </a:cubicBezTo>
                    <a:cubicBezTo>
                      <a:pt x="48536" y="82053"/>
                      <a:pt x="157015" y="-7906"/>
                      <a:pt x="164953" y="5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 450">
                <a:extLst>
                  <a:ext uri="{FF2B5EF4-FFF2-40B4-BE49-F238E27FC236}">
                    <a16:creationId xmlns:a16="http://schemas.microsoft.com/office/drawing/2014/main" id="{0FEAED36-0605-45EC-229F-E8816F4D5E29}"/>
                  </a:ext>
                </a:extLst>
              </p:cNvPr>
              <p:cNvSpPr/>
              <p:nvPr/>
            </p:nvSpPr>
            <p:spPr>
              <a:xfrm>
                <a:off x="4774585" y="2341651"/>
                <a:ext cx="292737" cy="650781"/>
              </a:xfrm>
              <a:custGeom>
                <a:avLst/>
                <a:gdLst>
                  <a:gd name="connsiteX0" fmla="*/ 292715 w 292737"/>
                  <a:gd name="connsiteY0" fmla="*/ 1499 h 650781"/>
                  <a:gd name="connsiteX1" fmla="*/ 197465 w 292737"/>
                  <a:gd name="connsiteY1" fmla="*/ 220574 h 650781"/>
                  <a:gd name="connsiteX2" fmla="*/ 210165 w 292737"/>
                  <a:gd name="connsiteY2" fmla="*/ 204699 h 650781"/>
                  <a:gd name="connsiteX3" fmla="*/ 222865 w 292737"/>
                  <a:gd name="connsiteY3" fmla="*/ 274549 h 650781"/>
                  <a:gd name="connsiteX4" fmla="*/ 156190 w 292737"/>
                  <a:gd name="connsiteY4" fmla="*/ 411074 h 650781"/>
                  <a:gd name="connsiteX5" fmla="*/ 146665 w 292737"/>
                  <a:gd name="connsiteY5" fmla="*/ 376149 h 650781"/>
                  <a:gd name="connsiteX6" fmla="*/ 146665 w 292737"/>
                  <a:gd name="connsiteY6" fmla="*/ 426949 h 650781"/>
                  <a:gd name="connsiteX7" fmla="*/ 127615 w 292737"/>
                  <a:gd name="connsiteY7" fmla="*/ 430124 h 650781"/>
                  <a:gd name="connsiteX8" fmla="*/ 22840 w 292737"/>
                  <a:gd name="connsiteY8" fmla="*/ 538074 h 650781"/>
                  <a:gd name="connsiteX9" fmla="*/ 26015 w 292737"/>
                  <a:gd name="connsiteY9" fmla="*/ 563474 h 650781"/>
                  <a:gd name="connsiteX10" fmla="*/ 45065 w 292737"/>
                  <a:gd name="connsiteY10" fmla="*/ 649199 h 650781"/>
                  <a:gd name="connsiteX11" fmla="*/ 6965 w 292737"/>
                  <a:gd name="connsiteY11" fmla="*/ 614274 h 650781"/>
                  <a:gd name="connsiteX12" fmla="*/ 16490 w 292737"/>
                  <a:gd name="connsiteY12" fmla="*/ 553949 h 650781"/>
                  <a:gd name="connsiteX13" fmla="*/ 165715 w 292737"/>
                  <a:gd name="connsiteY13" fmla="*/ 299949 h 650781"/>
                  <a:gd name="connsiteX14" fmla="*/ 143490 w 292737"/>
                  <a:gd name="connsiteY14" fmla="*/ 322174 h 650781"/>
                  <a:gd name="connsiteX15" fmla="*/ 191115 w 292737"/>
                  <a:gd name="connsiteY15" fmla="*/ 90399 h 650781"/>
                  <a:gd name="connsiteX16" fmla="*/ 187940 w 292737"/>
                  <a:gd name="connsiteY16" fmla="*/ 122149 h 650781"/>
                  <a:gd name="connsiteX17" fmla="*/ 292715 w 292737"/>
                  <a:gd name="connsiteY17" fmla="*/ 1499 h 65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2737" h="650781">
                    <a:moveTo>
                      <a:pt x="292715" y="1499"/>
                    </a:moveTo>
                    <a:cubicBezTo>
                      <a:pt x="294302" y="17903"/>
                      <a:pt x="211223" y="186707"/>
                      <a:pt x="197465" y="220574"/>
                    </a:cubicBezTo>
                    <a:cubicBezTo>
                      <a:pt x="183707" y="254441"/>
                      <a:pt x="205932" y="195703"/>
                      <a:pt x="210165" y="204699"/>
                    </a:cubicBezTo>
                    <a:cubicBezTo>
                      <a:pt x="214398" y="213695"/>
                      <a:pt x="231861" y="240153"/>
                      <a:pt x="222865" y="274549"/>
                    </a:cubicBezTo>
                    <a:cubicBezTo>
                      <a:pt x="213869" y="308945"/>
                      <a:pt x="168890" y="394141"/>
                      <a:pt x="156190" y="411074"/>
                    </a:cubicBezTo>
                    <a:cubicBezTo>
                      <a:pt x="143490" y="428007"/>
                      <a:pt x="148252" y="373503"/>
                      <a:pt x="146665" y="376149"/>
                    </a:cubicBezTo>
                    <a:cubicBezTo>
                      <a:pt x="145077" y="378795"/>
                      <a:pt x="146665" y="426949"/>
                      <a:pt x="146665" y="426949"/>
                    </a:cubicBezTo>
                    <a:cubicBezTo>
                      <a:pt x="143490" y="435945"/>
                      <a:pt x="148252" y="411603"/>
                      <a:pt x="127615" y="430124"/>
                    </a:cubicBezTo>
                    <a:cubicBezTo>
                      <a:pt x="106978" y="448645"/>
                      <a:pt x="39773" y="515849"/>
                      <a:pt x="22840" y="538074"/>
                    </a:cubicBezTo>
                    <a:cubicBezTo>
                      <a:pt x="5907" y="560299"/>
                      <a:pt x="22311" y="544953"/>
                      <a:pt x="26015" y="563474"/>
                    </a:cubicBezTo>
                    <a:cubicBezTo>
                      <a:pt x="29719" y="581995"/>
                      <a:pt x="48240" y="640732"/>
                      <a:pt x="45065" y="649199"/>
                    </a:cubicBezTo>
                    <a:cubicBezTo>
                      <a:pt x="41890" y="657666"/>
                      <a:pt x="11727" y="630149"/>
                      <a:pt x="6965" y="614274"/>
                    </a:cubicBezTo>
                    <a:cubicBezTo>
                      <a:pt x="2203" y="598399"/>
                      <a:pt x="-9968" y="606337"/>
                      <a:pt x="16490" y="553949"/>
                    </a:cubicBezTo>
                    <a:cubicBezTo>
                      <a:pt x="42948" y="501562"/>
                      <a:pt x="144548" y="338578"/>
                      <a:pt x="165715" y="299949"/>
                    </a:cubicBezTo>
                    <a:cubicBezTo>
                      <a:pt x="186882" y="261320"/>
                      <a:pt x="139257" y="357099"/>
                      <a:pt x="143490" y="322174"/>
                    </a:cubicBezTo>
                    <a:cubicBezTo>
                      <a:pt x="147723" y="287249"/>
                      <a:pt x="183707" y="123736"/>
                      <a:pt x="191115" y="90399"/>
                    </a:cubicBezTo>
                    <a:cubicBezTo>
                      <a:pt x="198523" y="57062"/>
                      <a:pt x="177357" y="135907"/>
                      <a:pt x="187940" y="122149"/>
                    </a:cubicBezTo>
                    <a:cubicBezTo>
                      <a:pt x="198523" y="108391"/>
                      <a:pt x="291128" y="-14905"/>
                      <a:pt x="292715" y="14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 451">
                <a:extLst>
                  <a:ext uri="{FF2B5EF4-FFF2-40B4-BE49-F238E27FC236}">
                    <a16:creationId xmlns:a16="http://schemas.microsoft.com/office/drawing/2014/main" id="{9014129B-6FF6-CACE-21F8-75861AFFB953}"/>
                  </a:ext>
                </a:extLst>
              </p:cNvPr>
              <p:cNvSpPr/>
              <p:nvPr/>
            </p:nvSpPr>
            <p:spPr>
              <a:xfrm>
                <a:off x="4775643" y="2867822"/>
                <a:ext cx="323468" cy="170865"/>
              </a:xfrm>
              <a:custGeom>
                <a:avLst/>
                <a:gdLst>
                  <a:gd name="connsiteX0" fmla="*/ 2732 w 323468"/>
                  <a:gd name="connsiteY0" fmla="*/ 81753 h 170865"/>
                  <a:gd name="connsiteX1" fmla="*/ 158307 w 323468"/>
                  <a:gd name="connsiteY1" fmla="*/ 161128 h 170865"/>
                  <a:gd name="connsiteX2" fmla="*/ 215457 w 323468"/>
                  <a:gd name="connsiteY2" fmla="*/ 167478 h 170865"/>
                  <a:gd name="connsiteX3" fmla="*/ 323407 w 323468"/>
                  <a:gd name="connsiteY3" fmla="*/ 142078 h 170865"/>
                  <a:gd name="connsiteX4" fmla="*/ 199582 w 323468"/>
                  <a:gd name="connsiteY4" fmla="*/ 142078 h 170865"/>
                  <a:gd name="connsiteX5" fmla="*/ 221807 w 323468"/>
                  <a:gd name="connsiteY5" fmla="*/ 135728 h 170865"/>
                  <a:gd name="connsiteX6" fmla="*/ 85282 w 323468"/>
                  <a:gd name="connsiteY6" fmla="*/ 2378 h 170865"/>
                  <a:gd name="connsiteX7" fmla="*/ 142432 w 323468"/>
                  <a:gd name="connsiteY7" fmla="*/ 46828 h 170865"/>
                  <a:gd name="connsiteX8" fmla="*/ 120207 w 323468"/>
                  <a:gd name="connsiteY8" fmla="*/ 59528 h 170865"/>
                  <a:gd name="connsiteX9" fmla="*/ 107507 w 323468"/>
                  <a:gd name="connsiteY9" fmla="*/ 75403 h 170865"/>
                  <a:gd name="connsiteX10" fmla="*/ 129732 w 323468"/>
                  <a:gd name="connsiteY10" fmla="*/ 132553 h 170865"/>
                  <a:gd name="connsiteX11" fmla="*/ 63057 w 323468"/>
                  <a:gd name="connsiteY11" fmla="*/ 113503 h 170865"/>
                  <a:gd name="connsiteX12" fmla="*/ 2732 w 323468"/>
                  <a:gd name="connsiteY12" fmla="*/ 81753 h 17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3468" h="170865">
                    <a:moveTo>
                      <a:pt x="2732" y="81753"/>
                    </a:moveTo>
                    <a:cubicBezTo>
                      <a:pt x="18607" y="89690"/>
                      <a:pt x="122853" y="146841"/>
                      <a:pt x="158307" y="161128"/>
                    </a:cubicBezTo>
                    <a:cubicBezTo>
                      <a:pt x="193761" y="175416"/>
                      <a:pt x="187940" y="170653"/>
                      <a:pt x="215457" y="167478"/>
                    </a:cubicBezTo>
                    <a:cubicBezTo>
                      <a:pt x="242974" y="164303"/>
                      <a:pt x="326053" y="146311"/>
                      <a:pt x="323407" y="142078"/>
                    </a:cubicBezTo>
                    <a:cubicBezTo>
                      <a:pt x="320761" y="137845"/>
                      <a:pt x="216515" y="143136"/>
                      <a:pt x="199582" y="142078"/>
                    </a:cubicBezTo>
                    <a:cubicBezTo>
                      <a:pt x="182649" y="141020"/>
                      <a:pt x="240857" y="159011"/>
                      <a:pt x="221807" y="135728"/>
                    </a:cubicBezTo>
                    <a:cubicBezTo>
                      <a:pt x="202757" y="112445"/>
                      <a:pt x="98511" y="17195"/>
                      <a:pt x="85282" y="2378"/>
                    </a:cubicBezTo>
                    <a:cubicBezTo>
                      <a:pt x="72053" y="-12439"/>
                      <a:pt x="142432" y="46828"/>
                      <a:pt x="142432" y="46828"/>
                    </a:cubicBezTo>
                    <a:cubicBezTo>
                      <a:pt x="148253" y="56353"/>
                      <a:pt x="120207" y="59528"/>
                      <a:pt x="120207" y="59528"/>
                    </a:cubicBezTo>
                    <a:cubicBezTo>
                      <a:pt x="114386" y="64290"/>
                      <a:pt x="105920" y="63232"/>
                      <a:pt x="107507" y="75403"/>
                    </a:cubicBezTo>
                    <a:cubicBezTo>
                      <a:pt x="109094" y="87574"/>
                      <a:pt x="137140" y="126203"/>
                      <a:pt x="129732" y="132553"/>
                    </a:cubicBezTo>
                    <a:cubicBezTo>
                      <a:pt x="122324" y="138903"/>
                      <a:pt x="81578" y="119853"/>
                      <a:pt x="63057" y="113503"/>
                    </a:cubicBezTo>
                    <a:cubicBezTo>
                      <a:pt x="44536" y="107153"/>
                      <a:pt x="-13143" y="73816"/>
                      <a:pt x="2732" y="8175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 452">
                <a:extLst>
                  <a:ext uri="{FF2B5EF4-FFF2-40B4-BE49-F238E27FC236}">
                    <a16:creationId xmlns:a16="http://schemas.microsoft.com/office/drawing/2014/main" id="{FAA87EE2-BD57-D3E7-95D9-50BDEE2DB8B9}"/>
                  </a:ext>
                </a:extLst>
              </p:cNvPr>
              <p:cNvSpPr/>
              <p:nvPr/>
            </p:nvSpPr>
            <p:spPr>
              <a:xfrm>
                <a:off x="5080000" y="2930525"/>
                <a:ext cx="171647" cy="101832"/>
              </a:xfrm>
              <a:custGeom>
                <a:avLst/>
                <a:gdLst>
                  <a:gd name="connsiteX0" fmla="*/ 0 w 171647"/>
                  <a:gd name="connsiteY0" fmla="*/ 34925 h 101832"/>
                  <a:gd name="connsiteX1" fmla="*/ 104775 w 171647"/>
                  <a:gd name="connsiteY1" fmla="*/ 0 h 101832"/>
                  <a:gd name="connsiteX2" fmla="*/ 171450 w 171647"/>
                  <a:gd name="connsiteY2" fmla="*/ 34925 h 101832"/>
                  <a:gd name="connsiteX3" fmla="*/ 123825 w 171647"/>
                  <a:gd name="connsiteY3" fmla="*/ 63500 h 101832"/>
                  <a:gd name="connsiteX4" fmla="*/ 82550 w 171647"/>
                  <a:gd name="connsiteY4" fmla="*/ 101600 h 101832"/>
                  <a:gd name="connsiteX5" fmla="*/ 142875 w 171647"/>
                  <a:gd name="connsiteY5" fmla="*/ 44450 h 101832"/>
                  <a:gd name="connsiteX6" fmla="*/ 95250 w 171647"/>
                  <a:gd name="connsiteY6" fmla="*/ 38100 h 101832"/>
                  <a:gd name="connsiteX7" fmla="*/ 130175 w 171647"/>
                  <a:gd name="connsiteY7" fmla="*/ 44450 h 101832"/>
                  <a:gd name="connsiteX8" fmla="*/ 63500 w 171647"/>
                  <a:gd name="connsiteY8" fmla="*/ 38100 h 101832"/>
                  <a:gd name="connsiteX9" fmla="*/ 0 w 171647"/>
                  <a:gd name="connsiteY9" fmla="*/ 34925 h 10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647" h="101832">
                    <a:moveTo>
                      <a:pt x="0" y="34925"/>
                    </a:moveTo>
                    <a:cubicBezTo>
                      <a:pt x="6879" y="28575"/>
                      <a:pt x="76200" y="0"/>
                      <a:pt x="104775" y="0"/>
                    </a:cubicBezTo>
                    <a:cubicBezTo>
                      <a:pt x="133350" y="0"/>
                      <a:pt x="168275" y="24342"/>
                      <a:pt x="171450" y="34925"/>
                    </a:cubicBezTo>
                    <a:cubicBezTo>
                      <a:pt x="174625" y="45508"/>
                      <a:pt x="138641" y="52388"/>
                      <a:pt x="123825" y="63500"/>
                    </a:cubicBezTo>
                    <a:cubicBezTo>
                      <a:pt x="109009" y="74612"/>
                      <a:pt x="79375" y="104775"/>
                      <a:pt x="82550" y="101600"/>
                    </a:cubicBezTo>
                    <a:cubicBezTo>
                      <a:pt x="85725" y="98425"/>
                      <a:pt x="140758" y="55033"/>
                      <a:pt x="142875" y="44450"/>
                    </a:cubicBezTo>
                    <a:cubicBezTo>
                      <a:pt x="144992" y="33867"/>
                      <a:pt x="97367" y="38100"/>
                      <a:pt x="95250" y="38100"/>
                    </a:cubicBezTo>
                    <a:cubicBezTo>
                      <a:pt x="93133" y="38100"/>
                      <a:pt x="135467" y="44450"/>
                      <a:pt x="130175" y="44450"/>
                    </a:cubicBezTo>
                    <a:cubicBezTo>
                      <a:pt x="124883" y="44450"/>
                      <a:pt x="84137" y="39158"/>
                      <a:pt x="63500" y="38100"/>
                    </a:cubicBezTo>
                    <a:lnTo>
                      <a:pt x="0" y="3492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 453">
                <a:extLst>
                  <a:ext uri="{FF2B5EF4-FFF2-40B4-BE49-F238E27FC236}">
                    <a16:creationId xmlns:a16="http://schemas.microsoft.com/office/drawing/2014/main" id="{661A8088-ADB9-D959-6136-29776F5EBA5E}"/>
                  </a:ext>
                </a:extLst>
              </p:cNvPr>
              <p:cNvSpPr/>
              <p:nvPr/>
            </p:nvSpPr>
            <p:spPr>
              <a:xfrm>
                <a:off x="4090194" y="1525120"/>
                <a:ext cx="1296450" cy="1727614"/>
              </a:xfrm>
              <a:custGeom>
                <a:avLst/>
                <a:gdLst>
                  <a:gd name="connsiteX0" fmla="*/ 827881 w 1296450"/>
                  <a:gd name="connsiteY0" fmla="*/ 148105 h 1727614"/>
                  <a:gd name="connsiteX1" fmla="*/ 329406 w 1296450"/>
                  <a:gd name="connsiteY1" fmla="*/ 411630 h 1727614"/>
                  <a:gd name="connsiteX2" fmla="*/ 465931 w 1296450"/>
                  <a:gd name="connsiteY2" fmla="*/ 395755 h 1727614"/>
                  <a:gd name="connsiteX3" fmla="*/ 227806 w 1296450"/>
                  <a:gd name="connsiteY3" fmla="*/ 675155 h 1727614"/>
                  <a:gd name="connsiteX4" fmla="*/ 237331 w 1296450"/>
                  <a:gd name="connsiteY4" fmla="*/ 649755 h 1727614"/>
                  <a:gd name="connsiteX5" fmla="*/ 230981 w 1296450"/>
                  <a:gd name="connsiteY5" fmla="*/ 938680 h 1727614"/>
                  <a:gd name="connsiteX6" fmla="*/ 218281 w 1296450"/>
                  <a:gd name="connsiteY6" fmla="*/ 821205 h 1727614"/>
                  <a:gd name="connsiteX7" fmla="*/ 319881 w 1296450"/>
                  <a:gd name="connsiteY7" fmla="*/ 1227605 h 1727614"/>
                  <a:gd name="connsiteX8" fmla="*/ 319881 w 1296450"/>
                  <a:gd name="connsiteY8" fmla="*/ 1208555 h 1727614"/>
                  <a:gd name="connsiteX9" fmla="*/ 456406 w 1296450"/>
                  <a:gd name="connsiteY9" fmla="*/ 1675280 h 1727614"/>
                  <a:gd name="connsiteX10" fmla="*/ 408781 w 1296450"/>
                  <a:gd name="connsiteY10" fmla="*/ 1687980 h 1727614"/>
                  <a:gd name="connsiteX11" fmla="*/ 373856 w 1296450"/>
                  <a:gd name="connsiteY11" fmla="*/ 1627655 h 1727614"/>
                  <a:gd name="connsiteX12" fmla="*/ 18256 w 1296450"/>
                  <a:gd name="connsiteY12" fmla="*/ 564030 h 1727614"/>
                  <a:gd name="connsiteX13" fmla="*/ 75406 w 1296450"/>
                  <a:gd name="connsiteY13" fmla="*/ 630705 h 1727614"/>
                  <a:gd name="connsiteX14" fmla="*/ 281781 w 1296450"/>
                  <a:gd name="connsiteY14" fmla="*/ 75080 h 1727614"/>
                  <a:gd name="connsiteX15" fmla="*/ 199231 w 1296450"/>
                  <a:gd name="connsiteY15" fmla="*/ 84605 h 1727614"/>
                  <a:gd name="connsiteX16" fmla="*/ 1294606 w 1296450"/>
                  <a:gd name="connsiteY16" fmla="*/ 2055 h 1727614"/>
                  <a:gd name="connsiteX17" fmla="*/ 469106 w 1296450"/>
                  <a:gd name="connsiteY17" fmla="*/ 183030 h 1727614"/>
                  <a:gd name="connsiteX18" fmla="*/ 827881 w 1296450"/>
                  <a:gd name="connsiteY18" fmla="*/ 148105 h 172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96450" h="1727614">
                    <a:moveTo>
                      <a:pt x="827881" y="148105"/>
                    </a:moveTo>
                    <a:cubicBezTo>
                      <a:pt x="804598" y="186205"/>
                      <a:pt x="389731" y="370355"/>
                      <a:pt x="329406" y="411630"/>
                    </a:cubicBezTo>
                    <a:cubicBezTo>
                      <a:pt x="269081" y="452905"/>
                      <a:pt x="482864" y="351834"/>
                      <a:pt x="465931" y="395755"/>
                    </a:cubicBezTo>
                    <a:cubicBezTo>
                      <a:pt x="448998" y="439676"/>
                      <a:pt x="265906" y="632822"/>
                      <a:pt x="227806" y="675155"/>
                    </a:cubicBezTo>
                    <a:cubicBezTo>
                      <a:pt x="189706" y="717488"/>
                      <a:pt x="236802" y="605834"/>
                      <a:pt x="237331" y="649755"/>
                    </a:cubicBezTo>
                    <a:cubicBezTo>
                      <a:pt x="237860" y="693676"/>
                      <a:pt x="234156" y="910105"/>
                      <a:pt x="230981" y="938680"/>
                    </a:cubicBezTo>
                    <a:cubicBezTo>
                      <a:pt x="227806" y="967255"/>
                      <a:pt x="203464" y="773051"/>
                      <a:pt x="218281" y="821205"/>
                    </a:cubicBezTo>
                    <a:cubicBezTo>
                      <a:pt x="233098" y="869359"/>
                      <a:pt x="302948" y="1163047"/>
                      <a:pt x="319881" y="1227605"/>
                    </a:cubicBezTo>
                    <a:cubicBezTo>
                      <a:pt x="336814" y="1292163"/>
                      <a:pt x="297127" y="1133943"/>
                      <a:pt x="319881" y="1208555"/>
                    </a:cubicBezTo>
                    <a:cubicBezTo>
                      <a:pt x="342635" y="1283167"/>
                      <a:pt x="441589" y="1595376"/>
                      <a:pt x="456406" y="1675280"/>
                    </a:cubicBezTo>
                    <a:cubicBezTo>
                      <a:pt x="471223" y="1755184"/>
                      <a:pt x="422539" y="1695918"/>
                      <a:pt x="408781" y="1687980"/>
                    </a:cubicBezTo>
                    <a:cubicBezTo>
                      <a:pt x="395023" y="1680043"/>
                      <a:pt x="438943" y="1814980"/>
                      <a:pt x="373856" y="1627655"/>
                    </a:cubicBezTo>
                    <a:cubicBezTo>
                      <a:pt x="308769" y="1440330"/>
                      <a:pt x="67998" y="730188"/>
                      <a:pt x="18256" y="564030"/>
                    </a:cubicBezTo>
                    <a:cubicBezTo>
                      <a:pt x="-31486" y="397872"/>
                      <a:pt x="31485" y="712197"/>
                      <a:pt x="75406" y="630705"/>
                    </a:cubicBezTo>
                    <a:cubicBezTo>
                      <a:pt x="119327" y="549213"/>
                      <a:pt x="261144" y="166097"/>
                      <a:pt x="281781" y="75080"/>
                    </a:cubicBezTo>
                    <a:cubicBezTo>
                      <a:pt x="302418" y="-15937"/>
                      <a:pt x="199231" y="84605"/>
                      <a:pt x="199231" y="84605"/>
                    </a:cubicBezTo>
                    <a:cubicBezTo>
                      <a:pt x="368035" y="72434"/>
                      <a:pt x="1249627" y="-14349"/>
                      <a:pt x="1294606" y="2055"/>
                    </a:cubicBezTo>
                    <a:cubicBezTo>
                      <a:pt x="1339585" y="18459"/>
                      <a:pt x="547952" y="157630"/>
                      <a:pt x="469106" y="183030"/>
                    </a:cubicBezTo>
                    <a:cubicBezTo>
                      <a:pt x="390260" y="208430"/>
                      <a:pt x="851164" y="110005"/>
                      <a:pt x="827881" y="14810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フリーフォーム 454">
                <a:extLst>
                  <a:ext uri="{FF2B5EF4-FFF2-40B4-BE49-F238E27FC236}">
                    <a16:creationId xmlns:a16="http://schemas.microsoft.com/office/drawing/2014/main" id="{6D9FE0BB-8B03-2C21-6493-A2526E7534C9}"/>
                  </a:ext>
                </a:extLst>
              </p:cNvPr>
              <p:cNvSpPr/>
              <p:nvPr/>
            </p:nvSpPr>
            <p:spPr>
              <a:xfrm>
                <a:off x="4197060" y="1948619"/>
                <a:ext cx="653118" cy="1680400"/>
              </a:xfrm>
              <a:custGeom>
                <a:avLst/>
                <a:gdLst>
                  <a:gd name="connsiteX0" fmla="*/ 159579 w 653118"/>
                  <a:gd name="connsiteY0" fmla="*/ 420348 h 1680400"/>
                  <a:gd name="connsiteX1" fmla="*/ 152518 w 653118"/>
                  <a:gd name="connsiteY1" fmla="*/ 600403 h 1680400"/>
                  <a:gd name="connsiteX2" fmla="*/ 159579 w 653118"/>
                  <a:gd name="connsiteY2" fmla="*/ 607464 h 1680400"/>
                  <a:gd name="connsiteX3" fmla="*/ 343165 w 653118"/>
                  <a:gd name="connsiteY3" fmla="*/ 836947 h 1680400"/>
                  <a:gd name="connsiteX4" fmla="*/ 325513 w 653118"/>
                  <a:gd name="connsiteY4" fmla="*/ 819295 h 1680400"/>
                  <a:gd name="connsiteX5" fmla="*/ 389062 w 653118"/>
                  <a:gd name="connsiteY5" fmla="*/ 921679 h 1680400"/>
                  <a:gd name="connsiteX6" fmla="*/ 371409 w 653118"/>
                  <a:gd name="connsiteY6" fmla="*/ 939332 h 1680400"/>
                  <a:gd name="connsiteX7" fmla="*/ 371409 w 653118"/>
                  <a:gd name="connsiteY7" fmla="*/ 1200589 h 1680400"/>
                  <a:gd name="connsiteX8" fmla="*/ 357287 w 653118"/>
                  <a:gd name="connsiteY8" fmla="*/ 1200589 h 1680400"/>
                  <a:gd name="connsiteX9" fmla="*/ 562057 w 653118"/>
                  <a:gd name="connsiteY9" fmla="*/ 1451254 h 1680400"/>
                  <a:gd name="connsiteX10" fmla="*/ 572648 w 653118"/>
                  <a:gd name="connsiteY10" fmla="*/ 1458315 h 1680400"/>
                  <a:gd name="connsiteX11" fmla="*/ 650319 w 653118"/>
                  <a:gd name="connsiteY11" fmla="*/ 1564230 h 1680400"/>
                  <a:gd name="connsiteX12" fmla="*/ 459672 w 653118"/>
                  <a:gd name="connsiteY12" fmla="*/ 1500681 h 1680400"/>
                  <a:gd name="connsiteX13" fmla="*/ 484386 w 653118"/>
                  <a:gd name="connsiteY13" fmla="*/ 1380644 h 1680400"/>
                  <a:gd name="connsiteX14" fmla="*/ 625606 w 653118"/>
                  <a:gd name="connsiteY14" fmla="*/ 1578352 h 1680400"/>
                  <a:gd name="connsiteX15" fmla="*/ 632667 w 653118"/>
                  <a:gd name="connsiteY15" fmla="*/ 1631310 h 1680400"/>
                  <a:gd name="connsiteX16" fmla="*/ 572648 w 653118"/>
                  <a:gd name="connsiteY16" fmla="*/ 1645432 h 1680400"/>
                  <a:gd name="connsiteX17" fmla="*/ 145457 w 653118"/>
                  <a:gd name="connsiteY17" fmla="*/ 1144101 h 1680400"/>
                  <a:gd name="connsiteX18" fmla="*/ 244311 w 653118"/>
                  <a:gd name="connsiteY18" fmla="*/ 1175875 h 1680400"/>
                  <a:gd name="connsiteX19" fmla="*/ 14829 w 653118"/>
                  <a:gd name="connsiteY19" fmla="*/ 575690 h 1680400"/>
                  <a:gd name="connsiteX20" fmla="*/ 43073 w 653118"/>
                  <a:gd name="connsiteY20" fmla="*/ 649830 h 1680400"/>
                  <a:gd name="connsiteX21" fmla="*/ 209006 w 653118"/>
                  <a:gd name="connsiteY21" fmla="*/ 3749 h 1680400"/>
                  <a:gd name="connsiteX22" fmla="*/ 21890 w 653118"/>
                  <a:gd name="connsiteY22" fmla="*/ 377982 h 1680400"/>
                  <a:gd name="connsiteX23" fmla="*/ 96030 w 653118"/>
                  <a:gd name="connsiteY23" fmla="*/ 243823 h 1680400"/>
                  <a:gd name="connsiteX24" fmla="*/ 159579 w 653118"/>
                  <a:gd name="connsiteY24" fmla="*/ 420348 h 168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3118" h="1680400">
                    <a:moveTo>
                      <a:pt x="159579" y="420348"/>
                    </a:moveTo>
                    <a:lnTo>
                      <a:pt x="152518" y="600403"/>
                    </a:lnTo>
                    <a:lnTo>
                      <a:pt x="159579" y="607464"/>
                    </a:lnTo>
                    <a:lnTo>
                      <a:pt x="343165" y="836947"/>
                    </a:lnTo>
                    <a:cubicBezTo>
                      <a:pt x="370821" y="872252"/>
                      <a:pt x="317864" y="805173"/>
                      <a:pt x="325513" y="819295"/>
                    </a:cubicBezTo>
                    <a:cubicBezTo>
                      <a:pt x="333163" y="833417"/>
                      <a:pt x="389062" y="921679"/>
                      <a:pt x="389062" y="921679"/>
                    </a:cubicBezTo>
                    <a:cubicBezTo>
                      <a:pt x="396711" y="941685"/>
                      <a:pt x="374351" y="892847"/>
                      <a:pt x="371409" y="939332"/>
                    </a:cubicBezTo>
                    <a:cubicBezTo>
                      <a:pt x="368467" y="985817"/>
                      <a:pt x="373763" y="1157046"/>
                      <a:pt x="371409" y="1200589"/>
                    </a:cubicBezTo>
                    <a:cubicBezTo>
                      <a:pt x="369055" y="1244132"/>
                      <a:pt x="325512" y="1158812"/>
                      <a:pt x="357287" y="1200589"/>
                    </a:cubicBezTo>
                    <a:cubicBezTo>
                      <a:pt x="389062" y="1242367"/>
                      <a:pt x="526164" y="1408300"/>
                      <a:pt x="562057" y="1451254"/>
                    </a:cubicBezTo>
                    <a:cubicBezTo>
                      <a:pt x="597951" y="1494208"/>
                      <a:pt x="557938" y="1439486"/>
                      <a:pt x="572648" y="1458315"/>
                    </a:cubicBezTo>
                    <a:cubicBezTo>
                      <a:pt x="587358" y="1477144"/>
                      <a:pt x="669148" y="1557169"/>
                      <a:pt x="650319" y="1564230"/>
                    </a:cubicBezTo>
                    <a:cubicBezTo>
                      <a:pt x="631490" y="1571291"/>
                      <a:pt x="487327" y="1531279"/>
                      <a:pt x="459672" y="1500681"/>
                    </a:cubicBezTo>
                    <a:cubicBezTo>
                      <a:pt x="432017" y="1470083"/>
                      <a:pt x="456730" y="1367699"/>
                      <a:pt x="484386" y="1380644"/>
                    </a:cubicBezTo>
                    <a:cubicBezTo>
                      <a:pt x="512042" y="1393589"/>
                      <a:pt x="600892" y="1536574"/>
                      <a:pt x="625606" y="1578352"/>
                    </a:cubicBezTo>
                    <a:cubicBezTo>
                      <a:pt x="650320" y="1620130"/>
                      <a:pt x="641493" y="1620130"/>
                      <a:pt x="632667" y="1631310"/>
                    </a:cubicBezTo>
                    <a:cubicBezTo>
                      <a:pt x="623841" y="1642490"/>
                      <a:pt x="653850" y="1726633"/>
                      <a:pt x="572648" y="1645432"/>
                    </a:cubicBezTo>
                    <a:cubicBezTo>
                      <a:pt x="491446" y="1564231"/>
                      <a:pt x="200180" y="1222360"/>
                      <a:pt x="145457" y="1144101"/>
                    </a:cubicBezTo>
                    <a:cubicBezTo>
                      <a:pt x="90734" y="1065842"/>
                      <a:pt x="266082" y="1270610"/>
                      <a:pt x="244311" y="1175875"/>
                    </a:cubicBezTo>
                    <a:cubicBezTo>
                      <a:pt x="222540" y="1081140"/>
                      <a:pt x="48369" y="663364"/>
                      <a:pt x="14829" y="575690"/>
                    </a:cubicBezTo>
                    <a:cubicBezTo>
                      <a:pt x="-18711" y="488016"/>
                      <a:pt x="10710" y="745154"/>
                      <a:pt x="43073" y="649830"/>
                    </a:cubicBezTo>
                    <a:cubicBezTo>
                      <a:pt x="75436" y="554507"/>
                      <a:pt x="212536" y="49057"/>
                      <a:pt x="209006" y="3749"/>
                    </a:cubicBezTo>
                    <a:cubicBezTo>
                      <a:pt x="205476" y="-41559"/>
                      <a:pt x="40719" y="337970"/>
                      <a:pt x="21890" y="377982"/>
                    </a:cubicBezTo>
                    <a:cubicBezTo>
                      <a:pt x="3061" y="417994"/>
                      <a:pt x="70728" y="240881"/>
                      <a:pt x="96030" y="243823"/>
                    </a:cubicBezTo>
                    <a:cubicBezTo>
                      <a:pt x="121332" y="246765"/>
                      <a:pt x="147516" y="321199"/>
                      <a:pt x="159579" y="42034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 455">
                <a:extLst>
                  <a:ext uri="{FF2B5EF4-FFF2-40B4-BE49-F238E27FC236}">
                    <a16:creationId xmlns:a16="http://schemas.microsoft.com/office/drawing/2014/main" id="{27B055F1-3BAE-5AA3-90BD-4EFDCB8C3FD8}"/>
                  </a:ext>
                </a:extLst>
              </p:cNvPr>
              <p:cNvSpPr/>
              <p:nvPr/>
            </p:nvSpPr>
            <p:spPr>
              <a:xfrm>
                <a:off x="4480096" y="1399479"/>
                <a:ext cx="1414896" cy="702957"/>
              </a:xfrm>
              <a:custGeom>
                <a:avLst/>
                <a:gdLst>
                  <a:gd name="connsiteX0" fmla="*/ 10702 w 1414896"/>
                  <a:gd name="connsiteY0" fmla="*/ 178655 h 702957"/>
                  <a:gd name="connsiteX1" fmla="*/ 847431 w 1414896"/>
                  <a:gd name="connsiteY1" fmla="*/ 23313 h 702957"/>
                  <a:gd name="connsiteX2" fmla="*/ 526156 w 1414896"/>
                  <a:gd name="connsiteY2" fmla="*/ 86862 h 702957"/>
                  <a:gd name="connsiteX3" fmla="*/ 1175768 w 1414896"/>
                  <a:gd name="connsiteY3" fmla="*/ 9191 h 702957"/>
                  <a:gd name="connsiteX4" fmla="*/ 1045140 w 1414896"/>
                  <a:gd name="connsiteY4" fmla="*/ 30374 h 702957"/>
                  <a:gd name="connsiteX5" fmla="*/ 1352293 w 1414896"/>
                  <a:gd name="connsiteY5" fmla="*/ 266918 h 702957"/>
                  <a:gd name="connsiteX6" fmla="*/ 1320519 w 1414896"/>
                  <a:gd name="connsiteY6" fmla="*/ 238674 h 702957"/>
                  <a:gd name="connsiteX7" fmla="*/ 1412312 w 1414896"/>
                  <a:gd name="connsiteY7" fmla="*/ 676456 h 702957"/>
                  <a:gd name="connsiteX8" fmla="*/ 1387598 w 1414896"/>
                  <a:gd name="connsiteY8" fmla="*/ 612907 h 702957"/>
                  <a:gd name="connsiteX9" fmla="*/ 1366415 w 1414896"/>
                  <a:gd name="connsiteY9" fmla="*/ 679987 h 702957"/>
                  <a:gd name="connsiteX10" fmla="*/ 1136933 w 1414896"/>
                  <a:gd name="connsiteY10" fmla="*/ 146881 h 702957"/>
                  <a:gd name="connsiteX11" fmla="*/ 540278 w 1414896"/>
                  <a:gd name="connsiteY11" fmla="*/ 256326 h 702957"/>
                  <a:gd name="connsiteX12" fmla="*/ 850962 w 1414896"/>
                  <a:gd name="connsiteY12" fmla="*/ 242204 h 702957"/>
                  <a:gd name="connsiteX13" fmla="*/ 222533 w 1414896"/>
                  <a:gd name="connsiteY13" fmla="*/ 270448 h 702957"/>
                  <a:gd name="connsiteX14" fmla="*/ 363753 w 1414896"/>
                  <a:gd name="connsiteY14" fmla="*/ 221021 h 702957"/>
                  <a:gd name="connsiteX15" fmla="*/ 10702 w 1414896"/>
                  <a:gd name="connsiteY15" fmla="*/ 178655 h 70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14896" h="702957">
                    <a:moveTo>
                      <a:pt x="10702" y="178655"/>
                    </a:moveTo>
                    <a:cubicBezTo>
                      <a:pt x="91315" y="145704"/>
                      <a:pt x="761522" y="38612"/>
                      <a:pt x="847431" y="23313"/>
                    </a:cubicBezTo>
                    <a:cubicBezTo>
                      <a:pt x="933340" y="8014"/>
                      <a:pt x="471433" y="89216"/>
                      <a:pt x="526156" y="86862"/>
                    </a:cubicBezTo>
                    <a:cubicBezTo>
                      <a:pt x="580879" y="84508"/>
                      <a:pt x="1089271" y="18606"/>
                      <a:pt x="1175768" y="9191"/>
                    </a:cubicBezTo>
                    <a:cubicBezTo>
                      <a:pt x="1262265" y="-224"/>
                      <a:pt x="1015719" y="-12581"/>
                      <a:pt x="1045140" y="30374"/>
                    </a:cubicBezTo>
                    <a:cubicBezTo>
                      <a:pt x="1074561" y="73328"/>
                      <a:pt x="1306397" y="232201"/>
                      <a:pt x="1352293" y="266918"/>
                    </a:cubicBezTo>
                    <a:cubicBezTo>
                      <a:pt x="1398190" y="301635"/>
                      <a:pt x="1310516" y="170418"/>
                      <a:pt x="1320519" y="238674"/>
                    </a:cubicBezTo>
                    <a:cubicBezTo>
                      <a:pt x="1330522" y="306930"/>
                      <a:pt x="1401132" y="614084"/>
                      <a:pt x="1412312" y="676456"/>
                    </a:cubicBezTo>
                    <a:cubicBezTo>
                      <a:pt x="1423492" y="738828"/>
                      <a:pt x="1395247" y="612319"/>
                      <a:pt x="1387598" y="612907"/>
                    </a:cubicBezTo>
                    <a:cubicBezTo>
                      <a:pt x="1379949" y="613495"/>
                      <a:pt x="1408192" y="757658"/>
                      <a:pt x="1366415" y="679987"/>
                    </a:cubicBezTo>
                    <a:cubicBezTo>
                      <a:pt x="1324638" y="602316"/>
                      <a:pt x="1274622" y="217491"/>
                      <a:pt x="1136933" y="146881"/>
                    </a:cubicBezTo>
                    <a:cubicBezTo>
                      <a:pt x="999244" y="76271"/>
                      <a:pt x="587940" y="240439"/>
                      <a:pt x="540278" y="256326"/>
                    </a:cubicBezTo>
                    <a:cubicBezTo>
                      <a:pt x="492616" y="272213"/>
                      <a:pt x="850962" y="242204"/>
                      <a:pt x="850962" y="242204"/>
                    </a:cubicBezTo>
                    <a:cubicBezTo>
                      <a:pt x="798005" y="244558"/>
                      <a:pt x="303734" y="273978"/>
                      <a:pt x="222533" y="270448"/>
                    </a:cubicBezTo>
                    <a:cubicBezTo>
                      <a:pt x="141332" y="266918"/>
                      <a:pt x="397293" y="235731"/>
                      <a:pt x="363753" y="221021"/>
                    </a:cubicBezTo>
                    <a:cubicBezTo>
                      <a:pt x="330213" y="206311"/>
                      <a:pt x="-69911" y="211606"/>
                      <a:pt x="10702" y="17865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 456">
                <a:extLst>
                  <a:ext uri="{FF2B5EF4-FFF2-40B4-BE49-F238E27FC236}">
                    <a16:creationId xmlns:a16="http://schemas.microsoft.com/office/drawing/2014/main" id="{850A7FB8-7209-9241-1D10-422A83FF0364}"/>
                  </a:ext>
                </a:extLst>
              </p:cNvPr>
              <p:cNvSpPr/>
              <p:nvPr/>
            </p:nvSpPr>
            <p:spPr>
              <a:xfrm>
                <a:off x="5531771" y="2113616"/>
                <a:ext cx="419569" cy="1252677"/>
              </a:xfrm>
              <a:custGeom>
                <a:avLst/>
                <a:gdLst>
                  <a:gd name="connsiteX0" fmla="*/ 328862 w 419569"/>
                  <a:gd name="connsiteY0" fmla="*/ 1155 h 1252677"/>
                  <a:gd name="connsiteX1" fmla="*/ 268844 w 419569"/>
                  <a:gd name="connsiteY1" fmla="*/ 541321 h 1252677"/>
                  <a:gd name="connsiteX2" fmla="*/ 293557 w 419569"/>
                  <a:gd name="connsiteY2" fmla="*/ 474242 h 1252677"/>
                  <a:gd name="connsiteX3" fmla="*/ 169990 w 419569"/>
                  <a:gd name="connsiteY3" fmla="*/ 770804 h 1252677"/>
                  <a:gd name="connsiteX4" fmla="*/ 180581 w 419569"/>
                  <a:gd name="connsiteY4" fmla="*/ 749621 h 1252677"/>
                  <a:gd name="connsiteX5" fmla="*/ 159398 w 419569"/>
                  <a:gd name="connsiteY5" fmla="*/ 954390 h 1252677"/>
                  <a:gd name="connsiteX6" fmla="*/ 159398 w 419569"/>
                  <a:gd name="connsiteY6" fmla="*/ 915555 h 1252677"/>
                  <a:gd name="connsiteX7" fmla="*/ 526 w 419569"/>
                  <a:gd name="connsiteY7" fmla="*/ 1247422 h 1252677"/>
                  <a:gd name="connsiteX8" fmla="*/ 117032 w 419569"/>
                  <a:gd name="connsiteY8" fmla="*/ 1081488 h 1252677"/>
                  <a:gd name="connsiteX9" fmla="*/ 350045 w 419569"/>
                  <a:gd name="connsiteY9" fmla="*/ 597809 h 1252677"/>
                  <a:gd name="connsiteX10" fmla="*/ 290027 w 419569"/>
                  <a:gd name="connsiteY10" fmla="*/ 721377 h 1252677"/>
                  <a:gd name="connsiteX11" fmla="*/ 417125 w 419569"/>
                  <a:gd name="connsiteY11" fmla="*/ 248290 h 1252677"/>
                  <a:gd name="connsiteX12" fmla="*/ 371228 w 419569"/>
                  <a:gd name="connsiteY12" fmla="*/ 393040 h 1252677"/>
                  <a:gd name="connsiteX13" fmla="*/ 328862 w 419569"/>
                  <a:gd name="connsiteY13" fmla="*/ 1155 h 125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69" h="1252677">
                    <a:moveTo>
                      <a:pt x="328862" y="1155"/>
                    </a:moveTo>
                    <a:cubicBezTo>
                      <a:pt x="311798" y="25869"/>
                      <a:pt x="274728" y="462473"/>
                      <a:pt x="268844" y="541321"/>
                    </a:cubicBezTo>
                    <a:cubicBezTo>
                      <a:pt x="262960" y="620169"/>
                      <a:pt x="310033" y="435995"/>
                      <a:pt x="293557" y="474242"/>
                    </a:cubicBezTo>
                    <a:cubicBezTo>
                      <a:pt x="277081" y="512489"/>
                      <a:pt x="188819" y="724907"/>
                      <a:pt x="169990" y="770804"/>
                    </a:cubicBezTo>
                    <a:cubicBezTo>
                      <a:pt x="151161" y="816701"/>
                      <a:pt x="182346" y="719023"/>
                      <a:pt x="180581" y="749621"/>
                    </a:cubicBezTo>
                    <a:cubicBezTo>
                      <a:pt x="178816" y="780219"/>
                      <a:pt x="162928" y="926734"/>
                      <a:pt x="159398" y="954390"/>
                    </a:cubicBezTo>
                    <a:cubicBezTo>
                      <a:pt x="155868" y="982046"/>
                      <a:pt x="185877" y="866716"/>
                      <a:pt x="159398" y="915555"/>
                    </a:cubicBezTo>
                    <a:cubicBezTo>
                      <a:pt x="132919" y="964394"/>
                      <a:pt x="7587" y="1219766"/>
                      <a:pt x="526" y="1247422"/>
                    </a:cubicBezTo>
                    <a:cubicBezTo>
                      <a:pt x="-6535" y="1275078"/>
                      <a:pt x="58779" y="1189757"/>
                      <a:pt x="117032" y="1081488"/>
                    </a:cubicBezTo>
                    <a:cubicBezTo>
                      <a:pt x="175285" y="973219"/>
                      <a:pt x="321212" y="657828"/>
                      <a:pt x="350045" y="597809"/>
                    </a:cubicBezTo>
                    <a:cubicBezTo>
                      <a:pt x="378878" y="537791"/>
                      <a:pt x="278847" y="779630"/>
                      <a:pt x="290027" y="721377"/>
                    </a:cubicBezTo>
                    <a:cubicBezTo>
                      <a:pt x="301207" y="663124"/>
                      <a:pt x="403592" y="303013"/>
                      <a:pt x="417125" y="248290"/>
                    </a:cubicBezTo>
                    <a:cubicBezTo>
                      <a:pt x="430658" y="193567"/>
                      <a:pt x="384173" y="430110"/>
                      <a:pt x="371228" y="393040"/>
                    </a:cubicBezTo>
                    <a:cubicBezTo>
                      <a:pt x="358283" y="355970"/>
                      <a:pt x="345926" y="-23559"/>
                      <a:pt x="328862" y="115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 457">
                <a:extLst>
                  <a:ext uri="{FF2B5EF4-FFF2-40B4-BE49-F238E27FC236}">
                    <a16:creationId xmlns:a16="http://schemas.microsoft.com/office/drawing/2014/main" id="{E636CC42-EEEA-F109-25BC-719B8018808D}"/>
                  </a:ext>
                </a:extLst>
              </p:cNvPr>
              <p:cNvSpPr/>
              <p:nvPr/>
            </p:nvSpPr>
            <p:spPr>
              <a:xfrm>
                <a:off x="4818594" y="2835742"/>
                <a:ext cx="1003302" cy="899816"/>
              </a:xfrm>
              <a:custGeom>
                <a:avLst/>
                <a:gdLst>
                  <a:gd name="connsiteX0" fmla="*/ 794904 w 1003302"/>
                  <a:gd name="connsiteY0" fmla="*/ 355832 h 899816"/>
                  <a:gd name="connsiteX1" fmla="*/ 244146 w 1003302"/>
                  <a:gd name="connsiteY1" fmla="*/ 775961 h 899816"/>
                  <a:gd name="connsiteX2" fmla="*/ 445384 w 1003302"/>
                  <a:gd name="connsiteY2" fmla="*/ 751248 h 899816"/>
                  <a:gd name="connsiteX3" fmla="*/ 4072 w 1003302"/>
                  <a:gd name="connsiteY3" fmla="*/ 804205 h 899816"/>
                  <a:gd name="connsiteX4" fmla="*/ 215902 w 1003302"/>
                  <a:gd name="connsiteY4" fmla="*/ 846572 h 899816"/>
                  <a:gd name="connsiteX5" fmla="*/ 42907 w 1003302"/>
                  <a:gd name="connsiteY5" fmla="*/ 899529 h 899816"/>
                  <a:gd name="connsiteX6" fmla="*/ 494811 w 1003302"/>
                  <a:gd name="connsiteY6" fmla="*/ 821858 h 899816"/>
                  <a:gd name="connsiteX7" fmla="*/ 314756 w 1003302"/>
                  <a:gd name="connsiteY7" fmla="*/ 864224 h 899816"/>
                  <a:gd name="connsiteX8" fmla="*/ 681928 w 1003302"/>
                  <a:gd name="connsiteY8" fmla="*/ 645333 h 899816"/>
                  <a:gd name="connsiteX9" fmla="*/ 558360 w 1003302"/>
                  <a:gd name="connsiteY9" fmla="*/ 708882 h 899816"/>
                  <a:gd name="connsiteX10" fmla="*/ 731355 w 1003302"/>
                  <a:gd name="connsiteY10" fmla="*/ 532357 h 899816"/>
                  <a:gd name="connsiteX11" fmla="*/ 628970 w 1003302"/>
                  <a:gd name="connsiteY11" fmla="*/ 557070 h 899816"/>
                  <a:gd name="connsiteX12" fmla="*/ 823148 w 1003302"/>
                  <a:gd name="connsiteY12" fmla="*/ 415850 h 899816"/>
                  <a:gd name="connsiteX13" fmla="*/ 1003204 w 1003302"/>
                  <a:gd name="connsiteY13" fmla="*/ 2782 h 899816"/>
                  <a:gd name="connsiteX14" fmla="*/ 847862 w 1003302"/>
                  <a:gd name="connsiteY14" fmla="*/ 239325 h 899816"/>
                  <a:gd name="connsiteX15" fmla="*/ 794904 w 1003302"/>
                  <a:gd name="connsiteY15" fmla="*/ 355832 h 89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3302" h="899816">
                    <a:moveTo>
                      <a:pt x="794904" y="355832"/>
                    </a:moveTo>
                    <a:cubicBezTo>
                      <a:pt x="694285" y="445271"/>
                      <a:pt x="302399" y="710058"/>
                      <a:pt x="244146" y="775961"/>
                    </a:cubicBezTo>
                    <a:cubicBezTo>
                      <a:pt x="185893" y="841864"/>
                      <a:pt x="445384" y="751248"/>
                      <a:pt x="445384" y="751248"/>
                    </a:cubicBezTo>
                    <a:cubicBezTo>
                      <a:pt x="405372" y="755955"/>
                      <a:pt x="42319" y="788318"/>
                      <a:pt x="4072" y="804205"/>
                    </a:cubicBezTo>
                    <a:cubicBezTo>
                      <a:pt x="-34175" y="820092"/>
                      <a:pt x="209429" y="830685"/>
                      <a:pt x="215902" y="846572"/>
                    </a:cubicBezTo>
                    <a:cubicBezTo>
                      <a:pt x="222374" y="862459"/>
                      <a:pt x="-3578" y="903648"/>
                      <a:pt x="42907" y="899529"/>
                    </a:cubicBezTo>
                    <a:cubicBezTo>
                      <a:pt x="89392" y="895410"/>
                      <a:pt x="449503" y="827742"/>
                      <a:pt x="494811" y="821858"/>
                    </a:cubicBezTo>
                    <a:cubicBezTo>
                      <a:pt x="540119" y="815974"/>
                      <a:pt x="283570" y="893645"/>
                      <a:pt x="314756" y="864224"/>
                    </a:cubicBezTo>
                    <a:cubicBezTo>
                      <a:pt x="345942" y="834803"/>
                      <a:pt x="641327" y="671223"/>
                      <a:pt x="681928" y="645333"/>
                    </a:cubicBezTo>
                    <a:cubicBezTo>
                      <a:pt x="722529" y="619443"/>
                      <a:pt x="550122" y="727711"/>
                      <a:pt x="558360" y="708882"/>
                    </a:cubicBezTo>
                    <a:cubicBezTo>
                      <a:pt x="566598" y="690053"/>
                      <a:pt x="719587" y="557659"/>
                      <a:pt x="731355" y="532357"/>
                    </a:cubicBezTo>
                    <a:cubicBezTo>
                      <a:pt x="743123" y="507055"/>
                      <a:pt x="613671" y="576488"/>
                      <a:pt x="628970" y="557070"/>
                    </a:cubicBezTo>
                    <a:cubicBezTo>
                      <a:pt x="644269" y="537652"/>
                      <a:pt x="760776" y="508231"/>
                      <a:pt x="823148" y="415850"/>
                    </a:cubicBezTo>
                    <a:cubicBezTo>
                      <a:pt x="885520" y="323469"/>
                      <a:pt x="999085" y="32203"/>
                      <a:pt x="1003204" y="2782"/>
                    </a:cubicBezTo>
                    <a:cubicBezTo>
                      <a:pt x="1007323" y="-26639"/>
                      <a:pt x="880813" y="185779"/>
                      <a:pt x="847862" y="239325"/>
                    </a:cubicBezTo>
                    <a:cubicBezTo>
                      <a:pt x="814911" y="292871"/>
                      <a:pt x="895523" y="266393"/>
                      <a:pt x="794904" y="35583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 458">
                <a:extLst>
                  <a:ext uri="{FF2B5EF4-FFF2-40B4-BE49-F238E27FC236}">
                    <a16:creationId xmlns:a16="http://schemas.microsoft.com/office/drawing/2014/main" id="{1ED5BE46-FD6C-6635-242A-04AF28EAFA0D}"/>
                  </a:ext>
                </a:extLst>
              </p:cNvPr>
              <p:cNvSpPr/>
              <p:nvPr/>
            </p:nvSpPr>
            <p:spPr>
              <a:xfrm>
                <a:off x="4586730" y="3218523"/>
                <a:ext cx="268134" cy="377332"/>
              </a:xfrm>
              <a:custGeom>
                <a:avLst/>
                <a:gdLst>
                  <a:gd name="connsiteX0" fmla="*/ 2923 w 268134"/>
                  <a:gd name="connsiteY0" fmla="*/ 1295 h 377332"/>
                  <a:gd name="connsiteX1" fmla="*/ 232405 w 268134"/>
                  <a:gd name="connsiteY1" fmla="*/ 280204 h 377332"/>
                  <a:gd name="connsiteX2" fmla="*/ 158265 w 268134"/>
                  <a:gd name="connsiteY2" fmla="*/ 213125 h 377332"/>
                  <a:gd name="connsiteX3" fmla="*/ 264180 w 268134"/>
                  <a:gd name="connsiteY3" fmla="*/ 361406 h 377332"/>
                  <a:gd name="connsiteX4" fmla="*/ 242997 w 268134"/>
                  <a:gd name="connsiteY4" fmla="*/ 371997 h 377332"/>
                  <a:gd name="connsiteX5" fmla="*/ 218283 w 268134"/>
                  <a:gd name="connsiteY5" fmla="*/ 350814 h 377332"/>
                  <a:gd name="connsiteX6" fmla="*/ 70002 w 268134"/>
                  <a:gd name="connsiteY6" fmla="*/ 167228 h 377332"/>
                  <a:gd name="connsiteX7" fmla="*/ 112368 w 268134"/>
                  <a:gd name="connsiteY7" fmla="*/ 241369 h 377332"/>
                  <a:gd name="connsiteX8" fmla="*/ 101777 w 268134"/>
                  <a:gd name="connsiteY8" fmla="*/ 177820 h 377332"/>
                  <a:gd name="connsiteX9" fmla="*/ 2923 w 268134"/>
                  <a:gd name="connsiteY9" fmla="*/ 1295 h 37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134" h="377332">
                    <a:moveTo>
                      <a:pt x="2923" y="1295"/>
                    </a:moveTo>
                    <a:cubicBezTo>
                      <a:pt x="24694" y="18359"/>
                      <a:pt x="206515" y="244899"/>
                      <a:pt x="232405" y="280204"/>
                    </a:cubicBezTo>
                    <a:cubicBezTo>
                      <a:pt x="258295" y="315509"/>
                      <a:pt x="152969" y="199591"/>
                      <a:pt x="158265" y="213125"/>
                    </a:cubicBezTo>
                    <a:cubicBezTo>
                      <a:pt x="163561" y="226659"/>
                      <a:pt x="250058" y="334927"/>
                      <a:pt x="264180" y="361406"/>
                    </a:cubicBezTo>
                    <a:cubicBezTo>
                      <a:pt x="278302" y="387885"/>
                      <a:pt x="250647" y="373762"/>
                      <a:pt x="242997" y="371997"/>
                    </a:cubicBezTo>
                    <a:cubicBezTo>
                      <a:pt x="235348" y="370232"/>
                      <a:pt x="247115" y="384942"/>
                      <a:pt x="218283" y="350814"/>
                    </a:cubicBezTo>
                    <a:cubicBezTo>
                      <a:pt x="189451" y="316686"/>
                      <a:pt x="87654" y="185469"/>
                      <a:pt x="70002" y="167228"/>
                    </a:cubicBezTo>
                    <a:cubicBezTo>
                      <a:pt x="52350" y="148987"/>
                      <a:pt x="107072" y="239604"/>
                      <a:pt x="112368" y="241369"/>
                    </a:cubicBezTo>
                    <a:cubicBezTo>
                      <a:pt x="117664" y="243134"/>
                      <a:pt x="115899" y="214890"/>
                      <a:pt x="101777" y="177820"/>
                    </a:cubicBezTo>
                    <a:cubicBezTo>
                      <a:pt x="87655" y="140750"/>
                      <a:pt x="-18848" y="-15769"/>
                      <a:pt x="2923" y="129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 459">
                <a:extLst>
                  <a:ext uri="{FF2B5EF4-FFF2-40B4-BE49-F238E27FC236}">
                    <a16:creationId xmlns:a16="http://schemas.microsoft.com/office/drawing/2014/main" id="{2AD3F210-1B89-8FBB-FC98-A44F76C187D3}"/>
                  </a:ext>
                </a:extLst>
              </p:cNvPr>
              <p:cNvSpPr/>
              <p:nvPr/>
            </p:nvSpPr>
            <p:spPr>
              <a:xfrm>
                <a:off x="4536836" y="2613763"/>
                <a:ext cx="555051" cy="737829"/>
              </a:xfrm>
              <a:custGeom>
                <a:avLst/>
                <a:gdLst>
                  <a:gd name="connsiteX0" fmla="*/ 328196 w 555051"/>
                  <a:gd name="connsiteY0" fmla="*/ 185925 h 737829"/>
                  <a:gd name="connsiteX1" fmla="*/ 257586 w 555051"/>
                  <a:gd name="connsiteY1" fmla="*/ 344798 h 737829"/>
                  <a:gd name="connsiteX2" fmla="*/ 374092 w 555051"/>
                  <a:gd name="connsiteY2" fmla="*/ 418938 h 737829"/>
                  <a:gd name="connsiteX3" fmla="*/ 307013 w 555051"/>
                  <a:gd name="connsiteY3" fmla="*/ 447182 h 737829"/>
                  <a:gd name="connsiteX4" fmla="*/ 490599 w 555051"/>
                  <a:gd name="connsiteY4" fmla="*/ 443652 h 737829"/>
                  <a:gd name="connsiteX5" fmla="*/ 345848 w 555051"/>
                  <a:gd name="connsiteY5" fmla="*/ 482487 h 737829"/>
                  <a:gd name="connsiteX6" fmla="*/ 554148 w 555051"/>
                  <a:gd name="connsiteY6" fmla="*/ 503670 h 737829"/>
                  <a:gd name="connsiteX7" fmla="*/ 246994 w 555051"/>
                  <a:gd name="connsiteY7" fmla="*/ 553097 h 737829"/>
                  <a:gd name="connsiteX8" fmla="*/ 116366 w 555051"/>
                  <a:gd name="connsiteY8" fmla="*/ 595463 h 737829"/>
                  <a:gd name="connsiteX9" fmla="*/ 126957 w 555051"/>
                  <a:gd name="connsiteY9" fmla="*/ 733153 h 737829"/>
                  <a:gd name="connsiteX10" fmla="*/ 165793 w 555051"/>
                  <a:gd name="connsiteY10" fmla="*/ 404816 h 737829"/>
                  <a:gd name="connsiteX11" fmla="*/ 3389 w 555051"/>
                  <a:gd name="connsiteY11" fmla="*/ 648421 h 737829"/>
                  <a:gd name="connsiteX12" fmla="*/ 342318 w 555051"/>
                  <a:gd name="connsiteY12" fmla="*/ 16461 h 737829"/>
                  <a:gd name="connsiteX13" fmla="*/ 229342 w 555051"/>
                  <a:gd name="connsiteY13" fmla="*/ 178864 h 737829"/>
                  <a:gd name="connsiteX14" fmla="*/ 324665 w 555051"/>
                  <a:gd name="connsiteY14" fmla="*/ 108254 h 737829"/>
                  <a:gd name="connsiteX15" fmla="*/ 328196 w 555051"/>
                  <a:gd name="connsiteY15" fmla="*/ 185925 h 73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5051" h="737829">
                    <a:moveTo>
                      <a:pt x="328196" y="185925"/>
                    </a:moveTo>
                    <a:cubicBezTo>
                      <a:pt x="317016" y="225349"/>
                      <a:pt x="249937" y="305963"/>
                      <a:pt x="257586" y="344798"/>
                    </a:cubicBezTo>
                    <a:cubicBezTo>
                      <a:pt x="265235" y="383634"/>
                      <a:pt x="365854" y="401874"/>
                      <a:pt x="374092" y="418938"/>
                    </a:cubicBezTo>
                    <a:cubicBezTo>
                      <a:pt x="382330" y="436002"/>
                      <a:pt x="287595" y="443063"/>
                      <a:pt x="307013" y="447182"/>
                    </a:cubicBezTo>
                    <a:cubicBezTo>
                      <a:pt x="326431" y="451301"/>
                      <a:pt x="484127" y="437768"/>
                      <a:pt x="490599" y="443652"/>
                    </a:cubicBezTo>
                    <a:cubicBezTo>
                      <a:pt x="497071" y="449536"/>
                      <a:pt x="335257" y="472484"/>
                      <a:pt x="345848" y="482487"/>
                    </a:cubicBezTo>
                    <a:cubicBezTo>
                      <a:pt x="356439" y="492490"/>
                      <a:pt x="570624" y="491902"/>
                      <a:pt x="554148" y="503670"/>
                    </a:cubicBezTo>
                    <a:cubicBezTo>
                      <a:pt x="537672" y="515438"/>
                      <a:pt x="319958" y="537798"/>
                      <a:pt x="246994" y="553097"/>
                    </a:cubicBezTo>
                    <a:cubicBezTo>
                      <a:pt x="174030" y="568396"/>
                      <a:pt x="136372" y="565454"/>
                      <a:pt x="116366" y="595463"/>
                    </a:cubicBezTo>
                    <a:cubicBezTo>
                      <a:pt x="96360" y="625472"/>
                      <a:pt x="118719" y="764927"/>
                      <a:pt x="126957" y="733153"/>
                    </a:cubicBezTo>
                    <a:cubicBezTo>
                      <a:pt x="135195" y="701379"/>
                      <a:pt x="186388" y="418938"/>
                      <a:pt x="165793" y="404816"/>
                    </a:cubicBezTo>
                    <a:cubicBezTo>
                      <a:pt x="145198" y="390694"/>
                      <a:pt x="-26032" y="713147"/>
                      <a:pt x="3389" y="648421"/>
                    </a:cubicBezTo>
                    <a:cubicBezTo>
                      <a:pt x="32810" y="583695"/>
                      <a:pt x="304659" y="94720"/>
                      <a:pt x="342318" y="16461"/>
                    </a:cubicBezTo>
                    <a:cubicBezTo>
                      <a:pt x="379977" y="-61798"/>
                      <a:pt x="232284" y="163565"/>
                      <a:pt x="229342" y="178864"/>
                    </a:cubicBezTo>
                    <a:cubicBezTo>
                      <a:pt x="226400" y="194163"/>
                      <a:pt x="311720" y="104724"/>
                      <a:pt x="324665" y="108254"/>
                    </a:cubicBezTo>
                    <a:cubicBezTo>
                      <a:pt x="337610" y="111784"/>
                      <a:pt x="339376" y="146501"/>
                      <a:pt x="328196" y="18592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 460">
                <a:extLst>
                  <a:ext uri="{FF2B5EF4-FFF2-40B4-BE49-F238E27FC236}">
                    <a16:creationId xmlns:a16="http://schemas.microsoft.com/office/drawing/2014/main" id="{34C949EB-E05F-0488-2920-686C1C8D2578}"/>
                  </a:ext>
                </a:extLst>
              </p:cNvPr>
              <p:cNvSpPr/>
              <p:nvPr/>
            </p:nvSpPr>
            <p:spPr>
              <a:xfrm>
                <a:off x="5036932" y="2340479"/>
                <a:ext cx="466766" cy="935345"/>
              </a:xfrm>
              <a:custGeom>
                <a:avLst/>
                <a:gdLst>
                  <a:gd name="connsiteX0" fmla="*/ 78765 w 466766"/>
                  <a:gd name="connsiteY0" fmla="*/ 201482 h 935345"/>
                  <a:gd name="connsiteX1" fmla="*/ 452999 w 466766"/>
                  <a:gd name="connsiteY1" fmla="*/ 780485 h 935345"/>
                  <a:gd name="connsiteX2" fmla="*/ 389449 w 466766"/>
                  <a:gd name="connsiteY2" fmla="*/ 720466 h 935345"/>
                  <a:gd name="connsiteX3" fmla="*/ 424754 w 466766"/>
                  <a:gd name="connsiteY3" fmla="*/ 932296 h 935345"/>
                  <a:gd name="connsiteX4" fmla="*/ 308248 w 466766"/>
                  <a:gd name="connsiteY4" fmla="*/ 533350 h 935345"/>
                  <a:gd name="connsiteX5" fmla="*/ 82296 w 466766"/>
                  <a:gd name="connsiteY5" fmla="*/ 526289 h 935345"/>
                  <a:gd name="connsiteX6" fmla="*/ 152906 w 466766"/>
                  <a:gd name="connsiteY6" fmla="*/ 526289 h 935345"/>
                  <a:gd name="connsiteX7" fmla="*/ 54052 w 466766"/>
                  <a:gd name="connsiteY7" fmla="*/ 310928 h 935345"/>
                  <a:gd name="connsiteX8" fmla="*/ 50521 w 466766"/>
                  <a:gd name="connsiteY8" fmla="*/ 268562 h 935345"/>
                  <a:gd name="connsiteX9" fmla="*/ 107009 w 466766"/>
                  <a:gd name="connsiteY9" fmla="*/ 515697 h 935345"/>
                  <a:gd name="connsiteX10" fmla="*/ 4625 w 466766"/>
                  <a:gd name="connsiteY10" fmla="*/ 106159 h 935345"/>
                  <a:gd name="connsiteX11" fmla="*/ 18747 w 466766"/>
                  <a:gd name="connsiteY11" fmla="*/ 244 h 935345"/>
                  <a:gd name="connsiteX12" fmla="*/ 29338 w 466766"/>
                  <a:gd name="connsiteY12" fmla="*/ 123811 h 935345"/>
                  <a:gd name="connsiteX13" fmla="*/ 78765 w 466766"/>
                  <a:gd name="connsiteY13" fmla="*/ 201482 h 935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6766" h="935345">
                    <a:moveTo>
                      <a:pt x="78765" y="201482"/>
                    </a:moveTo>
                    <a:cubicBezTo>
                      <a:pt x="149375" y="310928"/>
                      <a:pt x="401218" y="693988"/>
                      <a:pt x="452999" y="780485"/>
                    </a:cubicBezTo>
                    <a:cubicBezTo>
                      <a:pt x="504780" y="866982"/>
                      <a:pt x="394157" y="695164"/>
                      <a:pt x="389449" y="720466"/>
                    </a:cubicBezTo>
                    <a:cubicBezTo>
                      <a:pt x="384741" y="745768"/>
                      <a:pt x="438287" y="963482"/>
                      <a:pt x="424754" y="932296"/>
                    </a:cubicBezTo>
                    <a:cubicBezTo>
                      <a:pt x="411221" y="901110"/>
                      <a:pt x="365324" y="601018"/>
                      <a:pt x="308248" y="533350"/>
                    </a:cubicBezTo>
                    <a:cubicBezTo>
                      <a:pt x="251172" y="465682"/>
                      <a:pt x="108186" y="527466"/>
                      <a:pt x="82296" y="526289"/>
                    </a:cubicBezTo>
                    <a:cubicBezTo>
                      <a:pt x="56406" y="525112"/>
                      <a:pt x="157613" y="562183"/>
                      <a:pt x="152906" y="526289"/>
                    </a:cubicBezTo>
                    <a:cubicBezTo>
                      <a:pt x="148199" y="490396"/>
                      <a:pt x="71116" y="353882"/>
                      <a:pt x="54052" y="310928"/>
                    </a:cubicBezTo>
                    <a:cubicBezTo>
                      <a:pt x="36988" y="267974"/>
                      <a:pt x="41695" y="234434"/>
                      <a:pt x="50521" y="268562"/>
                    </a:cubicBezTo>
                    <a:cubicBezTo>
                      <a:pt x="59347" y="302690"/>
                      <a:pt x="114658" y="542764"/>
                      <a:pt x="107009" y="515697"/>
                    </a:cubicBezTo>
                    <a:cubicBezTo>
                      <a:pt x="99360" y="488630"/>
                      <a:pt x="19335" y="192068"/>
                      <a:pt x="4625" y="106159"/>
                    </a:cubicBezTo>
                    <a:cubicBezTo>
                      <a:pt x="-10085" y="20250"/>
                      <a:pt x="14628" y="-2698"/>
                      <a:pt x="18747" y="244"/>
                    </a:cubicBezTo>
                    <a:cubicBezTo>
                      <a:pt x="22866" y="3186"/>
                      <a:pt x="20512" y="92625"/>
                      <a:pt x="29338" y="123811"/>
                    </a:cubicBezTo>
                    <a:cubicBezTo>
                      <a:pt x="38164" y="154997"/>
                      <a:pt x="8155" y="92036"/>
                      <a:pt x="78765" y="20148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 461">
                <a:extLst>
                  <a:ext uri="{FF2B5EF4-FFF2-40B4-BE49-F238E27FC236}">
                    <a16:creationId xmlns:a16="http://schemas.microsoft.com/office/drawing/2014/main" id="{BF2FF531-85BD-4AA9-C599-7EAFE43EA557}"/>
                  </a:ext>
                </a:extLst>
              </p:cNvPr>
              <p:cNvSpPr/>
              <p:nvPr/>
            </p:nvSpPr>
            <p:spPr>
              <a:xfrm>
                <a:off x="4745770" y="1874419"/>
                <a:ext cx="592051" cy="429708"/>
              </a:xfrm>
              <a:custGeom>
                <a:avLst/>
                <a:gdLst>
                  <a:gd name="connsiteX0" fmla="*/ 2755 w 592051"/>
                  <a:gd name="connsiteY0" fmla="*/ 56766 h 429708"/>
                  <a:gd name="connsiteX1" fmla="*/ 345214 w 592051"/>
                  <a:gd name="connsiteY1" fmla="*/ 95601 h 429708"/>
                  <a:gd name="connsiteX2" fmla="*/ 588818 w 592051"/>
                  <a:gd name="connsiteY2" fmla="*/ 278 h 429708"/>
                  <a:gd name="connsiteX3" fmla="*/ 482903 w 592051"/>
                  <a:gd name="connsiteY3" fmla="*/ 70888 h 429708"/>
                  <a:gd name="connsiteX4" fmla="*/ 451129 w 592051"/>
                  <a:gd name="connsiteY4" fmla="*/ 194455 h 429708"/>
                  <a:gd name="connsiteX5" fmla="*/ 341683 w 592051"/>
                  <a:gd name="connsiteY5" fmla="*/ 134437 h 429708"/>
                  <a:gd name="connsiteX6" fmla="*/ 352275 w 592051"/>
                  <a:gd name="connsiteY6" fmla="*/ 243882 h 429708"/>
                  <a:gd name="connsiteX7" fmla="*/ 225177 w 592051"/>
                  <a:gd name="connsiteY7" fmla="*/ 7339 h 429708"/>
                  <a:gd name="connsiteX8" fmla="*/ 225177 w 592051"/>
                  <a:gd name="connsiteY8" fmla="*/ 190925 h 429708"/>
                  <a:gd name="connsiteX9" fmla="*/ 327561 w 592051"/>
                  <a:gd name="connsiteY9" fmla="*/ 413346 h 429708"/>
                  <a:gd name="connsiteX10" fmla="*/ 292256 w 592051"/>
                  <a:gd name="connsiteY10" fmla="*/ 392163 h 429708"/>
                  <a:gd name="connsiteX11" fmla="*/ 175750 w 592051"/>
                  <a:gd name="connsiteY11" fmla="*/ 226230 h 429708"/>
                  <a:gd name="connsiteX12" fmla="*/ 193402 w 592051"/>
                  <a:gd name="connsiteY12" fmla="*/ 254474 h 429708"/>
                  <a:gd name="connsiteX13" fmla="*/ 186341 w 592051"/>
                  <a:gd name="connsiteY13" fmla="*/ 173272 h 429708"/>
                  <a:gd name="connsiteX14" fmla="*/ 182811 w 592051"/>
                  <a:gd name="connsiteY14" fmla="*/ 141498 h 429708"/>
                  <a:gd name="connsiteX15" fmla="*/ 2755 w 592051"/>
                  <a:gd name="connsiteY15" fmla="*/ 56766 h 42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2051" h="429708">
                    <a:moveTo>
                      <a:pt x="2755" y="56766"/>
                    </a:moveTo>
                    <a:cubicBezTo>
                      <a:pt x="29822" y="49117"/>
                      <a:pt x="247537" y="105016"/>
                      <a:pt x="345214" y="95601"/>
                    </a:cubicBezTo>
                    <a:cubicBezTo>
                      <a:pt x="442891" y="86186"/>
                      <a:pt x="565870" y="4397"/>
                      <a:pt x="588818" y="278"/>
                    </a:cubicBezTo>
                    <a:cubicBezTo>
                      <a:pt x="611766" y="-3841"/>
                      <a:pt x="505851" y="38525"/>
                      <a:pt x="482903" y="70888"/>
                    </a:cubicBezTo>
                    <a:cubicBezTo>
                      <a:pt x="459955" y="103251"/>
                      <a:pt x="474666" y="183864"/>
                      <a:pt x="451129" y="194455"/>
                    </a:cubicBezTo>
                    <a:cubicBezTo>
                      <a:pt x="427592" y="205047"/>
                      <a:pt x="358159" y="126199"/>
                      <a:pt x="341683" y="134437"/>
                    </a:cubicBezTo>
                    <a:cubicBezTo>
                      <a:pt x="325207" y="142675"/>
                      <a:pt x="371693" y="265065"/>
                      <a:pt x="352275" y="243882"/>
                    </a:cubicBezTo>
                    <a:cubicBezTo>
                      <a:pt x="332857" y="222699"/>
                      <a:pt x="246360" y="16165"/>
                      <a:pt x="225177" y="7339"/>
                    </a:cubicBezTo>
                    <a:cubicBezTo>
                      <a:pt x="203994" y="-1487"/>
                      <a:pt x="208113" y="123257"/>
                      <a:pt x="225177" y="190925"/>
                    </a:cubicBezTo>
                    <a:cubicBezTo>
                      <a:pt x="242241" y="258593"/>
                      <a:pt x="316381" y="379806"/>
                      <a:pt x="327561" y="413346"/>
                    </a:cubicBezTo>
                    <a:cubicBezTo>
                      <a:pt x="338741" y="446886"/>
                      <a:pt x="317558" y="423349"/>
                      <a:pt x="292256" y="392163"/>
                    </a:cubicBezTo>
                    <a:cubicBezTo>
                      <a:pt x="266954" y="360977"/>
                      <a:pt x="192226" y="249178"/>
                      <a:pt x="175750" y="226230"/>
                    </a:cubicBezTo>
                    <a:cubicBezTo>
                      <a:pt x="159274" y="203282"/>
                      <a:pt x="191637" y="263300"/>
                      <a:pt x="193402" y="254474"/>
                    </a:cubicBezTo>
                    <a:cubicBezTo>
                      <a:pt x="195167" y="245648"/>
                      <a:pt x="188106" y="192101"/>
                      <a:pt x="186341" y="173272"/>
                    </a:cubicBezTo>
                    <a:cubicBezTo>
                      <a:pt x="184576" y="154443"/>
                      <a:pt x="209290" y="159150"/>
                      <a:pt x="182811" y="141498"/>
                    </a:cubicBezTo>
                    <a:cubicBezTo>
                      <a:pt x="156332" y="123846"/>
                      <a:pt x="-24312" y="64415"/>
                      <a:pt x="2755" y="5676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 462">
                <a:extLst>
                  <a:ext uri="{FF2B5EF4-FFF2-40B4-BE49-F238E27FC236}">
                    <a16:creationId xmlns:a16="http://schemas.microsoft.com/office/drawing/2014/main" id="{A764A551-4AF5-007A-BE71-A5343C0461B7}"/>
                  </a:ext>
                </a:extLst>
              </p:cNvPr>
              <p:cNvSpPr/>
              <p:nvPr/>
            </p:nvSpPr>
            <p:spPr>
              <a:xfrm>
                <a:off x="5073286" y="2033083"/>
                <a:ext cx="669331" cy="255267"/>
              </a:xfrm>
              <a:custGeom>
                <a:avLst/>
                <a:gdLst>
                  <a:gd name="connsiteX0" fmla="*/ 84777 w 669331"/>
                  <a:gd name="connsiteY0" fmla="*/ 152298 h 255267"/>
                  <a:gd name="connsiteX1" fmla="*/ 338973 w 669331"/>
                  <a:gd name="connsiteY1" fmla="*/ 113462 h 255267"/>
                  <a:gd name="connsiteX2" fmla="*/ 173040 w 669331"/>
                  <a:gd name="connsiteY2" fmla="*/ 138176 h 255267"/>
                  <a:gd name="connsiteX3" fmla="*/ 441358 w 669331"/>
                  <a:gd name="connsiteY3" fmla="*/ 42852 h 255267"/>
                  <a:gd name="connsiteX4" fmla="*/ 441358 w 669331"/>
                  <a:gd name="connsiteY4" fmla="*/ 7547 h 255267"/>
                  <a:gd name="connsiteX5" fmla="*/ 660249 w 669331"/>
                  <a:gd name="connsiteY5" fmla="*/ 184072 h 255267"/>
                  <a:gd name="connsiteX6" fmla="*/ 579048 w 669331"/>
                  <a:gd name="connsiteY6" fmla="*/ 162889 h 255267"/>
                  <a:gd name="connsiteX7" fmla="*/ 144796 w 669331"/>
                  <a:gd name="connsiteY7" fmla="*/ 229969 h 255267"/>
                  <a:gd name="connsiteX8" fmla="*/ 45 w 669331"/>
                  <a:gd name="connsiteY8" fmla="*/ 254682 h 255267"/>
                  <a:gd name="connsiteX9" fmla="*/ 155387 w 669331"/>
                  <a:gd name="connsiteY9" fmla="*/ 208786 h 255267"/>
                  <a:gd name="connsiteX10" fmla="*/ 88308 w 669331"/>
                  <a:gd name="connsiteY10" fmla="*/ 205255 h 255267"/>
                  <a:gd name="connsiteX11" fmla="*/ 84777 w 669331"/>
                  <a:gd name="connsiteY11" fmla="*/ 152298 h 2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9331" h="255267">
                    <a:moveTo>
                      <a:pt x="84777" y="152298"/>
                    </a:moveTo>
                    <a:cubicBezTo>
                      <a:pt x="126554" y="136999"/>
                      <a:pt x="324263" y="115816"/>
                      <a:pt x="338973" y="113462"/>
                    </a:cubicBezTo>
                    <a:cubicBezTo>
                      <a:pt x="353683" y="111108"/>
                      <a:pt x="155976" y="149944"/>
                      <a:pt x="173040" y="138176"/>
                    </a:cubicBezTo>
                    <a:cubicBezTo>
                      <a:pt x="190104" y="126408"/>
                      <a:pt x="396638" y="64623"/>
                      <a:pt x="441358" y="42852"/>
                    </a:cubicBezTo>
                    <a:cubicBezTo>
                      <a:pt x="486078" y="21081"/>
                      <a:pt x="404876" y="-15990"/>
                      <a:pt x="441358" y="7547"/>
                    </a:cubicBezTo>
                    <a:cubicBezTo>
                      <a:pt x="477840" y="31084"/>
                      <a:pt x="637301" y="158182"/>
                      <a:pt x="660249" y="184072"/>
                    </a:cubicBezTo>
                    <a:cubicBezTo>
                      <a:pt x="683197" y="209962"/>
                      <a:pt x="664957" y="155240"/>
                      <a:pt x="579048" y="162889"/>
                    </a:cubicBezTo>
                    <a:cubicBezTo>
                      <a:pt x="493139" y="170538"/>
                      <a:pt x="241297" y="214670"/>
                      <a:pt x="144796" y="229969"/>
                    </a:cubicBezTo>
                    <a:cubicBezTo>
                      <a:pt x="48295" y="245268"/>
                      <a:pt x="-1720" y="258212"/>
                      <a:pt x="45" y="254682"/>
                    </a:cubicBezTo>
                    <a:cubicBezTo>
                      <a:pt x="1810" y="251152"/>
                      <a:pt x="140677" y="217024"/>
                      <a:pt x="155387" y="208786"/>
                    </a:cubicBezTo>
                    <a:cubicBezTo>
                      <a:pt x="170098" y="200548"/>
                      <a:pt x="98900" y="210551"/>
                      <a:pt x="88308" y="205255"/>
                    </a:cubicBezTo>
                    <a:cubicBezTo>
                      <a:pt x="77716" y="199959"/>
                      <a:pt x="43000" y="167597"/>
                      <a:pt x="84777" y="152298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 463">
                <a:extLst>
                  <a:ext uri="{FF2B5EF4-FFF2-40B4-BE49-F238E27FC236}">
                    <a16:creationId xmlns:a16="http://schemas.microsoft.com/office/drawing/2014/main" id="{7D4042B3-8B86-EBB7-4EF4-0EA8CFFDF164}"/>
                  </a:ext>
                </a:extLst>
              </p:cNvPr>
              <p:cNvSpPr/>
              <p:nvPr/>
            </p:nvSpPr>
            <p:spPr>
              <a:xfrm>
                <a:off x="4347974" y="2059914"/>
                <a:ext cx="608882" cy="298478"/>
              </a:xfrm>
              <a:custGeom>
                <a:avLst/>
                <a:gdLst>
                  <a:gd name="connsiteX0" fmla="*/ 26318 w 608882"/>
                  <a:gd name="connsiteY0" fmla="*/ 61918 h 298478"/>
                  <a:gd name="connsiteX1" fmla="*/ 231087 w 608882"/>
                  <a:gd name="connsiteY1" fmla="*/ 8960 h 298478"/>
                  <a:gd name="connsiteX2" fmla="*/ 220495 w 608882"/>
                  <a:gd name="connsiteY2" fmla="*/ 8960 h 298478"/>
                  <a:gd name="connsiteX3" fmla="*/ 471161 w 608882"/>
                  <a:gd name="connsiteY3" fmla="*/ 97223 h 298478"/>
                  <a:gd name="connsiteX4" fmla="*/ 389960 w 608882"/>
                  <a:gd name="connsiteY4" fmla="*/ 104284 h 298478"/>
                  <a:gd name="connsiteX5" fmla="*/ 591198 w 608882"/>
                  <a:gd name="connsiteY5" fmla="*/ 79570 h 298478"/>
                  <a:gd name="connsiteX6" fmla="*/ 485283 w 608882"/>
                  <a:gd name="connsiteY6" fmla="*/ 121936 h 298478"/>
                  <a:gd name="connsiteX7" fmla="*/ 552363 w 608882"/>
                  <a:gd name="connsiteY7" fmla="*/ 128997 h 298478"/>
                  <a:gd name="connsiteX8" fmla="*/ 527649 w 608882"/>
                  <a:gd name="connsiteY8" fmla="*/ 157241 h 298478"/>
                  <a:gd name="connsiteX9" fmla="*/ 608851 w 608882"/>
                  <a:gd name="connsiteY9" fmla="*/ 192546 h 298478"/>
                  <a:gd name="connsiteX10" fmla="*/ 517058 w 608882"/>
                  <a:gd name="connsiteY10" fmla="*/ 196077 h 298478"/>
                  <a:gd name="connsiteX11" fmla="*/ 559424 w 608882"/>
                  <a:gd name="connsiteY11" fmla="*/ 220790 h 298478"/>
                  <a:gd name="connsiteX12" fmla="*/ 393490 w 608882"/>
                  <a:gd name="connsiteY12" fmla="*/ 132528 h 298478"/>
                  <a:gd name="connsiteX13" fmla="*/ 471161 w 608882"/>
                  <a:gd name="connsiteY13" fmla="*/ 210199 h 298478"/>
                  <a:gd name="connsiteX14" fmla="*/ 322880 w 608882"/>
                  <a:gd name="connsiteY14" fmla="*/ 139589 h 298478"/>
                  <a:gd name="connsiteX15" fmla="*/ 262862 w 608882"/>
                  <a:gd name="connsiteY15" fmla="*/ 157241 h 298478"/>
                  <a:gd name="connsiteX16" fmla="*/ 315819 w 608882"/>
                  <a:gd name="connsiteY16" fmla="*/ 164302 h 298478"/>
                  <a:gd name="connsiteX17" fmla="*/ 199312 w 608882"/>
                  <a:gd name="connsiteY17" fmla="*/ 132528 h 298478"/>
                  <a:gd name="connsiteX18" fmla="*/ 1604 w 608882"/>
                  <a:gd name="connsiteY18" fmla="*/ 298461 h 298478"/>
                  <a:gd name="connsiteX19" fmla="*/ 103989 w 608882"/>
                  <a:gd name="connsiteY19" fmla="*/ 143119 h 298478"/>
                  <a:gd name="connsiteX20" fmla="*/ 68684 w 608882"/>
                  <a:gd name="connsiteY20" fmla="*/ 160772 h 298478"/>
                  <a:gd name="connsiteX21" fmla="*/ 125172 w 608882"/>
                  <a:gd name="connsiteY21" fmla="*/ 111345 h 298478"/>
                  <a:gd name="connsiteX22" fmla="*/ 26318 w 608882"/>
                  <a:gd name="connsiteY22" fmla="*/ 61918 h 29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8882" h="298478">
                    <a:moveTo>
                      <a:pt x="26318" y="61918"/>
                    </a:moveTo>
                    <a:cubicBezTo>
                      <a:pt x="43971" y="44854"/>
                      <a:pt x="198724" y="17786"/>
                      <a:pt x="231087" y="8960"/>
                    </a:cubicBezTo>
                    <a:cubicBezTo>
                      <a:pt x="263450" y="134"/>
                      <a:pt x="180483" y="-5751"/>
                      <a:pt x="220495" y="8960"/>
                    </a:cubicBezTo>
                    <a:cubicBezTo>
                      <a:pt x="260507" y="23670"/>
                      <a:pt x="442917" y="81336"/>
                      <a:pt x="471161" y="97223"/>
                    </a:cubicBezTo>
                    <a:cubicBezTo>
                      <a:pt x="499405" y="113110"/>
                      <a:pt x="369954" y="107226"/>
                      <a:pt x="389960" y="104284"/>
                    </a:cubicBezTo>
                    <a:cubicBezTo>
                      <a:pt x="409966" y="101342"/>
                      <a:pt x="575311" y="76628"/>
                      <a:pt x="591198" y="79570"/>
                    </a:cubicBezTo>
                    <a:cubicBezTo>
                      <a:pt x="607085" y="82512"/>
                      <a:pt x="491756" y="113698"/>
                      <a:pt x="485283" y="121936"/>
                    </a:cubicBezTo>
                    <a:cubicBezTo>
                      <a:pt x="478811" y="130174"/>
                      <a:pt x="545302" y="123113"/>
                      <a:pt x="552363" y="128997"/>
                    </a:cubicBezTo>
                    <a:cubicBezTo>
                      <a:pt x="559424" y="134881"/>
                      <a:pt x="518234" y="146650"/>
                      <a:pt x="527649" y="157241"/>
                    </a:cubicBezTo>
                    <a:cubicBezTo>
                      <a:pt x="537064" y="167832"/>
                      <a:pt x="610616" y="186073"/>
                      <a:pt x="608851" y="192546"/>
                    </a:cubicBezTo>
                    <a:cubicBezTo>
                      <a:pt x="607086" y="199019"/>
                      <a:pt x="525296" y="191370"/>
                      <a:pt x="517058" y="196077"/>
                    </a:cubicBezTo>
                    <a:cubicBezTo>
                      <a:pt x="508820" y="200784"/>
                      <a:pt x="580019" y="231381"/>
                      <a:pt x="559424" y="220790"/>
                    </a:cubicBezTo>
                    <a:cubicBezTo>
                      <a:pt x="538829" y="210199"/>
                      <a:pt x="408201" y="134293"/>
                      <a:pt x="393490" y="132528"/>
                    </a:cubicBezTo>
                    <a:cubicBezTo>
                      <a:pt x="378780" y="130763"/>
                      <a:pt x="482929" y="209022"/>
                      <a:pt x="471161" y="210199"/>
                    </a:cubicBezTo>
                    <a:cubicBezTo>
                      <a:pt x="459393" y="211376"/>
                      <a:pt x="357596" y="148415"/>
                      <a:pt x="322880" y="139589"/>
                    </a:cubicBezTo>
                    <a:cubicBezTo>
                      <a:pt x="288164" y="130763"/>
                      <a:pt x="264039" y="153122"/>
                      <a:pt x="262862" y="157241"/>
                    </a:cubicBezTo>
                    <a:cubicBezTo>
                      <a:pt x="261685" y="161360"/>
                      <a:pt x="326411" y="168421"/>
                      <a:pt x="315819" y="164302"/>
                    </a:cubicBezTo>
                    <a:cubicBezTo>
                      <a:pt x="305227" y="160183"/>
                      <a:pt x="251681" y="110168"/>
                      <a:pt x="199312" y="132528"/>
                    </a:cubicBezTo>
                    <a:cubicBezTo>
                      <a:pt x="146943" y="154888"/>
                      <a:pt x="17491" y="296696"/>
                      <a:pt x="1604" y="298461"/>
                    </a:cubicBezTo>
                    <a:cubicBezTo>
                      <a:pt x="-14283" y="300226"/>
                      <a:pt x="92809" y="166067"/>
                      <a:pt x="103989" y="143119"/>
                    </a:cubicBezTo>
                    <a:cubicBezTo>
                      <a:pt x="115169" y="120171"/>
                      <a:pt x="65154" y="166068"/>
                      <a:pt x="68684" y="160772"/>
                    </a:cubicBezTo>
                    <a:cubicBezTo>
                      <a:pt x="72214" y="155476"/>
                      <a:pt x="127526" y="126644"/>
                      <a:pt x="125172" y="111345"/>
                    </a:cubicBezTo>
                    <a:cubicBezTo>
                      <a:pt x="122818" y="96046"/>
                      <a:pt x="8665" y="78982"/>
                      <a:pt x="26318" y="61918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フリーフォーム 464">
                <a:extLst>
                  <a:ext uri="{FF2B5EF4-FFF2-40B4-BE49-F238E27FC236}">
                    <a16:creationId xmlns:a16="http://schemas.microsoft.com/office/drawing/2014/main" id="{43FF8A2B-E59A-8DD6-56C3-9604FEF29525}"/>
                  </a:ext>
                </a:extLst>
              </p:cNvPr>
              <p:cNvSpPr/>
              <p:nvPr/>
            </p:nvSpPr>
            <p:spPr>
              <a:xfrm>
                <a:off x="4730448" y="3148916"/>
                <a:ext cx="127556" cy="119966"/>
              </a:xfrm>
              <a:custGeom>
                <a:avLst/>
                <a:gdLst>
                  <a:gd name="connsiteX0" fmla="*/ 425 w 127556"/>
                  <a:gd name="connsiteY0" fmla="*/ 292 h 119966"/>
                  <a:gd name="connsiteX1" fmla="*/ 21608 w 127556"/>
                  <a:gd name="connsiteY1" fmla="*/ 116798 h 119966"/>
                  <a:gd name="connsiteX2" fmla="*/ 32199 w 127556"/>
                  <a:gd name="connsiteY2" fmla="*/ 88554 h 119966"/>
                  <a:gd name="connsiteX3" fmla="*/ 39260 w 127556"/>
                  <a:gd name="connsiteY3" fmla="*/ 106207 h 119966"/>
                  <a:gd name="connsiteX4" fmla="*/ 102809 w 127556"/>
                  <a:gd name="connsiteY4" fmla="*/ 70902 h 119966"/>
                  <a:gd name="connsiteX5" fmla="*/ 49852 w 127556"/>
                  <a:gd name="connsiteY5" fmla="*/ 88554 h 119966"/>
                  <a:gd name="connsiteX6" fmla="*/ 127523 w 127556"/>
                  <a:gd name="connsiteY6" fmla="*/ 56780 h 119966"/>
                  <a:gd name="connsiteX7" fmla="*/ 60443 w 127556"/>
                  <a:gd name="connsiteY7" fmla="*/ 56780 h 119966"/>
                  <a:gd name="connsiteX8" fmla="*/ 63974 w 127556"/>
                  <a:gd name="connsiteY8" fmla="*/ 39127 h 119966"/>
                  <a:gd name="connsiteX9" fmla="*/ 60443 w 127556"/>
                  <a:gd name="connsiteY9" fmla="*/ 77963 h 119966"/>
                  <a:gd name="connsiteX10" fmla="*/ 46321 w 127556"/>
                  <a:gd name="connsiteY10" fmla="*/ 56780 h 119966"/>
                  <a:gd name="connsiteX11" fmla="*/ 42791 w 127556"/>
                  <a:gd name="connsiteY11" fmla="*/ 81493 h 119966"/>
                  <a:gd name="connsiteX12" fmla="*/ 425 w 127556"/>
                  <a:gd name="connsiteY12" fmla="*/ 292 h 11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556" h="119966">
                    <a:moveTo>
                      <a:pt x="425" y="292"/>
                    </a:moveTo>
                    <a:cubicBezTo>
                      <a:pt x="-3105" y="6176"/>
                      <a:pt x="16312" y="102088"/>
                      <a:pt x="21608" y="116798"/>
                    </a:cubicBezTo>
                    <a:cubicBezTo>
                      <a:pt x="26904" y="131508"/>
                      <a:pt x="29257" y="90319"/>
                      <a:pt x="32199" y="88554"/>
                    </a:cubicBezTo>
                    <a:cubicBezTo>
                      <a:pt x="35141" y="86789"/>
                      <a:pt x="27492" y="109149"/>
                      <a:pt x="39260" y="106207"/>
                    </a:cubicBezTo>
                    <a:cubicBezTo>
                      <a:pt x="51028" y="103265"/>
                      <a:pt x="101044" y="73844"/>
                      <a:pt x="102809" y="70902"/>
                    </a:cubicBezTo>
                    <a:cubicBezTo>
                      <a:pt x="104574" y="67960"/>
                      <a:pt x="45733" y="90908"/>
                      <a:pt x="49852" y="88554"/>
                    </a:cubicBezTo>
                    <a:cubicBezTo>
                      <a:pt x="53971" y="86200"/>
                      <a:pt x="125758" y="62076"/>
                      <a:pt x="127523" y="56780"/>
                    </a:cubicBezTo>
                    <a:cubicBezTo>
                      <a:pt x="129288" y="51484"/>
                      <a:pt x="60443" y="56780"/>
                      <a:pt x="60443" y="56780"/>
                    </a:cubicBezTo>
                    <a:cubicBezTo>
                      <a:pt x="49852" y="53838"/>
                      <a:pt x="63974" y="35597"/>
                      <a:pt x="63974" y="39127"/>
                    </a:cubicBezTo>
                    <a:cubicBezTo>
                      <a:pt x="63974" y="42657"/>
                      <a:pt x="63385" y="75021"/>
                      <a:pt x="60443" y="77963"/>
                    </a:cubicBezTo>
                    <a:cubicBezTo>
                      <a:pt x="57501" y="80905"/>
                      <a:pt x="49263" y="56192"/>
                      <a:pt x="46321" y="56780"/>
                    </a:cubicBezTo>
                    <a:cubicBezTo>
                      <a:pt x="43379" y="57368"/>
                      <a:pt x="48675" y="83847"/>
                      <a:pt x="42791" y="81493"/>
                    </a:cubicBezTo>
                    <a:cubicBezTo>
                      <a:pt x="36907" y="79139"/>
                      <a:pt x="3955" y="-5592"/>
                      <a:pt x="425" y="2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 465">
                <a:extLst>
                  <a:ext uri="{FF2B5EF4-FFF2-40B4-BE49-F238E27FC236}">
                    <a16:creationId xmlns:a16="http://schemas.microsoft.com/office/drawing/2014/main" id="{032483C6-764A-0863-B8C5-A56AE261A435}"/>
                  </a:ext>
                </a:extLst>
              </p:cNvPr>
              <p:cNvSpPr/>
              <p:nvPr/>
            </p:nvSpPr>
            <p:spPr>
              <a:xfrm>
                <a:off x="4723706" y="3168260"/>
                <a:ext cx="609740" cy="119467"/>
              </a:xfrm>
              <a:custGeom>
                <a:avLst/>
                <a:gdLst>
                  <a:gd name="connsiteX0" fmla="*/ 106 w 609740"/>
                  <a:gd name="connsiteY0" fmla="*/ 37436 h 119467"/>
                  <a:gd name="connsiteX1" fmla="*/ 247241 w 609740"/>
                  <a:gd name="connsiteY1" fmla="*/ 2131 h 119467"/>
                  <a:gd name="connsiteX2" fmla="*/ 240180 w 609740"/>
                  <a:gd name="connsiteY2" fmla="*/ 5661 h 119467"/>
                  <a:gd name="connsiteX3" fmla="*/ 448479 w 609740"/>
                  <a:gd name="connsiteY3" fmla="*/ 19783 h 119467"/>
                  <a:gd name="connsiteX4" fmla="*/ 469662 w 609740"/>
                  <a:gd name="connsiteY4" fmla="*/ 33905 h 119467"/>
                  <a:gd name="connsiteX5" fmla="*/ 603821 w 609740"/>
                  <a:gd name="connsiteY5" fmla="*/ 115107 h 119467"/>
                  <a:gd name="connsiteX6" fmla="*/ 557925 w 609740"/>
                  <a:gd name="connsiteY6" fmla="*/ 108046 h 119467"/>
                  <a:gd name="connsiteX7" fmla="*/ 310790 w 609740"/>
                  <a:gd name="connsiteY7" fmla="*/ 104515 h 119467"/>
                  <a:gd name="connsiteX8" fmla="*/ 448479 w 609740"/>
                  <a:gd name="connsiteY8" fmla="*/ 97454 h 119467"/>
                  <a:gd name="connsiteX9" fmla="*/ 187222 w 609740"/>
                  <a:gd name="connsiteY9" fmla="*/ 100985 h 119467"/>
                  <a:gd name="connsiteX10" fmla="*/ 215466 w 609740"/>
                  <a:gd name="connsiteY10" fmla="*/ 104515 h 119467"/>
                  <a:gd name="connsiteX11" fmla="*/ 106 w 609740"/>
                  <a:gd name="connsiteY11" fmla="*/ 37436 h 11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9740" h="119467">
                    <a:moveTo>
                      <a:pt x="106" y="37436"/>
                    </a:moveTo>
                    <a:cubicBezTo>
                      <a:pt x="5402" y="20372"/>
                      <a:pt x="247241" y="2131"/>
                      <a:pt x="247241" y="2131"/>
                    </a:cubicBezTo>
                    <a:cubicBezTo>
                      <a:pt x="287253" y="-3165"/>
                      <a:pt x="206640" y="2719"/>
                      <a:pt x="240180" y="5661"/>
                    </a:cubicBezTo>
                    <a:cubicBezTo>
                      <a:pt x="273720" y="8603"/>
                      <a:pt x="410232" y="15076"/>
                      <a:pt x="448479" y="19783"/>
                    </a:cubicBezTo>
                    <a:cubicBezTo>
                      <a:pt x="486726" y="24490"/>
                      <a:pt x="469662" y="33905"/>
                      <a:pt x="469662" y="33905"/>
                    </a:cubicBezTo>
                    <a:cubicBezTo>
                      <a:pt x="495552" y="49792"/>
                      <a:pt x="589111" y="102750"/>
                      <a:pt x="603821" y="115107"/>
                    </a:cubicBezTo>
                    <a:cubicBezTo>
                      <a:pt x="618531" y="127464"/>
                      <a:pt x="606763" y="109811"/>
                      <a:pt x="557925" y="108046"/>
                    </a:cubicBezTo>
                    <a:cubicBezTo>
                      <a:pt x="509087" y="106281"/>
                      <a:pt x="329031" y="106280"/>
                      <a:pt x="310790" y="104515"/>
                    </a:cubicBezTo>
                    <a:cubicBezTo>
                      <a:pt x="292549" y="102750"/>
                      <a:pt x="469074" y="98042"/>
                      <a:pt x="448479" y="97454"/>
                    </a:cubicBezTo>
                    <a:cubicBezTo>
                      <a:pt x="427884" y="96866"/>
                      <a:pt x="226057" y="99808"/>
                      <a:pt x="187222" y="100985"/>
                    </a:cubicBezTo>
                    <a:cubicBezTo>
                      <a:pt x="148387" y="102162"/>
                      <a:pt x="241945" y="111576"/>
                      <a:pt x="215466" y="104515"/>
                    </a:cubicBezTo>
                    <a:cubicBezTo>
                      <a:pt x="188987" y="97454"/>
                      <a:pt x="-5190" y="54500"/>
                      <a:pt x="106" y="37436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 466">
                <a:extLst>
                  <a:ext uri="{FF2B5EF4-FFF2-40B4-BE49-F238E27FC236}">
                    <a16:creationId xmlns:a16="http://schemas.microsoft.com/office/drawing/2014/main" id="{ECE2D742-E69F-60A5-E347-66CCE47EA7D4}"/>
                  </a:ext>
                </a:extLst>
              </p:cNvPr>
              <p:cNvSpPr/>
              <p:nvPr/>
            </p:nvSpPr>
            <p:spPr>
              <a:xfrm>
                <a:off x="4731125" y="3222128"/>
                <a:ext cx="648597" cy="190616"/>
              </a:xfrm>
              <a:custGeom>
                <a:avLst/>
                <a:gdLst>
                  <a:gd name="connsiteX0" fmla="*/ 10339 w 648597"/>
                  <a:gd name="connsiteY0" fmla="*/ 1220 h 190616"/>
                  <a:gd name="connsiteX1" fmla="*/ 317493 w 648597"/>
                  <a:gd name="connsiteY1" fmla="*/ 47117 h 190616"/>
                  <a:gd name="connsiteX2" fmla="*/ 236291 w 648597"/>
                  <a:gd name="connsiteY2" fmla="*/ 8281 h 190616"/>
                  <a:gd name="connsiteX3" fmla="*/ 557567 w 648597"/>
                  <a:gd name="connsiteY3" fmla="*/ 54178 h 190616"/>
                  <a:gd name="connsiteX4" fmla="*/ 645829 w 648597"/>
                  <a:gd name="connsiteY4" fmla="*/ 40056 h 190616"/>
                  <a:gd name="connsiteX5" fmla="*/ 479896 w 648597"/>
                  <a:gd name="connsiteY5" fmla="*/ 85952 h 190616"/>
                  <a:gd name="connsiteX6" fmla="*/ 335145 w 648597"/>
                  <a:gd name="connsiteY6" fmla="*/ 184806 h 190616"/>
                  <a:gd name="connsiteX7" fmla="*/ 335145 w 648597"/>
                  <a:gd name="connsiteY7" fmla="*/ 177745 h 190616"/>
                  <a:gd name="connsiteX8" fmla="*/ 130376 w 648597"/>
                  <a:gd name="connsiteY8" fmla="*/ 167154 h 190616"/>
                  <a:gd name="connsiteX9" fmla="*/ 148029 w 648597"/>
                  <a:gd name="connsiteY9" fmla="*/ 170684 h 190616"/>
                  <a:gd name="connsiteX10" fmla="*/ 27992 w 648597"/>
                  <a:gd name="connsiteY10" fmla="*/ 68300 h 190616"/>
                  <a:gd name="connsiteX11" fmla="*/ 70358 w 648597"/>
                  <a:gd name="connsiteY11" fmla="*/ 107135 h 190616"/>
                  <a:gd name="connsiteX12" fmla="*/ 10339 w 648597"/>
                  <a:gd name="connsiteY12" fmla="*/ 1220 h 19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8597" h="190616">
                    <a:moveTo>
                      <a:pt x="10339" y="1220"/>
                    </a:moveTo>
                    <a:cubicBezTo>
                      <a:pt x="51528" y="-8783"/>
                      <a:pt x="279834" y="45940"/>
                      <a:pt x="317493" y="47117"/>
                    </a:cubicBezTo>
                    <a:cubicBezTo>
                      <a:pt x="355152" y="48294"/>
                      <a:pt x="196279" y="7104"/>
                      <a:pt x="236291" y="8281"/>
                    </a:cubicBezTo>
                    <a:cubicBezTo>
                      <a:pt x="276303" y="9458"/>
                      <a:pt x="489311" y="48882"/>
                      <a:pt x="557567" y="54178"/>
                    </a:cubicBezTo>
                    <a:cubicBezTo>
                      <a:pt x="625823" y="59474"/>
                      <a:pt x="658774" y="34760"/>
                      <a:pt x="645829" y="40056"/>
                    </a:cubicBezTo>
                    <a:cubicBezTo>
                      <a:pt x="632884" y="45352"/>
                      <a:pt x="531677" y="61827"/>
                      <a:pt x="479896" y="85952"/>
                    </a:cubicBezTo>
                    <a:cubicBezTo>
                      <a:pt x="428115" y="110077"/>
                      <a:pt x="359270" y="169507"/>
                      <a:pt x="335145" y="184806"/>
                    </a:cubicBezTo>
                    <a:cubicBezTo>
                      <a:pt x="311020" y="200105"/>
                      <a:pt x="369273" y="180687"/>
                      <a:pt x="335145" y="177745"/>
                    </a:cubicBezTo>
                    <a:cubicBezTo>
                      <a:pt x="301017" y="174803"/>
                      <a:pt x="130376" y="167154"/>
                      <a:pt x="130376" y="167154"/>
                    </a:cubicBezTo>
                    <a:cubicBezTo>
                      <a:pt x="99190" y="165977"/>
                      <a:pt x="165093" y="187160"/>
                      <a:pt x="148029" y="170684"/>
                    </a:cubicBezTo>
                    <a:cubicBezTo>
                      <a:pt x="130965" y="154208"/>
                      <a:pt x="40937" y="78891"/>
                      <a:pt x="27992" y="68300"/>
                    </a:cubicBezTo>
                    <a:cubicBezTo>
                      <a:pt x="15047" y="57709"/>
                      <a:pt x="76831" y="112431"/>
                      <a:pt x="70358" y="107135"/>
                    </a:cubicBezTo>
                    <a:cubicBezTo>
                      <a:pt x="63885" y="101839"/>
                      <a:pt x="-30850" y="11223"/>
                      <a:pt x="10339" y="1220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 467">
                <a:extLst>
                  <a:ext uri="{FF2B5EF4-FFF2-40B4-BE49-F238E27FC236}">
                    <a16:creationId xmlns:a16="http://schemas.microsoft.com/office/drawing/2014/main" id="{63C64693-143D-C01F-8AB8-66D9CAF82DB6}"/>
                  </a:ext>
                </a:extLst>
              </p:cNvPr>
              <p:cNvSpPr/>
              <p:nvPr/>
            </p:nvSpPr>
            <p:spPr>
              <a:xfrm>
                <a:off x="4877994" y="3262808"/>
                <a:ext cx="241263" cy="91263"/>
              </a:xfrm>
              <a:custGeom>
                <a:avLst/>
                <a:gdLst>
                  <a:gd name="connsiteX0" fmla="*/ 1160 w 241263"/>
                  <a:gd name="connsiteY0" fmla="*/ 2906 h 91263"/>
                  <a:gd name="connsiteX1" fmla="*/ 64709 w 241263"/>
                  <a:gd name="connsiteY1" fmla="*/ 20559 h 91263"/>
                  <a:gd name="connsiteX2" fmla="*/ 241234 w 241263"/>
                  <a:gd name="connsiteY2" fmla="*/ 13498 h 91263"/>
                  <a:gd name="connsiteX3" fmla="*/ 50587 w 241263"/>
                  <a:gd name="connsiteY3" fmla="*/ 38211 h 91263"/>
                  <a:gd name="connsiteX4" fmla="*/ 110605 w 241263"/>
                  <a:gd name="connsiteY4" fmla="*/ 91169 h 91263"/>
                  <a:gd name="connsiteX5" fmla="*/ 1160 w 241263"/>
                  <a:gd name="connsiteY5" fmla="*/ 2906 h 9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63" h="91263">
                    <a:moveTo>
                      <a:pt x="1160" y="2906"/>
                    </a:moveTo>
                    <a:cubicBezTo>
                      <a:pt x="-6489" y="-8862"/>
                      <a:pt x="24697" y="18794"/>
                      <a:pt x="64709" y="20559"/>
                    </a:cubicBezTo>
                    <a:cubicBezTo>
                      <a:pt x="104721" y="22324"/>
                      <a:pt x="243588" y="10556"/>
                      <a:pt x="241234" y="13498"/>
                    </a:cubicBezTo>
                    <a:cubicBezTo>
                      <a:pt x="238880" y="16440"/>
                      <a:pt x="72358" y="25266"/>
                      <a:pt x="50587" y="38211"/>
                    </a:cubicBezTo>
                    <a:cubicBezTo>
                      <a:pt x="28816" y="51156"/>
                      <a:pt x="112959" y="93523"/>
                      <a:pt x="110605" y="91169"/>
                    </a:cubicBezTo>
                    <a:cubicBezTo>
                      <a:pt x="108251" y="88815"/>
                      <a:pt x="8809" y="14674"/>
                      <a:pt x="1160" y="29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フリーフォーム 468">
                <a:extLst>
                  <a:ext uri="{FF2B5EF4-FFF2-40B4-BE49-F238E27FC236}">
                    <a16:creationId xmlns:a16="http://schemas.microsoft.com/office/drawing/2014/main" id="{32268EC8-97FC-2941-CB17-8D7107FD1F12}"/>
                  </a:ext>
                </a:extLst>
              </p:cNvPr>
              <p:cNvSpPr/>
              <p:nvPr/>
            </p:nvSpPr>
            <p:spPr>
              <a:xfrm>
                <a:off x="5638180" y="2259521"/>
                <a:ext cx="101804" cy="282481"/>
              </a:xfrm>
              <a:custGeom>
                <a:avLst/>
                <a:gdLst>
                  <a:gd name="connsiteX0" fmla="*/ 35337 w 101804"/>
                  <a:gd name="connsiteY0" fmla="*/ 0 h 282481"/>
                  <a:gd name="connsiteX1" fmla="*/ 74172 w 101804"/>
                  <a:gd name="connsiteY1" fmla="*/ 172995 h 282481"/>
                  <a:gd name="connsiteX2" fmla="*/ 32 w 101804"/>
                  <a:gd name="connsiteY2" fmla="*/ 282440 h 282481"/>
                  <a:gd name="connsiteX3" fmla="*/ 84764 w 101804"/>
                  <a:gd name="connsiteY3" fmla="*/ 187117 h 282481"/>
                  <a:gd name="connsiteX4" fmla="*/ 98886 w 101804"/>
                  <a:gd name="connsiteY4" fmla="*/ 172995 h 282481"/>
                  <a:gd name="connsiteX5" fmla="*/ 35337 w 101804"/>
                  <a:gd name="connsiteY5" fmla="*/ 0 h 28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04" h="282481">
                    <a:moveTo>
                      <a:pt x="35337" y="0"/>
                    </a:moveTo>
                    <a:cubicBezTo>
                      <a:pt x="31218" y="0"/>
                      <a:pt x="80056" y="125922"/>
                      <a:pt x="74172" y="172995"/>
                    </a:cubicBezTo>
                    <a:cubicBezTo>
                      <a:pt x="68288" y="220068"/>
                      <a:pt x="-1733" y="280086"/>
                      <a:pt x="32" y="282440"/>
                    </a:cubicBezTo>
                    <a:cubicBezTo>
                      <a:pt x="1797" y="284794"/>
                      <a:pt x="84764" y="187117"/>
                      <a:pt x="84764" y="187117"/>
                    </a:cubicBezTo>
                    <a:cubicBezTo>
                      <a:pt x="101240" y="168876"/>
                      <a:pt x="105359" y="200651"/>
                      <a:pt x="98886" y="172995"/>
                    </a:cubicBezTo>
                    <a:cubicBezTo>
                      <a:pt x="92413" y="145339"/>
                      <a:pt x="39456" y="0"/>
                      <a:pt x="3533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 469">
                <a:extLst>
                  <a:ext uri="{FF2B5EF4-FFF2-40B4-BE49-F238E27FC236}">
                    <a16:creationId xmlns:a16="http://schemas.microsoft.com/office/drawing/2014/main" id="{C24E371E-6111-978B-0AD4-7FF89BFFFE10}"/>
                  </a:ext>
                </a:extLst>
              </p:cNvPr>
              <p:cNvSpPr/>
              <p:nvPr/>
            </p:nvSpPr>
            <p:spPr>
              <a:xfrm>
                <a:off x="5503931" y="3042890"/>
                <a:ext cx="127333" cy="194598"/>
              </a:xfrm>
              <a:custGeom>
                <a:avLst/>
                <a:gdLst>
                  <a:gd name="connsiteX0" fmla="*/ 127220 w 127333"/>
                  <a:gd name="connsiteY0" fmla="*/ 403 h 194598"/>
                  <a:gd name="connsiteX1" fmla="*/ 42488 w 127333"/>
                  <a:gd name="connsiteY1" fmla="*/ 74543 h 194598"/>
                  <a:gd name="connsiteX2" fmla="*/ 77793 w 127333"/>
                  <a:gd name="connsiteY2" fmla="*/ 120440 h 194598"/>
                  <a:gd name="connsiteX3" fmla="*/ 122 w 127333"/>
                  <a:gd name="connsiteY3" fmla="*/ 194580 h 194598"/>
                  <a:gd name="connsiteX4" fmla="*/ 98976 w 127333"/>
                  <a:gd name="connsiteY4" fmla="*/ 127501 h 194598"/>
                  <a:gd name="connsiteX5" fmla="*/ 21305 w 127333"/>
                  <a:gd name="connsiteY5" fmla="*/ 109848 h 194598"/>
                  <a:gd name="connsiteX6" fmla="*/ 127220 w 127333"/>
                  <a:gd name="connsiteY6" fmla="*/ 403 h 19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33" h="194598">
                    <a:moveTo>
                      <a:pt x="127220" y="403"/>
                    </a:moveTo>
                    <a:cubicBezTo>
                      <a:pt x="130750" y="-5481"/>
                      <a:pt x="50726" y="54537"/>
                      <a:pt x="42488" y="74543"/>
                    </a:cubicBezTo>
                    <a:cubicBezTo>
                      <a:pt x="34250" y="94549"/>
                      <a:pt x="84854" y="100434"/>
                      <a:pt x="77793" y="120440"/>
                    </a:cubicBezTo>
                    <a:cubicBezTo>
                      <a:pt x="70732" y="140446"/>
                      <a:pt x="-3408" y="193403"/>
                      <a:pt x="122" y="194580"/>
                    </a:cubicBezTo>
                    <a:cubicBezTo>
                      <a:pt x="3652" y="195757"/>
                      <a:pt x="95446" y="141623"/>
                      <a:pt x="98976" y="127501"/>
                    </a:cubicBezTo>
                    <a:cubicBezTo>
                      <a:pt x="102506" y="113379"/>
                      <a:pt x="13067" y="124559"/>
                      <a:pt x="21305" y="109848"/>
                    </a:cubicBezTo>
                    <a:cubicBezTo>
                      <a:pt x="29543" y="95138"/>
                      <a:pt x="123690" y="6287"/>
                      <a:pt x="127220" y="4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 470">
                <a:extLst>
                  <a:ext uri="{FF2B5EF4-FFF2-40B4-BE49-F238E27FC236}">
                    <a16:creationId xmlns:a16="http://schemas.microsoft.com/office/drawing/2014/main" id="{0DAC02AC-1DC7-D2F0-BA79-411D7DBE87C3}"/>
                  </a:ext>
                </a:extLst>
              </p:cNvPr>
              <p:cNvSpPr/>
              <p:nvPr/>
            </p:nvSpPr>
            <p:spPr>
              <a:xfrm>
                <a:off x="5171452" y="2610127"/>
                <a:ext cx="319706" cy="482987"/>
              </a:xfrm>
              <a:custGeom>
                <a:avLst/>
                <a:gdLst>
                  <a:gd name="connsiteX0" fmla="*/ 733 w 319706"/>
                  <a:gd name="connsiteY0" fmla="*/ 2444 h 482987"/>
                  <a:gd name="connsiteX1" fmla="*/ 209033 w 319706"/>
                  <a:gd name="connsiteY1" fmla="*/ 422574 h 482987"/>
                  <a:gd name="connsiteX2" fmla="*/ 209033 w 319706"/>
                  <a:gd name="connsiteY2" fmla="*/ 309598 h 482987"/>
                  <a:gd name="connsiteX3" fmla="*/ 318479 w 319706"/>
                  <a:gd name="connsiteY3" fmla="*/ 479062 h 482987"/>
                  <a:gd name="connsiteX4" fmla="*/ 258460 w 319706"/>
                  <a:gd name="connsiteY4" fmla="*/ 408452 h 482987"/>
                  <a:gd name="connsiteX5" fmla="*/ 117240 w 319706"/>
                  <a:gd name="connsiteY5" fmla="*/ 182500 h 482987"/>
                  <a:gd name="connsiteX6" fmla="*/ 138423 w 319706"/>
                  <a:gd name="connsiteY6" fmla="*/ 246049 h 482987"/>
                  <a:gd name="connsiteX7" fmla="*/ 733 w 319706"/>
                  <a:gd name="connsiteY7" fmla="*/ 2444 h 48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9706" h="482987">
                    <a:moveTo>
                      <a:pt x="733" y="2444"/>
                    </a:moveTo>
                    <a:cubicBezTo>
                      <a:pt x="12501" y="31865"/>
                      <a:pt x="174316" y="371382"/>
                      <a:pt x="209033" y="422574"/>
                    </a:cubicBezTo>
                    <a:cubicBezTo>
                      <a:pt x="243750" y="473766"/>
                      <a:pt x="190792" y="300183"/>
                      <a:pt x="209033" y="309598"/>
                    </a:cubicBezTo>
                    <a:cubicBezTo>
                      <a:pt x="227274" y="319013"/>
                      <a:pt x="310241" y="462586"/>
                      <a:pt x="318479" y="479062"/>
                    </a:cubicBezTo>
                    <a:cubicBezTo>
                      <a:pt x="326717" y="495538"/>
                      <a:pt x="292000" y="457879"/>
                      <a:pt x="258460" y="408452"/>
                    </a:cubicBezTo>
                    <a:cubicBezTo>
                      <a:pt x="224920" y="359025"/>
                      <a:pt x="137246" y="209567"/>
                      <a:pt x="117240" y="182500"/>
                    </a:cubicBezTo>
                    <a:cubicBezTo>
                      <a:pt x="97234" y="155433"/>
                      <a:pt x="154310" y="273705"/>
                      <a:pt x="138423" y="246049"/>
                    </a:cubicBezTo>
                    <a:cubicBezTo>
                      <a:pt x="122536" y="218393"/>
                      <a:pt x="-11035" y="-26977"/>
                      <a:pt x="733" y="244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 471">
                <a:extLst>
                  <a:ext uri="{FF2B5EF4-FFF2-40B4-BE49-F238E27FC236}">
                    <a16:creationId xmlns:a16="http://schemas.microsoft.com/office/drawing/2014/main" id="{8942B7F2-2269-F190-35F4-6DDCDB866ED1}"/>
                  </a:ext>
                </a:extLst>
              </p:cNvPr>
              <p:cNvSpPr/>
              <p:nvPr/>
            </p:nvSpPr>
            <p:spPr>
              <a:xfrm>
                <a:off x="4946649" y="3199690"/>
                <a:ext cx="155136" cy="42204"/>
              </a:xfrm>
              <a:custGeom>
                <a:avLst/>
                <a:gdLst>
                  <a:gd name="connsiteX0" fmla="*/ 1 w 155136"/>
                  <a:gd name="connsiteY0" fmla="*/ 710 h 42204"/>
                  <a:gd name="connsiteX1" fmla="*/ 152401 w 155136"/>
                  <a:gd name="connsiteY1" fmla="*/ 16585 h 42204"/>
                  <a:gd name="connsiteX2" fmla="*/ 101601 w 155136"/>
                  <a:gd name="connsiteY2" fmla="*/ 26110 h 42204"/>
                  <a:gd name="connsiteX3" fmla="*/ 149226 w 155136"/>
                  <a:gd name="connsiteY3" fmla="*/ 41985 h 42204"/>
                  <a:gd name="connsiteX4" fmla="*/ 1 w 155136"/>
                  <a:gd name="connsiteY4" fmla="*/ 710 h 4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36" h="42204">
                    <a:moveTo>
                      <a:pt x="1" y="710"/>
                    </a:moveTo>
                    <a:cubicBezTo>
                      <a:pt x="530" y="-3523"/>
                      <a:pt x="135468" y="12352"/>
                      <a:pt x="152401" y="16585"/>
                    </a:cubicBezTo>
                    <a:cubicBezTo>
                      <a:pt x="169334" y="20818"/>
                      <a:pt x="102130" y="21877"/>
                      <a:pt x="101601" y="26110"/>
                    </a:cubicBezTo>
                    <a:cubicBezTo>
                      <a:pt x="101072" y="30343"/>
                      <a:pt x="158222" y="44102"/>
                      <a:pt x="149226" y="41985"/>
                    </a:cubicBezTo>
                    <a:cubicBezTo>
                      <a:pt x="140230" y="39868"/>
                      <a:pt x="-528" y="4943"/>
                      <a:pt x="1" y="7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3F57E5F7-1AA6-EF48-3D82-1ED48082F492}"/>
              </a:ext>
            </a:extLst>
          </p:cNvPr>
          <p:cNvSpPr/>
          <p:nvPr/>
        </p:nvSpPr>
        <p:spPr>
          <a:xfrm>
            <a:off x="3043037" y="3045903"/>
            <a:ext cx="1111582" cy="565459"/>
          </a:xfrm>
          <a:custGeom>
            <a:avLst/>
            <a:gdLst>
              <a:gd name="connsiteX0" fmla="*/ 1110582 w 1111582"/>
              <a:gd name="connsiteY0" fmla="*/ 12161 h 565459"/>
              <a:gd name="connsiteX1" fmla="*/ 752586 w 1111582"/>
              <a:gd name="connsiteY1" fmla="*/ 141557 h 565459"/>
              <a:gd name="connsiteX2" fmla="*/ 856103 w 1111582"/>
              <a:gd name="connsiteY2" fmla="*/ 141557 h 565459"/>
              <a:gd name="connsiteX3" fmla="*/ 782778 w 1111582"/>
              <a:gd name="connsiteY3" fmla="*/ 180376 h 565459"/>
              <a:gd name="connsiteX4" fmla="*/ 881982 w 1111582"/>
              <a:gd name="connsiteY4" fmla="*/ 555625 h 565459"/>
              <a:gd name="connsiteX5" fmla="*/ 834537 w 1111582"/>
              <a:gd name="connsiteY5" fmla="*/ 426229 h 565459"/>
              <a:gd name="connsiteX6" fmla="*/ 640442 w 1111582"/>
              <a:gd name="connsiteY6" fmla="*/ 107052 h 565459"/>
              <a:gd name="connsiteX7" fmla="*/ 838850 w 1111582"/>
              <a:gd name="connsiteY7" fmla="*/ 102739 h 565459"/>
              <a:gd name="connsiteX8" fmla="*/ 467914 w 1111582"/>
              <a:gd name="connsiteY8" fmla="*/ 107052 h 565459"/>
              <a:gd name="connsiteX9" fmla="*/ 6401 w 1111582"/>
              <a:gd name="connsiteY9" fmla="*/ 236448 h 565459"/>
              <a:gd name="connsiteX10" fmla="*/ 830223 w 1111582"/>
              <a:gd name="connsiteY10" fmla="*/ 29414 h 565459"/>
              <a:gd name="connsiteX11" fmla="*/ 1110582 w 1111582"/>
              <a:gd name="connsiteY11" fmla="*/ 12161 h 56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1582" h="565459">
                <a:moveTo>
                  <a:pt x="1110582" y="12161"/>
                </a:moveTo>
                <a:cubicBezTo>
                  <a:pt x="1097643" y="30851"/>
                  <a:pt x="794999" y="119991"/>
                  <a:pt x="752586" y="141557"/>
                </a:cubicBezTo>
                <a:cubicBezTo>
                  <a:pt x="710173" y="163123"/>
                  <a:pt x="851071" y="135087"/>
                  <a:pt x="856103" y="141557"/>
                </a:cubicBezTo>
                <a:cubicBezTo>
                  <a:pt x="861135" y="148027"/>
                  <a:pt x="778465" y="111365"/>
                  <a:pt x="782778" y="180376"/>
                </a:cubicBezTo>
                <a:cubicBezTo>
                  <a:pt x="787091" y="249387"/>
                  <a:pt x="873355" y="514650"/>
                  <a:pt x="881982" y="555625"/>
                </a:cubicBezTo>
                <a:cubicBezTo>
                  <a:pt x="890608" y="596601"/>
                  <a:pt x="874794" y="500991"/>
                  <a:pt x="834537" y="426229"/>
                </a:cubicBezTo>
                <a:cubicBezTo>
                  <a:pt x="794280" y="351467"/>
                  <a:pt x="639723" y="160967"/>
                  <a:pt x="640442" y="107052"/>
                </a:cubicBezTo>
                <a:cubicBezTo>
                  <a:pt x="641161" y="53137"/>
                  <a:pt x="867605" y="102739"/>
                  <a:pt x="838850" y="102739"/>
                </a:cubicBezTo>
                <a:cubicBezTo>
                  <a:pt x="810095" y="102739"/>
                  <a:pt x="606655" y="84767"/>
                  <a:pt x="467914" y="107052"/>
                </a:cubicBezTo>
                <a:cubicBezTo>
                  <a:pt x="329173" y="129337"/>
                  <a:pt x="-53984" y="249388"/>
                  <a:pt x="6401" y="236448"/>
                </a:cubicBezTo>
                <a:cubicBezTo>
                  <a:pt x="66786" y="223508"/>
                  <a:pt x="650506" y="64638"/>
                  <a:pt x="830223" y="29414"/>
                </a:cubicBezTo>
                <a:cubicBezTo>
                  <a:pt x="1009940" y="-5810"/>
                  <a:pt x="1123521" y="-6529"/>
                  <a:pt x="1110582" y="12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08E8DF7C-3751-362F-A9D6-FEBBBE5D75D6}"/>
              </a:ext>
            </a:extLst>
          </p:cNvPr>
          <p:cNvSpPr/>
          <p:nvPr/>
        </p:nvSpPr>
        <p:spPr>
          <a:xfrm>
            <a:off x="3066545" y="6131071"/>
            <a:ext cx="139081" cy="489483"/>
          </a:xfrm>
          <a:custGeom>
            <a:avLst/>
            <a:gdLst>
              <a:gd name="connsiteX0" fmla="*/ 99349 w 139081"/>
              <a:gd name="connsiteY0" fmla="*/ 15250 h 489483"/>
              <a:gd name="connsiteX1" fmla="*/ 138168 w 139081"/>
              <a:gd name="connsiteY1" fmla="*/ 485389 h 489483"/>
              <a:gd name="connsiteX2" fmla="*/ 60530 w 139081"/>
              <a:gd name="connsiteY2" fmla="*/ 252476 h 489483"/>
              <a:gd name="connsiteX3" fmla="*/ 30338 w 139081"/>
              <a:gd name="connsiteY3" fmla="*/ 407752 h 489483"/>
              <a:gd name="connsiteX4" fmla="*/ 146 w 139081"/>
              <a:gd name="connsiteY4" fmla="*/ 45442 h 489483"/>
              <a:gd name="connsiteX5" fmla="*/ 43278 w 139081"/>
              <a:gd name="connsiteY5" fmla="*/ 110140 h 489483"/>
              <a:gd name="connsiteX6" fmla="*/ 99349 w 139081"/>
              <a:gd name="connsiteY6" fmla="*/ 15250 h 48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081" h="489483">
                <a:moveTo>
                  <a:pt x="99349" y="15250"/>
                </a:moveTo>
                <a:cubicBezTo>
                  <a:pt x="115164" y="77792"/>
                  <a:pt x="144638" y="445851"/>
                  <a:pt x="138168" y="485389"/>
                </a:cubicBezTo>
                <a:cubicBezTo>
                  <a:pt x="131698" y="524927"/>
                  <a:pt x="78502" y="265415"/>
                  <a:pt x="60530" y="252476"/>
                </a:cubicBezTo>
                <a:cubicBezTo>
                  <a:pt x="42558" y="239537"/>
                  <a:pt x="40402" y="442258"/>
                  <a:pt x="30338" y="407752"/>
                </a:cubicBezTo>
                <a:cubicBezTo>
                  <a:pt x="20274" y="373246"/>
                  <a:pt x="-2011" y="95044"/>
                  <a:pt x="146" y="45442"/>
                </a:cubicBezTo>
                <a:cubicBezTo>
                  <a:pt x="2303" y="-4160"/>
                  <a:pt x="30339" y="118047"/>
                  <a:pt x="43278" y="110140"/>
                </a:cubicBezTo>
                <a:cubicBezTo>
                  <a:pt x="56217" y="102233"/>
                  <a:pt x="83534" y="-47292"/>
                  <a:pt x="99349" y="15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802546D3-A713-A5BF-88A2-EB03E5B1ED06}"/>
              </a:ext>
            </a:extLst>
          </p:cNvPr>
          <p:cNvSpPr/>
          <p:nvPr/>
        </p:nvSpPr>
        <p:spPr>
          <a:xfrm>
            <a:off x="3044668" y="6883854"/>
            <a:ext cx="244522" cy="923203"/>
          </a:xfrm>
          <a:custGeom>
            <a:avLst/>
            <a:gdLst>
              <a:gd name="connsiteX0" fmla="*/ 56528 w 244522"/>
              <a:gd name="connsiteY0" fmla="*/ 56097 h 923203"/>
              <a:gd name="connsiteX1" fmla="*/ 241996 w 244522"/>
              <a:gd name="connsiteY1" fmla="*/ 358021 h 923203"/>
              <a:gd name="connsiteX2" fmla="*/ 164358 w 244522"/>
              <a:gd name="connsiteY2" fmla="*/ 858354 h 923203"/>
              <a:gd name="connsiteX3" fmla="*/ 168672 w 244522"/>
              <a:gd name="connsiteY3" fmla="*/ 616814 h 923203"/>
              <a:gd name="connsiteX4" fmla="*/ 116913 w 244522"/>
              <a:gd name="connsiteY4" fmla="*/ 923052 h 923203"/>
              <a:gd name="connsiteX5" fmla="*/ 147106 w 244522"/>
              <a:gd name="connsiteY5" fmla="*/ 569369 h 923203"/>
              <a:gd name="connsiteX6" fmla="*/ 457 w 244522"/>
              <a:gd name="connsiteY6" fmla="*/ 25 h 923203"/>
              <a:gd name="connsiteX7" fmla="*/ 203177 w 244522"/>
              <a:gd name="connsiteY7" fmla="*/ 543489 h 923203"/>
              <a:gd name="connsiteX8" fmla="*/ 56528 w 244522"/>
              <a:gd name="connsiteY8" fmla="*/ 56097 h 92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22" h="923203">
                <a:moveTo>
                  <a:pt x="56528" y="56097"/>
                </a:moveTo>
                <a:cubicBezTo>
                  <a:pt x="62998" y="25186"/>
                  <a:pt x="224024" y="224311"/>
                  <a:pt x="241996" y="358021"/>
                </a:cubicBezTo>
                <a:cubicBezTo>
                  <a:pt x="259968" y="491731"/>
                  <a:pt x="176579" y="815222"/>
                  <a:pt x="164358" y="858354"/>
                </a:cubicBezTo>
                <a:cubicBezTo>
                  <a:pt x="152137" y="901486"/>
                  <a:pt x="176580" y="606031"/>
                  <a:pt x="168672" y="616814"/>
                </a:cubicBezTo>
                <a:cubicBezTo>
                  <a:pt x="160765" y="627597"/>
                  <a:pt x="120507" y="930959"/>
                  <a:pt x="116913" y="923052"/>
                </a:cubicBezTo>
                <a:cubicBezTo>
                  <a:pt x="113319" y="915145"/>
                  <a:pt x="166515" y="723207"/>
                  <a:pt x="147106" y="569369"/>
                </a:cubicBezTo>
                <a:cubicBezTo>
                  <a:pt x="127697" y="415531"/>
                  <a:pt x="-8888" y="4338"/>
                  <a:pt x="457" y="25"/>
                </a:cubicBezTo>
                <a:cubicBezTo>
                  <a:pt x="9802" y="-4288"/>
                  <a:pt x="190238" y="534863"/>
                  <a:pt x="203177" y="543489"/>
                </a:cubicBezTo>
                <a:cubicBezTo>
                  <a:pt x="216116" y="552115"/>
                  <a:pt x="50058" y="87008"/>
                  <a:pt x="56528" y="56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5883E64F-FA5E-1B0B-00CE-FF9EE1AB5C5B}"/>
              </a:ext>
            </a:extLst>
          </p:cNvPr>
          <p:cNvSpPr/>
          <p:nvPr/>
        </p:nvSpPr>
        <p:spPr>
          <a:xfrm>
            <a:off x="5217998" y="5286965"/>
            <a:ext cx="218390" cy="264101"/>
          </a:xfrm>
          <a:custGeom>
            <a:avLst/>
            <a:gdLst>
              <a:gd name="connsiteX0" fmla="*/ 983 w 218390"/>
              <a:gd name="connsiteY0" fmla="*/ 1027 h 264101"/>
              <a:gd name="connsiteX1" fmla="*/ 212330 w 218390"/>
              <a:gd name="connsiteY1" fmla="*/ 100231 h 264101"/>
              <a:gd name="connsiteX2" fmla="*/ 160572 w 218390"/>
              <a:gd name="connsiteY2" fmla="*/ 259820 h 264101"/>
              <a:gd name="connsiteX3" fmla="*/ 156259 w 218390"/>
              <a:gd name="connsiteY3" fmla="*/ 212375 h 264101"/>
              <a:gd name="connsiteX4" fmla="*/ 91560 w 218390"/>
              <a:gd name="connsiteY4" fmla="*/ 147677 h 264101"/>
              <a:gd name="connsiteX5" fmla="*/ 130379 w 218390"/>
              <a:gd name="connsiteY5" fmla="*/ 160616 h 264101"/>
              <a:gd name="connsiteX6" fmla="*/ 983 w 218390"/>
              <a:gd name="connsiteY6" fmla="*/ 1027 h 2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390" h="264101">
                <a:moveTo>
                  <a:pt x="983" y="1027"/>
                </a:moveTo>
                <a:cubicBezTo>
                  <a:pt x="14641" y="-9037"/>
                  <a:pt x="185732" y="57099"/>
                  <a:pt x="212330" y="100231"/>
                </a:cubicBezTo>
                <a:cubicBezTo>
                  <a:pt x="238928" y="143363"/>
                  <a:pt x="169917" y="241129"/>
                  <a:pt x="160572" y="259820"/>
                </a:cubicBezTo>
                <a:cubicBezTo>
                  <a:pt x="151227" y="278511"/>
                  <a:pt x="167761" y="231066"/>
                  <a:pt x="156259" y="212375"/>
                </a:cubicBezTo>
                <a:cubicBezTo>
                  <a:pt x="144757" y="193685"/>
                  <a:pt x="95873" y="156303"/>
                  <a:pt x="91560" y="147677"/>
                </a:cubicBezTo>
                <a:cubicBezTo>
                  <a:pt x="87247" y="139051"/>
                  <a:pt x="140443" y="181463"/>
                  <a:pt x="130379" y="160616"/>
                </a:cubicBezTo>
                <a:cubicBezTo>
                  <a:pt x="120315" y="139769"/>
                  <a:pt x="-12675" y="11091"/>
                  <a:pt x="983" y="1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5EA666BE-8D7C-1B34-064E-1B3B95E2F88E}"/>
              </a:ext>
            </a:extLst>
          </p:cNvPr>
          <p:cNvSpPr/>
          <p:nvPr/>
        </p:nvSpPr>
        <p:spPr>
          <a:xfrm>
            <a:off x="4978749" y="6051215"/>
            <a:ext cx="128597" cy="756622"/>
          </a:xfrm>
          <a:custGeom>
            <a:avLst/>
            <a:gdLst>
              <a:gd name="connsiteX0" fmla="*/ 128089 w 128597"/>
              <a:gd name="connsiteY0" fmla="*/ 215 h 756622"/>
              <a:gd name="connsiteX1" fmla="*/ 46138 w 128597"/>
              <a:gd name="connsiteY1" fmla="*/ 375464 h 756622"/>
              <a:gd name="connsiteX2" fmla="*/ 20259 w 128597"/>
              <a:gd name="connsiteY2" fmla="*/ 755027 h 756622"/>
              <a:gd name="connsiteX3" fmla="*/ 33198 w 128597"/>
              <a:gd name="connsiteY3" fmla="*/ 224502 h 756622"/>
              <a:gd name="connsiteX4" fmla="*/ 3006 w 128597"/>
              <a:gd name="connsiteY4" fmla="*/ 319393 h 756622"/>
              <a:gd name="connsiteX5" fmla="*/ 128089 w 128597"/>
              <a:gd name="connsiteY5" fmla="*/ 215 h 75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97" h="756622">
                <a:moveTo>
                  <a:pt x="128089" y="215"/>
                </a:moveTo>
                <a:cubicBezTo>
                  <a:pt x="135278" y="9560"/>
                  <a:pt x="64110" y="249662"/>
                  <a:pt x="46138" y="375464"/>
                </a:cubicBezTo>
                <a:cubicBezTo>
                  <a:pt x="28166" y="501266"/>
                  <a:pt x="22416" y="780187"/>
                  <a:pt x="20259" y="755027"/>
                </a:cubicBezTo>
                <a:cubicBezTo>
                  <a:pt x="18102" y="729867"/>
                  <a:pt x="36073" y="297107"/>
                  <a:pt x="33198" y="224502"/>
                </a:cubicBezTo>
                <a:cubicBezTo>
                  <a:pt x="30323" y="151897"/>
                  <a:pt x="-11371" y="350304"/>
                  <a:pt x="3006" y="319393"/>
                </a:cubicBezTo>
                <a:cubicBezTo>
                  <a:pt x="17383" y="288482"/>
                  <a:pt x="120900" y="-9130"/>
                  <a:pt x="128089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35B65A59-A8DE-1908-50D8-11D6B68A15FD}"/>
              </a:ext>
            </a:extLst>
          </p:cNvPr>
          <p:cNvSpPr/>
          <p:nvPr/>
        </p:nvSpPr>
        <p:spPr>
          <a:xfrm>
            <a:off x="4970702" y="6669117"/>
            <a:ext cx="329337" cy="1098021"/>
          </a:xfrm>
          <a:custGeom>
            <a:avLst/>
            <a:gdLst>
              <a:gd name="connsiteX0" fmla="*/ 19679 w 329337"/>
              <a:gd name="connsiteY0" fmla="*/ 63800 h 1098021"/>
              <a:gd name="connsiteX1" fmla="*/ 304351 w 329337"/>
              <a:gd name="connsiteY1" fmla="*/ 1047211 h 1098021"/>
              <a:gd name="connsiteX2" fmla="*/ 287098 w 329337"/>
              <a:gd name="connsiteY2" fmla="*/ 913502 h 1098021"/>
              <a:gd name="connsiteX3" fmla="*/ 58498 w 329337"/>
              <a:gd name="connsiteY3" fmla="*/ 538253 h 1098021"/>
              <a:gd name="connsiteX4" fmla="*/ 140449 w 329337"/>
              <a:gd name="connsiteY4" fmla="*/ 797045 h 1098021"/>
              <a:gd name="connsiteX5" fmla="*/ 110256 w 329337"/>
              <a:gd name="connsiteY5" fmla="*/ 568445 h 1098021"/>
              <a:gd name="connsiteX6" fmla="*/ 32619 w 329337"/>
              <a:gd name="connsiteY6" fmla="*/ 145751 h 1098021"/>
              <a:gd name="connsiteX7" fmla="*/ 19679 w 329337"/>
              <a:gd name="connsiteY7" fmla="*/ 63800 h 109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37" h="1098021">
                <a:moveTo>
                  <a:pt x="19679" y="63800"/>
                </a:moveTo>
                <a:cubicBezTo>
                  <a:pt x="64968" y="214043"/>
                  <a:pt x="259781" y="905594"/>
                  <a:pt x="304351" y="1047211"/>
                </a:cubicBezTo>
                <a:cubicBezTo>
                  <a:pt x="348921" y="1188828"/>
                  <a:pt x="328074" y="998328"/>
                  <a:pt x="287098" y="913502"/>
                </a:cubicBezTo>
                <a:cubicBezTo>
                  <a:pt x="246122" y="828676"/>
                  <a:pt x="82939" y="557662"/>
                  <a:pt x="58498" y="538253"/>
                </a:cubicBezTo>
                <a:cubicBezTo>
                  <a:pt x="34057" y="518844"/>
                  <a:pt x="131823" y="792013"/>
                  <a:pt x="140449" y="797045"/>
                </a:cubicBezTo>
                <a:cubicBezTo>
                  <a:pt x="149075" y="802077"/>
                  <a:pt x="128228" y="676994"/>
                  <a:pt x="110256" y="568445"/>
                </a:cubicBezTo>
                <a:cubicBezTo>
                  <a:pt x="92284" y="459896"/>
                  <a:pt x="45558" y="226264"/>
                  <a:pt x="32619" y="145751"/>
                </a:cubicBezTo>
                <a:cubicBezTo>
                  <a:pt x="19680" y="65238"/>
                  <a:pt x="-25610" y="-86443"/>
                  <a:pt x="19679" y="63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A81F4BA7-AD7E-101D-5728-9315BD0803C3}"/>
              </a:ext>
            </a:extLst>
          </p:cNvPr>
          <p:cNvSpPr/>
          <p:nvPr/>
        </p:nvSpPr>
        <p:spPr>
          <a:xfrm>
            <a:off x="5010100" y="7254081"/>
            <a:ext cx="529064" cy="1213754"/>
          </a:xfrm>
          <a:custGeom>
            <a:avLst/>
            <a:gdLst>
              <a:gd name="connsiteX0" fmla="*/ 165749 w 529064"/>
              <a:gd name="connsiteY0" fmla="*/ 186202 h 1213754"/>
              <a:gd name="connsiteX1" fmla="*/ 329651 w 529064"/>
              <a:gd name="connsiteY1" fmla="*/ 785738 h 1213754"/>
              <a:gd name="connsiteX2" fmla="*/ 528058 w 529064"/>
              <a:gd name="connsiteY2" fmla="*/ 1212745 h 1213754"/>
              <a:gd name="connsiteX3" fmla="*/ 398662 w 529064"/>
              <a:gd name="connsiteY3" fmla="*/ 884942 h 1213754"/>
              <a:gd name="connsiteX4" fmla="*/ 221821 w 529064"/>
              <a:gd name="connsiteY4" fmla="*/ 285406 h 1213754"/>
              <a:gd name="connsiteX5" fmla="*/ 277892 w 529064"/>
              <a:gd name="connsiteY5" fmla="*/ 548511 h 1213754"/>
              <a:gd name="connsiteX6" fmla="*/ 1847 w 529064"/>
              <a:gd name="connsiteY6" fmla="*/ 17987 h 1213754"/>
              <a:gd name="connsiteX7" fmla="*/ 165749 w 529064"/>
              <a:gd name="connsiteY7" fmla="*/ 186202 h 12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064" h="1213754">
                <a:moveTo>
                  <a:pt x="165749" y="186202"/>
                </a:moveTo>
                <a:cubicBezTo>
                  <a:pt x="220383" y="314161"/>
                  <a:pt x="269266" y="614648"/>
                  <a:pt x="329651" y="785738"/>
                </a:cubicBezTo>
                <a:cubicBezTo>
                  <a:pt x="390036" y="956829"/>
                  <a:pt x="516556" y="1196211"/>
                  <a:pt x="528058" y="1212745"/>
                </a:cubicBezTo>
                <a:cubicBezTo>
                  <a:pt x="539560" y="1229279"/>
                  <a:pt x="449702" y="1039499"/>
                  <a:pt x="398662" y="884942"/>
                </a:cubicBezTo>
                <a:cubicBezTo>
                  <a:pt x="347623" y="730386"/>
                  <a:pt x="241949" y="341478"/>
                  <a:pt x="221821" y="285406"/>
                </a:cubicBezTo>
                <a:cubicBezTo>
                  <a:pt x="201693" y="229334"/>
                  <a:pt x="314554" y="593081"/>
                  <a:pt x="277892" y="548511"/>
                </a:cubicBezTo>
                <a:cubicBezTo>
                  <a:pt x="241230" y="503941"/>
                  <a:pt x="20537" y="78372"/>
                  <a:pt x="1847" y="17987"/>
                </a:cubicBezTo>
                <a:cubicBezTo>
                  <a:pt x="-16843" y="-42398"/>
                  <a:pt x="111115" y="58243"/>
                  <a:pt x="165749" y="186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11567EDF-7450-356B-FB6F-20701D411243}"/>
              </a:ext>
            </a:extLst>
          </p:cNvPr>
          <p:cNvSpPr/>
          <p:nvPr/>
        </p:nvSpPr>
        <p:spPr>
          <a:xfrm>
            <a:off x="5779690" y="3186380"/>
            <a:ext cx="640814" cy="307355"/>
          </a:xfrm>
          <a:custGeom>
            <a:avLst/>
            <a:gdLst>
              <a:gd name="connsiteX0" fmla="*/ 8635 w 640814"/>
              <a:gd name="connsiteY0" fmla="*/ 1080 h 307355"/>
              <a:gd name="connsiteX1" fmla="*/ 634050 w 640814"/>
              <a:gd name="connsiteY1" fmla="*/ 255560 h 307355"/>
              <a:gd name="connsiteX2" fmla="*/ 353691 w 640814"/>
              <a:gd name="connsiteY2" fmla="*/ 156356 h 307355"/>
              <a:gd name="connsiteX3" fmla="*/ 573665 w 640814"/>
              <a:gd name="connsiteY3" fmla="*/ 307318 h 307355"/>
              <a:gd name="connsiteX4" fmla="*/ 288993 w 640814"/>
              <a:gd name="connsiteY4" fmla="*/ 169295 h 307355"/>
              <a:gd name="connsiteX5" fmla="*/ 8635 w 640814"/>
              <a:gd name="connsiteY5" fmla="*/ 1080 h 30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814" h="307355">
                <a:moveTo>
                  <a:pt x="8635" y="1080"/>
                </a:moveTo>
                <a:cubicBezTo>
                  <a:pt x="66144" y="15457"/>
                  <a:pt x="576541" y="229681"/>
                  <a:pt x="634050" y="255560"/>
                </a:cubicBezTo>
                <a:cubicBezTo>
                  <a:pt x="691559" y="281439"/>
                  <a:pt x="363755" y="147730"/>
                  <a:pt x="353691" y="156356"/>
                </a:cubicBezTo>
                <a:cubicBezTo>
                  <a:pt x="343627" y="164982"/>
                  <a:pt x="584448" y="305162"/>
                  <a:pt x="573665" y="307318"/>
                </a:cubicBezTo>
                <a:cubicBezTo>
                  <a:pt x="562882" y="309474"/>
                  <a:pt x="381727" y="218897"/>
                  <a:pt x="288993" y="169295"/>
                </a:cubicBezTo>
                <a:cubicBezTo>
                  <a:pt x="196259" y="119693"/>
                  <a:pt x="-48874" y="-13297"/>
                  <a:pt x="8635" y="1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A135C56D-BB33-A7A3-C0DC-AB6BA9FEEAA4}"/>
              </a:ext>
            </a:extLst>
          </p:cNvPr>
          <p:cNvSpPr/>
          <p:nvPr/>
        </p:nvSpPr>
        <p:spPr>
          <a:xfrm>
            <a:off x="6401759" y="4834887"/>
            <a:ext cx="652441" cy="68219"/>
          </a:xfrm>
          <a:custGeom>
            <a:avLst/>
            <a:gdLst>
              <a:gd name="connsiteX0" fmla="*/ 7667 w 652441"/>
              <a:gd name="connsiteY0" fmla="*/ 64917 h 68219"/>
              <a:gd name="connsiteX1" fmla="*/ 555445 w 652441"/>
              <a:gd name="connsiteY1" fmla="*/ 219 h 68219"/>
              <a:gd name="connsiteX2" fmla="*/ 650335 w 652441"/>
              <a:gd name="connsiteY2" fmla="*/ 43351 h 68219"/>
              <a:gd name="connsiteX3" fmla="*/ 529566 w 652441"/>
              <a:gd name="connsiteY3" fmla="*/ 30411 h 68219"/>
              <a:gd name="connsiteX4" fmla="*/ 253520 w 652441"/>
              <a:gd name="connsiteY4" fmla="*/ 56290 h 68219"/>
              <a:gd name="connsiteX5" fmla="*/ 7667 w 652441"/>
              <a:gd name="connsiteY5" fmla="*/ 64917 h 6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441" h="68219">
                <a:moveTo>
                  <a:pt x="7667" y="64917"/>
                </a:moveTo>
                <a:cubicBezTo>
                  <a:pt x="57988" y="55572"/>
                  <a:pt x="448334" y="3813"/>
                  <a:pt x="555445" y="219"/>
                </a:cubicBezTo>
                <a:cubicBezTo>
                  <a:pt x="662556" y="-3375"/>
                  <a:pt x="654648" y="38319"/>
                  <a:pt x="650335" y="43351"/>
                </a:cubicBezTo>
                <a:cubicBezTo>
                  <a:pt x="646022" y="48383"/>
                  <a:pt x="595702" y="28255"/>
                  <a:pt x="529566" y="30411"/>
                </a:cubicBezTo>
                <a:cubicBezTo>
                  <a:pt x="463430" y="32567"/>
                  <a:pt x="339065" y="51258"/>
                  <a:pt x="253520" y="56290"/>
                </a:cubicBezTo>
                <a:cubicBezTo>
                  <a:pt x="167975" y="61322"/>
                  <a:pt x="-42654" y="74262"/>
                  <a:pt x="7667" y="64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8488968C-6757-F30D-EF7B-66CEEA59505D}"/>
              </a:ext>
            </a:extLst>
          </p:cNvPr>
          <p:cNvSpPr/>
          <p:nvPr/>
        </p:nvSpPr>
        <p:spPr>
          <a:xfrm>
            <a:off x="5268993" y="5531877"/>
            <a:ext cx="2257967" cy="1350442"/>
          </a:xfrm>
          <a:custGeom>
            <a:avLst/>
            <a:gdLst>
              <a:gd name="connsiteX0" fmla="*/ 2257554 w 2257967"/>
              <a:gd name="connsiteY0" fmla="*/ 894802 h 1350442"/>
              <a:gd name="connsiteX1" fmla="*/ 2059147 w 2257967"/>
              <a:gd name="connsiteY1" fmla="*/ 1334749 h 1350442"/>
              <a:gd name="connsiteX2" fmla="*/ 2067773 w 2257967"/>
              <a:gd name="connsiteY2" fmla="*/ 1257112 h 1350442"/>
              <a:gd name="connsiteX3" fmla="*/ 1929750 w 2257967"/>
              <a:gd name="connsiteY3" fmla="*/ 1304557 h 1350442"/>
              <a:gd name="connsiteX4" fmla="*/ 1783101 w 2257967"/>
              <a:gd name="connsiteY4" fmla="*/ 1287304 h 1350442"/>
              <a:gd name="connsiteX5" fmla="*/ 877328 w 2257967"/>
              <a:gd name="connsiteY5" fmla="*/ 670515 h 1350442"/>
              <a:gd name="connsiteX6" fmla="*/ 10373 w 2257967"/>
              <a:gd name="connsiteY6" fmla="*/ 286640 h 1350442"/>
              <a:gd name="connsiteX7" fmla="*/ 398562 w 2257967"/>
              <a:gd name="connsiteY7" fmla="*/ 428976 h 1350442"/>
              <a:gd name="connsiteX8" fmla="*/ 389935 w 2257967"/>
              <a:gd name="connsiteY8" fmla="*/ 148617 h 1350442"/>
              <a:gd name="connsiteX9" fmla="*/ 661667 w 2257967"/>
              <a:gd name="connsiteY9" fmla="*/ 221942 h 1350442"/>
              <a:gd name="connsiteX10" fmla="*/ 420128 w 2257967"/>
              <a:gd name="connsiteY10" fmla="*/ 23534 h 1350442"/>
              <a:gd name="connsiteX11" fmla="*/ 1494116 w 2257967"/>
              <a:gd name="connsiteY11" fmla="*/ 855983 h 1350442"/>
              <a:gd name="connsiteX12" fmla="*/ 1373347 w 2257967"/>
              <a:gd name="connsiteY12" fmla="*/ 808538 h 1350442"/>
              <a:gd name="connsiteX13" fmla="*/ 1778788 w 2257967"/>
              <a:gd name="connsiteY13" fmla="*/ 1080270 h 1350442"/>
              <a:gd name="connsiteX14" fmla="*/ 1774475 w 2257967"/>
              <a:gd name="connsiteY14" fmla="*/ 687768 h 1350442"/>
              <a:gd name="connsiteX15" fmla="*/ 1998762 w 2257967"/>
              <a:gd name="connsiteY15" fmla="*/ 1075957 h 1350442"/>
              <a:gd name="connsiteX16" fmla="*/ 2257554 w 2257967"/>
              <a:gd name="connsiteY16" fmla="*/ 894802 h 135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7967" h="1350442">
                <a:moveTo>
                  <a:pt x="2257554" y="894802"/>
                </a:moveTo>
                <a:cubicBezTo>
                  <a:pt x="2267618" y="937934"/>
                  <a:pt x="2090777" y="1274364"/>
                  <a:pt x="2059147" y="1334749"/>
                </a:cubicBezTo>
                <a:cubicBezTo>
                  <a:pt x="2027517" y="1395134"/>
                  <a:pt x="2089339" y="1262144"/>
                  <a:pt x="2067773" y="1257112"/>
                </a:cubicBezTo>
                <a:cubicBezTo>
                  <a:pt x="2046207" y="1252080"/>
                  <a:pt x="1977195" y="1299525"/>
                  <a:pt x="1929750" y="1304557"/>
                </a:cubicBezTo>
                <a:cubicBezTo>
                  <a:pt x="1882305" y="1309589"/>
                  <a:pt x="1958505" y="1392978"/>
                  <a:pt x="1783101" y="1287304"/>
                </a:cubicBezTo>
                <a:cubicBezTo>
                  <a:pt x="1607697" y="1181630"/>
                  <a:pt x="1172783" y="837292"/>
                  <a:pt x="877328" y="670515"/>
                </a:cubicBezTo>
                <a:cubicBezTo>
                  <a:pt x="581873" y="503738"/>
                  <a:pt x="90167" y="326896"/>
                  <a:pt x="10373" y="286640"/>
                </a:cubicBezTo>
                <a:cubicBezTo>
                  <a:pt x="-69421" y="246383"/>
                  <a:pt x="335302" y="451980"/>
                  <a:pt x="398562" y="428976"/>
                </a:cubicBezTo>
                <a:cubicBezTo>
                  <a:pt x="461822" y="405972"/>
                  <a:pt x="346084" y="183123"/>
                  <a:pt x="389935" y="148617"/>
                </a:cubicBezTo>
                <a:cubicBezTo>
                  <a:pt x="433786" y="114111"/>
                  <a:pt x="656635" y="242789"/>
                  <a:pt x="661667" y="221942"/>
                </a:cubicBezTo>
                <a:cubicBezTo>
                  <a:pt x="666699" y="201095"/>
                  <a:pt x="281387" y="-82139"/>
                  <a:pt x="420128" y="23534"/>
                </a:cubicBezTo>
                <a:cubicBezTo>
                  <a:pt x="558869" y="129207"/>
                  <a:pt x="1335246" y="725149"/>
                  <a:pt x="1494116" y="855983"/>
                </a:cubicBezTo>
                <a:cubicBezTo>
                  <a:pt x="1652986" y="986817"/>
                  <a:pt x="1325902" y="771157"/>
                  <a:pt x="1373347" y="808538"/>
                </a:cubicBezTo>
                <a:cubicBezTo>
                  <a:pt x="1420792" y="845919"/>
                  <a:pt x="1711933" y="1100398"/>
                  <a:pt x="1778788" y="1080270"/>
                </a:cubicBezTo>
                <a:cubicBezTo>
                  <a:pt x="1845643" y="1060142"/>
                  <a:pt x="1737813" y="688487"/>
                  <a:pt x="1774475" y="687768"/>
                </a:cubicBezTo>
                <a:cubicBezTo>
                  <a:pt x="1811137" y="687049"/>
                  <a:pt x="1919687" y="1035700"/>
                  <a:pt x="1998762" y="1075957"/>
                </a:cubicBezTo>
                <a:cubicBezTo>
                  <a:pt x="2077837" y="1116214"/>
                  <a:pt x="2247490" y="851670"/>
                  <a:pt x="2257554" y="89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A1D64C59-AB3F-ED5C-AF9D-B4E36F0639CB}"/>
              </a:ext>
            </a:extLst>
          </p:cNvPr>
          <p:cNvSpPr/>
          <p:nvPr/>
        </p:nvSpPr>
        <p:spPr>
          <a:xfrm>
            <a:off x="5105436" y="5982307"/>
            <a:ext cx="543941" cy="389283"/>
          </a:xfrm>
          <a:custGeom>
            <a:avLst/>
            <a:gdLst>
              <a:gd name="connsiteX0" fmla="*/ 10028 w 543941"/>
              <a:gd name="connsiteY0" fmla="*/ 8738 h 389283"/>
              <a:gd name="connsiteX1" fmla="*/ 540553 w 543941"/>
              <a:gd name="connsiteY1" fmla="*/ 38931 h 389283"/>
              <a:gd name="connsiteX2" fmla="*/ 242941 w 543941"/>
              <a:gd name="connsiteY2" fmla="*/ 73436 h 389283"/>
              <a:gd name="connsiteX3" fmla="*/ 363711 w 543941"/>
              <a:gd name="connsiteY3" fmla="*/ 95002 h 389283"/>
              <a:gd name="connsiteX4" fmla="*/ 273134 w 543941"/>
              <a:gd name="connsiteY4" fmla="*/ 125195 h 389283"/>
              <a:gd name="connsiteX5" fmla="*/ 242941 w 543941"/>
              <a:gd name="connsiteY5" fmla="*/ 388301 h 389283"/>
              <a:gd name="connsiteX6" fmla="*/ 195496 w 543941"/>
              <a:gd name="connsiteY6" fmla="*/ 207146 h 389283"/>
              <a:gd name="connsiteX7" fmla="*/ 10028 w 543941"/>
              <a:gd name="connsiteY7" fmla="*/ 8738 h 38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941" h="389283">
                <a:moveTo>
                  <a:pt x="10028" y="8738"/>
                </a:moveTo>
                <a:cubicBezTo>
                  <a:pt x="67537" y="-19298"/>
                  <a:pt x="501734" y="28148"/>
                  <a:pt x="540553" y="38931"/>
                </a:cubicBezTo>
                <a:cubicBezTo>
                  <a:pt x="579372" y="49714"/>
                  <a:pt x="272415" y="64091"/>
                  <a:pt x="242941" y="73436"/>
                </a:cubicBezTo>
                <a:cubicBezTo>
                  <a:pt x="213467" y="82781"/>
                  <a:pt x="358679" y="86376"/>
                  <a:pt x="363711" y="95002"/>
                </a:cubicBezTo>
                <a:cubicBezTo>
                  <a:pt x="368743" y="103629"/>
                  <a:pt x="293262" y="76312"/>
                  <a:pt x="273134" y="125195"/>
                </a:cubicBezTo>
                <a:cubicBezTo>
                  <a:pt x="253006" y="174078"/>
                  <a:pt x="255881" y="374643"/>
                  <a:pt x="242941" y="388301"/>
                </a:cubicBezTo>
                <a:cubicBezTo>
                  <a:pt x="230001" y="401959"/>
                  <a:pt x="231439" y="269688"/>
                  <a:pt x="195496" y="207146"/>
                </a:cubicBezTo>
                <a:cubicBezTo>
                  <a:pt x="159553" y="144604"/>
                  <a:pt x="-47481" y="36774"/>
                  <a:pt x="10028" y="8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4A837D34-A951-E31C-2480-FABB12AC3AF6}"/>
              </a:ext>
            </a:extLst>
          </p:cNvPr>
          <p:cNvSpPr/>
          <p:nvPr/>
        </p:nvSpPr>
        <p:spPr>
          <a:xfrm>
            <a:off x="4050940" y="1563935"/>
            <a:ext cx="823924" cy="1080864"/>
          </a:xfrm>
          <a:custGeom>
            <a:avLst/>
            <a:gdLst>
              <a:gd name="connsiteX0" fmla="*/ 822396 w 823924"/>
              <a:gd name="connsiteY0" fmla="*/ 22410 h 1080864"/>
              <a:gd name="connsiteX1" fmla="*/ 337487 w 823924"/>
              <a:gd name="connsiteY1" fmla="*/ 157492 h 1080864"/>
              <a:gd name="connsiteX2" fmla="*/ 559160 w 823924"/>
              <a:gd name="connsiteY2" fmla="*/ 455365 h 1080864"/>
              <a:gd name="connsiteX3" fmla="*/ 424078 w 823924"/>
              <a:gd name="connsiteY3" fmla="*/ 438047 h 1080864"/>
              <a:gd name="connsiteX4" fmla="*/ 264751 w 823924"/>
              <a:gd name="connsiteY4" fmla="*/ 607765 h 1080864"/>
              <a:gd name="connsiteX5" fmla="*/ 285533 w 823924"/>
              <a:gd name="connsiteY5" fmla="*/ 725529 h 1080864"/>
              <a:gd name="connsiteX6" fmla="*/ 264751 w 823924"/>
              <a:gd name="connsiteY6" fmla="*/ 1051110 h 1080864"/>
              <a:gd name="connsiteX7" fmla="*/ 250896 w 823924"/>
              <a:gd name="connsiteY7" fmla="*/ 950665 h 1080864"/>
              <a:gd name="connsiteX8" fmla="*/ 8442 w 823924"/>
              <a:gd name="connsiteY8" fmla="*/ 32801 h 1080864"/>
              <a:gd name="connsiteX9" fmla="*/ 63860 w 823924"/>
              <a:gd name="connsiteY9" fmla="*/ 195592 h 1080864"/>
              <a:gd name="connsiteX10" fmla="*/ 146987 w 823924"/>
              <a:gd name="connsiteY10" fmla="*/ 109001 h 1080864"/>
              <a:gd name="connsiteX11" fmla="*/ 822396 w 823924"/>
              <a:gd name="connsiteY11" fmla="*/ 22410 h 108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924" h="1080864">
                <a:moveTo>
                  <a:pt x="822396" y="22410"/>
                </a:moveTo>
                <a:cubicBezTo>
                  <a:pt x="854146" y="30492"/>
                  <a:pt x="381360" y="85333"/>
                  <a:pt x="337487" y="157492"/>
                </a:cubicBezTo>
                <a:cubicBezTo>
                  <a:pt x="293614" y="229651"/>
                  <a:pt x="544728" y="408606"/>
                  <a:pt x="559160" y="455365"/>
                </a:cubicBezTo>
                <a:cubicBezTo>
                  <a:pt x="573592" y="502124"/>
                  <a:pt x="473146" y="412647"/>
                  <a:pt x="424078" y="438047"/>
                </a:cubicBezTo>
                <a:cubicBezTo>
                  <a:pt x="375010" y="463447"/>
                  <a:pt x="287842" y="559851"/>
                  <a:pt x="264751" y="607765"/>
                </a:cubicBezTo>
                <a:cubicBezTo>
                  <a:pt x="241660" y="655679"/>
                  <a:pt x="285533" y="651638"/>
                  <a:pt x="285533" y="725529"/>
                </a:cubicBezTo>
                <a:cubicBezTo>
                  <a:pt x="285533" y="799420"/>
                  <a:pt x="270524" y="1013587"/>
                  <a:pt x="264751" y="1051110"/>
                </a:cubicBezTo>
                <a:cubicBezTo>
                  <a:pt x="258978" y="1088633"/>
                  <a:pt x="293614" y="1120383"/>
                  <a:pt x="250896" y="950665"/>
                </a:cubicBezTo>
                <a:cubicBezTo>
                  <a:pt x="208178" y="780947"/>
                  <a:pt x="39615" y="158646"/>
                  <a:pt x="8442" y="32801"/>
                </a:cubicBezTo>
                <a:cubicBezTo>
                  <a:pt x="-22731" y="-93044"/>
                  <a:pt x="40769" y="182892"/>
                  <a:pt x="63860" y="195592"/>
                </a:cubicBezTo>
                <a:cubicBezTo>
                  <a:pt x="86951" y="208292"/>
                  <a:pt x="25182" y="136133"/>
                  <a:pt x="146987" y="109001"/>
                </a:cubicBezTo>
                <a:cubicBezTo>
                  <a:pt x="268792" y="81869"/>
                  <a:pt x="790646" y="14328"/>
                  <a:pt x="822396" y="224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D5B78C8F-5A2D-AA1B-DC6D-0682D91EAD99}"/>
              </a:ext>
            </a:extLst>
          </p:cNvPr>
          <p:cNvSpPr/>
          <p:nvPr/>
        </p:nvSpPr>
        <p:spPr>
          <a:xfrm>
            <a:off x="4192565" y="2450922"/>
            <a:ext cx="951155" cy="1130591"/>
          </a:xfrm>
          <a:custGeom>
            <a:avLst/>
            <a:gdLst>
              <a:gd name="connsiteX0" fmla="*/ 102344 w 951155"/>
              <a:gd name="connsiteY0" fmla="*/ 1333 h 1130591"/>
              <a:gd name="connsiteX1" fmla="*/ 362117 w 951155"/>
              <a:gd name="connsiteY1" fmla="*/ 493169 h 1130591"/>
              <a:gd name="connsiteX2" fmla="*/ 327480 w 951155"/>
              <a:gd name="connsiteY2" fmla="*/ 541660 h 1130591"/>
              <a:gd name="connsiteX3" fmla="*/ 511053 w 951155"/>
              <a:gd name="connsiteY3" fmla="*/ 943442 h 1130591"/>
              <a:gd name="connsiteX4" fmla="*/ 466026 w 951155"/>
              <a:gd name="connsiteY4" fmla="*/ 929587 h 1130591"/>
              <a:gd name="connsiteX5" fmla="*/ 718871 w 951155"/>
              <a:gd name="connsiteY5" fmla="*/ 1040423 h 1130591"/>
              <a:gd name="connsiteX6" fmla="*/ 573399 w 951155"/>
              <a:gd name="connsiteY6" fmla="*/ 894951 h 1130591"/>
              <a:gd name="connsiteX7" fmla="*/ 950935 w 951155"/>
              <a:gd name="connsiteY7" fmla="*/ 1009251 h 1130591"/>
              <a:gd name="connsiteX8" fmla="*/ 628817 w 951155"/>
              <a:gd name="connsiteY8" fmla="*/ 1009251 h 1130591"/>
              <a:gd name="connsiteX9" fmla="*/ 663453 w 951155"/>
              <a:gd name="connsiteY9" fmla="*/ 1130478 h 1130591"/>
              <a:gd name="connsiteX10" fmla="*/ 431390 w 951155"/>
              <a:gd name="connsiteY10" fmla="*/ 985005 h 1130591"/>
              <a:gd name="connsiteX11" fmla="*/ 12290 w 951155"/>
              <a:gd name="connsiteY11" fmla="*/ 590151 h 1130591"/>
              <a:gd name="connsiteX12" fmla="*/ 112735 w 951155"/>
              <a:gd name="connsiteY12" fmla="*/ 662887 h 1130591"/>
              <a:gd name="connsiteX13" fmla="*/ 102344 w 951155"/>
              <a:gd name="connsiteY13" fmla="*/ 1333 h 113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1155" h="1130591">
                <a:moveTo>
                  <a:pt x="102344" y="1333"/>
                </a:moveTo>
                <a:cubicBezTo>
                  <a:pt x="143908" y="-26953"/>
                  <a:pt x="324594" y="403115"/>
                  <a:pt x="362117" y="493169"/>
                </a:cubicBezTo>
                <a:cubicBezTo>
                  <a:pt x="399640" y="583223"/>
                  <a:pt x="302657" y="466615"/>
                  <a:pt x="327480" y="541660"/>
                </a:cubicBezTo>
                <a:cubicBezTo>
                  <a:pt x="352303" y="616705"/>
                  <a:pt x="487962" y="878788"/>
                  <a:pt x="511053" y="943442"/>
                </a:cubicBezTo>
                <a:cubicBezTo>
                  <a:pt x="534144" y="1008096"/>
                  <a:pt x="431390" y="913423"/>
                  <a:pt x="466026" y="929587"/>
                </a:cubicBezTo>
                <a:cubicBezTo>
                  <a:pt x="500662" y="945751"/>
                  <a:pt x="700976" y="1046196"/>
                  <a:pt x="718871" y="1040423"/>
                </a:cubicBezTo>
                <a:cubicBezTo>
                  <a:pt x="736767" y="1034650"/>
                  <a:pt x="534722" y="900146"/>
                  <a:pt x="573399" y="894951"/>
                </a:cubicBezTo>
                <a:cubicBezTo>
                  <a:pt x="612076" y="889756"/>
                  <a:pt x="941699" y="990201"/>
                  <a:pt x="950935" y="1009251"/>
                </a:cubicBezTo>
                <a:cubicBezTo>
                  <a:pt x="960171" y="1028301"/>
                  <a:pt x="676731" y="989047"/>
                  <a:pt x="628817" y="1009251"/>
                </a:cubicBezTo>
                <a:cubicBezTo>
                  <a:pt x="580903" y="1029456"/>
                  <a:pt x="696357" y="1134519"/>
                  <a:pt x="663453" y="1130478"/>
                </a:cubicBezTo>
                <a:cubicBezTo>
                  <a:pt x="630549" y="1126437"/>
                  <a:pt x="539917" y="1075059"/>
                  <a:pt x="431390" y="985005"/>
                </a:cubicBezTo>
                <a:cubicBezTo>
                  <a:pt x="322863" y="894951"/>
                  <a:pt x="65399" y="643837"/>
                  <a:pt x="12290" y="590151"/>
                </a:cubicBezTo>
                <a:cubicBezTo>
                  <a:pt x="-40819" y="536465"/>
                  <a:pt x="94262" y="755251"/>
                  <a:pt x="112735" y="662887"/>
                </a:cubicBezTo>
                <a:cubicBezTo>
                  <a:pt x="131208" y="570523"/>
                  <a:pt x="60780" y="29619"/>
                  <a:pt x="102344" y="13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D896CA40-2DF3-121C-9F88-1374FA0E0F0D}"/>
              </a:ext>
            </a:extLst>
          </p:cNvPr>
          <p:cNvSpPr/>
          <p:nvPr/>
        </p:nvSpPr>
        <p:spPr>
          <a:xfrm>
            <a:off x="4430258" y="3534017"/>
            <a:ext cx="364226" cy="469962"/>
          </a:xfrm>
          <a:custGeom>
            <a:avLst/>
            <a:gdLst>
              <a:gd name="connsiteX0" fmla="*/ 522 w 364226"/>
              <a:gd name="connsiteY0" fmla="*/ 15 h 469962"/>
              <a:gd name="connsiteX1" fmla="*/ 212352 w 364226"/>
              <a:gd name="connsiteY1" fmla="*/ 317761 h 469962"/>
              <a:gd name="connsiteX2" fmla="*/ 364164 w 364226"/>
              <a:gd name="connsiteY2" fmla="*/ 469572 h 469962"/>
              <a:gd name="connsiteX3" fmla="*/ 230005 w 364226"/>
              <a:gd name="connsiteY3" fmla="*/ 360127 h 469962"/>
              <a:gd name="connsiteX4" fmla="*/ 155864 w 364226"/>
              <a:gd name="connsiteY4" fmla="*/ 314230 h 469962"/>
              <a:gd name="connsiteX5" fmla="*/ 152334 w 364226"/>
              <a:gd name="connsiteY5" fmla="*/ 303639 h 469962"/>
              <a:gd name="connsiteX6" fmla="*/ 522 w 364226"/>
              <a:gd name="connsiteY6" fmla="*/ 15 h 4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26" h="469962">
                <a:moveTo>
                  <a:pt x="522" y="15"/>
                </a:moveTo>
                <a:cubicBezTo>
                  <a:pt x="10525" y="2369"/>
                  <a:pt x="151745" y="239502"/>
                  <a:pt x="212352" y="317761"/>
                </a:cubicBezTo>
                <a:cubicBezTo>
                  <a:pt x="272959" y="396021"/>
                  <a:pt x="361222" y="462511"/>
                  <a:pt x="364164" y="469572"/>
                </a:cubicBezTo>
                <a:cubicBezTo>
                  <a:pt x="367106" y="476633"/>
                  <a:pt x="264722" y="386017"/>
                  <a:pt x="230005" y="360127"/>
                </a:cubicBezTo>
                <a:cubicBezTo>
                  <a:pt x="195288" y="334237"/>
                  <a:pt x="155864" y="314230"/>
                  <a:pt x="155864" y="314230"/>
                </a:cubicBezTo>
                <a:cubicBezTo>
                  <a:pt x="142919" y="304815"/>
                  <a:pt x="177636" y="351301"/>
                  <a:pt x="152334" y="303639"/>
                </a:cubicBezTo>
                <a:cubicBezTo>
                  <a:pt x="127032" y="255977"/>
                  <a:pt x="-9481" y="-2339"/>
                  <a:pt x="52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63FFD111-CDCA-36D8-4068-C24561D88A69}"/>
              </a:ext>
            </a:extLst>
          </p:cNvPr>
          <p:cNvSpPr/>
          <p:nvPr/>
        </p:nvSpPr>
        <p:spPr>
          <a:xfrm>
            <a:off x="4377218" y="3366224"/>
            <a:ext cx="1201666" cy="651373"/>
          </a:xfrm>
          <a:custGeom>
            <a:avLst/>
            <a:gdLst>
              <a:gd name="connsiteX0" fmla="*/ 4135 w 1201666"/>
              <a:gd name="connsiteY0" fmla="*/ 1875 h 651373"/>
              <a:gd name="connsiteX1" fmla="*/ 350124 w 1201666"/>
              <a:gd name="connsiteY1" fmla="*/ 287845 h 651373"/>
              <a:gd name="connsiteX2" fmla="*/ 357185 w 1201666"/>
              <a:gd name="connsiteY2" fmla="*/ 234888 h 651373"/>
              <a:gd name="connsiteX3" fmla="*/ 791437 w 1201666"/>
              <a:gd name="connsiteY3" fmla="*/ 337273 h 651373"/>
              <a:gd name="connsiteX4" fmla="*/ 713766 w 1201666"/>
              <a:gd name="connsiteY4" fmla="*/ 326681 h 651373"/>
              <a:gd name="connsiteX5" fmla="*/ 1200975 w 1201666"/>
              <a:gd name="connsiteY5" fmla="*/ 65424 h 651373"/>
              <a:gd name="connsiteX6" fmla="*/ 816150 w 1201666"/>
              <a:gd name="connsiteY6" fmla="*/ 429066 h 651373"/>
              <a:gd name="connsiteX7" fmla="*/ 611381 w 1201666"/>
              <a:gd name="connsiteY7" fmla="*/ 644426 h 651373"/>
              <a:gd name="connsiteX8" fmla="*/ 629034 w 1201666"/>
              <a:gd name="connsiteY8" fmla="*/ 598530 h 651373"/>
              <a:gd name="connsiteX9" fmla="*/ 530180 w 1201666"/>
              <a:gd name="connsiteY9" fmla="*/ 598530 h 651373"/>
              <a:gd name="connsiteX10" fmla="*/ 258331 w 1201666"/>
              <a:gd name="connsiteY10" fmla="*/ 414944 h 651373"/>
              <a:gd name="connsiteX11" fmla="*/ 258331 w 1201666"/>
              <a:gd name="connsiteY11" fmla="*/ 429066 h 651373"/>
              <a:gd name="connsiteX12" fmla="*/ 106519 w 1201666"/>
              <a:gd name="connsiteY12" fmla="*/ 301968 h 651373"/>
              <a:gd name="connsiteX13" fmla="*/ 155946 w 1201666"/>
              <a:gd name="connsiteY13" fmla="*/ 450249 h 651373"/>
              <a:gd name="connsiteX14" fmla="*/ 4135 w 1201666"/>
              <a:gd name="connsiteY14" fmla="*/ 1875 h 65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1666" h="651373">
                <a:moveTo>
                  <a:pt x="4135" y="1875"/>
                </a:moveTo>
                <a:cubicBezTo>
                  <a:pt x="36498" y="-25192"/>
                  <a:pt x="291282" y="249010"/>
                  <a:pt x="350124" y="287845"/>
                </a:cubicBezTo>
                <a:cubicBezTo>
                  <a:pt x="408966" y="326681"/>
                  <a:pt x="283633" y="226650"/>
                  <a:pt x="357185" y="234888"/>
                </a:cubicBezTo>
                <a:cubicBezTo>
                  <a:pt x="430737" y="243126"/>
                  <a:pt x="732007" y="321974"/>
                  <a:pt x="791437" y="337273"/>
                </a:cubicBezTo>
                <a:cubicBezTo>
                  <a:pt x="850867" y="352572"/>
                  <a:pt x="645510" y="371989"/>
                  <a:pt x="713766" y="326681"/>
                </a:cubicBezTo>
                <a:cubicBezTo>
                  <a:pt x="782022" y="281373"/>
                  <a:pt x="1183911" y="48360"/>
                  <a:pt x="1200975" y="65424"/>
                </a:cubicBezTo>
                <a:cubicBezTo>
                  <a:pt x="1218039" y="82488"/>
                  <a:pt x="914416" y="332566"/>
                  <a:pt x="816150" y="429066"/>
                </a:cubicBezTo>
                <a:cubicBezTo>
                  <a:pt x="717884" y="525566"/>
                  <a:pt x="642567" y="616182"/>
                  <a:pt x="611381" y="644426"/>
                </a:cubicBezTo>
                <a:cubicBezTo>
                  <a:pt x="580195" y="672670"/>
                  <a:pt x="642568" y="606179"/>
                  <a:pt x="629034" y="598530"/>
                </a:cubicBezTo>
                <a:cubicBezTo>
                  <a:pt x="615501" y="590881"/>
                  <a:pt x="591964" y="629128"/>
                  <a:pt x="530180" y="598530"/>
                </a:cubicBezTo>
                <a:cubicBezTo>
                  <a:pt x="468396" y="567932"/>
                  <a:pt x="303639" y="443188"/>
                  <a:pt x="258331" y="414944"/>
                </a:cubicBezTo>
                <a:cubicBezTo>
                  <a:pt x="213023" y="386700"/>
                  <a:pt x="283633" y="447895"/>
                  <a:pt x="258331" y="429066"/>
                </a:cubicBezTo>
                <a:cubicBezTo>
                  <a:pt x="233029" y="410237"/>
                  <a:pt x="123583" y="298438"/>
                  <a:pt x="106519" y="301968"/>
                </a:cubicBezTo>
                <a:cubicBezTo>
                  <a:pt x="89455" y="305498"/>
                  <a:pt x="172422" y="495557"/>
                  <a:pt x="155946" y="450249"/>
                </a:cubicBezTo>
                <a:cubicBezTo>
                  <a:pt x="139470" y="404941"/>
                  <a:pt x="-28228" y="28942"/>
                  <a:pt x="4135" y="18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90933A62-302D-B47D-CCFA-88DD44C62AA0}"/>
              </a:ext>
            </a:extLst>
          </p:cNvPr>
          <p:cNvSpPr/>
          <p:nvPr/>
        </p:nvSpPr>
        <p:spPr>
          <a:xfrm>
            <a:off x="4361895" y="3291259"/>
            <a:ext cx="531392" cy="827013"/>
          </a:xfrm>
          <a:custGeom>
            <a:avLst/>
            <a:gdLst>
              <a:gd name="connsiteX0" fmla="*/ 1805 w 531392"/>
              <a:gd name="connsiteY0" fmla="*/ 2699 h 827013"/>
              <a:gd name="connsiteX1" fmla="*/ 294837 w 531392"/>
              <a:gd name="connsiteY1" fmla="*/ 334566 h 827013"/>
              <a:gd name="connsiteX2" fmla="*/ 195983 w 531392"/>
              <a:gd name="connsiteY2" fmla="*/ 274548 h 827013"/>
              <a:gd name="connsiteX3" fmla="*/ 280715 w 531392"/>
              <a:gd name="connsiteY3" fmla="*/ 482848 h 827013"/>
              <a:gd name="connsiteX4" fmla="*/ 531381 w 531392"/>
              <a:gd name="connsiteY4" fmla="*/ 825306 h 827013"/>
              <a:gd name="connsiteX5" fmla="*/ 270124 w 531392"/>
              <a:gd name="connsiteY5" fmla="*/ 617007 h 827013"/>
              <a:gd name="connsiteX6" fmla="*/ 174800 w 531392"/>
              <a:gd name="connsiteY6" fmla="*/ 666434 h 827013"/>
              <a:gd name="connsiteX7" fmla="*/ 171269 w 531392"/>
              <a:gd name="connsiteY7" fmla="*/ 546397 h 827013"/>
              <a:gd name="connsiteX8" fmla="*/ 1805 w 531392"/>
              <a:gd name="connsiteY8" fmla="*/ 2699 h 82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1392" h="827013">
                <a:moveTo>
                  <a:pt x="1805" y="2699"/>
                </a:moveTo>
                <a:cubicBezTo>
                  <a:pt x="22400" y="-32606"/>
                  <a:pt x="262474" y="289258"/>
                  <a:pt x="294837" y="334566"/>
                </a:cubicBezTo>
                <a:cubicBezTo>
                  <a:pt x="327200" y="379874"/>
                  <a:pt x="198337" y="249834"/>
                  <a:pt x="195983" y="274548"/>
                </a:cubicBezTo>
                <a:cubicBezTo>
                  <a:pt x="193629" y="299262"/>
                  <a:pt x="224815" y="391055"/>
                  <a:pt x="280715" y="482848"/>
                </a:cubicBezTo>
                <a:cubicBezTo>
                  <a:pt x="336615" y="574641"/>
                  <a:pt x="533146" y="802946"/>
                  <a:pt x="531381" y="825306"/>
                </a:cubicBezTo>
                <a:cubicBezTo>
                  <a:pt x="529616" y="847666"/>
                  <a:pt x="329554" y="643486"/>
                  <a:pt x="270124" y="617007"/>
                </a:cubicBezTo>
                <a:cubicBezTo>
                  <a:pt x="210694" y="590528"/>
                  <a:pt x="191276" y="678202"/>
                  <a:pt x="174800" y="666434"/>
                </a:cubicBezTo>
                <a:cubicBezTo>
                  <a:pt x="158324" y="654666"/>
                  <a:pt x="199513" y="653489"/>
                  <a:pt x="171269" y="546397"/>
                </a:cubicBezTo>
                <a:cubicBezTo>
                  <a:pt x="143025" y="439305"/>
                  <a:pt x="-18790" y="38004"/>
                  <a:pt x="1805" y="269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3AE79CF3-0A4F-CF7D-115B-72A48A8EB40B}"/>
              </a:ext>
            </a:extLst>
          </p:cNvPr>
          <p:cNvSpPr/>
          <p:nvPr/>
        </p:nvSpPr>
        <p:spPr>
          <a:xfrm>
            <a:off x="4151652" y="3272619"/>
            <a:ext cx="445147" cy="1456472"/>
          </a:xfrm>
          <a:custGeom>
            <a:avLst/>
            <a:gdLst>
              <a:gd name="connsiteX0" fmla="*/ 201457 w 445147"/>
              <a:gd name="connsiteY0" fmla="*/ 156 h 1456472"/>
              <a:gd name="connsiteX1" fmla="*/ 261475 w 445147"/>
              <a:gd name="connsiteY1" fmla="*/ 448530 h 1456472"/>
              <a:gd name="connsiteX2" fmla="*/ 438001 w 445147"/>
              <a:gd name="connsiteY2" fmla="*/ 812172 h 1456472"/>
              <a:gd name="connsiteX3" fmla="*/ 413287 w 445147"/>
              <a:gd name="connsiteY3" fmla="*/ 748623 h 1456472"/>
              <a:gd name="connsiteX4" fmla="*/ 438001 w 445147"/>
              <a:gd name="connsiteY4" fmla="*/ 882782 h 1456472"/>
              <a:gd name="connsiteX5" fmla="*/ 363860 w 445147"/>
              <a:gd name="connsiteY5" fmla="*/ 1016941 h 1456472"/>
              <a:gd name="connsiteX6" fmla="*/ 265006 w 445147"/>
              <a:gd name="connsiteY6" fmla="*/ 1422949 h 1456472"/>
              <a:gd name="connsiteX7" fmla="*/ 282658 w 445147"/>
              <a:gd name="connsiteY7" fmla="*/ 1412357 h 1456472"/>
              <a:gd name="connsiteX8" fmla="*/ 303841 w 445147"/>
              <a:gd name="connsiteY8" fmla="*/ 1242893 h 1456472"/>
              <a:gd name="connsiteX9" fmla="*/ 218 w 445147"/>
              <a:gd name="connsiteY9" fmla="*/ 730970 h 1456472"/>
              <a:gd name="connsiteX10" fmla="*/ 254414 w 445147"/>
              <a:gd name="connsiteY10" fmla="*/ 1041654 h 1456472"/>
              <a:gd name="connsiteX11" fmla="*/ 212048 w 445147"/>
              <a:gd name="connsiteY11" fmla="*/ 692135 h 1456472"/>
              <a:gd name="connsiteX12" fmla="*/ 10810 w 445147"/>
              <a:gd name="connsiteY12" fmla="*/ 257883 h 1456472"/>
              <a:gd name="connsiteX13" fmla="*/ 53176 w 445147"/>
              <a:gd name="connsiteY13" fmla="*/ 395573 h 1456472"/>
              <a:gd name="connsiteX14" fmla="*/ 201457 w 445147"/>
              <a:gd name="connsiteY14" fmla="*/ 156 h 145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147" h="1456472">
                <a:moveTo>
                  <a:pt x="201457" y="156"/>
                </a:moveTo>
                <a:cubicBezTo>
                  <a:pt x="236174" y="8982"/>
                  <a:pt x="222051" y="313194"/>
                  <a:pt x="261475" y="448530"/>
                </a:cubicBezTo>
                <a:cubicBezTo>
                  <a:pt x="300899" y="583866"/>
                  <a:pt x="412699" y="762157"/>
                  <a:pt x="438001" y="812172"/>
                </a:cubicBezTo>
                <a:cubicBezTo>
                  <a:pt x="463303" y="862187"/>
                  <a:pt x="413287" y="736855"/>
                  <a:pt x="413287" y="748623"/>
                </a:cubicBezTo>
                <a:cubicBezTo>
                  <a:pt x="413287" y="760391"/>
                  <a:pt x="446239" y="838062"/>
                  <a:pt x="438001" y="882782"/>
                </a:cubicBezTo>
                <a:cubicBezTo>
                  <a:pt x="429763" y="927502"/>
                  <a:pt x="392692" y="926913"/>
                  <a:pt x="363860" y="1016941"/>
                </a:cubicBezTo>
                <a:cubicBezTo>
                  <a:pt x="335028" y="1106969"/>
                  <a:pt x="278540" y="1357046"/>
                  <a:pt x="265006" y="1422949"/>
                </a:cubicBezTo>
                <a:cubicBezTo>
                  <a:pt x="251472" y="1488852"/>
                  <a:pt x="276186" y="1442366"/>
                  <a:pt x="282658" y="1412357"/>
                </a:cubicBezTo>
                <a:cubicBezTo>
                  <a:pt x="289131" y="1382348"/>
                  <a:pt x="350914" y="1356458"/>
                  <a:pt x="303841" y="1242893"/>
                </a:cubicBezTo>
                <a:cubicBezTo>
                  <a:pt x="256768" y="1129328"/>
                  <a:pt x="8456" y="764510"/>
                  <a:pt x="218" y="730970"/>
                </a:cubicBezTo>
                <a:cubicBezTo>
                  <a:pt x="-8020" y="697430"/>
                  <a:pt x="219109" y="1048127"/>
                  <a:pt x="254414" y="1041654"/>
                </a:cubicBezTo>
                <a:cubicBezTo>
                  <a:pt x="289719" y="1035182"/>
                  <a:pt x="252649" y="822763"/>
                  <a:pt x="212048" y="692135"/>
                </a:cubicBezTo>
                <a:cubicBezTo>
                  <a:pt x="171447" y="561507"/>
                  <a:pt x="37289" y="307310"/>
                  <a:pt x="10810" y="257883"/>
                </a:cubicBezTo>
                <a:cubicBezTo>
                  <a:pt x="-15669" y="208456"/>
                  <a:pt x="17283" y="432643"/>
                  <a:pt x="53176" y="395573"/>
                </a:cubicBezTo>
                <a:cubicBezTo>
                  <a:pt x="89069" y="358503"/>
                  <a:pt x="166740" y="-8670"/>
                  <a:pt x="201457" y="15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3000CEAC-A117-3F8F-72ED-CABB547EC5ED}"/>
              </a:ext>
            </a:extLst>
          </p:cNvPr>
          <p:cNvSpPr/>
          <p:nvPr/>
        </p:nvSpPr>
        <p:spPr>
          <a:xfrm>
            <a:off x="4030823" y="3048577"/>
            <a:ext cx="201601" cy="904734"/>
          </a:xfrm>
          <a:custGeom>
            <a:avLst/>
            <a:gdLst>
              <a:gd name="connsiteX0" fmla="*/ 193034 w 201601"/>
              <a:gd name="connsiteY0" fmla="*/ 821 h 904734"/>
              <a:gd name="connsiteX1" fmla="*/ 163672 w 201601"/>
              <a:gd name="connsiteY1" fmla="*/ 411882 h 904734"/>
              <a:gd name="connsiteX2" fmla="*/ 197228 w 201601"/>
              <a:gd name="connsiteY2" fmla="*/ 269269 h 904734"/>
              <a:gd name="connsiteX3" fmla="*/ 46227 w 201601"/>
              <a:gd name="connsiteY3" fmla="*/ 890054 h 904734"/>
              <a:gd name="connsiteX4" fmla="*/ 42032 w 201601"/>
              <a:gd name="connsiteY4" fmla="*/ 688718 h 904734"/>
              <a:gd name="connsiteX5" fmla="*/ 87 w 201601"/>
              <a:gd name="connsiteY5" fmla="*/ 453827 h 904734"/>
              <a:gd name="connsiteX6" fmla="*/ 54616 w 201601"/>
              <a:gd name="connsiteY6" fmla="*/ 537717 h 904734"/>
              <a:gd name="connsiteX7" fmla="*/ 193034 w 201601"/>
              <a:gd name="connsiteY7" fmla="*/ 821 h 9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01" h="904734">
                <a:moveTo>
                  <a:pt x="193034" y="821"/>
                </a:moveTo>
                <a:cubicBezTo>
                  <a:pt x="211210" y="-20151"/>
                  <a:pt x="162973" y="367141"/>
                  <a:pt x="163672" y="411882"/>
                </a:cubicBezTo>
                <a:cubicBezTo>
                  <a:pt x="164371" y="456623"/>
                  <a:pt x="216802" y="189574"/>
                  <a:pt x="197228" y="269269"/>
                </a:cubicBezTo>
                <a:cubicBezTo>
                  <a:pt x="177654" y="348964"/>
                  <a:pt x="72093" y="820146"/>
                  <a:pt x="46227" y="890054"/>
                </a:cubicBezTo>
                <a:cubicBezTo>
                  <a:pt x="20361" y="959962"/>
                  <a:pt x="49722" y="761423"/>
                  <a:pt x="42032" y="688718"/>
                </a:cubicBezTo>
                <a:cubicBezTo>
                  <a:pt x="34342" y="616014"/>
                  <a:pt x="-2010" y="478994"/>
                  <a:pt x="87" y="453827"/>
                </a:cubicBezTo>
                <a:cubicBezTo>
                  <a:pt x="2184" y="428660"/>
                  <a:pt x="23856" y="605528"/>
                  <a:pt x="54616" y="537717"/>
                </a:cubicBezTo>
                <a:cubicBezTo>
                  <a:pt x="85376" y="469906"/>
                  <a:pt x="174858" y="21793"/>
                  <a:pt x="193034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EEA036ED-ABC6-E33F-53BC-54B83876BBD1}"/>
              </a:ext>
            </a:extLst>
          </p:cNvPr>
          <p:cNvSpPr/>
          <p:nvPr/>
        </p:nvSpPr>
        <p:spPr>
          <a:xfrm>
            <a:off x="4926747" y="5641570"/>
            <a:ext cx="215043" cy="367330"/>
          </a:xfrm>
          <a:custGeom>
            <a:avLst/>
            <a:gdLst>
              <a:gd name="connsiteX0" fmla="*/ 161176 w 215043"/>
              <a:gd name="connsiteY0" fmla="*/ 26 h 367330"/>
              <a:gd name="connsiteX1" fmla="*/ 14369 w 215043"/>
              <a:gd name="connsiteY1" fmla="*/ 268474 h 367330"/>
              <a:gd name="connsiteX2" fmla="*/ 94064 w 215043"/>
              <a:gd name="connsiteY2" fmla="*/ 230724 h 367330"/>
              <a:gd name="connsiteX3" fmla="*/ 1785 w 215043"/>
              <a:gd name="connsiteY3" fmla="*/ 318808 h 367330"/>
              <a:gd name="connsiteX4" fmla="*/ 194732 w 215043"/>
              <a:gd name="connsiteY4" fmla="*/ 360753 h 367330"/>
              <a:gd name="connsiteX5" fmla="*/ 203121 w 215043"/>
              <a:gd name="connsiteY5" fmla="*/ 180390 h 367330"/>
              <a:gd name="connsiteX6" fmla="*/ 140203 w 215043"/>
              <a:gd name="connsiteY6" fmla="*/ 251696 h 367330"/>
              <a:gd name="connsiteX7" fmla="*/ 161176 w 215043"/>
              <a:gd name="connsiteY7" fmla="*/ 26 h 36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043" h="367330">
                <a:moveTo>
                  <a:pt x="161176" y="26"/>
                </a:moveTo>
                <a:cubicBezTo>
                  <a:pt x="140204" y="2822"/>
                  <a:pt x="25554" y="230025"/>
                  <a:pt x="14369" y="268474"/>
                </a:cubicBezTo>
                <a:cubicBezTo>
                  <a:pt x="3184" y="306923"/>
                  <a:pt x="96161" y="222335"/>
                  <a:pt x="94064" y="230724"/>
                </a:cubicBezTo>
                <a:cubicBezTo>
                  <a:pt x="91967" y="239113"/>
                  <a:pt x="-14993" y="297137"/>
                  <a:pt x="1785" y="318808"/>
                </a:cubicBezTo>
                <a:cubicBezTo>
                  <a:pt x="18563" y="340480"/>
                  <a:pt x="161176" y="383823"/>
                  <a:pt x="194732" y="360753"/>
                </a:cubicBezTo>
                <a:cubicBezTo>
                  <a:pt x="228288" y="337683"/>
                  <a:pt x="212209" y="198566"/>
                  <a:pt x="203121" y="180390"/>
                </a:cubicBezTo>
                <a:cubicBezTo>
                  <a:pt x="194033" y="162214"/>
                  <a:pt x="144397" y="283155"/>
                  <a:pt x="140203" y="251696"/>
                </a:cubicBezTo>
                <a:cubicBezTo>
                  <a:pt x="136008" y="220237"/>
                  <a:pt x="182148" y="-2770"/>
                  <a:pt x="161176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58D54B10-B0B4-FC4F-C711-16416F0734A7}"/>
              </a:ext>
            </a:extLst>
          </p:cNvPr>
          <p:cNvSpPr/>
          <p:nvPr/>
        </p:nvSpPr>
        <p:spPr>
          <a:xfrm>
            <a:off x="4230686" y="6952756"/>
            <a:ext cx="174702" cy="770224"/>
          </a:xfrm>
          <a:custGeom>
            <a:avLst/>
            <a:gdLst>
              <a:gd name="connsiteX0" fmla="*/ 173534 w 174702"/>
              <a:gd name="connsiteY0" fmla="*/ 98191 h 770224"/>
              <a:gd name="connsiteX1" fmla="*/ 5754 w 174702"/>
              <a:gd name="connsiteY1" fmla="*/ 769310 h 770224"/>
              <a:gd name="connsiteX2" fmla="*/ 39310 w 174702"/>
              <a:gd name="connsiteY2" fmla="*/ 244998 h 770224"/>
              <a:gd name="connsiteX3" fmla="*/ 43505 w 174702"/>
              <a:gd name="connsiteY3" fmla="*/ 320499 h 770224"/>
              <a:gd name="connsiteX4" fmla="*/ 68672 w 174702"/>
              <a:gd name="connsiteY4" fmla="*/ 1717 h 770224"/>
              <a:gd name="connsiteX5" fmla="*/ 81255 w 174702"/>
              <a:gd name="connsiteY5" fmla="*/ 190470 h 770224"/>
              <a:gd name="connsiteX6" fmla="*/ 173534 w 174702"/>
              <a:gd name="connsiteY6" fmla="*/ 98191 h 77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02" h="770224">
                <a:moveTo>
                  <a:pt x="173534" y="98191"/>
                </a:moveTo>
                <a:cubicBezTo>
                  <a:pt x="160950" y="194664"/>
                  <a:pt x="28125" y="744842"/>
                  <a:pt x="5754" y="769310"/>
                </a:cubicBezTo>
                <a:cubicBezTo>
                  <a:pt x="-16617" y="793778"/>
                  <a:pt x="33018" y="319800"/>
                  <a:pt x="39310" y="244998"/>
                </a:cubicBezTo>
                <a:cubicBezTo>
                  <a:pt x="45602" y="170196"/>
                  <a:pt x="38611" y="361046"/>
                  <a:pt x="43505" y="320499"/>
                </a:cubicBezTo>
                <a:cubicBezTo>
                  <a:pt x="48399" y="279952"/>
                  <a:pt x="62380" y="23389"/>
                  <a:pt x="68672" y="1717"/>
                </a:cubicBezTo>
                <a:cubicBezTo>
                  <a:pt x="74964" y="-19955"/>
                  <a:pt x="69371" y="170197"/>
                  <a:pt x="81255" y="190470"/>
                </a:cubicBezTo>
                <a:cubicBezTo>
                  <a:pt x="93139" y="210743"/>
                  <a:pt x="186118" y="1718"/>
                  <a:pt x="173534" y="98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A5006CBC-8FAC-5917-F0E5-96B69ABDECC8}"/>
              </a:ext>
            </a:extLst>
          </p:cNvPr>
          <p:cNvSpPr/>
          <p:nvPr/>
        </p:nvSpPr>
        <p:spPr>
          <a:xfrm>
            <a:off x="2426637" y="4214546"/>
            <a:ext cx="204320" cy="235722"/>
          </a:xfrm>
          <a:custGeom>
            <a:avLst/>
            <a:gdLst>
              <a:gd name="connsiteX0" fmla="*/ 153277 w 204320"/>
              <a:gd name="connsiteY0" fmla="*/ 1854 h 235722"/>
              <a:gd name="connsiteX1" fmla="*/ 204077 w 204320"/>
              <a:gd name="connsiteY1" fmla="*/ 230454 h 235722"/>
              <a:gd name="connsiteX2" fmla="*/ 164163 w 204320"/>
              <a:gd name="connsiteY2" fmla="*/ 154254 h 235722"/>
              <a:gd name="connsiteX3" fmla="*/ 877 w 204320"/>
              <a:gd name="connsiteY3" fmla="*/ 59911 h 235722"/>
              <a:gd name="connsiteX4" fmla="*/ 102477 w 204320"/>
              <a:gd name="connsiteY4" fmla="*/ 117968 h 235722"/>
              <a:gd name="connsiteX5" fmla="*/ 153277 w 204320"/>
              <a:gd name="connsiteY5" fmla="*/ 1854 h 23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320" h="235722">
                <a:moveTo>
                  <a:pt x="153277" y="1854"/>
                </a:moveTo>
                <a:cubicBezTo>
                  <a:pt x="170210" y="20602"/>
                  <a:pt x="202263" y="205054"/>
                  <a:pt x="204077" y="230454"/>
                </a:cubicBezTo>
                <a:cubicBezTo>
                  <a:pt x="205891" y="255854"/>
                  <a:pt x="198030" y="182678"/>
                  <a:pt x="164163" y="154254"/>
                </a:cubicBezTo>
                <a:cubicBezTo>
                  <a:pt x="130296" y="125830"/>
                  <a:pt x="11158" y="65959"/>
                  <a:pt x="877" y="59911"/>
                </a:cubicBezTo>
                <a:cubicBezTo>
                  <a:pt x="-9404" y="53863"/>
                  <a:pt x="73448" y="123411"/>
                  <a:pt x="102477" y="117968"/>
                </a:cubicBezTo>
                <a:cubicBezTo>
                  <a:pt x="131506" y="112525"/>
                  <a:pt x="136344" y="-16894"/>
                  <a:pt x="153277" y="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D03A5CD0-BE48-04F0-2C10-31F048F30146}"/>
              </a:ext>
            </a:extLst>
          </p:cNvPr>
          <p:cNvSpPr/>
          <p:nvPr/>
        </p:nvSpPr>
        <p:spPr>
          <a:xfrm>
            <a:off x="2021105" y="4357819"/>
            <a:ext cx="399201" cy="751232"/>
          </a:xfrm>
          <a:custGeom>
            <a:avLst/>
            <a:gdLst>
              <a:gd name="connsiteX0" fmla="*/ 399152 w 399201"/>
              <a:gd name="connsiteY0" fmla="*/ 163381 h 751232"/>
              <a:gd name="connsiteX1" fmla="*/ 243124 w 399201"/>
              <a:gd name="connsiteY1" fmla="*/ 341181 h 751232"/>
              <a:gd name="connsiteX2" fmla="*/ 319324 w 399201"/>
              <a:gd name="connsiteY2" fmla="*/ 410124 h 751232"/>
              <a:gd name="connsiteX3" fmla="*/ 166924 w 399201"/>
              <a:gd name="connsiteY3" fmla="*/ 500838 h 751232"/>
              <a:gd name="connsiteX4" fmla="*/ 9 w 399201"/>
              <a:gd name="connsiteY4" fmla="*/ 751210 h 751232"/>
              <a:gd name="connsiteX5" fmla="*/ 174181 w 399201"/>
              <a:gd name="connsiteY5" fmla="*/ 486324 h 751232"/>
              <a:gd name="connsiteX6" fmla="*/ 348352 w 399201"/>
              <a:gd name="connsiteY6" fmla="*/ 7352 h 751232"/>
              <a:gd name="connsiteX7" fmla="*/ 261266 w 399201"/>
              <a:gd name="connsiteY7" fmla="*/ 196038 h 751232"/>
              <a:gd name="connsiteX8" fmla="*/ 399152 w 399201"/>
              <a:gd name="connsiteY8" fmla="*/ 163381 h 75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201" h="751232">
                <a:moveTo>
                  <a:pt x="399152" y="163381"/>
                </a:moveTo>
                <a:cubicBezTo>
                  <a:pt x="396128" y="187572"/>
                  <a:pt x="256429" y="300057"/>
                  <a:pt x="243124" y="341181"/>
                </a:cubicBezTo>
                <a:cubicBezTo>
                  <a:pt x="229819" y="382305"/>
                  <a:pt x="332024" y="383515"/>
                  <a:pt x="319324" y="410124"/>
                </a:cubicBezTo>
                <a:cubicBezTo>
                  <a:pt x="306624" y="436734"/>
                  <a:pt x="220143" y="443990"/>
                  <a:pt x="166924" y="500838"/>
                </a:cubicBezTo>
                <a:cubicBezTo>
                  <a:pt x="113705" y="557686"/>
                  <a:pt x="-1201" y="753629"/>
                  <a:pt x="9" y="751210"/>
                </a:cubicBezTo>
                <a:cubicBezTo>
                  <a:pt x="1218" y="748791"/>
                  <a:pt x="116124" y="610300"/>
                  <a:pt x="174181" y="486324"/>
                </a:cubicBezTo>
                <a:cubicBezTo>
                  <a:pt x="232238" y="362348"/>
                  <a:pt x="333838" y="55733"/>
                  <a:pt x="348352" y="7352"/>
                </a:cubicBezTo>
                <a:cubicBezTo>
                  <a:pt x="362866" y="-41029"/>
                  <a:pt x="255823" y="163986"/>
                  <a:pt x="261266" y="196038"/>
                </a:cubicBezTo>
                <a:cubicBezTo>
                  <a:pt x="266709" y="228090"/>
                  <a:pt x="402176" y="139190"/>
                  <a:pt x="399152" y="163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2BE47CF9-A053-4C16-EA9B-5B625DB0642A}"/>
              </a:ext>
            </a:extLst>
          </p:cNvPr>
          <p:cNvSpPr/>
          <p:nvPr/>
        </p:nvSpPr>
        <p:spPr>
          <a:xfrm>
            <a:off x="1893811" y="5413829"/>
            <a:ext cx="817661" cy="563529"/>
          </a:xfrm>
          <a:custGeom>
            <a:avLst/>
            <a:gdLst>
              <a:gd name="connsiteX0" fmla="*/ 11189 w 817661"/>
              <a:gd name="connsiteY0" fmla="*/ 177800 h 563529"/>
              <a:gd name="connsiteX1" fmla="*/ 83760 w 817661"/>
              <a:gd name="connsiteY1" fmla="*/ 170542 h 563529"/>
              <a:gd name="connsiteX2" fmla="*/ 334132 w 817661"/>
              <a:gd name="connsiteY2" fmla="*/ 0 h 563529"/>
              <a:gd name="connsiteX3" fmla="*/ 167218 w 817661"/>
              <a:gd name="connsiteY3" fmla="*/ 170542 h 563529"/>
              <a:gd name="connsiteX4" fmla="*/ 210760 w 817661"/>
              <a:gd name="connsiteY4" fmla="*/ 243114 h 563529"/>
              <a:gd name="connsiteX5" fmla="*/ 370418 w 817661"/>
              <a:gd name="connsiteY5" fmla="*/ 156028 h 563529"/>
              <a:gd name="connsiteX6" fmla="*/ 334132 w 817661"/>
              <a:gd name="connsiteY6" fmla="*/ 275771 h 563529"/>
              <a:gd name="connsiteX7" fmla="*/ 591760 w 817661"/>
              <a:gd name="connsiteY7" fmla="*/ 141514 h 563529"/>
              <a:gd name="connsiteX8" fmla="*/ 519189 w 817661"/>
              <a:gd name="connsiteY8" fmla="*/ 402771 h 563529"/>
              <a:gd name="connsiteX9" fmla="*/ 816732 w 817661"/>
              <a:gd name="connsiteY9" fmla="*/ 36285 h 563529"/>
              <a:gd name="connsiteX10" fmla="*/ 609903 w 817661"/>
              <a:gd name="connsiteY10" fmla="*/ 540657 h 563529"/>
              <a:gd name="connsiteX11" fmla="*/ 526446 w 817661"/>
              <a:gd name="connsiteY11" fmla="*/ 464457 h 563529"/>
              <a:gd name="connsiteX12" fmla="*/ 265189 w 817661"/>
              <a:gd name="connsiteY12" fmla="*/ 348342 h 563529"/>
              <a:gd name="connsiteX13" fmla="*/ 294218 w 817661"/>
              <a:gd name="connsiteY13" fmla="*/ 489857 h 563529"/>
              <a:gd name="connsiteX14" fmla="*/ 11189 w 817661"/>
              <a:gd name="connsiteY14" fmla="*/ 177800 h 56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7661" h="563529">
                <a:moveTo>
                  <a:pt x="11189" y="177800"/>
                </a:moveTo>
                <a:cubicBezTo>
                  <a:pt x="-23887" y="124581"/>
                  <a:pt x="29936" y="200175"/>
                  <a:pt x="83760" y="170542"/>
                </a:cubicBezTo>
                <a:cubicBezTo>
                  <a:pt x="137584" y="140909"/>
                  <a:pt x="320222" y="0"/>
                  <a:pt x="334132" y="0"/>
                </a:cubicBezTo>
                <a:cubicBezTo>
                  <a:pt x="348042" y="0"/>
                  <a:pt x="187780" y="130023"/>
                  <a:pt x="167218" y="170542"/>
                </a:cubicBezTo>
                <a:cubicBezTo>
                  <a:pt x="146656" y="211061"/>
                  <a:pt x="176893" y="245533"/>
                  <a:pt x="210760" y="243114"/>
                </a:cubicBezTo>
                <a:cubicBezTo>
                  <a:pt x="244627" y="240695"/>
                  <a:pt x="349856" y="150585"/>
                  <a:pt x="370418" y="156028"/>
                </a:cubicBezTo>
                <a:cubicBezTo>
                  <a:pt x="390980" y="161471"/>
                  <a:pt x="297242" y="278190"/>
                  <a:pt x="334132" y="275771"/>
                </a:cubicBezTo>
                <a:cubicBezTo>
                  <a:pt x="371022" y="273352"/>
                  <a:pt x="560917" y="120347"/>
                  <a:pt x="591760" y="141514"/>
                </a:cubicBezTo>
                <a:cubicBezTo>
                  <a:pt x="622603" y="162681"/>
                  <a:pt x="481694" y="420309"/>
                  <a:pt x="519189" y="402771"/>
                </a:cubicBezTo>
                <a:cubicBezTo>
                  <a:pt x="556684" y="385233"/>
                  <a:pt x="801613" y="13304"/>
                  <a:pt x="816732" y="36285"/>
                </a:cubicBezTo>
                <a:cubicBezTo>
                  <a:pt x="831851" y="59266"/>
                  <a:pt x="658284" y="469295"/>
                  <a:pt x="609903" y="540657"/>
                </a:cubicBezTo>
                <a:cubicBezTo>
                  <a:pt x="561522" y="612019"/>
                  <a:pt x="583898" y="496509"/>
                  <a:pt x="526446" y="464457"/>
                </a:cubicBezTo>
                <a:cubicBezTo>
                  <a:pt x="468994" y="432405"/>
                  <a:pt x="303894" y="344109"/>
                  <a:pt x="265189" y="348342"/>
                </a:cubicBezTo>
                <a:cubicBezTo>
                  <a:pt x="226484" y="352575"/>
                  <a:pt x="337156" y="518281"/>
                  <a:pt x="294218" y="489857"/>
                </a:cubicBezTo>
                <a:cubicBezTo>
                  <a:pt x="251280" y="461433"/>
                  <a:pt x="46265" y="231019"/>
                  <a:pt x="11189" y="177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A6C38EC5-BC1D-C6C9-99ED-3CCC6AA71F0F}"/>
              </a:ext>
            </a:extLst>
          </p:cNvPr>
          <p:cNvSpPr/>
          <p:nvPr/>
        </p:nvSpPr>
        <p:spPr>
          <a:xfrm>
            <a:off x="2553035" y="5603345"/>
            <a:ext cx="331062" cy="404945"/>
          </a:xfrm>
          <a:custGeom>
            <a:avLst/>
            <a:gdLst>
              <a:gd name="connsiteX0" fmla="*/ 81308 w 331062"/>
              <a:gd name="connsiteY0" fmla="*/ 2798 h 404945"/>
              <a:gd name="connsiteX1" fmla="*/ 328051 w 331062"/>
              <a:gd name="connsiteY1" fmla="*/ 383798 h 404945"/>
              <a:gd name="connsiteX2" fmla="*/ 204679 w 331062"/>
              <a:gd name="connsiteY2" fmla="*/ 358398 h 404945"/>
              <a:gd name="connsiteX3" fmla="*/ 1479 w 331062"/>
              <a:gd name="connsiteY3" fmla="*/ 380169 h 404945"/>
              <a:gd name="connsiteX4" fmla="*/ 113965 w 331062"/>
              <a:gd name="connsiteY4" fmla="*/ 365655 h 404945"/>
              <a:gd name="connsiteX5" fmla="*/ 135736 w 331062"/>
              <a:gd name="connsiteY5" fmla="*/ 216884 h 404945"/>
              <a:gd name="connsiteX6" fmla="*/ 81308 w 331062"/>
              <a:gd name="connsiteY6" fmla="*/ 2798 h 40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062" h="404945">
                <a:moveTo>
                  <a:pt x="81308" y="2798"/>
                </a:moveTo>
                <a:cubicBezTo>
                  <a:pt x="113360" y="30617"/>
                  <a:pt x="307489" y="324531"/>
                  <a:pt x="328051" y="383798"/>
                </a:cubicBezTo>
                <a:cubicBezTo>
                  <a:pt x="348613" y="443065"/>
                  <a:pt x="259108" y="359003"/>
                  <a:pt x="204679" y="358398"/>
                </a:cubicBezTo>
                <a:cubicBezTo>
                  <a:pt x="150250" y="357793"/>
                  <a:pt x="16598" y="378960"/>
                  <a:pt x="1479" y="380169"/>
                </a:cubicBezTo>
                <a:cubicBezTo>
                  <a:pt x="-13640" y="381378"/>
                  <a:pt x="91589" y="392869"/>
                  <a:pt x="113965" y="365655"/>
                </a:cubicBezTo>
                <a:cubicBezTo>
                  <a:pt x="136341" y="338441"/>
                  <a:pt x="137550" y="271312"/>
                  <a:pt x="135736" y="216884"/>
                </a:cubicBezTo>
                <a:cubicBezTo>
                  <a:pt x="133922" y="162456"/>
                  <a:pt x="49256" y="-25021"/>
                  <a:pt x="81308" y="2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B2A84F56-5165-E2F6-E473-B54178EBFFDF}"/>
              </a:ext>
            </a:extLst>
          </p:cNvPr>
          <p:cNvSpPr/>
          <p:nvPr/>
        </p:nvSpPr>
        <p:spPr>
          <a:xfrm>
            <a:off x="2906440" y="5329227"/>
            <a:ext cx="410097" cy="712753"/>
          </a:xfrm>
          <a:custGeom>
            <a:avLst/>
            <a:gdLst>
              <a:gd name="connsiteX0" fmla="*/ 293960 w 410097"/>
              <a:gd name="connsiteY0" fmla="*/ 1144 h 712753"/>
              <a:gd name="connsiteX1" fmla="*/ 330246 w 410097"/>
              <a:gd name="connsiteY1" fmla="*/ 360373 h 712753"/>
              <a:gd name="connsiteX2" fmla="*/ 46 w 410097"/>
              <a:gd name="connsiteY2" fmla="*/ 708716 h 712753"/>
              <a:gd name="connsiteX3" fmla="*/ 355646 w 410097"/>
              <a:gd name="connsiteY3" fmla="*/ 552687 h 712753"/>
              <a:gd name="connsiteX4" fmla="*/ 301217 w 410097"/>
              <a:gd name="connsiteY4" fmla="*/ 592602 h 712753"/>
              <a:gd name="connsiteX5" fmla="*/ 410074 w 410097"/>
              <a:gd name="connsiteY5" fmla="*/ 483744 h 712753"/>
              <a:gd name="connsiteX6" fmla="*/ 293960 w 410097"/>
              <a:gd name="connsiteY6" fmla="*/ 1144 h 71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097" h="712753">
                <a:moveTo>
                  <a:pt x="293960" y="1144"/>
                </a:moveTo>
                <a:cubicBezTo>
                  <a:pt x="280655" y="-19418"/>
                  <a:pt x="379232" y="242444"/>
                  <a:pt x="330246" y="360373"/>
                </a:cubicBezTo>
                <a:cubicBezTo>
                  <a:pt x="281260" y="478302"/>
                  <a:pt x="-4187" y="676664"/>
                  <a:pt x="46" y="708716"/>
                </a:cubicBezTo>
                <a:cubicBezTo>
                  <a:pt x="4279" y="740768"/>
                  <a:pt x="305451" y="572039"/>
                  <a:pt x="355646" y="552687"/>
                </a:cubicBezTo>
                <a:cubicBezTo>
                  <a:pt x="405841" y="533335"/>
                  <a:pt x="292146" y="604093"/>
                  <a:pt x="301217" y="592602"/>
                </a:cubicBezTo>
                <a:cubicBezTo>
                  <a:pt x="310288" y="581112"/>
                  <a:pt x="408260" y="581716"/>
                  <a:pt x="410074" y="483744"/>
                </a:cubicBezTo>
                <a:cubicBezTo>
                  <a:pt x="411888" y="385773"/>
                  <a:pt x="307265" y="21706"/>
                  <a:pt x="293960" y="1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9F600F31-02F3-3F0F-056A-9A09EDFDCC51}"/>
              </a:ext>
            </a:extLst>
          </p:cNvPr>
          <p:cNvSpPr/>
          <p:nvPr/>
        </p:nvSpPr>
        <p:spPr>
          <a:xfrm>
            <a:off x="2989163" y="5595244"/>
            <a:ext cx="1156567" cy="436666"/>
          </a:xfrm>
          <a:custGeom>
            <a:avLst/>
            <a:gdLst>
              <a:gd name="connsiteX0" fmla="*/ 370894 w 1156567"/>
              <a:gd name="connsiteY0" fmla="*/ 13 h 436666"/>
              <a:gd name="connsiteX1" fmla="*/ 526923 w 1156567"/>
              <a:gd name="connsiteY1" fmla="*/ 239499 h 436666"/>
              <a:gd name="connsiteX2" fmla="*/ 965980 w 1156567"/>
              <a:gd name="connsiteY2" fmla="*/ 373756 h 436666"/>
              <a:gd name="connsiteX3" fmla="*/ 813580 w 1156567"/>
              <a:gd name="connsiteY3" fmla="*/ 337470 h 436666"/>
              <a:gd name="connsiteX4" fmla="*/ 1154666 w 1156567"/>
              <a:gd name="connsiteY4" fmla="*/ 417299 h 436666"/>
              <a:gd name="connsiteX5" fmla="*/ 632151 w 1156567"/>
              <a:gd name="connsiteY5" fmla="*/ 402785 h 436666"/>
              <a:gd name="connsiteX6" fmla="*/ 4408 w 1156567"/>
              <a:gd name="connsiteY6" fmla="*/ 435442 h 436666"/>
              <a:gd name="connsiteX7" fmla="*/ 349123 w 1156567"/>
              <a:gd name="connsiteY7" fmla="*/ 351985 h 436666"/>
              <a:gd name="connsiteX8" fmla="*/ 280180 w 1156567"/>
              <a:gd name="connsiteY8" fmla="*/ 290299 h 436666"/>
              <a:gd name="connsiteX9" fmla="*/ 381780 w 1156567"/>
              <a:gd name="connsiteY9" fmla="*/ 250385 h 436666"/>
              <a:gd name="connsiteX10" fmla="*/ 370894 w 1156567"/>
              <a:gd name="connsiteY10" fmla="*/ 13 h 4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6567" h="436666">
                <a:moveTo>
                  <a:pt x="370894" y="13"/>
                </a:moveTo>
                <a:cubicBezTo>
                  <a:pt x="395084" y="-1801"/>
                  <a:pt x="427742" y="177209"/>
                  <a:pt x="526923" y="239499"/>
                </a:cubicBezTo>
                <a:cubicBezTo>
                  <a:pt x="626104" y="301790"/>
                  <a:pt x="918204" y="357427"/>
                  <a:pt x="965980" y="373756"/>
                </a:cubicBezTo>
                <a:cubicBezTo>
                  <a:pt x="1013756" y="390085"/>
                  <a:pt x="813580" y="337470"/>
                  <a:pt x="813580" y="337470"/>
                </a:cubicBezTo>
                <a:cubicBezTo>
                  <a:pt x="845028" y="344727"/>
                  <a:pt x="1184904" y="406413"/>
                  <a:pt x="1154666" y="417299"/>
                </a:cubicBezTo>
                <a:cubicBezTo>
                  <a:pt x="1124428" y="428185"/>
                  <a:pt x="823861" y="399761"/>
                  <a:pt x="632151" y="402785"/>
                </a:cubicBezTo>
                <a:cubicBezTo>
                  <a:pt x="440441" y="405809"/>
                  <a:pt x="51579" y="443909"/>
                  <a:pt x="4408" y="435442"/>
                </a:cubicBezTo>
                <a:cubicBezTo>
                  <a:pt x="-42763" y="426975"/>
                  <a:pt x="303161" y="376176"/>
                  <a:pt x="349123" y="351985"/>
                </a:cubicBezTo>
                <a:cubicBezTo>
                  <a:pt x="395085" y="327794"/>
                  <a:pt x="274737" y="307232"/>
                  <a:pt x="280180" y="290299"/>
                </a:cubicBezTo>
                <a:cubicBezTo>
                  <a:pt x="285623" y="273366"/>
                  <a:pt x="364847" y="295137"/>
                  <a:pt x="381780" y="250385"/>
                </a:cubicBezTo>
                <a:cubicBezTo>
                  <a:pt x="398713" y="205633"/>
                  <a:pt x="346704" y="1827"/>
                  <a:pt x="37089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7B471C05-0913-B453-8F4F-ED4E3DC722DB}"/>
              </a:ext>
            </a:extLst>
          </p:cNvPr>
          <p:cNvSpPr/>
          <p:nvPr/>
        </p:nvSpPr>
        <p:spPr>
          <a:xfrm>
            <a:off x="3536801" y="6059264"/>
            <a:ext cx="593189" cy="329718"/>
          </a:xfrm>
          <a:custGeom>
            <a:avLst/>
            <a:gdLst>
              <a:gd name="connsiteX0" fmla="*/ 128820 w 593189"/>
              <a:gd name="connsiteY0" fmla="*/ 641 h 329718"/>
              <a:gd name="connsiteX1" fmla="*/ 590031 w 593189"/>
              <a:gd name="connsiteY1" fmla="*/ 76841 h 329718"/>
              <a:gd name="connsiteX2" fmla="*/ 341378 w 593189"/>
              <a:gd name="connsiteY2" fmla="*/ 88873 h 329718"/>
              <a:gd name="connsiteX3" fmla="*/ 529873 w 593189"/>
              <a:gd name="connsiteY3" fmla="*/ 173094 h 329718"/>
              <a:gd name="connsiteX4" fmla="*/ 553936 w 593189"/>
              <a:gd name="connsiteY4" fmla="*/ 329504 h 329718"/>
              <a:gd name="connsiteX5" fmla="*/ 361431 w 593189"/>
              <a:gd name="connsiteY5" fmla="*/ 136999 h 329718"/>
              <a:gd name="connsiteX6" fmla="*/ 483 w 593189"/>
              <a:gd name="connsiteY6" fmla="*/ 189136 h 329718"/>
              <a:gd name="connsiteX7" fmla="*/ 281220 w 593189"/>
              <a:gd name="connsiteY7" fmla="*/ 124968 h 329718"/>
              <a:gd name="connsiteX8" fmla="*/ 128820 w 593189"/>
              <a:gd name="connsiteY8" fmla="*/ 641 h 32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9" h="329718">
                <a:moveTo>
                  <a:pt x="128820" y="641"/>
                </a:moveTo>
                <a:cubicBezTo>
                  <a:pt x="180288" y="-7380"/>
                  <a:pt x="554605" y="62136"/>
                  <a:pt x="590031" y="76841"/>
                </a:cubicBezTo>
                <a:cubicBezTo>
                  <a:pt x="625457" y="91546"/>
                  <a:pt x="351404" y="72831"/>
                  <a:pt x="341378" y="88873"/>
                </a:cubicBezTo>
                <a:cubicBezTo>
                  <a:pt x="331352" y="104915"/>
                  <a:pt x="494447" y="132989"/>
                  <a:pt x="529873" y="173094"/>
                </a:cubicBezTo>
                <a:cubicBezTo>
                  <a:pt x="565299" y="213199"/>
                  <a:pt x="582010" y="335520"/>
                  <a:pt x="553936" y="329504"/>
                </a:cubicBezTo>
                <a:cubicBezTo>
                  <a:pt x="525862" y="323488"/>
                  <a:pt x="453673" y="160394"/>
                  <a:pt x="361431" y="136999"/>
                </a:cubicBezTo>
                <a:cubicBezTo>
                  <a:pt x="269189" y="113604"/>
                  <a:pt x="13851" y="191141"/>
                  <a:pt x="483" y="189136"/>
                </a:cubicBezTo>
                <a:cubicBezTo>
                  <a:pt x="-12886" y="187131"/>
                  <a:pt x="255152" y="150368"/>
                  <a:pt x="281220" y="124968"/>
                </a:cubicBezTo>
                <a:cubicBezTo>
                  <a:pt x="307288" y="99568"/>
                  <a:pt x="77352" y="8662"/>
                  <a:pt x="128820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5CAC87B7-36A8-588A-6DC8-49690F8A405A}"/>
              </a:ext>
            </a:extLst>
          </p:cNvPr>
          <p:cNvSpPr/>
          <p:nvPr/>
        </p:nvSpPr>
        <p:spPr>
          <a:xfrm>
            <a:off x="5217694" y="5905630"/>
            <a:ext cx="990377" cy="440038"/>
          </a:xfrm>
          <a:custGeom>
            <a:avLst/>
            <a:gdLst>
              <a:gd name="connsiteX0" fmla="*/ 1 w 990377"/>
              <a:gd name="connsiteY0" fmla="*/ 1875 h 440038"/>
              <a:gd name="connsiteX1" fmla="*/ 421106 w 990377"/>
              <a:gd name="connsiteY1" fmla="*/ 94117 h 440038"/>
              <a:gd name="connsiteX2" fmla="*/ 982580 w 990377"/>
              <a:gd name="connsiteY2" fmla="*/ 435012 h 440038"/>
              <a:gd name="connsiteX3" fmla="*/ 721895 w 990377"/>
              <a:gd name="connsiteY3" fmla="*/ 294644 h 440038"/>
              <a:gd name="connsiteX4" fmla="*/ 340895 w 990377"/>
              <a:gd name="connsiteY4" fmla="*/ 250528 h 440038"/>
              <a:gd name="connsiteX5" fmla="*/ 533401 w 990377"/>
              <a:gd name="connsiteY5" fmla="*/ 286623 h 440038"/>
              <a:gd name="connsiteX6" fmla="*/ 232611 w 990377"/>
              <a:gd name="connsiteY6" fmla="*/ 130212 h 440038"/>
              <a:gd name="connsiteX7" fmla="*/ 425117 w 990377"/>
              <a:gd name="connsiteY7" fmla="*/ 154275 h 440038"/>
              <a:gd name="connsiteX8" fmla="*/ 1 w 990377"/>
              <a:gd name="connsiteY8" fmla="*/ 1875 h 44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377" h="440038">
                <a:moveTo>
                  <a:pt x="1" y="1875"/>
                </a:moveTo>
                <a:cubicBezTo>
                  <a:pt x="-667" y="-8151"/>
                  <a:pt x="257343" y="21928"/>
                  <a:pt x="421106" y="94117"/>
                </a:cubicBezTo>
                <a:cubicBezTo>
                  <a:pt x="584869" y="166306"/>
                  <a:pt x="932449" y="401591"/>
                  <a:pt x="982580" y="435012"/>
                </a:cubicBezTo>
                <a:cubicBezTo>
                  <a:pt x="1032711" y="468433"/>
                  <a:pt x="828842" y="325391"/>
                  <a:pt x="721895" y="294644"/>
                </a:cubicBezTo>
                <a:cubicBezTo>
                  <a:pt x="614948" y="263897"/>
                  <a:pt x="372311" y="251865"/>
                  <a:pt x="340895" y="250528"/>
                </a:cubicBezTo>
                <a:cubicBezTo>
                  <a:pt x="309479" y="249191"/>
                  <a:pt x="551448" y="306676"/>
                  <a:pt x="533401" y="286623"/>
                </a:cubicBezTo>
                <a:cubicBezTo>
                  <a:pt x="515354" y="266570"/>
                  <a:pt x="250658" y="152270"/>
                  <a:pt x="232611" y="130212"/>
                </a:cubicBezTo>
                <a:cubicBezTo>
                  <a:pt x="214564" y="108154"/>
                  <a:pt x="460543" y="172322"/>
                  <a:pt x="425117" y="154275"/>
                </a:cubicBezTo>
                <a:cubicBezTo>
                  <a:pt x="389691" y="136228"/>
                  <a:pt x="669" y="11901"/>
                  <a:pt x="1" y="1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9AE1559E-4669-EAD0-51CD-3F14CE758EBA}"/>
              </a:ext>
            </a:extLst>
          </p:cNvPr>
          <p:cNvSpPr/>
          <p:nvPr/>
        </p:nvSpPr>
        <p:spPr>
          <a:xfrm>
            <a:off x="2215263" y="3201869"/>
            <a:ext cx="1725892" cy="1429015"/>
          </a:xfrm>
          <a:custGeom>
            <a:avLst/>
            <a:gdLst>
              <a:gd name="connsiteX0" fmla="*/ 1633723 w 1725892"/>
              <a:gd name="connsiteY0" fmla="*/ 25112 h 1429015"/>
              <a:gd name="connsiteX1" fmla="*/ 756537 w 1725892"/>
              <a:gd name="connsiteY1" fmla="*/ 184601 h 1429015"/>
              <a:gd name="connsiteX2" fmla="*/ 772486 w 1725892"/>
              <a:gd name="connsiteY2" fmla="*/ 200550 h 1429015"/>
              <a:gd name="connsiteX3" fmla="*/ 597049 w 1725892"/>
              <a:gd name="connsiteY3" fmla="*/ 397252 h 1429015"/>
              <a:gd name="connsiteX4" fmla="*/ 458825 w 1725892"/>
              <a:gd name="connsiteY4" fmla="*/ 1077736 h 1429015"/>
              <a:gd name="connsiteX5" fmla="*/ 458825 w 1725892"/>
              <a:gd name="connsiteY5" fmla="*/ 854452 h 1429015"/>
              <a:gd name="connsiteX6" fmla="*/ 336551 w 1725892"/>
              <a:gd name="connsiteY6" fmla="*/ 1072419 h 1429015"/>
              <a:gd name="connsiteX7" fmla="*/ 1625 w 1725892"/>
              <a:gd name="connsiteY7" fmla="*/ 1428610 h 1429015"/>
              <a:gd name="connsiteX8" fmla="*/ 224909 w 1725892"/>
              <a:gd name="connsiteY8" fmla="*/ 1120266 h 1429015"/>
              <a:gd name="connsiteX9" fmla="*/ 581100 w 1725892"/>
              <a:gd name="connsiteY9" fmla="*/ 189917 h 1429015"/>
              <a:gd name="connsiteX10" fmla="*/ 1144625 w 1725892"/>
              <a:gd name="connsiteY10" fmla="*/ 3847 h 1429015"/>
              <a:gd name="connsiteX11" fmla="*/ 969188 w 1725892"/>
              <a:gd name="connsiteY11" fmla="*/ 62326 h 1429015"/>
              <a:gd name="connsiteX12" fmla="*/ 1697518 w 1725892"/>
              <a:gd name="connsiteY12" fmla="*/ 41061 h 1429015"/>
              <a:gd name="connsiteX13" fmla="*/ 1585877 w 1725892"/>
              <a:gd name="connsiteY13" fmla="*/ 51694 h 1429015"/>
              <a:gd name="connsiteX14" fmla="*/ 1633723 w 1725892"/>
              <a:gd name="connsiteY14" fmla="*/ 25112 h 142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5892" h="1429015">
                <a:moveTo>
                  <a:pt x="1633723" y="25112"/>
                </a:moveTo>
                <a:cubicBezTo>
                  <a:pt x="1495500" y="47263"/>
                  <a:pt x="900076" y="155361"/>
                  <a:pt x="756537" y="184601"/>
                </a:cubicBezTo>
                <a:cubicBezTo>
                  <a:pt x="612998" y="213841"/>
                  <a:pt x="799067" y="165108"/>
                  <a:pt x="772486" y="200550"/>
                </a:cubicBezTo>
                <a:cubicBezTo>
                  <a:pt x="745905" y="235992"/>
                  <a:pt x="649326" y="251054"/>
                  <a:pt x="597049" y="397252"/>
                </a:cubicBezTo>
                <a:cubicBezTo>
                  <a:pt x="544772" y="543450"/>
                  <a:pt x="481862" y="1001536"/>
                  <a:pt x="458825" y="1077736"/>
                </a:cubicBezTo>
                <a:cubicBezTo>
                  <a:pt x="435788" y="1153936"/>
                  <a:pt x="479204" y="855338"/>
                  <a:pt x="458825" y="854452"/>
                </a:cubicBezTo>
                <a:cubicBezTo>
                  <a:pt x="438446" y="853566"/>
                  <a:pt x="412751" y="976726"/>
                  <a:pt x="336551" y="1072419"/>
                </a:cubicBezTo>
                <a:cubicBezTo>
                  <a:pt x="260351" y="1168112"/>
                  <a:pt x="20232" y="1420636"/>
                  <a:pt x="1625" y="1428610"/>
                </a:cubicBezTo>
                <a:cubicBezTo>
                  <a:pt x="-16982" y="1436584"/>
                  <a:pt x="128330" y="1326715"/>
                  <a:pt x="224909" y="1120266"/>
                </a:cubicBezTo>
                <a:cubicBezTo>
                  <a:pt x="321488" y="913817"/>
                  <a:pt x="427814" y="375987"/>
                  <a:pt x="581100" y="189917"/>
                </a:cubicBezTo>
                <a:cubicBezTo>
                  <a:pt x="734386" y="3847"/>
                  <a:pt x="1144625" y="3847"/>
                  <a:pt x="1144625" y="3847"/>
                </a:cubicBezTo>
                <a:cubicBezTo>
                  <a:pt x="1209306" y="-17418"/>
                  <a:pt x="877039" y="56124"/>
                  <a:pt x="969188" y="62326"/>
                </a:cubicBezTo>
                <a:cubicBezTo>
                  <a:pt x="1061337" y="68528"/>
                  <a:pt x="1594737" y="42833"/>
                  <a:pt x="1697518" y="41061"/>
                </a:cubicBezTo>
                <a:cubicBezTo>
                  <a:pt x="1800299" y="39289"/>
                  <a:pt x="1591193" y="49036"/>
                  <a:pt x="1585877" y="51694"/>
                </a:cubicBezTo>
                <a:cubicBezTo>
                  <a:pt x="1580561" y="54352"/>
                  <a:pt x="1771946" y="2961"/>
                  <a:pt x="1633723" y="25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A5AB64BE-666B-0C6E-4FAB-3531C0203B05}"/>
              </a:ext>
            </a:extLst>
          </p:cNvPr>
          <p:cNvSpPr/>
          <p:nvPr/>
        </p:nvSpPr>
        <p:spPr>
          <a:xfrm>
            <a:off x="5267178" y="7742488"/>
            <a:ext cx="565914" cy="1115542"/>
          </a:xfrm>
          <a:custGeom>
            <a:avLst/>
            <a:gdLst>
              <a:gd name="connsiteX0" fmla="*/ 1304 w 565914"/>
              <a:gd name="connsiteY0" fmla="*/ 2 h 1115542"/>
              <a:gd name="connsiteX1" fmla="*/ 266224 w 565914"/>
              <a:gd name="connsiteY1" fmla="*/ 769123 h 1115542"/>
              <a:gd name="connsiteX2" fmla="*/ 236314 w 565914"/>
              <a:gd name="connsiteY2" fmla="*/ 734940 h 1115542"/>
              <a:gd name="connsiteX3" fmla="*/ 398684 w 565914"/>
              <a:gd name="connsiteY3" fmla="*/ 995587 h 1115542"/>
              <a:gd name="connsiteX4" fmla="*/ 565327 w 565914"/>
              <a:gd name="connsiteY4" fmla="*/ 1115228 h 1115542"/>
              <a:gd name="connsiteX5" fmla="*/ 437140 w 565914"/>
              <a:gd name="connsiteY5" fmla="*/ 1016951 h 1115542"/>
              <a:gd name="connsiteX6" fmla="*/ 35487 w 565914"/>
              <a:gd name="connsiteY6" fmla="*/ 662301 h 1115542"/>
              <a:gd name="connsiteX7" fmla="*/ 159401 w 565914"/>
              <a:gd name="connsiteY7" fmla="*/ 777669 h 1115542"/>
              <a:gd name="connsiteX8" fmla="*/ 1304 w 565914"/>
              <a:gd name="connsiteY8" fmla="*/ 2 h 111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914" h="1115542">
                <a:moveTo>
                  <a:pt x="1304" y="2"/>
                </a:moveTo>
                <a:cubicBezTo>
                  <a:pt x="19108" y="-1422"/>
                  <a:pt x="227056" y="646633"/>
                  <a:pt x="266224" y="769123"/>
                </a:cubicBezTo>
                <a:cubicBezTo>
                  <a:pt x="305392" y="891613"/>
                  <a:pt x="214237" y="697196"/>
                  <a:pt x="236314" y="734940"/>
                </a:cubicBezTo>
                <a:cubicBezTo>
                  <a:pt x="258391" y="772684"/>
                  <a:pt x="343849" y="932206"/>
                  <a:pt x="398684" y="995587"/>
                </a:cubicBezTo>
                <a:cubicBezTo>
                  <a:pt x="453520" y="1058968"/>
                  <a:pt x="558918" y="1111667"/>
                  <a:pt x="565327" y="1115228"/>
                </a:cubicBezTo>
                <a:cubicBezTo>
                  <a:pt x="571736" y="1118789"/>
                  <a:pt x="525447" y="1092439"/>
                  <a:pt x="437140" y="1016951"/>
                </a:cubicBezTo>
                <a:cubicBezTo>
                  <a:pt x="348833" y="941463"/>
                  <a:pt x="81777" y="702181"/>
                  <a:pt x="35487" y="662301"/>
                </a:cubicBezTo>
                <a:cubicBezTo>
                  <a:pt x="-10803" y="622421"/>
                  <a:pt x="165098" y="881643"/>
                  <a:pt x="159401" y="777669"/>
                </a:cubicBezTo>
                <a:cubicBezTo>
                  <a:pt x="153704" y="673695"/>
                  <a:pt x="-16500" y="1426"/>
                  <a:pt x="130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D249B69F-FB29-CDE1-C108-8037882B734A}"/>
              </a:ext>
            </a:extLst>
          </p:cNvPr>
          <p:cNvSpPr/>
          <p:nvPr/>
        </p:nvSpPr>
        <p:spPr>
          <a:xfrm>
            <a:off x="3431921" y="8942819"/>
            <a:ext cx="317350" cy="497390"/>
          </a:xfrm>
          <a:custGeom>
            <a:avLst/>
            <a:gdLst>
              <a:gd name="connsiteX0" fmla="*/ 7761 w 317350"/>
              <a:gd name="connsiteY0" fmla="*/ 355 h 497390"/>
              <a:gd name="connsiteX1" fmla="*/ 315410 w 317350"/>
              <a:gd name="connsiteY1" fmla="*/ 410553 h 497390"/>
              <a:gd name="connsiteX2" fmla="*/ 140221 w 317350"/>
              <a:gd name="connsiteY2" fmla="*/ 282366 h 497390"/>
              <a:gd name="connsiteX3" fmla="*/ 170131 w 317350"/>
              <a:gd name="connsiteY3" fmla="*/ 444736 h 497390"/>
              <a:gd name="connsiteX4" fmla="*/ 46217 w 317350"/>
              <a:gd name="connsiteY4" fmla="*/ 269547 h 497390"/>
              <a:gd name="connsiteX5" fmla="*/ 88946 w 317350"/>
              <a:gd name="connsiteY5" fmla="*/ 491738 h 497390"/>
              <a:gd name="connsiteX6" fmla="*/ 7761 w 317350"/>
              <a:gd name="connsiteY6" fmla="*/ 355 h 49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50" h="497390">
                <a:moveTo>
                  <a:pt x="7761" y="355"/>
                </a:moveTo>
                <a:cubicBezTo>
                  <a:pt x="45505" y="-13176"/>
                  <a:pt x="293333" y="363551"/>
                  <a:pt x="315410" y="410553"/>
                </a:cubicBezTo>
                <a:cubicBezTo>
                  <a:pt x="337487" y="457555"/>
                  <a:pt x="164434" y="276669"/>
                  <a:pt x="140221" y="282366"/>
                </a:cubicBezTo>
                <a:cubicBezTo>
                  <a:pt x="116008" y="288063"/>
                  <a:pt x="185798" y="446873"/>
                  <a:pt x="170131" y="444736"/>
                </a:cubicBezTo>
                <a:cubicBezTo>
                  <a:pt x="154464" y="442600"/>
                  <a:pt x="59748" y="261713"/>
                  <a:pt x="46217" y="269547"/>
                </a:cubicBezTo>
                <a:cubicBezTo>
                  <a:pt x="32686" y="277381"/>
                  <a:pt x="96068" y="538740"/>
                  <a:pt x="88946" y="491738"/>
                </a:cubicBezTo>
                <a:cubicBezTo>
                  <a:pt x="81825" y="444736"/>
                  <a:pt x="-29983" y="13886"/>
                  <a:pt x="7761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5E88C155-F181-3A1F-3F22-4288634B83B1}"/>
              </a:ext>
            </a:extLst>
          </p:cNvPr>
          <p:cNvSpPr/>
          <p:nvPr/>
        </p:nvSpPr>
        <p:spPr>
          <a:xfrm>
            <a:off x="3404411" y="9558288"/>
            <a:ext cx="321555" cy="378131"/>
          </a:xfrm>
          <a:custGeom>
            <a:avLst/>
            <a:gdLst>
              <a:gd name="connsiteX0" fmla="*/ 1088 w 321555"/>
              <a:gd name="connsiteY0" fmla="*/ 183 h 378131"/>
              <a:gd name="connsiteX1" fmla="*/ 304464 w 321555"/>
              <a:gd name="connsiteY1" fmla="*/ 226647 h 378131"/>
              <a:gd name="connsiteX2" fmla="*/ 206187 w 321555"/>
              <a:gd name="connsiteY2" fmla="*/ 188191 h 378131"/>
              <a:gd name="connsiteX3" fmla="*/ 321555 w 321555"/>
              <a:gd name="connsiteY3" fmla="*/ 376198 h 378131"/>
              <a:gd name="connsiteX4" fmla="*/ 206187 w 321555"/>
              <a:gd name="connsiteY4" fmla="*/ 269376 h 378131"/>
              <a:gd name="connsiteX5" fmla="*/ 1088 w 321555"/>
              <a:gd name="connsiteY5" fmla="*/ 183 h 37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555" h="378131">
                <a:moveTo>
                  <a:pt x="1088" y="183"/>
                </a:moveTo>
                <a:cubicBezTo>
                  <a:pt x="17467" y="-6938"/>
                  <a:pt x="270281" y="195312"/>
                  <a:pt x="304464" y="226647"/>
                </a:cubicBezTo>
                <a:cubicBezTo>
                  <a:pt x="338647" y="257982"/>
                  <a:pt x="203339" y="163266"/>
                  <a:pt x="206187" y="188191"/>
                </a:cubicBezTo>
                <a:cubicBezTo>
                  <a:pt x="209036" y="213116"/>
                  <a:pt x="321555" y="362667"/>
                  <a:pt x="321555" y="376198"/>
                </a:cubicBezTo>
                <a:cubicBezTo>
                  <a:pt x="321555" y="389729"/>
                  <a:pt x="254613" y="329909"/>
                  <a:pt x="206187" y="269376"/>
                </a:cubicBezTo>
                <a:cubicBezTo>
                  <a:pt x="157761" y="208843"/>
                  <a:pt x="-15291" y="7304"/>
                  <a:pt x="1088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5F227B76-3A31-3FDF-F451-7A03E86EEA61}"/>
              </a:ext>
            </a:extLst>
          </p:cNvPr>
          <p:cNvSpPr/>
          <p:nvPr/>
        </p:nvSpPr>
        <p:spPr>
          <a:xfrm>
            <a:off x="5560057" y="10208965"/>
            <a:ext cx="584614" cy="175661"/>
          </a:xfrm>
          <a:custGeom>
            <a:avLst/>
            <a:gdLst>
              <a:gd name="connsiteX0" fmla="*/ 7528 w 584614"/>
              <a:gd name="connsiteY0" fmla="*/ 3259 h 175661"/>
              <a:gd name="connsiteX1" fmla="*/ 242537 w 584614"/>
              <a:gd name="connsiteY1" fmla="*/ 144265 h 175661"/>
              <a:gd name="connsiteX2" fmla="*/ 584369 w 584614"/>
              <a:gd name="connsiteY2" fmla="*/ 122900 h 175661"/>
              <a:gd name="connsiteX3" fmla="*/ 186990 w 584614"/>
              <a:gd name="connsiteY3" fmla="*/ 174175 h 175661"/>
              <a:gd name="connsiteX4" fmla="*/ 67349 w 584614"/>
              <a:gd name="connsiteY4" fmla="*/ 54534 h 175661"/>
              <a:gd name="connsiteX5" fmla="*/ 7528 w 584614"/>
              <a:gd name="connsiteY5" fmla="*/ 3259 h 17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614" h="175661">
                <a:moveTo>
                  <a:pt x="7528" y="3259"/>
                </a:moveTo>
                <a:cubicBezTo>
                  <a:pt x="36726" y="18214"/>
                  <a:pt x="146397" y="124325"/>
                  <a:pt x="242537" y="144265"/>
                </a:cubicBezTo>
                <a:cubicBezTo>
                  <a:pt x="338677" y="164205"/>
                  <a:pt x="593627" y="117915"/>
                  <a:pt x="584369" y="122900"/>
                </a:cubicBezTo>
                <a:cubicBezTo>
                  <a:pt x="575111" y="127885"/>
                  <a:pt x="273160" y="185569"/>
                  <a:pt x="186990" y="174175"/>
                </a:cubicBezTo>
                <a:cubicBezTo>
                  <a:pt x="100820" y="162781"/>
                  <a:pt x="92986" y="80883"/>
                  <a:pt x="67349" y="54534"/>
                </a:cubicBezTo>
                <a:cubicBezTo>
                  <a:pt x="41712" y="28185"/>
                  <a:pt x="-21670" y="-11696"/>
                  <a:pt x="7528" y="3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B8BDB3A4-6ED3-0D0E-E0BB-73F69AC5BC09}"/>
              </a:ext>
            </a:extLst>
          </p:cNvPr>
          <p:cNvSpPr/>
          <p:nvPr/>
        </p:nvSpPr>
        <p:spPr>
          <a:xfrm>
            <a:off x="4940287" y="8455200"/>
            <a:ext cx="614549" cy="1540503"/>
          </a:xfrm>
          <a:custGeom>
            <a:avLst/>
            <a:gdLst>
              <a:gd name="connsiteX0" fmla="*/ 12001 w 614549"/>
              <a:gd name="connsiteY0" fmla="*/ 26501 h 1540503"/>
              <a:gd name="connsiteX1" fmla="*/ 576023 w 614549"/>
              <a:gd name="connsiteY1" fmla="*/ 1235731 h 1540503"/>
              <a:gd name="connsiteX2" fmla="*/ 511930 w 614549"/>
              <a:gd name="connsiteY2" fmla="*/ 1116090 h 1540503"/>
              <a:gd name="connsiteX3" fmla="*/ 614479 w 614549"/>
              <a:gd name="connsiteY3" fmla="*/ 1534834 h 1540503"/>
              <a:gd name="connsiteX4" fmla="*/ 516203 w 614549"/>
              <a:gd name="connsiteY4" fmla="*/ 1274187 h 1540503"/>
              <a:gd name="connsiteX5" fmla="*/ 37638 w 614549"/>
              <a:gd name="connsiteY5" fmla="*/ 184598 h 1540503"/>
              <a:gd name="connsiteX6" fmla="*/ 178644 w 614549"/>
              <a:gd name="connsiteY6" fmla="*/ 381151 h 1540503"/>
              <a:gd name="connsiteX7" fmla="*/ 12001 w 614549"/>
              <a:gd name="connsiteY7" fmla="*/ 26501 h 154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549" h="1540503">
                <a:moveTo>
                  <a:pt x="12001" y="26501"/>
                </a:moveTo>
                <a:lnTo>
                  <a:pt x="576023" y="1235731"/>
                </a:lnTo>
                <a:cubicBezTo>
                  <a:pt x="659344" y="1417329"/>
                  <a:pt x="505521" y="1066240"/>
                  <a:pt x="511930" y="1116090"/>
                </a:cubicBezTo>
                <a:cubicBezTo>
                  <a:pt x="518339" y="1165941"/>
                  <a:pt x="613767" y="1508485"/>
                  <a:pt x="614479" y="1534834"/>
                </a:cubicBezTo>
                <a:cubicBezTo>
                  <a:pt x="615191" y="1561183"/>
                  <a:pt x="612343" y="1499226"/>
                  <a:pt x="516203" y="1274187"/>
                </a:cubicBezTo>
                <a:cubicBezTo>
                  <a:pt x="420063" y="1049148"/>
                  <a:pt x="93898" y="333437"/>
                  <a:pt x="37638" y="184598"/>
                </a:cubicBezTo>
                <a:cubicBezTo>
                  <a:pt x="-18622" y="35759"/>
                  <a:pt x="182205" y="401091"/>
                  <a:pt x="178644" y="381151"/>
                </a:cubicBezTo>
                <a:cubicBezTo>
                  <a:pt x="175083" y="361211"/>
                  <a:pt x="-54229" y="-115929"/>
                  <a:pt x="12001" y="26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テキスト ボックス 508">
            <a:extLst>
              <a:ext uri="{FF2B5EF4-FFF2-40B4-BE49-F238E27FC236}">
                <a16:creationId xmlns:a16="http://schemas.microsoft.com/office/drawing/2014/main" id="{88C6046F-1001-BFD1-7D82-2CBB3B576DF4}"/>
              </a:ext>
            </a:extLst>
          </p:cNvPr>
          <p:cNvSpPr txBox="1"/>
          <p:nvPr/>
        </p:nvSpPr>
        <p:spPr>
          <a:xfrm>
            <a:off x="7937704" y="596778"/>
            <a:ext cx="861774" cy="68634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400">
                <a:solidFill>
                  <a:srgbClr val="0070C0"/>
                </a:solidFill>
                <a:latin typeface="Ro Hon Mincho Std E" panose="02020A00000000000000" pitchFamily="18" charset="-128"/>
                <a:ea typeface="Ro Hon Mincho Std E" panose="02020A00000000000000" pitchFamily="18" charset="-128"/>
              </a:rPr>
              <a:t>暑中お見舞い申し上げます</a:t>
            </a:r>
          </a:p>
        </p:txBody>
      </p:sp>
    </p:spTree>
    <p:extLst>
      <p:ext uri="{BB962C8B-B14F-4D97-AF65-F5344CB8AC3E}">
        <p14:creationId xmlns:p14="http://schemas.microsoft.com/office/powerpoint/2010/main" val="203806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FABEF5-B712-6C19-45D9-40463E6BABBC}"/>
              </a:ext>
            </a:extLst>
          </p:cNvPr>
          <p:cNvSpPr txBox="1"/>
          <p:nvPr/>
        </p:nvSpPr>
        <p:spPr>
          <a:xfrm>
            <a:off x="6843025" y="1713186"/>
            <a:ext cx="461665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>
                <a:latin typeface="Ro Hon Mincho Std E" panose="02020A00000000000000" pitchFamily="18" charset="-128"/>
                <a:ea typeface="Ro Hon Mincho Std E" panose="02020A00000000000000" pitchFamily="18" charset="-128"/>
              </a:rPr>
              <a:t>暑中お見舞い申し上げます</a:t>
            </a:r>
          </a:p>
        </p:txBody>
      </p:sp>
    </p:spTree>
    <p:extLst>
      <p:ext uri="{BB962C8B-B14F-4D97-AF65-F5344CB8AC3E}">
        <p14:creationId xmlns:p14="http://schemas.microsoft.com/office/powerpoint/2010/main" val="121269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桑田佳祐 初のBlue Note Tokyoでソロ配信ライブ決定！ | NEWS | キョードー大阪" hidden="1">
            <a:extLst>
              <a:ext uri="{FF2B5EF4-FFF2-40B4-BE49-F238E27FC236}">
                <a16:creationId xmlns:a16="http://schemas.microsoft.com/office/drawing/2014/main" id="{1E452D79-79EA-A55B-B862-303E7BC27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r="29384"/>
          <a:stretch/>
        </p:blipFill>
        <p:spPr bwMode="auto">
          <a:xfrm>
            <a:off x="1672680" y="18254"/>
            <a:ext cx="6289288" cy="128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30E486B6-C66C-44EE-0E82-2B4912BB1C8E}"/>
              </a:ext>
            </a:extLst>
          </p:cNvPr>
          <p:cNvGrpSpPr/>
          <p:nvPr/>
        </p:nvGrpSpPr>
        <p:grpSpPr>
          <a:xfrm>
            <a:off x="3920754" y="4152860"/>
            <a:ext cx="1841953" cy="1616115"/>
            <a:chOff x="3920754" y="4152860"/>
            <a:chExt cx="1841953" cy="1616115"/>
          </a:xfrm>
        </p:grpSpPr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3A5EF4A1-3306-A440-F3FA-F8D525C0371D}"/>
                </a:ext>
              </a:extLst>
            </p:cNvPr>
            <p:cNvSpPr/>
            <p:nvPr/>
          </p:nvSpPr>
          <p:spPr>
            <a:xfrm>
              <a:off x="4543081" y="4152860"/>
              <a:ext cx="279771" cy="82593"/>
            </a:xfrm>
            <a:custGeom>
              <a:avLst/>
              <a:gdLst>
                <a:gd name="connsiteX0" fmla="*/ 344 w 279771"/>
                <a:gd name="connsiteY0" fmla="*/ 82590 h 82593"/>
                <a:gd name="connsiteX1" fmla="*/ 181319 w 279771"/>
                <a:gd name="connsiteY1" fmla="*/ 12740 h 82593"/>
                <a:gd name="connsiteX2" fmla="*/ 279744 w 279771"/>
                <a:gd name="connsiteY2" fmla="*/ 6390 h 82593"/>
                <a:gd name="connsiteX3" fmla="*/ 190844 w 279771"/>
                <a:gd name="connsiteY3" fmla="*/ 40 h 82593"/>
                <a:gd name="connsiteX4" fmla="*/ 136869 w 279771"/>
                <a:gd name="connsiteY4" fmla="*/ 9565 h 82593"/>
                <a:gd name="connsiteX5" fmla="*/ 344 w 279771"/>
                <a:gd name="connsiteY5" fmla="*/ 82590 h 8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71" h="82593">
                  <a:moveTo>
                    <a:pt x="344" y="82590"/>
                  </a:moveTo>
                  <a:cubicBezTo>
                    <a:pt x="7752" y="83119"/>
                    <a:pt x="134752" y="25440"/>
                    <a:pt x="181319" y="12740"/>
                  </a:cubicBezTo>
                  <a:cubicBezTo>
                    <a:pt x="227886" y="40"/>
                    <a:pt x="278156" y="8507"/>
                    <a:pt x="279744" y="6390"/>
                  </a:cubicBezTo>
                  <a:cubicBezTo>
                    <a:pt x="281332" y="4273"/>
                    <a:pt x="214656" y="-489"/>
                    <a:pt x="190844" y="40"/>
                  </a:cubicBezTo>
                  <a:cubicBezTo>
                    <a:pt x="167032" y="569"/>
                    <a:pt x="166502" y="-2606"/>
                    <a:pt x="136869" y="9565"/>
                  </a:cubicBezTo>
                  <a:cubicBezTo>
                    <a:pt x="107236" y="21736"/>
                    <a:pt x="-7064" y="82061"/>
                    <a:pt x="344" y="82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306F0ED0-6257-8FF7-C36B-EE5B2A483B71}"/>
                </a:ext>
              </a:extLst>
            </p:cNvPr>
            <p:cNvSpPr/>
            <p:nvPr/>
          </p:nvSpPr>
          <p:spPr>
            <a:xfrm>
              <a:off x="4667102" y="4168531"/>
              <a:ext cx="108790" cy="159104"/>
            </a:xfrm>
            <a:custGeom>
              <a:avLst/>
              <a:gdLst>
                <a:gd name="connsiteX0" fmla="*/ 101748 w 108790"/>
                <a:gd name="connsiteY0" fmla="*/ 244 h 159104"/>
                <a:gd name="connsiteX1" fmla="*/ 28723 w 108790"/>
                <a:gd name="connsiteY1" fmla="*/ 82794 h 159104"/>
                <a:gd name="connsiteX2" fmla="*/ 28723 w 108790"/>
                <a:gd name="connsiteY2" fmla="*/ 127244 h 159104"/>
                <a:gd name="connsiteX3" fmla="*/ 108098 w 108790"/>
                <a:gd name="connsiteY3" fmla="*/ 158994 h 159104"/>
                <a:gd name="connsiteX4" fmla="*/ 63648 w 108790"/>
                <a:gd name="connsiteY4" fmla="*/ 136769 h 159104"/>
                <a:gd name="connsiteX5" fmla="*/ 148 w 108790"/>
                <a:gd name="connsiteY5" fmla="*/ 111369 h 159104"/>
                <a:gd name="connsiteX6" fmla="*/ 101748 w 108790"/>
                <a:gd name="connsiteY6" fmla="*/ 244 h 1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790" h="159104">
                  <a:moveTo>
                    <a:pt x="101748" y="244"/>
                  </a:moveTo>
                  <a:cubicBezTo>
                    <a:pt x="106510" y="-4518"/>
                    <a:pt x="40894" y="61627"/>
                    <a:pt x="28723" y="82794"/>
                  </a:cubicBezTo>
                  <a:cubicBezTo>
                    <a:pt x="16552" y="103961"/>
                    <a:pt x="15494" y="114544"/>
                    <a:pt x="28723" y="127244"/>
                  </a:cubicBezTo>
                  <a:cubicBezTo>
                    <a:pt x="41952" y="139944"/>
                    <a:pt x="102277" y="157407"/>
                    <a:pt x="108098" y="158994"/>
                  </a:cubicBezTo>
                  <a:cubicBezTo>
                    <a:pt x="113919" y="160582"/>
                    <a:pt x="81640" y="144707"/>
                    <a:pt x="63648" y="136769"/>
                  </a:cubicBezTo>
                  <a:cubicBezTo>
                    <a:pt x="45656" y="128832"/>
                    <a:pt x="-3027" y="129361"/>
                    <a:pt x="148" y="111369"/>
                  </a:cubicBezTo>
                  <a:cubicBezTo>
                    <a:pt x="3323" y="93377"/>
                    <a:pt x="96986" y="5006"/>
                    <a:pt x="101748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C349BF85-6D45-E183-41A7-B3D16C54FB1C}"/>
                </a:ext>
              </a:extLst>
            </p:cNvPr>
            <p:cNvSpPr/>
            <p:nvPr/>
          </p:nvSpPr>
          <p:spPr>
            <a:xfrm>
              <a:off x="4514737" y="4222722"/>
              <a:ext cx="44727" cy="149310"/>
            </a:xfrm>
            <a:custGeom>
              <a:avLst/>
              <a:gdLst>
                <a:gd name="connsiteX0" fmla="*/ 44563 w 44727"/>
                <a:gd name="connsiteY0" fmla="*/ 28 h 149310"/>
                <a:gd name="connsiteX1" fmla="*/ 15988 w 44727"/>
                <a:gd name="connsiteY1" fmla="*/ 88928 h 149310"/>
                <a:gd name="connsiteX2" fmla="*/ 38213 w 44727"/>
                <a:gd name="connsiteY2" fmla="*/ 149253 h 149310"/>
                <a:gd name="connsiteX3" fmla="*/ 113 w 44727"/>
                <a:gd name="connsiteY3" fmla="*/ 98453 h 149310"/>
                <a:gd name="connsiteX4" fmla="*/ 44563 w 44727"/>
                <a:gd name="connsiteY4" fmla="*/ 28 h 14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7" h="149310">
                  <a:moveTo>
                    <a:pt x="44563" y="28"/>
                  </a:moveTo>
                  <a:cubicBezTo>
                    <a:pt x="47209" y="-1560"/>
                    <a:pt x="17046" y="64057"/>
                    <a:pt x="15988" y="88928"/>
                  </a:cubicBezTo>
                  <a:cubicBezTo>
                    <a:pt x="14930" y="113799"/>
                    <a:pt x="40859" y="147666"/>
                    <a:pt x="38213" y="149253"/>
                  </a:cubicBezTo>
                  <a:cubicBezTo>
                    <a:pt x="35567" y="150841"/>
                    <a:pt x="2759" y="119090"/>
                    <a:pt x="113" y="98453"/>
                  </a:cubicBezTo>
                  <a:cubicBezTo>
                    <a:pt x="-2533" y="77816"/>
                    <a:pt x="41917" y="1616"/>
                    <a:pt x="44563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C01601BA-0C0F-E459-4CC7-3953C340E863}"/>
                </a:ext>
              </a:extLst>
            </p:cNvPr>
            <p:cNvSpPr/>
            <p:nvPr/>
          </p:nvSpPr>
          <p:spPr>
            <a:xfrm>
              <a:off x="4550004" y="4339286"/>
              <a:ext cx="543397" cy="70789"/>
            </a:xfrm>
            <a:custGeom>
              <a:avLst/>
              <a:gdLst>
                <a:gd name="connsiteX0" fmla="*/ 2946 w 543397"/>
                <a:gd name="connsiteY0" fmla="*/ 10464 h 70789"/>
                <a:gd name="connsiteX1" fmla="*/ 129946 w 543397"/>
                <a:gd name="connsiteY1" fmla="*/ 939 h 70789"/>
                <a:gd name="connsiteX2" fmla="*/ 241071 w 543397"/>
                <a:gd name="connsiteY2" fmla="*/ 29514 h 70789"/>
                <a:gd name="connsiteX3" fmla="*/ 336321 w 543397"/>
                <a:gd name="connsiteY3" fmla="*/ 54914 h 70789"/>
                <a:gd name="connsiteX4" fmla="*/ 542696 w 543397"/>
                <a:gd name="connsiteY4" fmla="*/ 45389 h 70789"/>
                <a:gd name="connsiteX5" fmla="*/ 406171 w 543397"/>
                <a:gd name="connsiteY5" fmla="*/ 64439 h 70789"/>
                <a:gd name="connsiteX6" fmla="*/ 476021 w 543397"/>
                <a:gd name="connsiteY6" fmla="*/ 70789 h 70789"/>
                <a:gd name="connsiteX7" fmla="*/ 171221 w 543397"/>
                <a:gd name="connsiteY7" fmla="*/ 48564 h 70789"/>
                <a:gd name="connsiteX8" fmla="*/ 263296 w 543397"/>
                <a:gd name="connsiteY8" fmla="*/ 45389 h 70789"/>
                <a:gd name="connsiteX9" fmla="*/ 2946 w 543397"/>
                <a:gd name="connsiteY9" fmla="*/ 10464 h 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397" h="70789">
                  <a:moveTo>
                    <a:pt x="2946" y="10464"/>
                  </a:moveTo>
                  <a:cubicBezTo>
                    <a:pt x="-19279" y="3056"/>
                    <a:pt x="90259" y="-2236"/>
                    <a:pt x="129946" y="939"/>
                  </a:cubicBezTo>
                  <a:cubicBezTo>
                    <a:pt x="169633" y="4114"/>
                    <a:pt x="241071" y="29514"/>
                    <a:pt x="241071" y="29514"/>
                  </a:cubicBezTo>
                  <a:cubicBezTo>
                    <a:pt x="275467" y="38510"/>
                    <a:pt x="286050" y="52268"/>
                    <a:pt x="336321" y="54914"/>
                  </a:cubicBezTo>
                  <a:cubicBezTo>
                    <a:pt x="386592" y="57560"/>
                    <a:pt x="531054" y="43802"/>
                    <a:pt x="542696" y="45389"/>
                  </a:cubicBezTo>
                  <a:cubicBezTo>
                    <a:pt x="554338" y="46976"/>
                    <a:pt x="417284" y="60206"/>
                    <a:pt x="406171" y="64439"/>
                  </a:cubicBezTo>
                  <a:cubicBezTo>
                    <a:pt x="395059" y="68672"/>
                    <a:pt x="476021" y="70789"/>
                    <a:pt x="476021" y="70789"/>
                  </a:cubicBezTo>
                  <a:lnTo>
                    <a:pt x="171221" y="48564"/>
                  </a:lnTo>
                  <a:cubicBezTo>
                    <a:pt x="135767" y="44331"/>
                    <a:pt x="283404" y="49622"/>
                    <a:pt x="263296" y="45389"/>
                  </a:cubicBezTo>
                  <a:cubicBezTo>
                    <a:pt x="243188" y="41156"/>
                    <a:pt x="25171" y="17872"/>
                    <a:pt x="2946" y="10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53C9FB16-B08C-038B-39C9-CCE1753F4699}"/>
                </a:ext>
              </a:extLst>
            </p:cNvPr>
            <p:cNvSpPr/>
            <p:nvPr/>
          </p:nvSpPr>
          <p:spPr>
            <a:xfrm>
              <a:off x="4790832" y="4159230"/>
              <a:ext cx="311401" cy="123975"/>
            </a:xfrm>
            <a:custGeom>
              <a:avLst/>
              <a:gdLst>
                <a:gd name="connsiteX0" fmla="*/ 243 w 311401"/>
                <a:gd name="connsiteY0" fmla="*/ 20 h 123975"/>
                <a:gd name="connsiteX1" fmla="*/ 165343 w 311401"/>
                <a:gd name="connsiteY1" fmla="*/ 50820 h 123975"/>
                <a:gd name="connsiteX2" fmla="*/ 311393 w 311401"/>
                <a:gd name="connsiteY2" fmla="*/ 123845 h 123975"/>
                <a:gd name="connsiteX3" fmla="*/ 158993 w 311401"/>
                <a:gd name="connsiteY3" fmla="*/ 31770 h 123975"/>
                <a:gd name="connsiteX4" fmla="*/ 203443 w 311401"/>
                <a:gd name="connsiteY4" fmla="*/ 44470 h 123975"/>
                <a:gd name="connsiteX5" fmla="*/ 243 w 311401"/>
                <a:gd name="connsiteY5" fmla="*/ 20 h 1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401" h="123975">
                  <a:moveTo>
                    <a:pt x="243" y="20"/>
                  </a:moveTo>
                  <a:cubicBezTo>
                    <a:pt x="-6107" y="1078"/>
                    <a:pt x="113485" y="30182"/>
                    <a:pt x="165343" y="50820"/>
                  </a:cubicBezTo>
                  <a:cubicBezTo>
                    <a:pt x="217201" y="71458"/>
                    <a:pt x="312451" y="127020"/>
                    <a:pt x="311393" y="123845"/>
                  </a:cubicBezTo>
                  <a:cubicBezTo>
                    <a:pt x="310335" y="120670"/>
                    <a:pt x="176985" y="44999"/>
                    <a:pt x="158993" y="31770"/>
                  </a:cubicBezTo>
                  <a:cubicBezTo>
                    <a:pt x="141001" y="18541"/>
                    <a:pt x="225668" y="49233"/>
                    <a:pt x="203443" y="44470"/>
                  </a:cubicBezTo>
                  <a:cubicBezTo>
                    <a:pt x="181218" y="39708"/>
                    <a:pt x="6593" y="-1038"/>
                    <a:pt x="243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AC142770-674E-58FC-3E33-69179A98AE62}"/>
                </a:ext>
              </a:extLst>
            </p:cNvPr>
            <p:cNvSpPr/>
            <p:nvPr/>
          </p:nvSpPr>
          <p:spPr>
            <a:xfrm>
              <a:off x="5117818" y="4267177"/>
              <a:ext cx="336985" cy="222450"/>
            </a:xfrm>
            <a:custGeom>
              <a:avLst/>
              <a:gdLst>
                <a:gd name="connsiteX0" fmla="*/ 282 w 336985"/>
                <a:gd name="connsiteY0" fmla="*/ 23 h 222450"/>
                <a:gd name="connsiteX1" fmla="*/ 146332 w 336985"/>
                <a:gd name="connsiteY1" fmla="*/ 53998 h 222450"/>
                <a:gd name="connsiteX2" fmla="*/ 336832 w 336985"/>
                <a:gd name="connsiteY2" fmla="*/ 222273 h 222450"/>
                <a:gd name="connsiteX3" fmla="*/ 181257 w 336985"/>
                <a:gd name="connsiteY3" fmla="*/ 88923 h 222450"/>
                <a:gd name="connsiteX4" fmla="*/ 190782 w 336985"/>
                <a:gd name="connsiteY4" fmla="*/ 98448 h 222450"/>
                <a:gd name="connsiteX5" fmla="*/ 111407 w 336985"/>
                <a:gd name="connsiteY5" fmla="*/ 47648 h 222450"/>
                <a:gd name="connsiteX6" fmla="*/ 282 w 336985"/>
                <a:gd name="connsiteY6" fmla="*/ 23 h 22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985" h="222450">
                  <a:moveTo>
                    <a:pt x="282" y="23"/>
                  </a:moveTo>
                  <a:cubicBezTo>
                    <a:pt x="6103" y="1081"/>
                    <a:pt x="90240" y="16956"/>
                    <a:pt x="146332" y="53998"/>
                  </a:cubicBezTo>
                  <a:cubicBezTo>
                    <a:pt x="202424" y="91040"/>
                    <a:pt x="331011" y="216452"/>
                    <a:pt x="336832" y="222273"/>
                  </a:cubicBezTo>
                  <a:cubicBezTo>
                    <a:pt x="342653" y="228094"/>
                    <a:pt x="181257" y="88923"/>
                    <a:pt x="181257" y="88923"/>
                  </a:cubicBezTo>
                  <a:cubicBezTo>
                    <a:pt x="156915" y="68286"/>
                    <a:pt x="202424" y="105327"/>
                    <a:pt x="190782" y="98448"/>
                  </a:cubicBezTo>
                  <a:cubicBezTo>
                    <a:pt x="179140" y="91569"/>
                    <a:pt x="142628" y="61936"/>
                    <a:pt x="111407" y="47648"/>
                  </a:cubicBezTo>
                  <a:cubicBezTo>
                    <a:pt x="80186" y="33361"/>
                    <a:pt x="-5539" y="-1035"/>
                    <a:pt x="282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13BAA8F6-4BF6-8145-1274-D7149CD58F27}"/>
                </a:ext>
              </a:extLst>
            </p:cNvPr>
            <p:cNvSpPr/>
            <p:nvPr/>
          </p:nvSpPr>
          <p:spPr>
            <a:xfrm>
              <a:off x="5416527" y="4463625"/>
              <a:ext cx="168570" cy="239832"/>
            </a:xfrm>
            <a:custGeom>
              <a:avLst/>
              <a:gdLst>
                <a:gd name="connsiteX0" fmla="*/ 23 w 168570"/>
                <a:gd name="connsiteY0" fmla="*/ 425 h 239832"/>
                <a:gd name="connsiteX1" fmla="*/ 98448 w 168570"/>
                <a:gd name="connsiteY1" fmla="*/ 140125 h 239832"/>
                <a:gd name="connsiteX2" fmla="*/ 168298 w 168570"/>
                <a:gd name="connsiteY2" fmla="*/ 238550 h 239832"/>
                <a:gd name="connsiteX3" fmla="*/ 73048 w 168570"/>
                <a:gd name="connsiteY3" fmla="*/ 70275 h 239832"/>
                <a:gd name="connsiteX4" fmla="*/ 88923 w 168570"/>
                <a:gd name="connsiteY4" fmla="*/ 95675 h 239832"/>
                <a:gd name="connsiteX5" fmla="*/ 23 w 168570"/>
                <a:gd name="connsiteY5" fmla="*/ 425 h 23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70" h="239832">
                  <a:moveTo>
                    <a:pt x="23" y="425"/>
                  </a:moveTo>
                  <a:cubicBezTo>
                    <a:pt x="1610" y="7833"/>
                    <a:pt x="98448" y="140125"/>
                    <a:pt x="98448" y="140125"/>
                  </a:cubicBezTo>
                  <a:cubicBezTo>
                    <a:pt x="126494" y="179813"/>
                    <a:pt x="172531" y="250192"/>
                    <a:pt x="168298" y="238550"/>
                  </a:cubicBezTo>
                  <a:cubicBezTo>
                    <a:pt x="164065" y="226908"/>
                    <a:pt x="86277" y="94087"/>
                    <a:pt x="73048" y="70275"/>
                  </a:cubicBezTo>
                  <a:cubicBezTo>
                    <a:pt x="59819" y="46463"/>
                    <a:pt x="101094" y="106788"/>
                    <a:pt x="88923" y="95675"/>
                  </a:cubicBezTo>
                  <a:cubicBezTo>
                    <a:pt x="76752" y="84562"/>
                    <a:pt x="-1564" y="-6983"/>
                    <a:pt x="23" y="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D232036B-A7E5-4E3D-DE2E-2574A18FF4C4}"/>
                </a:ext>
              </a:extLst>
            </p:cNvPr>
            <p:cNvSpPr/>
            <p:nvPr/>
          </p:nvSpPr>
          <p:spPr>
            <a:xfrm>
              <a:off x="5590193" y="4679495"/>
              <a:ext cx="172514" cy="165664"/>
            </a:xfrm>
            <a:custGeom>
              <a:avLst/>
              <a:gdLst>
                <a:gd name="connsiteX0" fmla="*/ 982 w 172514"/>
                <a:gd name="connsiteY0" fmla="*/ 455 h 165664"/>
                <a:gd name="connsiteX1" fmla="*/ 58132 w 172514"/>
                <a:gd name="connsiteY1" fmla="*/ 73480 h 165664"/>
                <a:gd name="connsiteX2" fmla="*/ 172432 w 172514"/>
                <a:gd name="connsiteY2" fmla="*/ 165555 h 165664"/>
                <a:gd name="connsiteX3" fmla="*/ 39082 w 172514"/>
                <a:gd name="connsiteY3" fmla="*/ 92530 h 165664"/>
                <a:gd name="connsiteX4" fmla="*/ 102582 w 172514"/>
                <a:gd name="connsiteY4" fmla="*/ 108405 h 165664"/>
                <a:gd name="connsiteX5" fmla="*/ 982 w 172514"/>
                <a:gd name="connsiteY5" fmla="*/ 455 h 16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14" h="165664">
                  <a:moveTo>
                    <a:pt x="982" y="455"/>
                  </a:moveTo>
                  <a:cubicBezTo>
                    <a:pt x="-6426" y="-5366"/>
                    <a:pt x="29557" y="45963"/>
                    <a:pt x="58132" y="73480"/>
                  </a:cubicBezTo>
                  <a:cubicBezTo>
                    <a:pt x="86707" y="100997"/>
                    <a:pt x="175607" y="162380"/>
                    <a:pt x="172432" y="165555"/>
                  </a:cubicBezTo>
                  <a:cubicBezTo>
                    <a:pt x="169257" y="168730"/>
                    <a:pt x="50724" y="102055"/>
                    <a:pt x="39082" y="92530"/>
                  </a:cubicBezTo>
                  <a:cubicBezTo>
                    <a:pt x="27440" y="83005"/>
                    <a:pt x="104169" y="120047"/>
                    <a:pt x="102582" y="108405"/>
                  </a:cubicBezTo>
                  <a:cubicBezTo>
                    <a:pt x="100995" y="96763"/>
                    <a:pt x="8390" y="6276"/>
                    <a:pt x="982" y="4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2B1D86D9-CE29-E8B9-A1CD-8CD5C37E8C94}"/>
                </a:ext>
              </a:extLst>
            </p:cNvPr>
            <p:cNvSpPr/>
            <p:nvPr/>
          </p:nvSpPr>
          <p:spPr>
            <a:xfrm>
              <a:off x="4822754" y="4400435"/>
              <a:ext cx="311560" cy="26018"/>
            </a:xfrm>
            <a:custGeom>
              <a:avLst/>
              <a:gdLst>
                <a:gd name="connsiteX0" fmla="*/ 71 w 311560"/>
                <a:gd name="connsiteY0" fmla="*/ 115 h 26018"/>
                <a:gd name="connsiteX1" fmla="*/ 120721 w 311560"/>
                <a:gd name="connsiteY1" fmla="*/ 25515 h 26018"/>
                <a:gd name="connsiteX2" fmla="*/ 311221 w 311560"/>
                <a:gd name="connsiteY2" fmla="*/ 15990 h 26018"/>
                <a:gd name="connsiteX3" fmla="*/ 168346 w 311560"/>
                <a:gd name="connsiteY3" fmla="*/ 3290 h 26018"/>
                <a:gd name="connsiteX4" fmla="*/ 209621 w 311560"/>
                <a:gd name="connsiteY4" fmla="*/ 12815 h 26018"/>
                <a:gd name="connsiteX5" fmla="*/ 136596 w 311560"/>
                <a:gd name="connsiteY5" fmla="*/ 15990 h 26018"/>
                <a:gd name="connsiteX6" fmla="*/ 71 w 311560"/>
                <a:gd name="connsiteY6" fmla="*/ 115 h 2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560" h="26018">
                  <a:moveTo>
                    <a:pt x="71" y="115"/>
                  </a:moveTo>
                  <a:cubicBezTo>
                    <a:pt x="-2575" y="1703"/>
                    <a:pt x="68863" y="22869"/>
                    <a:pt x="120721" y="25515"/>
                  </a:cubicBezTo>
                  <a:cubicBezTo>
                    <a:pt x="172579" y="28161"/>
                    <a:pt x="303284" y="19694"/>
                    <a:pt x="311221" y="15990"/>
                  </a:cubicBezTo>
                  <a:cubicBezTo>
                    <a:pt x="319158" y="12286"/>
                    <a:pt x="185279" y="3819"/>
                    <a:pt x="168346" y="3290"/>
                  </a:cubicBezTo>
                  <a:cubicBezTo>
                    <a:pt x="151413" y="2761"/>
                    <a:pt x="214913" y="10698"/>
                    <a:pt x="209621" y="12815"/>
                  </a:cubicBezTo>
                  <a:cubicBezTo>
                    <a:pt x="204329" y="14932"/>
                    <a:pt x="167817" y="18107"/>
                    <a:pt x="136596" y="15990"/>
                  </a:cubicBezTo>
                  <a:cubicBezTo>
                    <a:pt x="105375" y="13873"/>
                    <a:pt x="2717" y="-1473"/>
                    <a:pt x="71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8E8DA3FC-44EB-F414-D4FF-2430DAFBE976}"/>
                </a:ext>
              </a:extLst>
            </p:cNvPr>
            <p:cNvSpPr/>
            <p:nvPr/>
          </p:nvSpPr>
          <p:spPr>
            <a:xfrm>
              <a:off x="4533887" y="4336642"/>
              <a:ext cx="85741" cy="165606"/>
            </a:xfrm>
            <a:custGeom>
              <a:avLst/>
              <a:gdLst>
                <a:gd name="connsiteX0" fmla="*/ 85738 w 85741"/>
                <a:gd name="connsiteY0" fmla="*/ 408 h 165606"/>
                <a:gd name="connsiteX1" fmla="*/ 12713 w 85741"/>
                <a:gd name="connsiteY1" fmla="*/ 89308 h 165606"/>
                <a:gd name="connsiteX2" fmla="*/ 19063 w 85741"/>
                <a:gd name="connsiteY2" fmla="*/ 165508 h 165606"/>
                <a:gd name="connsiteX3" fmla="*/ 13 w 85741"/>
                <a:gd name="connsiteY3" fmla="*/ 73433 h 165606"/>
                <a:gd name="connsiteX4" fmla="*/ 15888 w 85741"/>
                <a:gd name="connsiteY4" fmla="*/ 114708 h 165606"/>
                <a:gd name="connsiteX5" fmla="*/ 9538 w 85741"/>
                <a:gd name="connsiteY5" fmla="*/ 57558 h 165606"/>
                <a:gd name="connsiteX6" fmla="*/ 85738 w 85741"/>
                <a:gd name="connsiteY6" fmla="*/ 408 h 16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41" h="165606">
                  <a:moveTo>
                    <a:pt x="85738" y="408"/>
                  </a:moveTo>
                  <a:cubicBezTo>
                    <a:pt x="86267" y="5700"/>
                    <a:pt x="23825" y="61791"/>
                    <a:pt x="12713" y="89308"/>
                  </a:cubicBezTo>
                  <a:cubicBezTo>
                    <a:pt x="1601" y="116825"/>
                    <a:pt x="21180" y="168154"/>
                    <a:pt x="19063" y="165508"/>
                  </a:cubicBezTo>
                  <a:cubicBezTo>
                    <a:pt x="16946" y="162862"/>
                    <a:pt x="542" y="81900"/>
                    <a:pt x="13" y="73433"/>
                  </a:cubicBezTo>
                  <a:cubicBezTo>
                    <a:pt x="-516" y="64966"/>
                    <a:pt x="14300" y="117354"/>
                    <a:pt x="15888" y="114708"/>
                  </a:cubicBezTo>
                  <a:cubicBezTo>
                    <a:pt x="17475" y="112062"/>
                    <a:pt x="-1574" y="72374"/>
                    <a:pt x="9538" y="57558"/>
                  </a:cubicBezTo>
                  <a:cubicBezTo>
                    <a:pt x="20650" y="42742"/>
                    <a:pt x="85209" y="-4884"/>
                    <a:pt x="85738" y="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1C8CB11B-71BA-97CC-8F37-BCF495A6E86C}"/>
                </a:ext>
              </a:extLst>
            </p:cNvPr>
            <p:cNvSpPr/>
            <p:nvPr/>
          </p:nvSpPr>
          <p:spPr>
            <a:xfrm>
              <a:off x="4556125" y="4473575"/>
              <a:ext cx="381298" cy="137636"/>
            </a:xfrm>
            <a:custGeom>
              <a:avLst/>
              <a:gdLst>
                <a:gd name="connsiteX0" fmla="*/ 0 w 381298"/>
                <a:gd name="connsiteY0" fmla="*/ 0 h 137636"/>
                <a:gd name="connsiteX1" fmla="*/ 127000 w 381298"/>
                <a:gd name="connsiteY1" fmla="*/ 50800 h 137636"/>
                <a:gd name="connsiteX2" fmla="*/ 234950 w 381298"/>
                <a:gd name="connsiteY2" fmla="*/ 85725 h 137636"/>
                <a:gd name="connsiteX3" fmla="*/ 381000 w 381298"/>
                <a:gd name="connsiteY3" fmla="*/ 136525 h 137636"/>
                <a:gd name="connsiteX4" fmla="*/ 269875 w 381298"/>
                <a:gd name="connsiteY4" fmla="*/ 117475 h 137636"/>
                <a:gd name="connsiteX5" fmla="*/ 165100 w 381298"/>
                <a:gd name="connsiteY5" fmla="*/ 79375 h 137636"/>
                <a:gd name="connsiteX6" fmla="*/ 200025 w 381298"/>
                <a:gd name="connsiteY6" fmla="*/ 92075 h 137636"/>
                <a:gd name="connsiteX7" fmla="*/ 0 w 381298"/>
                <a:gd name="connsiteY7" fmla="*/ 0 h 13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298" h="137636">
                  <a:moveTo>
                    <a:pt x="0" y="0"/>
                  </a:moveTo>
                  <a:cubicBezTo>
                    <a:pt x="43921" y="18256"/>
                    <a:pt x="87842" y="36513"/>
                    <a:pt x="127000" y="50800"/>
                  </a:cubicBezTo>
                  <a:cubicBezTo>
                    <a:pt x="166158" y="65087"/>
                    <a:pt x="192617" y="71438"/>
                    <a:pt x="234950" y="85725"/>
                  </a:cubicBezTo>
                  <a:cubicBezTo>
                    <a:pt x="277283" y="100012"/>
                    <a:pt x="375179" y="131233"/>
                    <a:pt x="381000" y="136525"/>
                  </a:cubicBezTo>
                  <a:cubicBezTo>
                    <a:pt x="386821" y="141817"/>
                    <a:pt x="305858" y="127000"/>
                    <a:pt x="269875" y="117475"/>
                  </a:cubicBezTo>
                  <a:cubicBezTo>
                    <a:pt x="233892" y="107950"/>
                    <a:pt x="165100" y="79375"/>
                    <a:pt x="165100" y="79375"/>
                  </a:cubicBezTo>
                  <a:lnTo>
                    <a:pt x="200025" y="920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B667A086-CF52-271C-3B26-74FA65197BF8}"/>
                </a:ext>
              </a:extLst>
            </p:cNvPr>
            <p:cNvSpPr/>
            <p:nvPr/>
          </p:nvSpPr>
          <p:spPr>
            <a:xfrm>
              <a:off x="5095415" y="4319256"/>
              <a:ext cx="383224" cy="273161"/>
            </a:xfrm>
            <a:custGeom>
              <a:avLst/>
              <a:gdLst>
                <a:gd name="connsiteX0" fmla="*/ 460 w 383224"/>
                <a:gd name="connsiteY0" fmla="*/ 1919 h 273161"/>
                <a:gd name="connsiteX1" fmla="*/ 143335 w 383224"/>
                <a:gd name="connsiteY1" fmla="*/ 33669 h 273161"/>
                <a:gd name="connsiteX2" fmla="*/ 244935 w 383224"/>
                <a:gd name="connsiteY2" fmla="*/ 116219 h 273161"/>
                <a:gd name="connsiteX3" fmla="*/ 381460 w 383224"/>
                <a:gd name="connsiteY3" fmla="*/ 271794 h 273161"/>
                <a:gd name="connsiteX4" fmla="*/ 314785 w 383224"/>
                <a:gd name="connsiteY4" fmla="*/ 186069 h 273161"/>
                <a:gd name="connsiteX5" fmla="*/ 203660 w 383224"/>
                <a:gd name="connsiteY5" fmla="*/ 81294 h 273161"/>
                <a:gd name="connsiteX6" fmla="*/ 238585 w 383224"/>
                <a:gd name="connsiteY6" fmla="*/ 160669 h 273161"/>
                <a:gd name="connsiteX7" fmla="*/ 194135 w 383224"/>
                <a:gd name="connsiteY7" fmla="*/ 84469 h 273161"/>
                <a:gd name="connsiteX8" fmla="*/ 460 w 383224"/>
                <a:gd name="connsiteY8" fmla="*/ 1919 h 27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3224" h="273161">
                  <a:moveTo>
                    <a:pt x="460" y="1919"/>
                  </a:moveTo>
                  <a:cubicBezTo>
                    <a:pt x="-8007" y="-6548"/>
                    <a:pt x="102589" y="14619"/>
                    <a:pt x="143335" y="33669"/>
                  </a:cubicBezTo>
                  <a:cubicBezTo>
                    <a:pt x="184081" y="52719"/>
                    <a:pt x="205248" y="76532"/>
                    <a:pt x="244935" y="116219"/>
                  </a:cubicBezTo>
                  <a:cubicBezTo>
                    <a:pt x="284622" y="155906"/>
                    <a:pt x="369818" y="260152"/>
                    <a:pt x="381460" y="271794"/>
                  </a:cubicBezTo>
                  <a:cubicBezTo>
                    <a:pt x="393102" y="283436"/>
                    <a:pt x="344418" y="217819"/>
                    <a:pt x="314785" y="186069"/>
                  </a:cubicBezTo>
                  <a:cubicBezTo>
                    <a:pt x="285152" y="154319"/>
                    <a:pt x="216360" y="85527"/>
                    <a:pt x="203660" y="81294"/>
                  </a:cubicBezTo>
                  <a:cubicBezTo>
                    <a:pt x="190960" y="77061"/>
                    <a:pt x="240172" y="160140"/>
                    <a:pt x="238585" y="160669"/>
                  </a:cubicBezTo>
                  <a:cubicBezTo>
                    <a:pt x="236998" y="161198"/>
                    <a:pt x="228002" y="109340"/>
                    <a:pt x="194135" y="84469"/>
                  </a:cubicBezTo>
                  <a:cubicBezTo>
                    <a:pt x="160268" y="59598"/>
                    <a:pt x="8927" y="10386"/>
                    <a:pt x="460" y="19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4638C06F-05CB-DE62-FE31-01037006CE65}"/>
                </a:ext>
              </a:extLst>
            </p:cNvPr>
            <p:cNvSpPr/>
            <p:nvPr/>
          </p:nvSpPr>
          <p:spPr>
            <a:xfrm>
              <a:off x="4957909" y="4458736"/>
              <a:ext cx="293690" cy="94330"/>
            </a:xfrm>
            <a:custGeom>
              <a:avLst/>
              <a:gdLst>
                <a:gd name="connsiteX0" fmla="*/ 1441 w 293690"/>
                <a:gd name="connsiteY0" fmla="*/ 33889 h 94330"/>
                <a:gd name="connsiteX1" fmla="*/ 176066 w 293690"/>
                <a:gd name="connsiteY1" fmla="*/ 24364 h 94330"/>
                <a:gd name="connsiteX2" fmla="*/ 293541 w 293690"/>
                <a:gd name="connsiteY2" fmla="*/ 94214 h 94330"/>
                <a:gd name="connsiteX3" fmla="*/ 198291 w 293690"/>
                <a:gd name="connsiteY3" fmla="*/ 5314 h 94330"/>
                <a:gd name="connsiteX4" fmla="*/ 96691 w 293690"/>
                <a:gd name="connsiteY4" fmla="*/ 11664 h 94330"/>
                <a:gd name="connsiteX5" fmla="*/ 1441 w 293690"/>
                <a:gd name="connsiteY5" fmla="*/ 33889 h 9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690" h="94330">
                  <a:moveTo>
                    <a:pt x="1441" y="33889"/>
                  </a:moveTo>
                  <a:cubicBezTo>
                    <a:pt x="14670" y="36006"/>
                    <a:pt x="127383" y="14310"/>
                    <a:pt x="176066" y="24364"/>
                  </a:cubicBezTo>
                  <a:cubicBezTo>
                    <a:pt x="224749" y="34418"/>
                    <a:pt x="289837" y="97389"/>
                    <a:pt x="293541" y="94214"/>
                  </a:cubicBezTo>
                  <a:cubicBezTo>
                    <a:pt x="297245" y="91039"/>
                    <a:pt x="231099" y="19072"/>
                    <a:pt x="198291" y="5314"/>
                  </a:cubicBezTo>
                  <a:cubicBezTo>
                    <a:pt x="165483" y="-8444"/>
                    <a:pt x="123679" y="8489"/>
                    <a:pt x="96691" y="11664"/>
                  </a:cubicBezTo>
                  <a:cubicBezTo>
                    <a:pt x="69703" y="14839"/>
                    <a:pt x="-11788" y="31772"/>
                    <a:pt x="1441" y="33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3853642A-D23D-8DCA-6D3E-C612C4991596}"/>
                </a:ext>
              </a:extLst>
            </p:cNvPr>
            <p:cNvSpPr/>
            <p:nvPr/>
          </p:nvSpPr>
          <p:spPr>
            <a:xfrm>
              <a:off x="4971874" y="4552208"/>
              <a:ext cx="251455" cy="121934"/>
            </a:xfrm>
            <a:custGeom>
              <a:avLst/>
              <a:gdLst>
                <a:gd name="connsiteX0" fmla="*/ 176 w 251455"/>
                <a:gd name="connsiteY0" fmla="*/ 742 h 121934"/>
                <a:gd name="connsiteX1" fmla="*/ 95426 w 251455"/>
                <a:gd name="connsiteY1" fmla="*/ 22967 h 121934"/>
                <a:gd name="connsiteX2" fmla="*/ 158926 w 251455"/>
                <a:gd name="connsiteY2" fmla="*/ 92817 h 121934"/>
                <a:gd name="connsiteX3" fmla="*/ 251001 w 251455"/>
                <a:gd name="connsiteY3" fmla="*/ 121392 h 121934"/>
                <a:gd name="connsiteX4" fmla="*/ 117651 w 251455"/>
                <a:gd name="connsiteY4" fmla="*/ 70592 h 121934"/>
                <a:gd name="connsiteX5" fmla="*/ 171626 w 251455"/>
                <a:gd name="connsiteY5" fmla="*/ 95992 h 121934"/>
                <a:gd name="connsiteX6" fmla="*/ 120826 w 251455"/>
                <a:gd name="connsiteY6" fmla="*/ 45192 h 121934"/>
                <a:gd name="connsiteX7" fmla="*/ 176 w 251455"/>
                <a:gd name="connsiteY7" fmla="*/ 742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455" h="121934">
                  <a:moveTo>
                    <a:pt x="176" y="742"/>
                  </a:moveTo>
                  <a:cubicBezTo>
                    <a:pt x="-4057" y="-2962"/>
                    <a:pt x="68968" y="7621"/>
                    <a:pt x="95426" y="22967"/>
                  </a:cubicBezTo>
                  <a:cubicBezTo>
                    <a:pt x="121884" y="38313"/>
                    <a:pt x="132997" y="76413"/>
                    <a:pt x="158926" y="92817"/>
                  </a:cubicBezTo>
                  <a:cubicBezTo>
                    <a:pt x="184855" y="109221"/>
                    <a:pt x="257880" y="125096"/>
                    <a:pt x="251001" y="121392"/>
                  </a:cubicBezTo>
                  <a:cubicBezTo>
                    <a:pt x="244122" y="117688"/>
                    <a:pt x="130880" y="74825"/>
                    <a:pt x="117651" y="70592"/>
                  </a:cubicBezTo>
                  <a:cubicBezTo>
                    <a:pt x="104422" y="66359"/>
                    <a:pt x="171097" y="100225"/>
                    <a:pt x="171626" y="95992"/>
                  </a:cubicBezTo>
                  <a:cubicBezTo>
                    <a:pt x="172155" y="91759"/>
                    <a:pt x="145697" y="60538"/>
                    <a:pt x="120826" y="45192"/>
                  </a:cubicBezTo>
                  <a:cubicBezTo>
                    <a:pt x="95955" y="29846"/>
                    <a:pt x="4409" y="4446"/>
                    <a:pt x="176" y="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42230122-E6F9-EA96-633D-F806D2F18E26}"/>
                </a:ext>
              </a:extLst>
            </p:cNvPr>
            <p:cNvSpPr/>
            <p:nvPr/>
          </p:nvSpPr>
          <p:spPr>
            <a:xfrm>
              <a:off x="4496664" y="4490287"/>
              <a:ext cx="173980" cy="183340"/>
            </a:xfrm>
            <a:custGeom>
              <a:avLst/>
              <a:gdLst>
                <a:gd name="connsiteX0" fmla="*/ 173761 w 173980"/>
                <a:gd name="connsiteY0" fmla="*/ 56313 h 183340"/>
                <a:gd name="connsiteX1" fmla="*/ 68986 w 173980"/>
                <a:gd name="connsiteY1" fmla="*/ 2338 h 183340"/>
                <a:gd name="connsiteX2" fmla="*/ 30886 w 173980"/>
                <a:gd name="connsiteY2" fmla="*/ 15038 h 183340"/>
                <a:gd name="connsiteX3" fmla="*/ 18186 w 173980"/>
                <a:gd name="connsiteY3" fmla="*/ 62663 h 183340"/>
                <a:gd name="connsiteX4" fmla="*/ 11836 w 173980"/>
                <a:gd name="connsiteY4" fmla="*/ 132513 h 183340"/>
                <a:gd name="connsiteX5" fmla="*/ 40411 w 173980"/>
                <a:gd name="connsiteY5" fmla="*/ 183313 h 183340"/>
                <a:gd name="connsiteX6" fmla="*/ 5486 w 173980"/>
                <a:gd name="connsiteY6" fmla="*/ 138863 h 183340"/>
                <a:gd name="connsiteX7" fmla="*/ 2311 w 173980"/>
                <a:gd name="connsiteY7" fmla="*/ 91238 h 183340"/>
                <a:gd name="connsiteX8" fmla="*/ 27711 w 173980"/>
                <a:gd name="connsiteY8" fmla="*/ 8688 h 183340"/>
                <a:gd name="connsiteX9" fmla="*/ 94386 w 173980"/>
                <a:gd name="connsiteY9" fmla="*/ 24563 h 183340"/>
                <a:gd name="connsiteX10" fmla="*/ 173761 w 173980"/>
                <a:gd name="connsiteY10" fmla="*/ 56313 h 18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980" h="183340">
                  <a:moveTo>
                    <a:pt x="173761" y="56313"/>
                  </a:moveTo>
                  <a:cubicBezTo>
                    <a:pt x="169528" y="52609"/>
                    <a:pt x="92798" y="9217"/>
                    <a:pt x="68986" y="2338"/>
                  </a:cubicBezTo>
                  <a:cubicBezTo>
                    <a:pt x="45174" y="-4541"/>
                    <a:pt x="39353" y="4984"/>
                    <a:pt x="30886" y="15038"/>
                  </a:cubicBezTo>
                  <a:cubicBezTo>
                    <a:pt x="22419" y="25092"/>
                    <a:pt x="21361" y="43084"/>
                    <a:pt x="18186" y="62663"/>
                  </a:cubicBezTo>
                  <a:cubicBezTo>
                    <a:pt x="15011" y="82242"/>
                    <a:pt x="8132" y="112405"/>
                    <a:pt x="11836" y="132513"/>
                  </a:cubicBezTo>
                  <a:cubicBezTo>
                    <a:pt x="15540" y="152621"/>
                    <a:pt x="41469" y="182255"/>
                    <a:pt x="40411" y="183313"/>
                  </a:cubicBezTo>
                  <a:cubicBezTo>
                    <a:pt x="39353" y="184371"/>
                    <a:pt x="11836" y="154209"/>
                    <a:pt x="5486" y="138863"/>
                  </a:cubicBezTo>
                  <a:cubicBezTo>
                    <a:pt x="-864" y="123517"/>
                    <a:pt x="-1393" y="112934"/>
                    <a:pt x="2311" y="91238"/>
                  </a:cubicBezTo>
                  <a:cubicBezTo>
                    <a:pt x="6015" y="69542"/>
                    <a:pt x="12365" y="19800"/>
                    <a:pt x="27711" y="8688"/>
                  </a:cubicBezTo>
                  <a:cubicBezTo>
                    <a:pt x="43057" y="-2424"/>
                    <a:pt x="68986" y="15038"/>
                    <a:pt x="94386" y="24563"/>
                  </a:cubicBezTo>
                  <a:cubicBezTo>
                    <a:pt x="119786" y="34088"/>
                    <a:pt x="177994" y="60017"/>
                    <a:pt x="173761" y="56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955AF8CE-2981-8800-8C37-DEC8A4C69A27}"/>
                </a:ext>
              </a:extLst>
            </p:cNvPr>
            <p:cNvSpPr/>
            <p:nvPr/>
          </p:nvSpPr>
          <p:spPr>
            <a:xfrm>
              <a:off x="5139284" y="4522058"/>
              <a:ext cx="332445" cy="237832"/>
            </a:xfrm>
            <a:custGeom>
              <a:avLst/>
              <a:gdLst>
                <a:gd name="connsiteX0" fmla="*/ 4216 w 332445"/>
                <a:gd name="connsiteY0" fmla="*/ 2317 h 237832"/>
                <a:gd name="connsiteX1" fmla="*/ 328066 w 332445"/>
                <a:gd name="connsiteY1" fmla="*/ 234092 h 237832"/>
                <a:gd name="connsiteX2" fmla="*/ 194716 w 332445"/>
                <a:gd name="connsiteY2" fmla="*/ 148367 h 237832"/>
                <a:gd name="connsiteX3" fmla="*/ 242341 w 332445"/>
                <a:gd name="connsiteY3" fmla="*/ 186467 h 237832"/>
                <a:gd name="connsiteX4" fmla="*/ 115341 w 332445"/>
                <a:gd name="connsiteY4" fmla="*/ 107092 h 237832"/>
                <a:gd name="connsiteX5" fmla="*/ 140741 w 332445"/>
                <a:gd name="connsiteY5" fmla="*/ 113442 h 237832"/>
                <a:gd name="connsiteX6" fmla="*/ 4216 w 332445"/>
                <a:gd name="connsiteY6" fmla="*/ 2317 h 2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445" h="237832">
                  <a:moveTo>
                    <a:pt x="4216" y="2317"/>
                  </a:moveTo>
                  <a:cubicBezTo>
                    <a:pt x="35437" y="22425"/>
                    <a:pt x="296316" y="209750"/>
                    <a:pt x="328066" y="234092"/>
                  </a:cubicBezTo>
                  <a:cubicBezTo>
                    <a:pt x="359816" y="258434"/>
                    <a:pt x="209003" y="156304"/>
                    <a:pt x="194716" y="148367"/>
                  </a:cubicBezTo>
                  <a:cubicBezTo>
                    <a:pt x="180429" y="140430"/>
                    <a:pt x="255570" y="193346"/>
                    <a:pt x="242341" y="186467"/>
                  </a:cubicBezTo>
                  <a:cubicBezTo>
                    <a:pt x="229112" y="179588"/>
                    <a:pt x="132274" y="119263"/>
                    <a:pt x="115341" y="107092"/>
                  </a:cubicBezTo>
                  <a:cubicBezTo>
                    <a:pt x="98408" y="94921"/>
                    <a:pt x="156616" y="127730"/>
                    <a:pt x="140741" y="113442"/>
                  </a:cubicBezTo>
                  <a:cubicBezTo>
                    <a:pt x="124866" y="99155"/>
                    <a:pt x="-27005" y="-17791"/>
                    <a:pt x="4216" y="2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D0C14F75-A79F-6B5D-8223-DD8A1A3B062F}"/>
                </a:ext>
              </a:extLst>
            </p:cNvPr>
            <p:cNvSpPr/>
            <p:nvPr/>
          </p:nvSpPr>
          <p:spPr>
            <a:xfrm>
              <a:off x="4505264" y="4668466"/>
              <a:ext cx="339794" cy="141661"/>
            </a:xfrm>
            <a:custGeom>
              <a:avLst/>
              <a:gdLst>
                <a:gd name="connsiteX0" fmla="*/ 61 w 339794"/>
                <a:gd name="connsiteY0" fmla="*/ 49584 h 141661"/>
                <a:gd name="connsiteX1" fmla="*/ 88961 w 339794"/>
                <a:gd name="connsiteY1" fmla="*/ 30534 h 141661"/>
                <a:gd name="connsiteX2" fmla="*/ 200086 w 339794"/>
                <a:gd name="connsiteY2" fmla="*/ 49584 h 141661"/>
                <a:gd name="connsiteX3" fmla="*/ 339786 w 339794"/>
                <a:gd name="connsiteY3" fmla="*/ 141659 h 141661"/>
                <a:gd name="connsiteX4" fmla="*/ 193736 w 339794"/>
                <a:gd name="connsiteY4" fmla="*/ 52759 h 141661"/>
                <a:gd name="connsiteX5" fmla="*/ 311211 w 339794"/>
                <a:gd name="connsiteY5" fmla="*/ 106734 h 141661"/>
                <a:gd name="connsiteX6" fmla="*/ 130236 w 339794"/>
                <a:gd name="connsiteY6" fmla="*/ 1959 h 141661"/>
                <a:gd name="connsiteX7" fmla="*/ 161986 w 339794"/>
                <a:gd name="connsiteY7" fmla="*/ 36884 h 141661"/>
                <a:gd name="connsiteX8" fmla="*/ 76261 w 339794"/>
                <a:gd name="connsiteY8" fmla="*/ 17834 h 141661"/>
                <a:gd name="connsiteX9" fmla="*/ 61 w 339794"/>
                <a:gd name="connsiteY9" fmla="*/ 49584 h 14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794" h="141661">
                  <a:moveTo>
                    <a:pt x="61" y="49584"/>
                  </a:moveTo>
                  <a:cubicBezTo>
                    <a:pt x="2178" y="51701"/>
                    <a:pt x="55624" y="30534"/>
                    <a:pt x="88961" y="30534"/>
                  </a:cubicBezTo>
                  <a:cubicBezTo>
                    <a:pt x="122298" y="30534"/>
                    <a:pt x="158282" y="31063"/>
                    <a:pt x="200086" y="49584"/>
                  </a:cubicBezTo>
                  <a:cubicBezTo>
                    <a:pt x="241890" y="68105"/>
                    <a:pt x="340844" y="141130"/>
                    <a:pt x="339786" y="141659"/>
                  </a:cubicBezTo>
                  <a:cubicBezTo>
                    <a:pt x="338728" y="142188"/>
                    <a:pt x="198498" y="58580"/>
                    <a:pt x="193736" y="52759"/>
                  </a:cubicBezTo>
                  <a:cubicBezTo>
                    <a:pt x="188974" y="46938"/>
                    <a:pt x="321794" y="115201"/>
                    <a:pt x="311211" y="106734"/>
                  </a:cubicBezTo>
                  <a:cubicBezTo>
                    <a:pt x="300628" y="98267"/>
                    <a:pt x="155107" y="13601"/>
                    <a:pt x="130236" y="1959"/>
                  </a:cubicBezTo>
                  <a:cubicBezTo>
                    <a:pt x="105365" y="-9683"/>
                    <a:pt x="170982" y="34238"/>
                    <a:pt x="161986" y="36884"/>
                  </a:cubicBezTo>
                  <a:cubicBezTo>
                    <a:pt x="152990" y="39530"/>
                    <a:pt x="101661" y="17305"/>
                    <a:pt x="76261" y="17834"/>
                  </a:cubicBezTo>
                  <a:cubicBezTo>
                    <a:pt x="50861" y="18363"/>
                    <a:pt x="-2056" y="47467"/>
                    <a:pt x="61" y="49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9283A10F-9F39-F0E0-052C-7AD17969BA38}"/>
                </a:ext>
              </a:extLst>
            </p:cNvPr>
            <p:cNvSpPr/>
            <p:nvPr/>
          </p:nvSpPr>
          <p:spPr>
            <a:xfrm>
              <a:off x="4533646" y="4779851"/>
              <a:ext cx="362729" cy="71656"/>
            </a:xfrm>
            <a:custGeom>
              <a:avLst/>
              <a:gdLst>
                <a:gd name="connsiteX0" fmla="*/ 362204 w 362729"/>
                <a:gd name="connsiteY0" fmla="*/ 71549 h 71656"/>
                <a:gd name="connsiteX1" fmla="*/ 216154 w 362729"/>
                <a:gd name="connsiteY1" fmla="*/ 49324 h 71656"/>
                <a:gd name="connsiteX2" fmla="*/ 165354 w 362729"/>
                <a:gd name="connsiteY2" fmla="*/ 39799 h 71656"/>
                <a:gd name="connsiteX3" fmla="*/ 82804 w 362729"/>
                <a:gd name="connsiteY3" fmla="*/ 1699 h 71656"/>
                <a:gd name="connsiteX4" fmla="*/ 254 w 362729"/>
                <a:gd name="connsiteY4" fmla="*/ 8049 h 71656"/>
                <a:gd name="connsiteX5" fmla="*/ 60579 w 362729"/>
                <a:gd name="connsiteY5" fmla="*/ 20749 h 71656"/>
                <a:gd name="connsiteX6" fmla="*/ 159004 w 362729"/>
                <a:gd name="connsiteY6" fmla="*/ 55674 h 71656"/>
                <a:gd name="connsiteX7" fmla="*/ 362204 w 362729"/>
                <a:gd name="connsiteY7" fmla="*/ 71549 h 7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729" h="71656">
                  <a:moveTo>
                    <a:pt x="362204" y="71549"/>
                  </a:moveTo>
                  <a:cubicBezTo>
                    <a:pt x="371729" y="70491"/>
                    <a:pt x="248962" y="54616"/>
                    <a:pt x="216154" y="49324"/>
                  </a:cubicBezTo>
                  <a:cubicBezTo>
                    <a:pt x="183346" y="44032"/>
                    <a:pt x="187579" y="47736"/>
                    <a:pt x="165354" y="39799"/>
                  </a:cubicBezTo>
                  <a:cubicBezTo>
                    <a:pt x="143129" y="31861"/>
                    <a:pt x="110321" y="6991"/>
                    <a:pt x="82804" y="1699"/>
                  </a:cubicBezTo>
                  <a:cubicBezTo>
                    <a:pt x="55287" y="-3593"/>
                    <a:pt x="3958" y="4874"/>
                    <a:pt x="254" y="8049"/>
                  </a:cubicBezTo>
                  <a:cubicBezTo>
                    <a:pt x="-3450" y="11224"/>
                    <a:pt x="34121" y="12811"/>
                    <a:pt x="60579" y="20749"/>
                  </a:cubicBezTo>
                  <a:cubicBezTo>
                    <a:pt x="87037" y="28687"/>
                    <a:pt x="106087" y="45620"/>
                    <a:pt x="159004" y="55674"/>
                  </a:cubicBezTo>
                  <a:cubicBezTo>
                    <a:pt x="211921" y="65728"/>
                    <a:pt x="352679" y="72607"/>
                    <a:pt x="362204" y="71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5AC73973-D32F-1B48-5FB3-9129785B3C4B}"/>
                </a:ext>
              </a:extLst>
            </p:cNvPr>
            <p:cNvSpPr/>
            <p:nvPr/>
          </p:nvSpPr>
          <p:spPr>
            <a:xfrm>
              <a:off x="4441575" y="4791057"/>
              <a:ext cx="162698" cy="50913"/>
            </a:xfrm>
            <a:custGeom>
              <a:avLst/>
              <a:gdLst>
                <a:gd name="connsiteX0" fmla="*/ 250 w 162698"/>
                <a:gd name="connsiteY0" fmla="*/ 50818 h 50913"/>
                <a:gd name="connsiteX1" fmla="*/ 111375 w 162698"/>
                <a:gd name="connsiteY1" fmla="*/ 12718 h 50913"/>
                <a:gd name="connsiteX2" fmla="*/ 162175 w 162698"/>
                <a:gd name="connsiteY2" fmla="*/ 12718 h 50913"/>
                <a:gd name="connsiteX3" fmla="*/ 82800 w 162698"/>
                <a:gd name="connsiteY3" fmla="*/ 18 h 50913"/>
                <a:gd name="connsiteX4" fmla="*/ 250 w 162698"/>
                <a:gd name="connsiteY4" fmla="*/ 50818 h 5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98" h="50913">
                  <a:moveTo>
                    <a:pt x="250" y="50818"/>
                  </a:moveTo>
                  <a:cubicBezTo>
                    <a:pt x="5012" y="52935"/>
                    <a:pt x="84388" y="19068"/>
                    <a:pt x="111375" y="12718"/>
                  </a:cubicBezTo>
                  <a:cubicBezTo>
                    <a:pt x="138362" y="6368"/>
                    <a:pt x="166937" y="14835"/>
                    <a:pt x="162175" y="12718"/>
                  </a:cubicBezTo>
                  <a:cubicBezTo>
                    <a:pt x="157413" y="10601"/>
                    <a:pt x="105554" y="-511"/>
                    <a:pt x="82800" y="18"/>
                  </a:cubicBezTo>
                  <a:cubicBezTo>
                    <a:pt x="60046" y="547"/>
                    <a:pt x="-4512" y="48701"/>
                    <a:pt x="250" y="508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C31D9F76-1C48-5948-B952-D00B35774504}"/>
                </a:ext>
              </a:extLst>
            </p:cNvPr>
            <p:cNvSpPr/>
            <p:nvPr/>
          </p:nvSpPr>
          <p:spPr>
            <a:xfrm>
              <a:off x="4526232" y="4803539"/>
              <a:ext cx="55488" cy="127261"/>
            </a:xfrm>
            <a:custGeom>
              <a:avLst/>
              <a:gdLst>
                <a:gd name="connsiteX0" fmla="*/ 55293 w 55488"/>
                <a:gd name="connsiteY0" fmla="*/ 236 h 127261"/>
                <a:gd name="connsiteX1" fmla="*/ 20368 w 55488"/>
                <a:gd name="connsiteY1" fmla="*/ 57386 h 127261"/>
                <a:gd name="connsiteX2" fmla="*/ 45768 w 55488"/>
                <a:gd name="connsiteY2" fmla="*/ 120886 h 127261"/>
                <a:gd name="connsiteX3" fmla="*/ 1318 w 55488"/>
                <a:gd name="connsiteY3" fmla="*/ 73261 h 127261"/>
                <a:gd name="connsiteX4" fmla="*/ 10843 w 55488"/>
                <a:gd name="connsiteY4" fmla="*/ 127236 h 127261"/>
                <a:gd name="connsiteX5" fmla="*/ 1318 w 55488"/>
                <a:gd name="connsiteY5" fmla="*/ 79611 h 127261"/>
                <a:gd name="connsiteX6" fmla="*/ 55293 w 55488"/>
                <a:gd name="connsiteY6" fmla="*/ 236 h 12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488" h="127261">
                  <a:moveTo>
                    <a:pt x="55293" y="236"/>
                  </a:moveTo>
                  <a:cubicBezTo>
                    <a:pt x="58468" y="-3468"/>
                    <a:pt x="21955" y="37278"/>
                    <a:pt x="20368" y="57386"/>
                  </a:cubicBezTo>
                  <a:cubicBezTo>
                    <a:pt x="18780" y="77494"/>
                    <a:pt x="48943" y="118240"/>
                    <a:pt x="45768" y="120886"/>
                  </a:cubicBezTo>
                  <a:cubicBezTo>
                    <a:pt x="42593" y="123532"/>
                    <a:pt x="7139" y="72203"/>
                    <a:pt x="1318" y="73261"/>
                  </a:cubicBezTo>
                  <a:cubicBezTo>
                    <a:pt x="-4503" y="74319"/>
                    <a:pt x="10843" y="126178"/>
                    <a:pt x="10843" y="127236"/>
                  </a:cubicBezTo>
                  <a:cubicBezTo>
                    <a:pt x="10843" y="128294"/>
                    <a:pt x="-3445" y="96015"/>
                    <a:pt x="1318" y="79611"/>
                  </a:cubicBezTo>
                  <a:cubicBezTo>
                    <a:pt x="6081" y="63207"/>
                    <a:pt x="52118" y="3940"/>
                    <a:pt x="55293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D84EA815-65FD-1A5E-45C8-2094E1133C3C}"/>
                </a:ext>
              </a:extLst>
            </p:cNvPr>
            <p:cNvSpPr/>
            <p:nvPr/>
          </p:nvSpPr>
          <p:spPr>
            <a:xfrm>
              <a:off x="4444454" y="4879944"/>
              <a:ext cx="264071" cy="120681"/>
            </a:xfrm>
            <a:custGeom>
              <a:avLst/>
              <a:gdLst>
                <a:gd name="connsiteX0" fmla="*/ 546 w 264071"/>
                <a:gd name="connsiteY0" fmla="*/ 31 h 120681"/>
                <a:gd name="connsiteX1" fmla="*/ 48171 w 264071"/>
                <a:gd name="connsiteY1" fmla="*/ 73056 h 120681"/>
                <a:gd name="connsiteX2" fmla="*/ 114846 w 264071"/>
                <a:gd name="connsiteY2" fmla="*/ 88931 h 120681"/>
                <a:gd name="connsiteX3" fmla="*/ 264071 w 264071"/>
                <a:gd name="connsiteY3" fmla="*/ 120681 h 120681"/>
                <a:gd name="connsiteX4" fmla="*/ 92621 w 264071"/>
                <a:gd name="connsiteY4" fmla="*/ 79406 h 120681"/>
                <a:gd name="connsiteX5" fmla="*/ 25946 w 264071"/>
                <a:gd name="connsiteY5" fmla="*/ 82581 h 120681"/>
                <a:gd name="connsiteX6" fmla="*/ 546 w 264071"/>
                <a:gd name="connsiteY6" fmla="*/ 31 h 1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71" h="120681">
                  <a:moveTo>
                    <a:pt x="546" y="31"/>
                  </a:moveTo>
                  <a:cubicBezTo>
                    <a:pt x="4250" y="-1556"/>
                    <a:pt x="29121" y="58239"/>
                    <a:pt x="48171" y="73056"/>
                  </a:cubicBezTo>
                  <a:cubicBezTo>
                    <a:pt x="67221" y="87873"/>
                    <a:pt x="114846" y="88931"/>
                    <a:pt x="114846" y="88931"/>
                  </a:cubicBezTo>
                  <a:lnTo>
                    <a:pt x="264071" y="120681"/>
                  </a:lnTo>
                  <a:cubicBezTo>
                    <a:pt x="260367" y="119094"/>
                    <a:pt x="132308" y="85756"/>
                    <a:pt x="92621" y="79406"/>
                  </a:cubicBezTo>
                  <a:cubicBezTo>
                    <a:pt x="52934" y="73056"/>
                    <a:pt x="39175" y="89460"/>
                    <a:pt x="25946" y="82581"/>
                  </a:cubicBezTo>
                  <a:cubicBezTo>
                    <a:pt x="12717" y="75702"/>
                    <a:pt x="-3158" y="1618"/>
                    <a:pt x="546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7ACD997-74C0-4921-CA06-6362CB32FB28}"/>
                </a:ext>
              </a:extLst>
            </p:cNvPr>
            <p:cNvSpPr/>
            <p:nvPr/>
          </p:nvSpPr>
          <p:spPr>
            <a:xfrm>
              <a:off x="4746611" y="4984725"/>
              <a:ext cx="387515" cy="234983"/>
            </a:xfrm>
            <a:custGeom>
              <a:avLst/>
              <a:gdLst>
                <a:gd name="connsiteX0" fmla="*/ 14 w 387515"/>
                <a:gd name="connsiteY0" fmla="*/ 25 h 234983"/>
                <a:gd name="connsiteX1" fmla="*/ 193689 w 387515"/>
                <a:gd name="connsiteY1" fmla="*/ 111150 h 234983"/>
                <a:gd name="connsiteX2" fmla="*/ 387364 w 387515"/>
                <a:gd name="connsiteY2" fmla="*/ 234975 h 234983"/>
                <a:gd name="connsiteX3" fmla="*/ 161939 w 387515"/>
                <a:gd name="connsiteY3" fmla="*/ 117500 h 234983"/>
                <a:gd name="connsiteX4" fmla="*/ 203214 w 387515"/>
                <a:gd name="connsiteY4" fmla="*/ 120675 h 234983"/>
                <a:gd name="connsiteX5" fmla="*/ 14 w 387515"/>
                <a:gd name="connsiteY5" fmla="*/ 25 h 2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515" h="234983">
                  <a:moveTo>
                    <a:pt x="14" y="25"/>
                  </a:moveTo>
                  <a:cubicBezTo>
                    <a:pt x="-1573" y="-1562"/>
                    <a:pt x="129131" y="71992"/>
                    <a:pt x="193689" y="111150"/>
                  </a:cubicBezTo>
                  <a:cubicBezTo>
                    <a:pt x="258247" y="150308"/>
                    <a:pt x="392655" y="233917"/>
                    <a:pt x="387364" y="234975"/>
                  </a:cubicBezTo>
                  <a:cubicBezTo>
                    <a:pt x="382073" y="236033"/>
                    <a:pt x="192631" y="136550"/>
                    <a:pt x="161939" y="117500"/>
                  </a:cubicBezTo>
                  <a:cubicBezTo>
                    <a:pt x="131247" y="98450"/>
                    <a:pt x="232318" y="137079"/>
                    <a:pt x="203214" y="120675"/>
                  </a:cubicBezTo>
                  <a:cubicBezTo>
                    <a:pt x="174110" y="104271"/>
                    <a:pt x="1601" y="1612"/>
                    <a:pt x="14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CD1E27B3-4AB4-76A0-1FA1-7D41ADA07E03}"/>
                </a:ext>
              </a:extLst>
            </p:cNvPr>
            <p:cNvSpPr/>
            <p:nvPr/>
          </p:nvSpPr>
          <p:spPr>
            <a:xfrm>
              <a:off x="5029200" y="5140325"/>
              <a:ext cx="460546" cy="171717"/>
            </a:xfrm>
            <a:custGeom>
              <a:avLst/>
              <a:gdLst>
                <a:gd name="connsiteX0" fmla="*/ 0 w 460546"/>
                <a:gd name="connsiteY0" fmla="*/ 0 h 171717"/>
                <a:gd name="connsiteX1" fmla="*/ 139700 w 460546"/>
                <a:gd name="connsiteY1" fmla="*/ 101600 h 171717"/>
                <a:gd name="connsiteX2" fmla="*/ 241300 w 460546"/>
                <a:gd name="connsiteY2" fmla="*/ 155575 h 171717"/>
                <a:gd name="connsiteX3" fmla="*/ 460375 w 460546"/>
                <a:gd name="connsiteY3" fmla="*/ 158750 h 171717"/>
                <a:gd name="connsiteX4" fmla="*/ 203200 w 460546"/>
                <a:gd name="connsiteY4" fmla="*/ 168275 h 171717"/>
                <a:gd name="connsiteX5" fmla="*/ 222250 w 460546"/>
                <a:gd name="connsiteY5" fmla="*/ 161925 h 171717"/>
                <a:gd name="connsiteX6" fmla="*/ 47625 w 460546"/>
                <a:gd name="connsiteY6" fmla="*/ 66675 h 171717"/>
                <a:gd name="connsiteX7" fmla="*/ 57150 w 460546"/>
                <a:gd name="connsiteY7" fmla="*/ 79375 h 171717"/>
                <a:gd name="connsiteX8" fmla="*/ 0 w 460546"/>
                <a:gd name="connsiteY8" fmla="*/ 0 h 17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46" h="171717">
                  <a:moveTo>
                    <a:pt x="0" y="0"/>
                  </a:moveTo>
                  <a:cubicBezTo>
                    <a:pt x="49741" y="37835"/>
                    <a:pt x="99483" y="75671"/>
                    <a:pt x="139700" y="101600"/>
                  </a:cubicBezTo>
                  <a:cubicBezTo>
                    <a:pt x="179917" y="127529"/>
                    <a:pt x="187854" y="146050"/>
                    <a:pt x="241300" y="155575"/>
                  </a:cubicBezTo>
                  <a:cubicBezTo>
                    <a:pt x="294746" y="165100"/>
                    <a:pt x="466725" y="156633"/>
                    <a:pt x="460375" y="158750"/>
                  </a:cubicBezTo>
                  <a:cubicBezTo>
                    <a:pt x="454025" y="160867"/>
                    <a:pt x="242887" y="167746"/>
                    <a:pt x="203200" y="168275"/>
                  </a:cubicBezTo>
                  <a:cubicBezTo>
                    <a:pt x="163513" y="168804"/>
                    <a:pt x="248179" y="178858"/>
                    <a:pt x="222250" y="161925"/>
                  </a:cubicBezTo>
                  <a:cubicBezTo>
                    <a:pt x="196321" y="144992"/>
                    <a:pt x="47625" y="66675"/>
                    <a:pt x="47625" y="66675"/>
                  </a:cubicBezTo>
                  <a:cubicBezTo>
                    <a:pt x="20108" y="52917"/>
                    <a:pt x="57150" y="79375"/>
                    <a:pt x="57150" y="793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D3B31C7A-64C5-5B97-369D-E244102F66EB}"/>
                </a:ext>
              </a:extLst>
            </p:cNvPr>
            <p:cNvSpPr/>
            <p:nvPr/>
          </p:nvSpPr>
          <p:spPr>
            <a:xfrm>
              <a:off x="4815715" y="4904309"/>
              <a:ext cx="290057" cy="83630"/>
            </a:xfrm>
            <a:custGeom>
              <a:avLst/>
              <a:gdLst>
                <a:gd name="connsiteX0" fmla="*/ 760 w 290057"/>
                <a:gd name="connsiteY0" fmla="*/ 1066 h 83630"/>
                <a:gd name="connsiteX1" fmla="*/ 130935 w 290057"/>
                <a:gd name="connsiteY1" fmla="*/ 13766 h 83630"/>
                <a:gd name="connsiteX2" fmla="*/ 289685 w 290057"/>
                <a:gd name="connsiteY2" fmla="*/ 83616 h 83630"/>
                <a:gd name="connsiteX3" fmla="*/ 175385 w 290057"/>
                <a:gd name="connsiteY3" fmla="*/ 7416 h 83630"/>
                <a:gd name="connsiteX4" fmla="*/ 191260 w 290057"/>
                <a:gd name="connsiteY4" fmla="*/ 29641 h 83630"/>
                <a:gd name="connsiteX5" fmla="*/ 760 w 290057"/>
                <a:gd name="connsiteY5" fmla="*/ 1066 h 8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057" h="83630">
                  <a:moveTo>
                    <a:pt x="760" y="1066"/>
                  </a:moveTo>
                  <a:cubicBezTo>
                    <a:pt x="-9294" y="-1580"/>
                    <a:pt x="82781" y="8"/>
                    <a:pt x="130935" y="13766"/>
                  </a:cubicBezTo>
                  <a:cubicBezTo>
                    <a:pt x="179089" y="27524"/>
                    <a:pt x="282277" y="84674"/>
                    <a:pt x="289685" y="83616"/>
                  </a:cubicBezTo>
                  <a:cubicBezTo>
                    <a:pt x="297093" y="82558"/>
                    <a:pt x="191789" y="16412"/>
                    <a:pt x="175385" y="7416"/>
                  </a:cubicBezTo>
                  <a:cubicBezTo>
                    <a:pt x="158981" y="-1580"/>
                    <a:pt x="216131" y="31758"/>
                    <a:pt x="191260" y="29641"/>
                  </a:cubicBezTo>
                  <a:cubicBezTo>
                    <a:pt x="166389" y="27524"/>
                    <a:pt x="10814" y="3712"/>
                    <a:pt x="760" y="1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D7769BD0-5BBF-FD68-3F89-FC19FCE4A017}"/>
                </a:ext>
              </a:extLst>
            </p:cNvPr>
            <p:cNvSpPr/>
            <p:nvPr/>
          </p:nvSpPr>
          <p:spPr>
            <a:xfrm>
              <a:off x="4834690" y="5003796"/>
              <a:ext cx="357030" cy="69244"/>
            </a:xfrm>
            <a:custGeom>
              <a:avLst/>
              <a:gdLst>
                <a:gd name="connsiteX0" fmla="*/ 835 w 357030"/>
                <a:gd name="connsiteY0" fmla="*/ 4 h 69244"/>
                <a:gd name="connsiteX1" fmla="*/ 131010 w 357030"/>
                <a:gd name="connsiteY1" fmla="*/ 60329 h 69244"/>
                <a:gd name="connsiteX2" fmla="*/ 232610 w 357030"/>
                <a:gd name="connsiteY2" fmla="*/ 66679 h 69244"/>
                <a:gd name="connsiteX3" fmla="*/ 356435 w 357030"/>
                <a:gd name="connsiteY3" fmla="*/ 38104 h 69244"/>
                <a:gd name="connsiteX4" fmla="*/ 178635 w 357030"/>
                <a:gd name="connsiteY4" fmla="*/ 60329 h 69244"/>
                <a:gd name="connsiteX5" fmla="*/ 197685 w 357030"/>
                <a:gd name="connsiteY5" fmla="*/ 57154 h 69244"/>
                <a:gd name="connsiteX6" fmla="*/ 835 w 357030"/>
                <a:gd name="connsiteY6" fmla="*/ 4 h 6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030" h="69244">
                  <a:moveTo>
                    <a:pt x="835" y="4"/>
                  </a:moveTo>
                  <a:cubicBezTo>
                    <a:pt x="-10277" y="533"/>
                    <a:pt x="92381" y="49217"/>
                    <a:pt x="131010" y="60329"/>
                  </a:cubicBezTo>
                  <a:cubicBezTo>
                    <a:pt x="169639" y="71441"/>
                    <a:pt x="195039" y="70383"/>
                    <a:pt x="232610" y="66679"/>
                  </a:cubicBezTo>
                  <a:cubicBezTo>
                    <a:pt x="270181" y="62975"/>
                    <a:pt x="365431" y="39162"/>
                    <a:pt x="356435" y="38104"/>
                  </a:cubicBezTo>
                  <a:lnTo>
                    <a:pt x="178635" y="60329"/>
                  </a:lnTo>
                  <a:cubicBezTo>
                    <a:pt x="152177" y="63504"/>
                    <a:pt x="220439" y="65621"/>
                    <a:pt x="197685" y="57154"/>
                  </a:cubicBezTo>
                  <a:cubicBezTo>
                    <a:pt x="174931" y="48687"/>
                    <a:pt x="11947" y="-525"/>
                    <a:pt x="83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FE4B287E-447E-86E0-B869-8C6F19283BDC}"/>
                </a:ext>
              </a:extLst>
            </p:cNvPr>
            <p:cNvSpPr/>
            <p:nvPr/>
          </p:nvSpPr>
          <p:spPr>
            <a:xfrm>
              <a:off x="5511536" y="4834079"/>
              <a:ext cx="159106" cy="223723"/>
            </a:xfrm>
            <a:custGeom>
              <a:avLst/>
              <a:gdLst>
                <a:gd name="connsiteX0" fmla="*/ 264 w 159106"/>
                <a:gd name="connsiteY0" fmla="*/ 1446 h 223723"/>
                <a:gd name="connsiteX1" fmla="*/ 82814 w 159106"/>
                <a:gd name="connsiteY1" fmla="*/ 77646 h 223723"/>
                <a:gd name="connsiteX2" fmla="*/ 159014 w 159106"/>
                <a:gd name="connsiteY2" fmla="*/ 223696 h 223723"/>
                <a:gd name="connsiteX3" fmla="*/ 98689 w 159106"/>
                <a:gd name="connsiteY3" fmla="*/ 90346 h 223723"/>
                <a:gd name="connsiteX4" fmla="*/ 111389 w 159106"/>
                <a:gd name="connsiteY4" fmla="*/ 141146 h 223723"/>
                <a:gd name="connsiteX5" fmla="*/ 264 w 159106"/>
                <a:gd name="connsiteY5" fmla="*/ 1446 h 22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06" h="223723">
                  <a:moveTo>
                    <a:pt x="264" y="1446"/>
                  </a:moveTo>
                  <a:cubicBezTo>
                    <a:pt x="-4499" y="-9137"/>
                    <a:pt x="56356" y="40604"/>
                    <a:pt x="82814" y="77646"/>
                  </a:cubicBezTo>
                  <a:cubicBezTo>
                    <a:pt x="109272" y="114688"/>
                    <a:pt x="156368" y="221579"/>
                    <a:pt x="159014" y="223696"/>
                  </a:cubicBezTo>
                  <a:cubicBezTo>
                    <a:pt x="161660" y="225813"/>
                    <a:pt x="106627" y="104104"/>
                    <a:pt x="98689" y="90346"/>
                  </a:cubicBezTo>
                  <a:cubicBezTo>
                    <a:pt x="90752" y="76588"/>
                    <a:pt x="123031" y="151200"/>
                    <a:pt x="111389" y="141146"/>
                  </a:cubicBezTo>
                  <a:cubicBezTo>
                    <a:pt x="99747" y="131092"/>
                    <a:pt x="5027" y="12029"/>
                    <a:pt x="264" y="1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97B48370-F1D9-508B-EA53-1829E4444461}"/>
                </a:ext>
              </a:extLst>
            </p:cNvPr>
            <p:cNvSpPr/>
            <p:nvPr/>
          </p:nvSpPr>
          <p:spPr>
            <a:xfrm>
              <a:off x="4937092" y="4721015"/>
              <a:ext cx="163267" cy="118621"/>
            </a:xfrm>
            <a:custGeom>
              <a:avLst/>
              <a:gdLst>
                <a:gd name="connsiteX0" fmla="*/ 50833 w 163267"/>
                <a:gd name="connsiteY0" fmla="*/ 210 h 118621"/>
                <a:gd name="connsiteX1" fmla="*/ 79408 w 163267"/>
                <a:gd name="connsiteY1" fmla="*/ 76410 h 118621"/>
                <a:gd name="connsiteX2" fmla="*/ 161958 w 163267"/>
                <a:gd name="connsiteY2" fmla="*/ 117685 h 118621"/>
                <a:gd name="connsiteX3" fmla="*/ 120683 w 163267"/>
                <a:gd name="connsiteY3" fmla="*/ 104985 h 118621"/>
                <a:gd name="connsiteX4" fmla="*/ 33 w 163267"/>
                <a:gd name="connsiteY4" fmla="*/ 101810 h 118621"/>
                <a:gd name="connsiteX5" fmla="*/ 107983 w 163267"/>
                <a:gd name="connsiteY5" fmla="*/ 101810 h 118621"/>
                <a:gd name="connsiteX6" fmla="*/ 50833 w 163267"/>
                <a:gd name="connsiteY6" fmla="*/ 210 h 1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67" h="118621">
                  <a:moveTo>
                    <a:pt x="50833" y="210"/>
                  </a:moveTo>
                  <a:cubicBezTo>
                    <a:pt x="46071" y="-4023"/>
                    <a:pt x="60887" y="56831"/>
                    <a:pt x="79408" y="76410"/>
                  </a:cubicBezTo>
                  <a:cubicBezTo>
                    <a:pt x="97929" y="95989"/>
                    <a:pt x="155079" y="112923"/>
                    <a:pt x="161958" y="117685"/>
                  </a:cubicBezTo>
                  <a:cubicBezTo>
                    <a:pt x="168837" y="122447"/>
                    <a:pt x="147671" y="107631"/>
                    <a:pt x="120683" y="104985"/>
                  </a:cubicBezTo>
                  <a:cubicBezTo>
                    <a:pt x="93696" y="102339"/>
                    <a:pt x="2150" y="102339"/>
                    <a:pt x="33" y="101810"/>
                  </a:cubicBezTo>
                  <a:cubicBezTo>
                    <a:pt x="-2084" y="101281"/>
                    <a:pt x="96871" y="114510"/>
                    <a:pt x="107983" y="101810"/>
                  </a:cubicBezTo>
                  <a:cubicBezTo>
                    <a:pt x="119095" y="89110"/>
                    <a:pt x="55595" y="4443"/>
                    <a:pt x="50833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1C9CD073-E536-4FC7-A482-3F3AEFA21962}"/>
                </a:ext>
              </a:extLst>
            </p:cNvPr>
            <p:cNvSpPr/>
            <p:nvPr/>
          </p:nvSpPr>
          <p:spPr>
            <a:xfrm>
              <a:off x="5270314" y="4471944"/>
              <a:ext cx="165299" cy="217846"/>
            </a:xfrm>
            <a:custGeom>
              <a:avLst/>
              <a:gdLst>
                <a:gd name="connsiteX0" fmla="*/ 186 w 165299"/>
                <a:gd name="connsiteY0" fmla="*/ 1631 h 217846"/>
                <a:gd name="connsiteX1" fmla="*/ 92261 w 165299"/>
                <a:gd name="connsiteY1" fmla="*/ 84181 h 217846"/>
                <a:gd name="connsiteX2" fmla="*/ 165286 w 165299"/>
                <a:gd name="connsiteY2" fmla="*/ 217531 h 217846"/>
                <a:gd name="connsiteX3" fmla="*/ 98611 w 165299"/>
                <a:gd name="connsiteY3" fmla="*/ 122281 h 217846"/>
                <a:gd name="connsiteX4" fmla="*/ 117661 w 165299"/>
                <a:gd name="connsiteY4" fmla="*/ 157206 h 217846"/>
                <a:gd name="connsiteX5" fmla="*/ 186 w 165299"/>
                <a:gd name="connsiteY5" fmla="*/ 1631 h 21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299" h="217846">
                  <a:moveTo>
                    <a:pt x="186" y="1631"/>
                  </a:moveTo>
                  <a:cubicBezTo>
                    <a:pt x="-4047" y="-10540"/>
                    <a:pt x="64744" y="48198"/>
                    <a:pt x="92261" y="84181"/>
                  </a:cubicBezTo>
                  <a:cubicBezTo>
                    <a:pt x="119778" y="120164"/>
                    <a:pt x="164228" y="211181"/>
                    <a:pt x="165286" y="217531"/>
                  </a:cubicBezTo>
                  <a:cubicBezTo>
                    <a:pt x="166344" y="223881"/>
                    <a:pt x="106548" y="132335"/>
                    <a:pt x="98611" y="122281"/>
                  </a:cubicBezTo>
                  <a:cubicBezTo>
                    <a:pt x="90674" y="112227"/>
                    <a:pt x="128773" y="172022"/>
                    <a:pt x="117661" y="157206"/>
                  </a:cubicBezTo>
                  <a:cubicBezTo>
                    <a:pt x="106549" y="142390"/>
                    <a:pt x="4419" y="13802"/>
                    <a:pt x="186" y="1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551B1100-FA39-DC4E-679A-67E04F559735}"/>
                </a:ext>
              </a:extLst>
            </p:cNvPr>
            <p:cNvSpPr/>
            <p:nvPr/>
          </p:nvSpPr>
          <p:spPr>
            <a:xfrm>
              <a:off x="4625236" y="4629146"/>
              <a:ext cx="228739" cy="76232"/>
            </a:xfrm>
            <a:custGeom>
              <a:avLst/>
              <a:gdLst>
                <a:gd name="connsiteX0" fmla="*/ 739 w 228739"/>
                <a:gd name="connsiteY0" fmla="*/ 4 h 76232"/>
                <a:gd name="connsiteX1" fmla="*/ 178539 w 228739"/>
                <a:gd name="connsiteY1" fmla="*/ 57154 h 76232"/>
                <a:gd name="connsiteX2" fmla="*/ 226164 w 228739"/>
                <a:gd name="connsiteY2" fmla="*/ 76204 h 76232"/>
                <a:gd name="connsiteX3" fmla="*/ 118214 w 228739"/>
                <a:gd name="connsiteY3" fmla="*/ 53979 h 76232"/>
                <a:gd name="connsiteX4" fmla="*/ 739 w 228739"/>
                <a:gd name="connsiteY4" fmla="*/ 4 h 7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39" h="76232">
                  <a:moveTo>
                    <a:pt x="739" y="4"/>
                  </a:moveTo>
                  <a:cubicBezTo>
                    <a:pt x="10793" y="533"/>
                    <a:pt x="140968" y="44454"/>
                    <a:pt x="178539" y="57154"/>
                  </a:cubicBezTo>
                  <a:cubicBezTo>
                    <a:pt x="216110" y="69854"/>
                    <a:pt x="236218" y="76733"/>
                    <a:pt x="226164" y="76204"/>
                  </a:cubicBezTo>
                  <a:cubicBezTo>
                    <a:pt x="216110" y="75675"/>
                    <a:pt x="150493" y="64033"/>
                    <a:pt x="118214" y="53979"/>
                  </a:cubicBezTo>
                  <a:cubicBezTo>
                    <a:pt x="85935" y="43925"/>
                    <a:pt x="-9315" y="-525"/>
                    <a:pt x="739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9E796D52-1EF4-9129-07C8-E5C064D181A8}"/>
                </a:ext>
              </a:extLst>
            </p:cNvPr>
            <p:cNvSpPr/>
            <p:nvPr/>
          </p:nvSpPr>
          <p:spPr>
            <a:xfrm>
              <a:off x="4834343" y="4899067"/>
              <a:ext cx="133240" cy="109675"/>
            </a:xfrm>
            <a:custGeom>
              <a:avLst/>
              <a:gdLst>
                <a:gd name="connsiteX0" fmla="*/ 1182 w 133240"/>
                <a:gd name="connsiteY0" fmla="*/ 3133 h 109675"/>
                <a:gd name="connsiteX1" fmla="*/ 115482 w 133240"/>
                <a:gd name="connsiteY1" fmla="*/ 95208 h 109675"/>
                <a:gd name="connsiteX2" fmla="*/ 128182 w 133240"/>
                <a:gd name="connsiteY2" fmla="*/ 107908 h 109675"/>
                <a:gd name="connsiteX3" fmla="*/ 67857 w 133240"/>
                <a:gd name="connsiteY3" fmla="*/ 79333 h 109675"/>
                <a:gd name="connsiteX4" fmla="*/ 55157 w 133240"/>
                <a:gd name="connsiteY4" fmla="*/ 25358 h 109675"/>
                <a:gd name="connsiteX5" fmla="*/ 1182 w 133240"/>
                <a:gd name="connsiteY5" fmla="*/ 3133 h 1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240" h="109675">
                  <a:moveTo>
                    <a:pt x="1182" y="3133"/>
                  </a:moveTo>
                  <a:cubicBezTo>
                    <a:pt x="11236" y="14775"/>
                    <a:pt x="115482" y="95208"/>
                    <a:pt x="115482" y="95208"/>
                  </a:cubicBezTo>
                  <a:cubicBezTo>
                    <a:pt x="136649" y="112670"/>
                    <a:pt x="136119" y="110554"/>
                    <a:pt x="128182" y="107908"/>
                  </a:cubicBezTo>
                  <a:cubicBezTo>
                    <a:pt x="120245" y="105262"/>
                    <a:pt x="80028" y="93091"/>
                    <a:pt x="67857" y="79333"/>
                  </a:cubicBezTo>
                  <a:cubicBezTo>
                    <a:pt x="55686" y="65575"/>
                    <a:pt x="62036" y="35412"/>
                    <a:pt x="55157" y="25358"/>
                  </a:cubicBezTo>
                  <a:cubicBezTo>
                    <a:pt x="48278" y="15304"/>
                    <a:pt x="-8872" y="-8509"/>
                    <a:pt x="1182" y="3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5BF12BDC-7771-6600-9C2A-7E70D502A99C}"/>
                </a:ext>
              </a:extLst>
            </p:cNvPr>
            <p:cNvSpPr/>
            <p:nvPr/>
          </p:nvSpPr>
          <p:spPr>
            <a:xfrm>
              <a:off x="5254625" y="5111750"/>
              <a:ext cx="316297" cy="95681"/>
            </a:xfrm>
            <a:custGeom>
              <a:avLst/>
              <a:gdLst>
                <a:gd name="connsiteX0" fmla="*/ 0 w 316297"/>
                <a:gd name="connsiteY0" fmla="*/ 0 h 95681"/>
                <a:gd name="connsiteX1" fmla="*/ 174625 w 316297"/>
                <a:gd name="connsiteY1" fmla="*/ 25400 h 95681"/>
                <a:gd name="connsiteX2" fmla="*/ 314325 w 316297"/>
                <a:gd name="connsiteY2" fmla="*/ 95250 h 95681"/>
                <a:gd name="connsiteX3" fmla="*/ 250825 w 316297"/>
                <a:gd name="connsiteY3" fmla="*/ 53975 h 95681"/>
                <a:gd name="connsiteX4" fmla="*/ 168275 w 316297"/>
                <a:gd name="connsiteY4" fmla="*/ 34925 h 95681"/>
                <a:gd name="connsiteX5" fmla="*/ 0 w 316297"/>
                <a:gd name="connsiteY5" fmla="*/ 0 h 9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97" h="95681">
                  <a:moveTo>
                    <a:pt x="0" y="0"/>
                  </a:moveTo>
                  <a:cubicBezTo>
                    <a:pt x="61119" y="4762"/>
                    <a:pt x="122238" y="9525"/>
                    <a:pt x="174625" y="25400"/>
                  </a:cubicBezTo>
                  <a:cubicBezTo>
                    <a:pt x="227012" y="41275"/>
                    <a:pt x="301625" y="90487"/>
                    <a:pt x="314325" y="95250"/>
                  </a:cubicBezTo>
                  <a:cubicBezTo>
                    <a:pt x="327025" y="100013"/>
                    <a:pt x="275167" y="64029"/>
                    <a:pt x="250825" y="53975"/>
                  </a:cubicBezTo>
                  <a:cubicBezTo>
                    <a:pt x="226483" y="43921"/>
                    <a:pt x="168275" y="34925"/>
                    <a:pt x="168275" y="349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26A0D863-09BD-CBE4-5694-71E50CBC4DFD}"/>
                </a:ext>
              </a:extLst>
            </p:cNvPr>
            <p:cNvSpPr/>
            <p:nvPr/>
          </p:nvSpPr>
          <p:spPr>
            <a:xfrm>
              <a:off x="5051054" y="5102173"/>
              <a:ext cx="499579" cy="249178"/>
            </a:xfrm>
            <a:custGeom>
              <a:avLst/>
              <a:gdLst>
                <a:gd name="connsiteX0" fmla="*/ 371 w 499579"/>
                <a:gd name="connsiteY0" fmla="*/ 52 h 249178"/>
                <a:gd name="connsiteX1" fmla="*/ 187696 w 499579"/>
                <a:gd name="connsiteY1" fmla="*/ 60377 h 249178"/>
                <a:gd name="connsiteX2" fmla="*/ 365496 w 499579"/>
                <a:gd name="connsiteY2" fmla="*/ 114352 h 249178"/>
                <a:gd name="connsiteX3" fmla="*/ 324221 w 499579"/>
                <a:gd name="connsiteY3" fmla="*/ 114352 h 249178"/>
                <a:gd name="connsiteX4" fmla="*/ 495671 w 499579"/>
                <a:gd name="connsiteY4" fmla="*/ 247702 h 249178"/>
                <a:gd name="connsiteX5" fmla="*/ 435346 w 499579"/>
                <a:gd name="connsiteY5" fmla="*/ 181027 h 249178"/>
                <a:gd name="connsiteX6" fmla="*/ 333746 w 499579"/>
                <a:gd name="connsiteY6" fmla="*/ 108002 h 249178"/>
                <a:gd name="connsiteX7" fmla="*/ 368671 w 499579"/>
                <a:gd name="connsiteY7" fmla="*/ 133402 h 249178"/>
                <a:gd name="connsiteX8" fmla="*/ 152771 w 499579"/>
                <a:gd name="connsiteY8" fmla="*/ 66727 h 249178"/>
                <a:gd name="connsiteX9" fmla="*/ 248021 w 499579"/>
                <a:gd name="connsiteY9" fmla="*/ 73077 h 249178"/>
                <a:gd name="connsiteX10" fmla="*/ 371 w 499579"/>
                <a:gd name="connsiteY10" fmla="*/ 52 h 24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579" h="249178">
                  <a:moveTo>
                    <a:pt x="371" y="52"/>
                  </a:moveTo>
                  <a:cubicBezTo>
                    <a:pt x="-9683" y="-2065"/>
                    <a:pt x="187696" y="60377"/>
                    <a:pt x="187696" y="60377"/>
                  </a:cubicBezTo>
                  <a:cubicBezTo>
                    <a:pt x="248550" y="79427"/>
                    <a:pt x="342742" y="105356"/>
                    <a:pt x="365496" y="114352"/>
                  </a:cubicBezTo>
                  <a:cubicBezTo>
                    <a:pt x="388250" y="123348"/>
                    <a:pt x="302525" y="92127"/>
                    <a:pt x="324221" y="114352"/>
                  </a:cubicBezTo>
                  <a:cubicBezTo>
                    <a:pt x="345917" y="136577"/>
                    <a:pt x="477150" y="236590"/>
                    <a:pt x="495671" y="247702"/>
                  </a:cubicBezTo>
                  <a:cubicBezTo>
                    <a:pt x="514192" y="258815"/>
                    <a:pt x="462334" y="204310"/>
                    <a:pt x="435346" y="181027"/>
                  </a:cubicBezTo>
                  <a:cubicBezTo>
                    <a:pt x="408359" y="157744"/>
                    <a:pt x="344859" y="115940"/>
                    <a:pt x="333746" y="108002"/>
                  </a:cubicBezTo>
                  <a:cubicBezTo>
                    <a:pt x="322634" y="100065"/>
                    <a:pt x="398833" y="140281"/>
                    <a:pt x="368671" y="133402"/>
                  </a:cubicBezTo>
                  <a:cubicBezTo>
                    <a:pt x="338509" y="126523"/>
                    <a:pt x="172879" y="76781"/>
                    <a:pt x="152771" y="66727"/>
                  </a:cubicBezTo>
                  <a:cubicBezTo>
                    <a:pt x="132663" y="56673"/>
                    <a:pt x="268129" y="84189"/>
                    <a:pt x="248021" y="73077"/>
                  </a:cubicBezTo>
                  <a:cubicBezTo>
                    <a:pt x="227913" y="61965"/>
                    <a:pt x="10425" y="2169"/>
                    <a:pt x="371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E9130B9F-C06D-7899-3637-B9C11E293950}"/>
                </a:ext>
              </a:extLst>
            </p:cNvPr>
            <p:cNvSpPr/>
            <p:nvPr/>
          </p:nvSpPr>
          <p:spPr>
            <a:xfrm>
              <a:off x="5219666" y="4635499"/>
              <a:ext cx="307351" cy="299467"/>
            </a:xfrm>
            <a:custGeom>
              <a:avLst/>
              <a:gdLst>
                <a:gd name="connsiteX0" fmla="*/ 34 w 307351"/>
                <a:gd name="connsiteY0" fmla="*/ 1 h 299467"/>
                <a:gd name="connsiteX1" fmla="*/ 181009 w 307351"/>
                <a:gd name="connsiteY1" fmla="*/ 187326 h 299467"/>
                <a:gd name="connsiteX2" fmla="*/ 304834 w 307351"/>
                <a:gd name="connsiteY2" fmla="*/ 298451 h 299467"/>
                <a:gd name="connsiteX3" fmla="*/ 254034 w 307351"/>
                <a:gd name="connsiteY3" fmla="*/ 238126 h 299467"/>
                <a:gd name="connsiteX4" fmla="*/ 133384 w 307351"/>
                <a:gd name="connsiteY4" fmla="*/ 165101 h 299467"/>
                <a:gd name="connsiteX5" fmla="*/ 165134 w 307351"/>
                <a:gd name="connsiteY5" fmla="*/ 184151 h 299467"/>
                <a:gd name="connsiteX6" fmla="*/ 34 w 307351"/>
                <a:gd name="connsiteY6" fmla="*/ 1 h 29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51" h="299467">
                  <a:moveTo>
                    <a:pt x="34" y="1"/>
                  </a:moveTo>
                  <a:cubicBezTo>
                    <a:pt x="2680" y="530"/>
                    <a:pt x="130209" y="137584"/>
                    <a:pt x="181009" y="187326"/>
                  </a:cubicBezTo>
                  <a:cubicBezTo>
                    <a:pt x="231809" y="237068"/>
                    <a:pt x="292663" y="289984"/>
                    <a:pt x="304834" y="298451"/>
                  </a:cubicBezTo>
                  <a:cubicBezTo>
                    <a:pt x="317005" y="306918"/>
                    <a:pt x="282609" y="260351"/>
                    <a:pt x="254034" y="238126"/>
                  </a:cubicBezTo>
                  <a:cubicBezTo>
                    <a:pt x="225459" y="215901"/>
                    <a:pt x="133384" y="165101"/>
                    <a:pt x="133384" y="165101"/>
                  </a:cubicBezTo>
                  <a:cubicBezTo>
                    <a:pt x="118567" y="156105"/>
                    <a:pt x="182597" y="207434"/>
                    <a:pt x="165134" y="184151"/>
                  </a:cubicBezTo>
                  <a:cubicBezTo>
                    <a:pt x="147672" y="160868"/>
                    <a:pt x="-2612" y="-528"/>
                    <a:pt x="34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C90C6F3B-1E22-580C-4498-59ABF2729355}"/>
                </a:ext>
              </a:extLst>
            </p:cNvPr>
            <p:cNvSpPr/>
            <p:nvPr/>
          </p:nvSpPr>
          <p:spPr>
            <a:xfrm>
              <a:off x="4938795" y="4648162"/>
              <a:ext cx="277939" cy="64336"/>
            </a:xfrm>
            <a:custGeom>
              <a:avLst/>
              <a:gdLst>
                <a:gd name="connsiteX0" fmla="*/ 1505 w 277939"/>
                <a:gd name="connsiteY0" fmla="*/ 38 h 64336"/>
                <a:gd name="connsiteX1" fmla="*/ 84055 w 277939"/>
                <a:gd name="connsiteY1" fmla="*/ 54013 h 64336"/>
                <a:gd name="connsiteX2" fmla="*/ 277730 w 277939"/>
                <a:gd name="connsiteY2" fmla="*/ 47663 h 64336"/>
                <a:gd name="connsiteX3" fmla="*/ 122155 w 277939"/>
                <a:gd name="connsiteY3" fmla="*/ 47663 h 64336"/>
                <a:gd name="connsiteX4" fmla="*/ 147555 w 277939"/>
                <a:gd name="connsiteY4" fmla="*/ 63538 h 64336"/>
                <a:gd name="connsiteX5" fmla="*/ 1505 w 277939"/>
                <a:gd name="connsiteY5" fmla="*/ 38 h 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939" h="64336">
                  <a:moveTo>
                    <a:pt x="1505" y="38"/>
                  </a:moveTo>
                  <a:cubicBezTo>
                    <a:pt x="-9078" y="-1550"/>
                    <a:pt x="38018" y="46076"/>
                    <a:pt x="84055" y="54013"/>
                  </a:cubicBezTo>
                  <a:cubicBezTo>
                    <a:pt x="130092" y="61950"/>
                    <a:pt x="271380" y="48721"/>
                    <a:pt x="277730" y="47663"/>
                  </a:cubicBezTo>
                  <a:cubicBezTo>
                    <a:pt x="284080" y="46605"/>
                    <a:pt x="143851" y="45017"/>
                    <a:pt x="122155" y="47663"/>
                  </a:cubicBezTo>
                  <a:cubicBezTo>
                    <a:pt x="100459" y="50309"/>
                    <a:pt x="167663" y="68300"/>
                    <a:pt x="147555" y="63538"/>
                  </a:cubicBezTo>
                  <a:cubicBezTo>
                    <a:pt x="127447" y="58776"/>
                    <a:pt x="12088" y="1626"/>
                    <a:pt x="1505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43FBDBEA-006F-C03A-C2C2-A684669B06C5}"/>
                </a:ext>
              </a:extLst>
            </p:cNvPr>
            <p:cNvSpPr/>
            <p:nvPr/>
          </p:nvSpPr>
          <p:spPr>
            <a:xfrm>
              <a:off x="3920754" y="4746235"/>
              <a:ext cx="302305" cy="404701"/>
            </a:xfrm>
            <a:custGeom>
              <a:avLst/>
              <a:gdLst>
                <a:gd name="connsiteX0" fmla="*/ 301996 w 302305"/>
                <a:gd name="connsiteY0" fmla="*/ 390 h 404701"/>
                <a:gd name="connsiteX1" fmla="*/ 222621 w 302305"/>
                <a:gd name="connsiteY1" fmla="*/ 70240 h 404701"/>
                <a:gd name="connsiteX2" fmla="*/ 178171 w 302305"/>
                <a:gd name="connsiteY2" fmla="*/ 152790 h 404701"/>
                <a:gd name="connsiteX3" fmla="*/ 371 w 302305"/>
                <a:gd name="connsiteY3" fmla="*/ 403615 h 404701"/>
                <a:gd name="connsiteX4" fmla="*/ 130546 w 302305"/>
                <a:gd name="connsiteY4" fmla="*/ 244865 h 404701"/>
                <a:gd name="connsiteX5" fmla="*/ 98796 w 302305"/>
                <a:gd name="connsiteY5" fmla="*/ 270265 h 404701"/>
                <a:gd name="connsiteX6" fmla="*/ 190871 w 302305"/>
                <a:gd name="connsiteY6" fmla="*/ 101990 h 404701"/>
                <a:gd name="connsiteX7" fmla="*/ 301996 w 302305"/>
                <a:gd name="connsiteY7" fmla="*/ 390 h 40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305" h="404701">
                  <a:moveTo>
                    <a:pt x="301996" y="390"/>
                  </a:moveTo>
                  <a:cubicBezTo>
                    <a:pt x="307288" y="-4902"/>
                    <a:pt x="243259" y="44840"/>
                    <a:pt x="222621" y="70240"/>
                  </a:cubicBezTo>
                  <a:cubicBezTo>
                    <a:pt x="201983" y="95640"/>
                    <a:pt x="215213" y="97228"/>
                    <a:pt x="178171" y="152790"/>
                  </a:cubicBezTo>
                  <a:cubicBezTo>
                    <a:pt x="141129" y="208353"/>
                    <a:pt x="8308" y="388269"/>
                    <a:pt x="371" y="403615"/>
                  </a:cubicBezTo>
                  <a:cubicBezTo>
                    <a:pt x="-7566" y="418961"/>
                    <a:pt x="114142" y="267090"/>
                    <a:pt x="130546" y="244865"/>
                  </a:cubicBezTo>
                  <a:cubicBezTo>
                    <a:pt x="146950" y="222640"/>
                    <a:pt x="88742" y="294077"/>
                    <a:pt x="98796" y="270265"/>
                  </a:cubicBezTo>
                  <a:cubicBezTo>
                    <a:pt x="108850" y="246453"/>
                    <a:pt x="156475" y="143794"/>
                    <a:pt x="190871" y="101990"/>
                  </a:cubicBezTo>
                  <a:cubicBezTo>
                    <a:pt x="225267" y="60186"/>
                    <a:pt x="296704" y="5682"/>
                    <a:pt x="301996" y="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46D93F46-DE3B-155C-658A-7FED55CFFC57}"/>
                </a:ext>
              </a:extLst>
            </p:cNvPr>
            <p:cNvSpPr/>
            <p:nvPr/>
          </p:nvSpPr>
          <p:spPr>
            <a:xfrm>
              <a:off x="4227964" y="4733888"/>
              <a:ext cx="182821" cy="10629"/>
            </a:xfrm>
            <a:custGeom>
              <a:avLst/>
              <a:gdLst>
                <a:gd name="connsiteX0" fmla="*/ 4311 w 182821"/>
                <a:gd name="connsiteY0" fmla="*/ 6387 h 10629"/>
                <a:gd name="connsiteX1" fmla="*/ 182111 w 182821"/>
                <a:gd name="connsiteY1" fmla="*/ 37 h 10629"/>
                <a:gd name="connsiteX2" fmla="*/ 64636 w 182821"/>
                <a:gd name="connsiteY2" fmla="*/ 9562 h 10629"/>
                <a:gd name="connsiteX3" fmla="*/ 4311 w 182821"/>
                <a:gd name="connsiteY3" fmla="*/ 6387 h 1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21" h="10629">
                  <a:moveTo>
                    <a:pt x="4311" y="6387"/>
                  </a:moveTo>
                  <a:cubicBezTo>
                    <a:pt x="23890" y="4800"/>
                    <a:pt x="172057" y="-492"/>
                    <a:pt x="182111" y="37"/>
                  </a:cubicBezTo>
                  <a:cubicBezTo>
                    <a:pt x="192165" y="566"/>
                    <a:pt x="92682" y="6387"/>
                    <a:pt x="64636" y="9562"/>
                  </a:cubicBezTo>
                  <a:cubicBezTo>
                    <a:pt x="36590" y="12737"/>
                    <a:pt x="-15268" y="7974"/>
                    <a:pt x="4311" y="6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376F3E76-ACA3-1B27-1F4E-846719585D6D}"/>
                </a:ext>
              </a:extLst>
            </p:cNvPr>
            <p:cNvSpPr/>
            <p:nvPr/>
          </p:nvSpPr>
          <p:spPr>
            <a:xfrm>
              <a:off x="4141729" y="4796644"/>
              <a:ext cx="65375" cy="185175"/>
            </a:xfrm>
            <a:custGeom>
              <a:avLst/>
              <a:gdLst>
                <a:gd name="connsiteX0" fmla="*/ 65146 w 65375"/>
                <a:gd name="connsiteY0" fmla="*/ 781 h 185175"/>
                <a:gd name="connsiteX1" fmla="*/ 27046 w 65375"/>
                <a:gd name="connsiteY1" fmla="*/ 48406 h 185175"/>
                <a:gd name="connsiteX2" fmla="*/ 1646 w 65375"/>
                <a:gd name="connsiteY2" fmla="*/ 184931 h 185175"/>
                <a:gd name="connsiteX3" fmla="*/ 7996 w 65375"/>
                <a:gd name="connsiteY3" fmla="*/ 80156 h 185175"/>
                <a:gd name="connsiteX4" fmla="*/ 65146 w 65375"/>
                <a:gd name="connsiteY4" fmla="*/ 781 h 18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75" h="185175">
                  <a:moveTo>
                    <a:pt x="65146" y="781"/>
                  </a:moveTo>
                  <a:cubicBezTo>
                    <a:pt x="68321" y="-4511"/>
                    <a:pt x="37629" y="17714"/>
                    <a:pt x="27046" y="48406"/>
                  </a:cubicBezTo>
                  <a:cubicBezTo>
                    <a:pt x="16463" y="79098"/>
                    <a:pt x="4821" y="179639"/>
                    <a:pt x="1646" y="184931"/>
                  </a:cubicBezTo>
                  <a:cubicBezTo>
                    <a:pt x="-1529" y="190223"/>
                    <a:pt x="-471" y="108202"/>
                    <a:pt x="7996" y="80156"/>
                  </a:cubicBezTo>
                  <a:cubicBezTo>
                    <a:pt x="16463" y="52110"/>
                    <a:pt x="61971" y="6073"/>
                    <a:pt x="65146" y="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BCA098E8-97A2-F33C-5CE4-C2A147D11148}"/>
                </a:ext>
              </a:extLst>
            </p:cNvPr>
            <p:cNvSpPr/>
            <p:nvPr/>
          </p:nvSpPr>
          <p:spPr>
            <a:xfrm>
              <a:off x="4156047" y="4895464"/>
              <a:ext cx="264298" cy="67376"/>
            </a:xfrm>
            <a:custGeom>
              <a:avLst/>
              <a:gdLst>
                <a:gd name="connsiteX0" fmla="*/ 28 w 264298"/>
                <a:gd name="connsiteY0" fmla="*/ 67061 h 67376"/>
                <a:gd name="connsiteX1" fmla="*/ 104803 w 264298"/>
                <a:gd name="connsiteY1" fmla="*/ 25786 h 67376"/>
                <a:gd name="connsiteX2" fmla="*/ 263553 w 264298"/>
                <a:gd name="connsiteY2" fmla="*/ 32136 h 67376"/>
                <a:gd name="connsiteX3" fmla="*/ 165128 w 264298"/>
                <a:gd name="connsiteY3" fmla="*/ 32136 h 67376"/>
                <a:gd name="connsiteX4" fmla="*/ 181003 w 264298"/>
                <a:gd name="connsiteY4" fmla="*/ 41661 h 67376"/>
                <a:gd name="connsiteX5" fmla="*/ 95278 w 264298"/>
                <a:gd name="connsiteY5" fmla="*/ 386 h 67376"/>
                <a:gd name="connsiteX6" fmla="*/ 28 w 264298"/>
                <a:gd name="connsiteY6" fmla="*/ 67061 h 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298" h="67376">
                  <a:moveTo>
                    <a:pt x="28" y="67061"/>
                  </a:moveTo>
                  <a:cubicBezTo>
                    <a:pt x="1615" y="71294"/>
                    <a:pt x="60882" y="31607"/>
                    <a:pt x="104803" y="25786"/>
                  </a:cubicBezTo>
                  <a:cubicBezTo>
                    <a:pt x="148724" y="19965"/>
                    <a:pt x="253499" y="31078"/>
                    <a:pt x="263553" y="32136"/>
                  </a:cubicBezTo>
                  <a:cubicBezTo>
                    <a:pt x="273607" y="33194"/>
                    <a:pt x="178886" y="30549"/>
                    <a:pt x="165128" y="32136"/>
                  </a:cubicBezTo>
                  <a:cubicBezTo>
                    <a:pt x="151370" y="33723"/>
                    <a:pt x="192645" y="46953"/>
                    <a:pt x="181003" y="41661"/>
                  </a:cubicBezTo>
                  <a:cubicBezTo>
                    <a:pt x="169361" y="36369"/>
                    <a:pt x="125969" y="-4376"/>
                    <a:pt x="95278" y="386"/>
                  </a:cubicBezTo>
                  <a:cubicBezTo>
                    <a:pt x="64587" y="5148"/>
                    <a:pt x="-1559" y="62828"/>
                    <a:pt x="28" y="67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CFF123C6-EB21-985F-6A02-299A252169D3}"/>
                </a:ext>
              </a:extLst>
            </p:cNvPr>
            <p:cNvSpPr/>
            <p:nvPr/>
          </p:nvSpPr>
          <p:spPr>
            <a:xfrm>
              <a:off x="4197350" y="4940936"/>
              <a:ext cx="184640" cy="40667"/>
            </a:xfrm>
            <a:custGeom>
              <a:avLst/>
              <a:gdLst>
                <a:gd name="connsiteX0" fmla="*/ 0 w 184640"/>
                <a:gd name="connsiteY0" fmla="*/ 37464 h 40667"/>
                <a:gd name="connsiteX1" fmla="*/ 92075 w 184640"/>
                <a:gd name="connsiteY1" fmla="*/ 12064 h 40667"/>
                <a:gd name="connsiteX2" fmla="*/ 184150 w 184640"/>
                <a:gd name="connsiteY2" fmla="*/ 40639 h 40667"/>
                <a:gd name="connsiteX3" fmla="*/ 127000 w 184640"/>
                <a:gd name="connsiteY3" fmla="*/ 5714 h 40667"/>
                <a:gd name="connsiteX4" fmla="*/ 92075 w 184640"/>
                <a:gd name="connsiteY4" fmla="*/ 2539 h 40667"/>
                <a:gd name="connsiteX5" fmla="*/ 0 w 184640"/>
                <a:gd name="connsiteY5" fmla="*/ 37464 h 4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640" h="40667">
                  <a:moveTo>
                    <a:pt x="0" y="37464"/>
                  </a:moveTo>
                  <a:cubicBezTo>
                    <a:pt x="0" y="39051"/>
                    <a:pt x="61383" y="11535"/>
                    <a:pt x="92075" y="12064"/>
                  </a:cubicBezTo>
                  <a:cubicBezTo>
                    <a:pt x="122767" y="12593"/>
                    <a:pt x="178329" y="41697"/>
                    <a:pt x="184150" y="40639"/>
                  </a:cubicBezTo>
                  <a:cubicBezTo>
                    <a:pt x="189971" y="39581"/>
                    <a:pt x="142346" y="12064"/>
                    <a:pt x="127000" y="5714"/>
                  </a:cubicBezTo>
                  <a:cubicBezTo>
                    <a:pt x="111654" y="-636"/>
                    <a:pt x="111654" y="-1694"/>
                    <a:pt x="92075" y="2539"/>
                  </a:cubicBezTo>
                  <a:cubicBezTo>
                    <a:pt x="72496" y="6772"/>
                    <a:pt x="0" y="35877"/>
                    <a:pt x="0" y="37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ECDC0DBB-7484-26D6-AB87-4C4AB7B80DC3}"/>
                </a:ext>
              </a:extLst>
            </p:cNvPr>
            <p:cNvSpPr/>
            <p:nvPr/>
          </p:nvSpPr>
          <p:spPr>
            <a:xfrm>
              <a:off x="4158917" y="4973868"/>
              <a:ext cx="46713" cy="177457"/>
            </a:xfrm>
            <a:custGeom>
              <a:avLst/>
              <a:gdLst>
                <a:gd name="connsiteX0" fmla="*/ 38433 w 46713"/>
                <a:gd name="connsiteY0" fmla="*/ 1357 h 177457"/>
                <a:gd name="connsiteX1" fmla="*/ 22558 w 46713"/>
                <a:gd name="connsiteY1" fmla="*/ 68032 h 177457"/>
                <a:gd name="connsiteX2" fmla="*/ 44783 w 46713"/>
                <a:gd name="connsiteY2" fmla="*/ 172807 h 177457"/>
                <a:gd name="connsiteX3" fmla="*/ 41608 w 46713"/>
                <a:gd name="connsiteY3" fmla="*/ 150582 h 177457"/>
                <a:gd name="connsiteX4" fmla="*/ 9858 w 46713"/>
                <a:gd name="connsiteY4" fmla="*/ 74382 h 177457"/>
                <a:gd name="connsiteX5" fmla="*/ 333 w 46713"/>
                <a:gd name="connsiteY5" fmla="*/ 128357 h 177457"/>
                <a:gd name="connsiteX6" fmla="*/ 38433 w 46713"/>
                <a:gd name="connsiteY6" fmla="*/ 1357 h 17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13" h="177457">
                  <a:moveTo>
                    <a:pt x="38433" y="1357"/>
                  </a:moveTo>
                  <a:cubicBezTo>
                    <a:pt x="42137" y="-8697"/>
                    <a:pt x="21500" y="39457"/>
                    <a:pt x="22558" y="68032"/>
                  </a:cubicBezTo>
                  <a:cubicBezTo>
                    <a:pt x="23616" y="96607"/>
                    <a:pt x="44783" y="172807"/>
                    <a:pt x="44783" y="172807"/>
                  </a:cubicBezTo>
                  <a:cubicBezTo>
                    <a:pt x="47958" y="186565"/>
                    <a:pt x="47429" y="166986"/>
                    <a:pt x="41608" y="150582"/>
                  </a:cubicBezTo>
                  <a:cubicBezTo>
                    <a:pt x="35787" y="134178"/>
                    <a:pt x="16737" y="78086"/>
                    <a:pt x="9858" y="74382"/>
                  </a:cubicBezTo>
                  <a:cubicBezTo>
                    <a:pt x="2979" y="70678"/>
                    <a:pt x="-1254" y="135765"/>
                    <a:pt x="333" y="128357"/>
                  </a:cubicBezTo>
                  <a:cubicBezTo>
                    <a:pt x="1920" y="120949"/>
                    <a:pt x="34729" y="11411"/>
                    <a:pt x="38433" y="13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9DACD80C-6CB0-CE18-5862-8A5B4066D230}"/>
                </a:ext>
              </a:extLst>
            </p:cNvPr>
            <p:cNvSpPr/>
            <p:nvPr/>
          </p:nvSpPr>
          <p:spPr>
            <a:xfrm>
              <a:off x="4174129" y="5102937"/>
              <a:ext cx="641194" cy="152288"/>
            </a:xfrm>
            <a:custGeom>
              <a:avLst/>
              <a:gdLst>
                <a:gd name="connsiteX0" fmla="*/ 4171 w 641194"/>
                <a:gd name="connsiteY0" fmla="*/ 65963 h 152288"/>
                <a:gd name="connsiteX1" fmla="*/ 210546 w 641194"/>
                <a:gd name="connsiteY1" fmla="*/ 31038 h 152288"/>
                <a:gd name="connsiteX2" fmla="*/ 423271 w 641194"/>
                <a:gd name="connsiteY2" fmla="*/ 56438 h 152288"/>
                <a:gd name="connsiteX3" fmla="*/ 639171 w 641194"/>
                <a:gd name="connsiteY3" fmla="*/ 151688 h 152288"/>
                <a:gd name="connsiteX4" fmla="*/ 289921 w 641194"/>
                <a:gd name="connsiteY4" fmla="*/ 5638 h 152288"/>
                <a:gd name="connsiteX5" fmla="*/ 407396 w 641194"/>
                <a:gd name="connsiteY5" fmla="*/ 31038 h 152288"/>
                <a:gd name="connsiteX6" fmla="*/ 4171 w 641194"/>
                <a:gd name="connsiteY6" fmla="*/ 65963 h 15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194" h="152288">
                  <a:moveTo>
                    <a:pt x="4171" y="65963"/>
                  </a:moveTo>
                  <a:cubicBezTo>
                    <a:pt x="-28637" y="65963"/>
                    <a:pt x="140696" y="32625"/>
                    <a:pt x="210546" y="31038"/>
                  </a:cubicBezTo>
                  <a:cubicBezTo>
                    <a:pt x="280396" y="29450"/>
                    <a:pt x="351834" y="36330"/>
                    <a:pt x="423271" y="56438"/>
                  </a:cubicBezTo>
                  <a:cubicBezTo>
                    <a:pt x="494708" y="76546"/>
                    <a:pt x="661396" y="160155"/>
                    <a:pt x="639171" y="151688"/>
                  </a:cubicBezTo>
                  <a:cubicBezTo>
                    <a:pt x="616946" y="143221"/>
                    <a:pt x="328550" y="25746"/>
                    <a:pt x="289921" y="5638"/>
                  </a:cubicBezTo>
                  <a:cubicBezTo>
                    <a:pt x="251292" y="-14470"/>
                    <a:pt x="454492" y="25217"/>
                    <a:pt x="407396" y="31038"/>
                  </a:cubicBezTo>
                  <a:cubicBezTo>
                    <a:pt x="360300" y="36859"/>
                    <a:pt x="36979" y="65963"/>
                    <a:pt x="4171" y="65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8A7A8D26-B442-0997-6AD4-30639557028F}"/>
                </a:ext>
              </a:extLst>
            </p:cNvPr>
            <p:cNvSpPr/>
            <p:nvPr/>
          </p:nvSpPr>
          <p:spPr>
            <a:xfrm>
              <a:off x="4419174" y="4619446"/>
              <a:ext cx="99035" cy="143208"/>
            </a:xfrm>
            <a:custGeom>
              <a:avLst/>
              <a:gdLst>
                <a:gd name="connsiteX0" fmla="*/ 98851 w 99035"/>
                <a:gd name="connsiteY0" fmla="*/ 179 h 143208"/>
                <a:gd name="connsiteX1" fmla="*/ 25826 w 99035"/>
                <a:gd name="connsiteY1" fmla="*/ 60504 h 143208"/>
                <a:gd name="connsiteX2" fmla="*/ 54401 w 99035"/>
                <a:gd name="connsiteY2" fmla="*/ 143054 h 143208"/>
                <a:gd name="connsiteX3" fmla="*/ 426 w 99035"/>
                <a:gd name="connsiteY3" fmla="*/ 79554 h 143208"/>
                <a:gd name="connsiteX4" fmla="*/ 98851 w 99035"/>
                <a:gd name="connsiteY4" fmla="*/ 179 h 14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35" h="143208">
                  <a:moveTo>
                    <a:pt x="98851" y="179"/>
                  </a:moveTo>
                  <a:cubicBezTo>
                    <a:pt x="103084" y="-2996"/>
                    <a:pt x="33234" y="36692"/>
                    <a:pt x="25826" y="60504"/>
                  </a:cubicBezTo>
                  <a:cubicBezTo>
                    <a:pt x="18418" y="84317"/>
                    <a:pt x="58634" y="139879"/>
                    <a:pt x="54401" y="143054"/>
                  </a:cubicBezTo>
                  <a:cubicBezTo>
                    <a:pt x="50168" y="146229"/>
                    <a:pt x="-5395" y="99662"/>
                    <a:pt x="426" y="79554"/>
                  </a:cubicBezTo>
                  <a:cubicBezTo>
                    <a:pt x="6247" y="59446"/>
                    <a:pt x="94618" y="3354"/>
                    <a:pt x="98851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22FC6276-A04B-DF54-1386-C2A23C00BB54}"/>
                </a:ext>
              </a:extLst>
            </p:cNvPr>
            <p:cNvSpPr/>
            <p:nvPr/>
          </p:nvSpPr>
          <p:spPr>
            <a:xfrm>
              <a:off x="4648186" y="5206995"/>
              <a:ext cx="162154" cy="185018"/>
            </a:xfrm>
            <a:custGeom>
              <a:avLst/>
              <a:gdLst>
                <a:gd name="connsiteX0" fmla="*/ 14 w 162154"/>
                <a:gd name="connsiteY0" fmla="*/ 5 h 185018"/>
                <a:gd name="connsiteX1" fmla="*/ 136539 w 162154"/>
                <a:gd name="connsiteY1" fmla="*/ 66680 h 185018"/>
                <a:gd name="connsiteX2" fmla="*/ 41289 w 162154"/>
                <a:gd name="connsiteY2" fmla="*/ 184155 h 185018"/>
                <a:gd name="connsiteX3" fmla="*/ 149239 w 162154"/>
                <a:gd name="connsiteY3" fmla="*/ 117480 h 185018"/>
                <a:gd name="connsiteX4" fmla="*/ 146064 w 162154"/>
                <a:gd name="connsiteY4" fmla="*/ 69855 h 185018"/>
                <a:gd name="connsiteX5" fmla="*/ 14 w 162154"/>
                <a:gd name="connsiteY5" fmla="*/ 5 h 18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54" h="185018">
                  <a:moveTo>
                    <a:pt x="14" y="5"/>
                  </a:moveTo>
                  <a:cubicBezTo>
                    <a:pt x="-1573" y="-524"/>
                    <a:pt x="129660" y="35988"/>
                    <a:pt x="136539" y="66680"/>
                  </a:cubicBezTo>
                  <a:cubicBezTo>
                    <a:pt x="143418" y="97372"/>
                    <a:pt x="39172" y="175688"/>
                    <a:pt x="41289" y="184155"/>
                  </a:cubicBezTo>
                  <a:cubicBezTo>
                    <a:pt x="43406" y="192622"/>
                    <a:pt x="131777" y="136530"/>
                    <a:pt x="149239" y="117480"/>
                  </a:cubicBezTo>
                  <a:cubicBezTo>
                    <a:pt x="166701" y="98430"/>
                    <a:pt x="167230" y="88905"/>
                    <a:pt x="146064" y="69855"/>
                  </a:cubicBezTo>
                  <a:cubicBezTo>
                    <a:pt x="124898" y="50805"/>
                    <a:pt x="1601" y="534"/>
                    <a:pt x="14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968A465D-0462-D173-235C-63D6069A31AF}"/>
                </a:ext>
              </a:extLst>
            </p:cNvPr>
            <p:cNvSpPr/>
            <p:nvPr/>
          </p:nvSpPr>
          <p:spPr>
            <a:xfrm>
              <a:off x="4381718" y="5317671"/>
              <a:ext cx="341168" cy="52400"/>
            </a:xfrm>
            <a:custGeom>
              <a:avLst/>
              <a:gdLst>
                <a:gd name="connsiteX0" fmla="*/ 2957 w 341168"/>
                <a:gd name="connsiteY0" fmla="*/ 454 h 52400"/>
                <a:gd name="connsiteX1" fmla="*/ 250607 w 341168"/>
                <a:gd name="connsiteY1" fmla="*/ 6804 h 52400"/>
                <a:gd name="connsiteX2" fmla="*/ 183932 w 341168"/>
                <a:gd name="connsiteY2" fmla="*/ 16329 h 52400"/>
                <a:gd name="connsiteX3" fmla="*/ 285532 w 341168"/>
                <a:gd name="connsiteY3" fmla="*/ 16329 h 52400"/>
                <a:gd name="connsiteX4" fmla="*/ 339507 w 341168"/>
                <a:gd name="connsiteY4" fmla="*/ 51254 h 52400"/>
                <a:gd name="connsiteX5" fmla="*/ 307757 w 341168"/>
                <a:gd name="connsiteY5" fmla="*/ 41729 h 52400"/>
                <a:gd name="connsiteX6" fmla="*/ 123607 w 341168"/>
                <a:gd name="connsiteY6" fmla="*/ 19504 h 52400"/>
                <a:gd name="connsiteX7" fmla="*/ 2957 w 341168"/>
                <a:gd name="connsiteY7" fmla="*/ 454 h 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168" h="52400">
                  <a:moveTo>
                    <a:pt x="2957" y="454"/>
                  </a:moveTo>
                  <a:cubicBezTo>
                    <a:pt x="24124" y="-1663"/>
                    <a:pt x="220445" y="4158"/>
                    <a:pt x="250607" y="6804"/>
                  </a:cubicBezTo>
                  <a:cubicBezTo>
                    <a:pt x="280769" y="9450"/>
                    <a:pt x="178111" y="14742"/>
                    <a:pt x="183932" y="16329"/>
                  </a:cubicBezTo>
                  <a:cubicBezTo>
                    <a:pt x="189753" y="17917"/>
                    <a:pt x="259603" y="10508"/>
                    <a:pt x="285532" y="16329"/>
                  </a:cubicBezTo>
                  <a:cubicBezTo>
                    <a:pt x="311461" y="22150"/>
                    <a:pt x="335803" y="47021"/>
                    <a:pt x="339507" y="51254"/>
                  </a:cubicBezTo>
                  <a:cubicBezTo>
                    <a:pt x="343211" y="55487"/>
                    <a:pt x="343740" y="47021"/>
                    <a:pt x="307757" y="41729"/>
                  </a:cubicBezTo>
                  <a:cubicBezTo>
                    <a:pt x="271774" y="36437"/>
                    <a:pt x="167528" y="26383"/>
                    <a:pt x="123607" y="19504"/>
                  </a:cubicBezTo>
                  <a:cubicBezTo>
                    <a:pt x="79686" y="12625"/>
                    <a:pt x="-18210" y="2571"/>
                    <a:pt x="2957" y="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856FBF9A-4DD1-7DC5-4BB0-CC675339F57B}"/>
                </a:ext>
              </a:extLst>
            </p:cNvPr>
            <p:cNvSpPr/>
            <p:nvPr/>
          </p:nvSpPr>
          <p:spPr>
            <a:xfrm>
              <a:off x="4555538" y="5356137"/>
              <a:ext cx="144081" cy="168744"/>
            </a:xfrm>
            <a:custGeom>
              <a:avLst/>
              <a:gdLst>
                <a:gd name="connsiteX0" fmla="*/ 121237 w 144081"/>
                <a:gd name="connsiteY0" fmla="*/ 88 h 168744"/>
                <a:gd name="connsiteX1" fmla="*/ 137112 w 144081"/>
                <a:gd name="connsiteY1" fmla="*/ 82638 h 168744"/>
                <a:gd name="connsiteX2" fmla="*/ 587 w 144081"/>
                <a:gd name="connsiteY2" fmla="*/ 168363 h 168744"/>
                <a:gd name="connsiteX3" fmla="*/ 86312 w 144081"/>
                <a:gd name="connsiteY3" fmla="*/ 114388 h 168744"/>
                <a:gd name="connsiteX4" fmla="*/ 51387 w 144081"/>
                <a:gd name="connsiteY4" fmla="*/ 120738 h 168744"/>
                <a:gd name="connsiteX5" fmla="*/ 95837 w 144081"/>
                <a:gd name="connsiteY5" fmla="*/ 98513 h 168744"/>
                <a:gd name="connsiteX6" fmla="*/ 121237 w 144081"/>
                <a:gd name="connsiteY6" fmla="*/ 88 h 16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81" h="168744">
                  <a:moveTo>
                    <a:pt x="121237" y="88"/>
                  </a:moveTo>
                  <a:cubicBezTo>
                    <a:pt x="128116" y="-2558"/>
                    <a:pt x="157220" y="54592"/>
                    <a:pt x="137112" y="82638"/>
                  </a:cubicBezTo>
                  <a:cubicBezTo>
                    <a:pt x="117004" y="110684"/>
                    <a:pt x="587" y="168363"/>
                    <a:pt x="587" y="168363"/>
                  </a:cubicBezTo>
                  <a:cubicBezTo>
                    <a:pt x="-7880" y="173655"/>
                    <a:pt x="77845" y="122326"/>
                    <a:pt x="86312" y="114388"/>
                  </a:cubicBezTo>
                  <a:cubicBezTo>
                    <a:pt x="94779" y="106451"/>
                    <a:pt x="49799" y="123384"/>
                    <a:pt x="51387" y="120738"/>
                  </a:cubicBezTo>
                  <a:cubicBezTo>
                    <a:pt x="52974" y="118092"/>
                    <a:pt x="83666" y="113330"/>
                    <a:pt x="95837" y="98513"/>
                  </a:cubicBezTo>
                  <a:cubicBezTo>
                    <a:pt x="108008" y="83696"/>
                    <a:pt x="114358" y="2734"/>
                    <a:pt x="121237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5381FAC1-F8E9-9156-E32C-36417ECC221F}"/>
                </a:ext>
              </a:extLst>
            </p:cNvPr>
            <p:cNvSpPr/>
            <p:nvPr/>
          </p:nvSpPr>
          <p:spPr>
            <a:xfrm>
              <a:off x="4171794" y="5490613"/>
              <a:ext cx="480395" cy="78508"/>
            </a:xfrm>
            <a:custGeom>
              <a:avLst/>
              <a:gdLst>
                <a:gd name="connsiteX0" fmla="*/ 156 w 480395"/>
                <a:gd name="connsiteY0" fmla="*/ 78337 h 78508"/>
                <a:gd name="connsiteX1" fmla="*/ 238281 w 480395"/>
                <a:gd name="connsiteY1" fmla="*/ 24362 h 78508"/>
                <a:gd name="connsiteX2" fmla="*/ 152556 w 480395"/>
                <a:gd name="connsiteY2" fmla="*/ 43412 h 78508"/>
                <a:gd name="connsiteX3" fmla="*/ 330356 w 480395"/>
                <a:gd name="connsiteY3" fmla="*/ 21187 h 78508"/>
                <a:gd name="connsiteX4" fmla="*/ 260506 w 480395"/>
                <a:gd name="connsiteY4" fmla="*/ 33887 h 78508"/>
                <a:gd name="connsiteX5" fmla="*/ 479581 w 480395"/>
                <a:gd name="connsiteY5" fmla="*/ 30712 h 78508"/>
                <a:gd name="connsiteX6" fmla="*/ 327181 w 480395"/>
                <a:gd name="connsiteY6" fmla="*/ 2137 h 78508"/>
                <a:gd name="connsiteX7" fmla="*/ 130331 w 480395"/>
                <a:gd name="connsiteY7" fmla="*/ 18012 h 78508"/>
                <a:gd name="connsiteX8" fmla="*/ 200181 w 480395"/>
                <a:gd name="connsiteY8" fmla="*/ 2137 h 78508"/>
                <a:gd name="connsiteX9" fmla="*/ 156 w 480395"/>
                <a:gd name="connsiteY9" fmla="*/ 78337 h 7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395" h="78508">
                  <a:moveTo>
                    <a:pt x="156" y="78337"/>
                  </a:moveTo>
                  <a:cubicBezTo>
                    <a:pt x="6506" y="82041"/>
                    <a:pt x="238281" y="24362"/>
                    <a:pt x="238281" y="24362"/>
                  </a:cubicBezTo>
                  <a:cubicBezTo>
                    <a:pt x="263681" y="18541"/>
                    <a:pt x="137210" y="43941"/>
                    <a:pt x="152556" y="43412"/>
                  </a:cubicBezTo>
                  <a:cubicBezTo>
                    <a:pt x="167902" y="42883"/>
                    <a:pt x="312364" y="22774"/>
                    <a:pt x="330356" y="21187"/>
                  </a:cubicBezTo>
                  <a:cubicBezTo>
                    <a:pt x="348348" y="19599"/>
                    <a:pt x="235635" y="32299"/>
                    <a:pt x="260506" y="33887"/>
                  </a:cubicBezTo>
                  <a:cubicBezTo>
                    <a:pt x="285377" y="35474"/>
                    <a:pt x="468469" y="36004"/>
                    <a:pt x="479581" y="30712"/>
                  </a:cubicBezTo>
                  <a:cubicBezTo>
                    <a:pt x="490694" y="25420"/>
                    <a:pt x="385389" y="4254"/>
                    <a:pt x="327181" y="2137"/>
                  </a:cubicBezTo>
                  <a:cubicBezTo>
                    <a:pt x="268973" y="20"/>
                    <a:pt x="151498" y="18012"/>
                    <a:pt x="130331" y="18012"/>
                  </a:cubicBezTo>
                  <a:cubicBezTo>
                    <a:pt x="109164" y="18012"/>
                    <a:pt x="217114" y="-7388"/>
                    <a:pt x="200181" y="2137"/>
                  </a:cubicBezTo>
                  <a:cubicBezTo>
                    <a:pt x="183248" y="11662"/>
                    <a:pt x="-6194" y="74633"/>
                    <a:pt x="156" y="78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B9C586B6-A385-1F57-2BFE-BF7D4B014598}"/>
                </a:ext>
              </a:extLst>
            </p:cNvPr>
            <p:cNvSpPr/>
            <p:nvPr/>
          </p:nvSpPr>
          <p:spPr>
            <a:xfrm>
              <a:off x="4155946" y="5165363"/>
              <a:ext cx="106557" cy="194040"/>
            </a:xfrm>
            <a:custGeom>
              <a:avLst/>
              <a:gdLst>
                <a:gd name="connsiteX0" fmla="*/ 129 w 106557"/>
                <a:gd name="connsiteY0" fmla="*/ 362 h 194040"/>
                <a:gd name="connsiteX1" fmla="*/ 76329 w 106557"/>
                <a:gd name="connsiteY1" fmla="*/ 105137 h 194040"/>
                <a:gd name="connsiteX2" fmla="*/ 16004 w 106557"/>
                <a:gd name="connsiteY2" fmla="*/ 194037 h 194040"/>
                <a:gd name="connsiteX3" fmla="*/ 95379 w 106557"/>
                <a:gd name="connsiteY3" fmla="*/ 101962 h 194040"/>
                <a:gd name="connsiteX4" fmla="*/ 98554 w 106557"/>
                <a:gd name="connsiteY4" fmla="*/ 143237 h 194040"/>
                <a:gd name="connsiteX5" fmla="*/ 129 w 106557"/>
                <a:gd name="connsiteY5" fmla="*/ 362 h 19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57" h="194040">
                  <a:moveTo>
                    <a:pt x="129" y="362"/>
                  </a:moveTo>
                  <a:cubicBezTo>
                    <a:pt x="-3575" y="-5988"/>
                    <a:pt x="73683" y="72858"/>
                    <a:pt x="76329" y="105137"/>
                  </a:cubicBezTo>
                  <a:cubicBezTo>
                    <a:pt x="78975" y="137416"/>
                    <a:pt x="12829" y="194566"/>
                    <a:pt x="16004" y="194037"/>
                  </a:cubicBezTo>
                  <a:cubicBezTo>
                    <a:pt x="19179" y="193508"/>
                    <a:pt x="81621" y="110429"/>
                    <a:pt x="95379" y="101962"/>
                  </a:cubicBezTo>
                  <a:cubicBezTo>
                    <a:pt x="109137" y="93495"/>
                    <a:pt x="110196" y="158053"/>
                    <a:pt x="98554" y="143237"/>
                  </a:cubicBezTo>
                  <a:cubicBezTo>
                    <a:pt x="86912" y="128421"/>
                    <a:pt x="3833" y="6712"/>
                    <a:pt x="129" y="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D4548C14-C42C-D162-E40F-E46A044E9740}"/>
                </a:ext>
              </a:extLst>
            </p:cNvPr>
            <p:cNvSpPr/>
            <p:nvPr/>
          </p:nvSpPr>
          <p:spPr>
            <a:xfrm>
              <a:off x="4141413" y="5295816"/>
              <a:ext cx="116613" cy="238209"/>
            </a:xfrm>
            <a:custGeom>
              <a:avLst/>
              <a:gdLst>
                <a:gd name="connsiteX0" fmla="*/ 43237 w 116613"/>
                <a:gd name="connsiteY0" fmla="*/ 84 h 238209"/>
                <a:gd name="connsiteX1" fmla="*/ 33712 w 116613"/>
                <a:gd name="connsiteY1" fmla="*/ 152484 h 238209"/>
                <a:gd name="connsiteX2" fmla="*/ 40062 w 116613"/>
                <a:gd name="connsiteY2" fmla="*/ 168359 h 238209"/>
                <a:gd name="connsiteX3" fmla="*/ 116262 w 116613"/>
                <a:gd name="connsiteY3" fmla="*/ 238209 h 238209"/>
                <a:gd name="connsiteX4" fmla="*/ 5137 w 116613"/>
                <a:gd name="connsiteY4" fmla="*/ 168359 h 238209"/>
                <a:gd name="connsiteX5" fmla="*/ 21012 w 116613"/>
                <a:gd name="connsiteY5" fmla="*/ 177884 h 238209"/>
                <a:gd name="connsiteX6" fmla="*/ 43237 w 116613"/>
                <a:gd name="connsiteY6" fmla="*/ 84 h 2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613" h="238209">
                  <a:moveTo>
                    <a:pt x="43237" y="84"/>
                  </a:moveTo>
                  <a:cubicBezTo>
                    <a:pt x="45354" y="-4149"/>
                    <a:pt x="33712" y="152484"/>
                    <a:pt x="33712" y="152484"/>
                  </a:cubicBezTo>
                  <a:cubicBezTo>
                    <a:pt x="33183" y="180530"/>
                    <a:pt x="26304" y="154071"/>
                    <a:pt x="40062" y="168359"/>
                  </a:cubicBezTo>
                  <a:cubicBezTo>
                    <a:pt x="53820" y="182647"/>
                    <a:pt x="122083" y="238209"/>
                    <a:pt x="116262" y="238209"/>
                  </a:cubicBezTo>
                  <a:cubicBezTo>
                    <a:pt x="110441" y="238209"/>
                    <a:pt x="21012" y="178413"/>
                    <a:pt x="5137" y="168359"/>
                  </a:cubicBezTo>
                  <a:cubicBezTo>
                    <a:pt x="-10738" y="158305"/>
                    <a:pt x="14662" y="202226"/>
                    <a:pt x="21012" y="177884"/>
                  </a:cubicBezTo>
                  <a:cubicBezTo>
                    <a:pt x="27362" y="153542"/>
                    <a:pt x="41120" y="4317"/>
                    <a:pt x="43237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8BA7EACD-AB7C-022F-D8CC-BD8760D611ED}"/>
                </a:ext>
              </a:extLst>
            </p:cNvPr>
            <p:cNvSpPr/>
            <p:nvPr/>
          </p:nvSpPr>
          <p:spPr>
            <a:xfrm>
              <a:off x="3996886" y="5523007"/>
              <a:ext cx="452012" cy="245968"/>
            </a:xfrm>
            <a:custGeom>
              <a:avLst/>
              <a:gdLst>
                <a:gd name="connsiteX0" fmla="*/ 451289 w 452012"/>
                <a:gd name="connsiteY0" fmla="*/ 1493 h 245968"/>
                <a:gd name="connsiteX1" fmla="*/ 235389 w 452012"/>
                <a:gd name="connsiteY1" fmla="*/ 153893 h 245968"/>
                <a:gd name="connsiteX2" fmla="*/ 286189 w 452012"/>
                <a:gd name="connsiteY2" fmla="*/ 118968 h 245968"/>
                <a:gd name="connsiteX3" fmla="*/ 225864 w 452012"/>
                <a:gd name="connsiteY3" fmla="*/ 182468 h 245968"/>
                <a:gd name="connsiteX4" fmla="*/ 149664 w 452012"/>
                <a:gd name="connsiteY4" fmla="*/ 204693 h 245968"/>
                <a:gd name="connsiteX5" fmla="*/ 439 w 452012"/>
                <a:gd name="connsiteY5" fmla="*/ 195168 h 245968"/>
                <a:gd name="connsiteX6" fmla="*/ 102039 w 452012"/>
                <a:gd name="connsiteY6" fmla="*/ 198343 h 245968"/>
                <a:gd name="connsiteX7" fmla="*/ 44889 w 452012"/>
                <a:gd name="connsiteY7" fmla="*/ 245968 h 245968"/>
                <a:gd name="connsiteX8" fmla="*/ 171889 w 452012"/>
                <a:gd name="connsiteY8" fmla="*/ 198343 h 245968"/>
                <a:gd name="connsiteX9" fmla="*/ 171889 w 452012"/>
                <a:gd name="connsiteY9" fmla="*/ 201518 h 245968"/>
                <a:gd name="connsiteX10" fmla="*/ 270314 w 452012"/>
                <a:gd name="connsiteY10" fmla="*/ 125318 h 245968"/>
                <a:gd name="connsiteX11" fmla="*/ 257614 w 452012"/>
                <a:gd name="connsiteY11" fmla="*/ 125318 h 245968"/>
                <a:gd name="connsiteX12" fmla="*/ 305239 w 452012"/>
                <a:gd name="connsiteY12" fmla="*/ 77693 h 245968"/>
                <a:gd name="connsiteX13" fmla="*/ 451289 w 452012"/>
                <a:gd name="connsiteY13" fmla="*/ 1493 h 24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2" h="245968">
                  <a:moveTo>
                    <a:pt x="451289" y="1493"/>
                  </a:moveTo>
                  <a:cubicBezTo>
                    <a:pt x="439647" y="14193"/>
                    <a:pt x="262906" y="134314"/>
                    <a:pt x="235389" y="153893"/>
                  </a:cubicBezTo>
                  <a:cubicBezTo>
                    <a:pt x="207872" y="173472"/>
                    <a:pt x="287776" y="114206"/>
                    <a:pt x="286189" y="118968"/>
                  </a:cubicBezTo>
                  <a:cubicBezTo>
                    <a:pt x="284602" y="123730"/>
                    <a:pt x="248618" y="168181"/>
                    <a:pt x="225864" y="182468"/>
                  </a:cubicBezTo>
                  <a:cubicBezTo>
                    <a:pt x="203110" y="196756"/>
                    <a:pt x="187235" y="202576"/>
                    <a:pt x="149664" y="204693"/>
                  </a:cubicBezTo>
                  <a:lnTo>
                    <a:pt x="439" y="195168"/>
                  </a:lnTo>
                  <a:cubicBezTo>
                    <a:pt x="-7498" y="194110"/>
                    <a:pt x="94631" y="189876"/>
                    <a:pt x="102039" y="198343"/>
                  </a:cubicBezTo>
                  <a:cubicBezTo>
                    <a:pt x="109447" y="206810"/>
                    <a:pt x="33247" y="245968"/>
                    <a:pt x="44889" y="245968"/>
                  </a:cubicBezTo>
                  <a:cubicBezTo>
                    <a:pt x="56531" y="245968"/>
                    <a:pt x="171889" y="198343"/>
                    <a:pt x="171889" y="198343"/>
                  </a:cubicBezTo>
                  <a:cubicBezTo>
                    <a:pt x="193056" y="190935"/>
                    <a:pt x="155485" y="213689"/>
                    <a:pt x="171889" y="201518"/>
                  </a:cubicBezTo>
                  <a:cubicBezTo>
                    <a:pt x="188293" y="189347"/>
                    <a:pt x="256026" y="138018"/>
                    <a:pt x="270314" y="125318"/>
                  </a:cubicBezTo>
                  <a:cubicBezTo>
                    <a:pt x="284601" y="112618"/>
                    <a:pt x="251793" y="133255"/>
                    <a:pt x="257614" y="125318"/>
                  </a:cubicBezTo>
                  <a:cubicBezTo>
                    <a:pt x="263435" y="117381"/>
                    <a:pt x="279839" y="94626"/>
                    <a:pt x="305239" y="77693"/>
                  </a:cubicBezTo>
                  <a:cubicBezTo>
                    <a:pt x="330639" y="60760"/>
                    <a:pt x="462931" y="-11207"/>
                    <a:pt x="451289" y="1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D027027F-F66B-62D5-37E4-EE5A39B8319E}"/>
                </a:ext>
              </a:extLst>
            </p:cNvPr>
            <p:cNvSpPr/>
            <p:nvPr/>
          </p:nvSpPr>
          <p:spPr>
            <a:xfrm>
              <a:off x="3945714" y="4933692"/>
              <a:ext cx="191315" cy="394573"/>
            </a:xfrm>
            <a:custGeom>
              <a:avLst/>
              <a:gdLst>
                <a:gd name="connsiteX0" fmla="*/ 191311 w 191315"/>
                <a:gd name="connsiteY0" fmla="*/ 258 h 394573"/>
                <a:gd name="connsiteX1" fmla="*/ 143686 w 191315"/>
                <a:gd name="connsiteY1" fmla="*/ 162183 h 394573"/>
                <a:gd name="connsiteX2" fmla="*/ 134161 w 191315"/>
                <a:gd name="connsiteY2" fmla="*/ 219333 h 394573"/>
                <a:gd name="connsiteX3" fmla="*/ 67486 w 191315"/>
                <a:gd name="connsiteY3" fmla="*/ 301883 h 394573"/>
                <a:gd name="connsiteX4" fmla="*/ 811 w 191315"/>
                <a:gd name="connsiteY4" fmla="*/ 393958 h 394573"/>
                <a:gd name="connsiteX5" fmla="*/ 115111 w 191315"/>
                <a:gd name="connsiteY5" fmla="*/ 254258 h 394573"/>
                <a:gd name="connsiteX6" fmla="*/ 162736 w 191315"/>
                <a:gd name="connsiteY6" fmla="*/ 232033 h 394573"/>
                <a:gd name="connsiteX7" fmla="*/ 146861 w 191315"/>
                <a:gd name="connsiteY7" fmla="*/ 203458 h 394573"/>
                <a:gd name="connsiteX8" fmla="*/ 191311 w 191315"/>
                <a:gd name="connsiteY8" fmla="*/ 258 h 39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315" h="394573">
                  <a:moveTo>
                    <a:pt x="191311" y="258"/>
                  </a:moveTo>
                  <a:cubicBezTo>
                    <a:pt x="190782" y="-6621"/>
                    <a:pt x="153211" y="125671"/>
                    <a:pt x="143686" y="162183"/>
                  </a:cubicBezTo>
                  <a:cubicBezTo>
                    <a:pt x="134161" y="198695"/>
                    <a:pt x="146861" y="196050"/>
                    <a:pt x="134161" y="219333"/>
                  </a:cubicBezTo>
                  <a:cubicBezTo>
                    <a:pt x="121461" y="242616"/>
                    <a:pt x="89711" y="272779"/>
                    <a:pt x="67486" y="301883"/>
                  </a:cubicBezTo>
                  <a:cubicBezTo>
                    <a:pt x="45261" y="330987"/>
                    <a:pt x="-7126" y="401895"/>
                    <a:pt x="811" y="393958"/>
                  </a:cubicBezTo>
                  <a:cubicBezTo>
                    <a:pt x="8748" y="386021"/>
                    <a:pt x="88124" y="281245"/>
                    <a:pt x="115111" y="254258"/>
                  </a:cubicBezTo>
                  <a:cubicBezTo>
                    <a:pt x="142098" y="227271"/>
                    <a:pt x="157444" y="240500"/>
                    <a:pt x="162736" y="232033"/>
                  </a:cubicBezTo>
                  <a:cubicBezTo>
                    <a:pt x="168028" y="223566"/>
                    <a:pt x="143686" y="236795"/>
                    <a:pt x="146861" y="203458"/>
                  </a:cubicBezTo>
                  <a:cubicBezTo>
                    <a:pt x="150036" y="170121"/>
                    <a:pt x="191840" y="7137"/>
                    <a:pt x="191311" y="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784469F-910F-479D-F166-9FB43DA5B0C7}"/>
                </a:ext>
              </a:extLst>
            </p:cNvPr>
            <p:cNvSpPr/>
            <p:nvPr/>
          </p:nvSpPr>
          <p:spPr>
            <a:xfrm>
              <a:off x="3987798" y="5172061"/>
              <a:ext cx="180981" cy="317537"/>
            </a:xfrm>
            <a:custGeom>
              <a:avLst/>
              <a:gdLst>
                <a:gd name="connsiteX0" fmla="*/ 180977 w 180981"/>
                <a:gd name="connsiteY0" fmla="*/ 14 h 317537"/>
                <a:gd name="connsiteX1" fmla="*/ 107952 w 180981"/>
                <a:gd name="connsiteY1" fmla="*/ 187339 h 317537"/>
                <a:gd name="connsiteX2" fmla="*/ 2 w 180981"/>
                <a:gd name="connsiteY2" fmla="*/ 317514 h 317537"/>
                <a:gd name="connsiteX3" fmla="*/ 104777 w 180981"/>
                <a:gd name="connsiteY3" fmla="*/ 177814 h 317537"/>
                <a:gd name="connsiteX4" fmla="*/ 180977 w 180981"/>
                <a:gd name="connsiteY4" fmla="*/ 14 h 31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81" h="317537">
                  <a:moveTo>
                    <a:pt x="180977" y="14"/>
                  </a:moveTo>
                  <a:cubicBezTo>
                    <a:pt x="181506" y="1601"/>
                    <a:pt x="138114" y="134422"/>
                    <a:pt x="107952" y="187339"/>
                  </a:cubicBezTo>
                  <a:cubicBezTo>
                    <a:pt x="77789" y="240256"/>
                    <a:pt x="531" y="319101"/>
                    <a:pt x="2" y="317514"/>
                  </a:cubicBezTo>
                  <a:cubicBezTo>
                    <a:pt x="-527" y="315927"/>
                    <a:pt x="76202" y="224910"/>
                    <a:pt x="104777" y="177814"/>
                  </a:cubicBezTo>
                  <a:cubicBezTo>
                    <a:pt x="133352" y="130718"/>
                    <a:pt x="180448" y="-1573"/>
                    <a:pt x="180977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7F1822A0-EE4C-0050-36C9-C641C9F3559E}"/>
                </a:ext>
              </a:extLst>
            </p:cNvPr>
            <p:cNvSpPr/>
            <p:nvPr/>
          </p:nvSpPr>
          <p:spPr>
            <a:xfrm>
              <a:off x="3962400" y="5139456"/>
              <a:ext cx="187505" cy="305677"/>
            </a:xfrm>
            <a:custGeom>
              <a:avLst/>
              <a:gdLst>
                <a:gd name="connsiteX0" fmla="*/ 187325 w 187505"/>
                <a:gd name="connsiteY0" fmla="*/ 869 h 305677"/>
                <a:gd name="connsiteX1" fmla="*/ 123825 w 187505"/>
                <a:gd name="connsiteY1" fmla="*/ 99294 h 305677"/>
                <a:gd name="connsiteX2" fmla="*/ 111125 w 187505"/>
                <a:gd name="connsiteY2" fmla="*/ 172319 h 305677"/>
                <a:gd name="connsiteX3" fmla="*/ 0 w 187505"/>
                <a:gd name="connsiteY3" fmla="*/ 305669 h 305677"/>
                <a:gd name="connsiteX4" fmla="*/ 111125 w 187505"/>
                <a:gd name="connsiteY4" fmla="*/ 165969 h 305677"/>
                <a:gd name="connsiteX5" fmla="*/ 101600 w 187505"/>
                <a:gd name="connsiteY5" fmla="*/ 159619 h 305677"/>
                <a:gd name="connsiteX6" fmla="*/ 187325 w 187505"/>
                <a:gd name="connsiteY6" fmla="*/ 869 h 30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505" h="305677">
                  <a:moveTo>
                    <a:pt x="187325" y="869"/>
                  </a:moveTo>
                  <a:cubicBezTo>
                    <a:pt x="191029" y="-9185"/>
                    <a:pt x="136525" y="70719"/>
                    <a:pt x="123825" y="99294"/>
                  </a:cubicBezTo>
                  <a:cubicBezTo>
                    <a:pt x="111125" y="127869"/>
                    <a:pt x="131762" y="137923"/>
                    <a:pt x="111125" y="172319"/>
                  </a:cubicBezTo>
                  <a:cubicBezTo>
                    <a:pt x="90488" y="206715"/>
                    <a:pt x="0" y="306727"/>
                    <a:pt x="0" y="305669"/>
                  </a:cubicBezTo>
                  <a:cubicBezTo>
                    <a:pt x="0" y="304611"/>
                    <a:pt x="111125" y="165969"/>
                    <a:pt x="111125" y="165969"/>
                  </a:cubicBezTo>
                  <a:cubicBezTo>
                    <a:pt x="128058" y="141627"/>
                    <a:pt x="89958" y="180786"/>
                    <a:pt x="101600" y="159619"/>
                  </a:cubicBezTo>
                  <a:cubicBezTo>
                    <a:pt x="113242" y="138452"/>
                    <a:pt x="183621" y="10923"/>
                    <a:pt x="187325" y="8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2B446428-04F2-A57A-FDDC-7C5E2BD357FA}"/>
                </a:ext>
              </a:extLst>
            </p:cNvPr>
            <p:cNvSpPr/>
            <p:nvPr/>
          </p:nvSpPr>
          <p:spPr>
            <a:xfrm>
              <a:off x="4221896" y="5011427"/>
              <a:ext cx="146939" cy="56202"/>
            </a:xfrm>
            <a:custGeom>
              <a:avLst/>
              <a:gdLst>
                <a:gd name="connsiteX0" fmla="*/ 146904 w 146939"/>
                <a:gd name="connsiteY0" fmla="*/ 14598 h 56202"/>
                <a:gd name="connsiteX1" fmla="*/ 23079 w 146939"/>
                <a:gd name="connsiteY1" fmla="*/ 24123 h 56202"/>
                <a:gd name="connsiteX2" fmla="*/ 854 w 146939"/>
                <a:gd name="connsiteY2" fmla="*/ 55873 h 56202"/>
                <a:gd name="connsiteX3" fmla="*/ 35779 w 146939"/>
                <a:gd name="connsiteY3" fmla="*/ 1898 h 56202"/>
                <a:gd name="connsiteX4" fmla="*/ 146904 w 146939"/>
                <a:gd name="connsiteY4" fmla="*/ 14598 h 5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39" h="56202">
                  <a:moveTo>
                    <a:pt x="146904" y="14598"/>
                  </a:moveTo>
                  <a:cubicBezTo>
                    <a:pt x="144787" y="18302"/>
                    <a:pt x="47421" y="17244"/>
                    <a:pt x="23079" y="24123"/>
                  </a:cubicBezTo>
                  <a:cubicBezTo>
                    <a:pt x="-1263" y="31002"/>
                    <a:pt x="-1263" y="59577"/>
                    <a:pt x="854" y="55873"/>
                  </a:cubicBezTo>
                  <a:cubicBezTo>
                    <a:pt x="2971" y="52169"/>
                    <a:pt x="16200" y="9306"/>
                    <a:pt x="35779" y="1898"/>
                  </a:cubicBezTo>
                  <a:cubicBezTo>
                    <a:pt x="55358" y="-5510"/>
                    <a:pt x="149021" y="10894"/>
                    <a:pt x="146904" y="14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80304B2E-5EE1-BCA2-A90C-C440E5F998C4}"/>
                </a:ext>
              </a:extLst>
            </p:cNvPr>
            <p:cNvSpPr/>
            <p:nvPr/>
          </p:nvSpPr>
          <p:spPr>
            <a:xfrm>
              <a:off x="4202608" y="5352740"/>
              <a:ext cx="156744" cy="124214"/>
            </a:xfrm>
            <a:custGeom>
              <a:avLst/>
              <a:gdLst>
                <a:gd name="connsiteX0" fmla="*/ 1092 w 156744"/>
                <a:gd name="connsiteY0" fmla="*/ 310 h 124214"/>
                <a:gd name="connsiteX1" fmla="*/ 55067 w 156744"/>
                <a:gd name="connsiteY1" fmla="*/ 117785 h 124214"/>
                <a:gd name="connsiteX2" fmla="*/ 23317 w 156744"/>
                <a:gd name="connsiteY2" fmla="*/ 101910 h 124214"/>
                <a:gd name="connsiteX3" fmla="*/ 156667 w 156744"/>
                <a:gd name="connsiteY3" fmla="*/ 124135 h 124214"/>
                <a:gd name="connsiteX4" fmla="*/ 42367 w 156744"/>
                <a:gd name="connsiteY4" fmla="*/ 92385 h 124214"/>
                <a:gd name="connsiteX5" fmla="*/ 20142 w 156744"/>
                <a:gd name="connsiteY5" fmla="*/ 82860 h 124214"/>
                <a:gd name="connsiteX6" fmla="*/ 1092 w 156744"/>
                <a:gd name="connsiteY6" fmla="*/ 310 h 12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744" h="124214">
                  <a:moveTo>
                    <a:pt x="1092" y="310"/>
                  </a:moveTo>
                  <a:cubicBezTo>
                    <a:pt x="6913" y="6131"/>
                    <a:pt x="51363" y="100852"/>
                    <a:pt x="55067" y="117785"/>
                  </a:cubicBezTo>
                  <a:cubicBezTo>
                    <a:pt x="58771" y="134718"/>
                    <a:pt x="6384" y="100852"/>
                    <a:pt x="23317" y="101910"/>
                  </a:cubicBezTo>
                  <a:cubicBezTo>
                    <a:pt x="40250" y="102968"/>
                    <a:pt x="153492" y="125722"/>
                    <a:pt x="156667" y="124135"/>
                  </a:cubicBezTo>
                  <a:cubicBezTo>
                    <a:pt x="159842" y="122548"/>
                    <a:pt x="65121" y="99264"/>
                    <a:pt x="42367" y="92385"/>
                  </a:cubicBezTo>
                  <a:cubicBezTo>
                    <a:pt x="19613" y="85506"/>
                    <a:pt x="25963" y="93443"/>
                    <a:pt x="20142" y="82860"/>
                  </a:cubicBezTo>
                  <a:cubicBezTo>
                    <a:pt x="14321" y="72277"/>
                    <a:pt x="-4729" y="-5511"/>
                    <a:pt x="1092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66BD4D7D-F804-2563-598D-2F03D4C574E2}"/>
                </a:ext>
              </a:extLst>
            </p:cNvPr>
            <p:cNvSpPr/>
            <p:nvPr/>
          </p:nvSpPr>
          <p:spPr>
            <a:xfrm>
              <a:off x="4419279" y="5187864"/>
              <a:ext cx="197732" cy="47956"/>
            </a:xfrm>
            <a:custGeom>
              <a:avLst/>
              <a:gdLst>
                <a:gd name="connsiteX0" fmla="*/ 321 w 197732"/>
                <a:gd name="connsiteY0" fmla="*/ 86 h 47956"/>
                <a:gd name="connsiteX1" fmla="*/ 101921 w 197732"/>
                <a:gd name="connsiteY1" fmla="*/ 35011 h 47956"/>
                <a:gd name="connsiteX2" fmla="*/ 197171 w 197732"/>
                <a:gd name="connsiteY2" fmla="*/ 47711 h 47956"/>
                <a:gd name="connsiteX3" fmla="*/ 136846 w 197732"/>
                <a:gd name="connsiteY3" fmla="*/ 25486 h 47956"/>
                <a:gd name="connsiteX4" fmla="*/ 321 w 197732"/>
                <a:gd name="connsiteY4" fmla="*/ 86 h 4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32" h="47956">
                  <a:moveTo>
                    <a:pt x="321" y="86"/>
                  </a:moveTo>
                  <a:cubicBezTo>
                    <a:pt x="-5500" y="1674"/>
                    <a:pt x="69113" y="27074"/>
                    <a:pt x="101921" y="35011"/>
                  </a:cubicBezTo>
                  <a:cubicBezTo>
                    <a:pt x="134729" y="42948"/>
                    <a:pt x="191350" y="49299"/>
                    <a:pt x="197171" y="47711"/>
                  </a:cubicBezTo>
                  <a:cubicBezTo>
                    <a:pt x="202992" y="46124"/>
                    <a:pt x="162246" y="31836"/>
                    <a:pt x="136846" y="25486"/>
                  </a:cubicBezTo>
                  <a:cubicBezTo>
                    <a:pt x="111446" y="19136"/>
                    <a:pt x="6142" y="-1502"/>
                    <a:pt x="321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6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桑田佳祐 初のBlue Note Tokyoでソロ配信ライブ決定！ | NEWS | キョードー大阪" hidden="1">
            <a:extLst>
              <a:ext uri="{FF2B5EF4-FFF2-40B4-BE49-F238E27FC236}">
                <a16:creationId xmlns:a16="http://schemas.microsoft.com/office/drawing/2014/main" id="{1E452D79-79EA-A55B-B862-303E7BC27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13" r="29384"/>
          <a:stretch/>
        </p:blipFill>
        <p:spPr bwMode="auto">
          <a:xfrm>
            <a:off x="1672680" y="18254"/>
            <a:ext cx="6289288" cy="128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702E9325-837E-A88A-DC0C-F3CCF14747D9}"/>
              </a:ext>
            </a:extLst>
          </p:cNvPr>
          <p:cNvGrpSpPr/>
          <p:nvPr/>
        </p:nvGrpSpPr>
        <p:grpSpPr>
          <a:xfrm>
            <a:off x="1907867" y="2987312"/>
            <a:ext cx="5630233" cy="9519053"/>
            <a:chOff x="1907867" y="2987312"/>
            <a:chExt cx="5630233" cy="9519053"/>
          </a:xfrm>
        </p:grpSpPr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E20E3D52-4E93-475B-9334-B08F1BE4536A}"/>
                </a:ext>
              </a:extLst>
            </p:cNvPr>
            <p:cNvSpPr/>
            <p:nvPr/>
          </p:nvSpPr>
          <p:spPr>
            <a:xfrm>
              <a:off x="4815826" y="3473278"/>
              <a:ext cx="699385" cy="611013"/>
            </a:xfrm>
            <a:custGeom>
              <a:avLst/>
              <a:gdLst>
                <a:gd name="connsiteX0" fmla="*/ 695974 w 699385"/>
                <a:gd name="connsiteY0" fmla="*/ 3347 h 611013"/>
                <a:gd name="connsiteX1" fmla="*/ 619774 w 699385"/>
                <a:gd name="connsiteY1" fmla="*/ 152572 h 611013"/>
                <a:gd name="connsiteX2" fmla="*/ 495949 w 699385"/>
                <a:gd name="connsiteY2" fmla="*/ 295447 h 611013"/>
                <a:gd name="connsiteX3" fmla="*/ 407049 w 699385"/>
                <a:gd name="connsiteY3" fmla="*/ 362122 h 611013"/>
                <a:gd name="connsiteX4" fmla="*/ 540399 w 699385"/>
                <a:gd name="connsiteY4" fmla="*/ 250997 h 611013"/>
                <a:gd name="connsiteX5" fmla="*/ 432449 w 699385"/>
                <a:gd name="connsiteY5" fmla="*/ 362122 h 611013"/>
                <a:gd name="connsiteX6" fmla="*/ 213374 w 699385"/>
                <a:gd name="connsiteY6" fmla="*/ 536747 h 611013"/>
                <a:gd name="connsiteX7" fmla="*/ 124474 w 699385"/>
                <a:gd name="connsiteY7" fmla="*/ 587547 h 611013"/>
                <a:gd name="connsiteX8" fmla="*/ 649 w 699385"/>
                <a:gd name="connsiteY8" fmla="*/ 609772 h 611013"/>
                <a:gd name="connsiteX9" fmla="*/ 181624 w 699385"/>
                <a:gd name="connsiteY9" fmla="*/ 552622 h 611013"/>
                <a:gd name="connsiteX10" fmla="*/ 213374 w 699385"/>
                <a:gd name="connsiteY10" fmla="*/ 549447 h 611013"/>
                <a:gd name="connsiteX11" fmla="*/ 508649 w 699385"/>
                <a:gd name="connsiteY11" fmla="*/ 304972 h 611013"/>
                <a:gd name="connsiteX12" fmla="*/ 695974 w 699385"/>
                <a:gd name="connsiteY12" fmla="*/ 3347 h 61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9385" h="611013">
                  <a:moveTo>
                    <a:pt x="695974" y="3347"/>
                  </a:moveTo>
                  <a:cubicBezTo>
                    <a:pt x="714495" y="-22053"/>
                    <a:pt x="653111" y="103889"/>
                    <a:pt x="619774" y="152572"/>
                  </a:cubicBezTo>
                  <a:cubicBezTo>
                    <a:pt x="586437" y="201255"/>
                    <a:pt x="531403" y="260522"/>
                    <a:pt x="495949" y="295447"/>
                  </a:cubicBezTo>
                  <a:cubicBezTo>
                    <a:pt x="460495" y="330372"/>
                    <a:pt x="399641" y="369530"/>
                    <a:pt x="407049" y="362122"/>
                  </a:cubicBezTo>
                  <a:cubicBezTo>
                    <a:pt x="414457" y="354714"/>
                    <a:pt x="536166" y="250997"/>
                    <a:pt x="540399" y="250997"/>
                  </a:cubicBezTo>
                  <a:cubicBezTo>
                    <a:pt x="544632" y="250997"/>
                    <a:pt x="486953" y="314497"/>
                    <a:pt x="432449" y="362122"/>
                  </a:cubicBezTo>
                  <a:cubicBezTo>
                    <a:pt x="377945" y="409747"/>
                    <a:pt x="264703" y="499176"/>
                    <a:pt x="213374" y="536747"/>
                  </a:cubicBezTo>
                  <a:cubicBezTo>
                    <a:pt x="162045" y="574318"/>
                    <a:pt x="159928" y="575376"/>
                    <a:pt x="124474" y="587547"/>
                  </a:cubicBezTo>
                  <a:cubicBezTo>
                    <a:pt x="89020" y="599718"/>
                    <a:pt x="-8876" y="615593"/>
                    <a:pt x="649" y="609772"/>
                  </a:cubicBezTo>
                  <a:cubicBezTo>
                    <a:pt x="10174" y="603951"/>
                    <a:pt x="146170" y="562676"/>
                    <a:pt x="181624" y="552622"/>
                  </a:cubicBezTo>
                  <a:cubicBezTo>
                    <a:pt x="217078" y="542568"/>
                    <a:pt x="158870" y="590722"/>
                    <a:pt x="213374" y="549447"/>
                  </a:cubicBezTo>
                  <a:cubicBezTo>
                    <a:pt x="267878" y="508172"/>
                    <a:pt x="429274" y="391226"/>
                    <a:pt x="508649" y="304972"/>
                  </a:cubicBezTo>
                  <a:cubicBezTo>
                    <a:pt x="588024" y="218718"/>
                    <a:pt x="677453" y="28747"/>
                    <a:pt x="695974" y="3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6FA94245-60E6-8348-72AA-0ED04916079D}"/>
                </a:ext>
              </a:extLst>
            </p:cNvPr>
            <p:cNvSpPr/>
            <p:nvPr/>
          </p:nvSpPr>
          <p:spPr>
            <a:xfrm>
              <a:off x="4370916" y="3355833"/>
              <a:ext cx="487174" cy="715221"/>
            </a:xfrm>
            <a:custGeom>
              <a:avLst/>
              <a:gdLst>
                <a:gd name="connsiteX0" fmla="*/ 4234 w 487174"/>
                <a:gd name="connsiteY0" fmla="*/ 3317 h 715221"/>
                <a:gd name="connsiteX1" fmla="*/ 20109 w 487174"/>
                <a:gd name="connsiteY1" fmla="*/ 162067 h 715221"/>
                <a:gd name="connsiteX2" fmla="*/ 134409 w 487174"/>
                <a:gd name="connsiteY2" fmla="*/ 409717 h 715221"/>
                <a:gd name="connsiteX3" fmla="*/ 115359 w 487174"/>
                <a:gd name="connsiteY3" fmla="*/ 374792 h 715221"/>
                <a:gd name="connsiteX4" fmla="*/ 178859 w 487174"/>
                <a:gd name="connsiteY4" fmla="*/ 489092 h 715221"/>
                <a:gd name="connsiteX5" fmla="*/ 232834 w 487174"/>
                <a:gd name="connsiteY5" fmla="*/ 508142 h 715221"/>
                <a:gd name="connsiteX6" fmla="*/ 232834 w 487174"/>
                <a:gd name="connsiteY6" fmla="*/ 498617 h 715221"/>
                <a:gd name="connsiteX7" fmla="*/ 375709 w 487174"/>
                <a:gd name="connsiteY7" fmla="*/ 622442 h 715221"/>
                <a:gd name="connsiteX8" fmla="*/ 486834 w 487174"/>
                <a:gd name="connsiteY8" fmla="*/ 714517 h 715221"/>
                <a:gd name="connsiteX9" fmla="*/ 404284 w 487174"/>
                <a:gd name="connsiteY9" fmla="*/ 657367 h 715221"/>
                <a:gd name="connsiteX10" fmla="*/ 239184 w 487174"/>
                <a:gd name="connsiteY10" fmla="*/ 524017 h 715221"/>
                <a:gd name="connsiteX11" fmla="*/ 166159 w 487174"/>
                <a:gd name="connsiteY11" fmla="*/ 473217 h 715221"/>
                <a:gd name="connsiteX12" fmla="*/ 67734 w 487174"/>
                <a:gd name="connsiteY12" fmla="*/ 308117 h 715221"/>
                <a:gd name="connsiteX13" fmla="*/ 4234 w 487174"/>
                <a:gd name="connsiteY13" fmla="*/ 3317 h 71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7174" h="715221">
                  <a:moveTo>
                    <a:pt x="4234" y="3317"/>
                  </a:moveTo>
                  <a:cubicBezTo>
                    <a:pt x="-3703" y="-21025"/>
                    <a:pt x="-1587" y="94334"/>
                    <a:pt x="20109" y="162067"/>
                  </a:cubicBezTo>
                  <a:cubicBezTo>
                    <a:pt x="41805" y="229800"/>
                    <a:pt x="118534" y="374263"/>
                    <a:pt x="134409" y="409717"/>
                  </a:cubicBezTo>
                  <a:cubicBezTo>
                    <a:pt x="150284" y="445171"/>
                    <a:pt x="107951" y="361563"/>
                    <a:pt x="115359" y="374792"/>
                  </a:cubicBezTo>
                  <a:cubicBezTo>
                    <a:pt x="122767" y="388021"/>
                    <a:pt x="159280" y="466867"/>
                    <a:pt x="178859" y="489092"/>
                  </a:cubicBezTo>
                  <a:cubicBezTo>
                    <a:pt x="198438" y="511317"/>
                    <a:pt x="232834" y="508142"/>
                    <a:pt x="232834" y="508142"/>
                  </a:cubicBezTo>
                  <a:cubicBezTo>
                    <a:pt x="241830" y="509729"/>
                    <a:pt x="209022" y="479567"/>
                    <a:pt x="232834" y="498617"/>
                  </a:cubicBezTo>
                  <a:cubicBezTo>
                    <a:pt x="256646" y="517667"/>
                    <a:pt x="333376" y="586459"/>
                    <a:pt x="375709" y="622442"/>
                  </a:cubicBezTo>
                  <a:cubicBezTo>
                    <a:pt x="418042" y="658425"/>
                    <a:pt x="482072" y="708696"/>
                    <a:pt x="486834" y="714517"/>
                  </a:cubicBezTo>
                  <a:cubicBezTo>
                    <a:pt x="491596" y="720338"/>
                    <a:pt x="445559" y="689117"/>
                    <a:pt x="404284" y="657367"/>
                  </a:cubicBezTo>
                  <a:cubicBezTo>
                    <a:pt x="363009" y="625617"/>
                    <a:pt x="278872" y="554709"/>
                    <a:pt x="239184" y="524017"/>
                  </a:cubicBezTo>
                  <a:cubicBezTo>
                    <a:pt x="199497" y="493325"/>
                    <a:pt x="194734" y="509200"/>
                    <a:pt x="166159" y="473217"/>
                  </a:cubicBezTo>
                  <a:cubicBezTo>
                    <a:pt x="137584" y="437234"/>
                    <a:pt x="95780" y="381142"/>
                    <a:pt x="67734" y="308117"/>
                  </a:cubicBezTo>
                  <a:cubicBezTo>
                    <a:pt x="39688" y="235092"/>
                    <a:pt x="12171" y="27659"/>
                    <a:pt x="4234" y="3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9FFAFA23-4DFF-23F7-881F-408BAA14EA67}"/>
                </a:ext>
              </a:extLst>
            </p:cNvPr>
            <p:cNvSpPr/>
            <p:nvPr/>
          </p:nvSpPr>
          <p:spPr>
            <a:xfrm>
              <a:off x="4260514" y="3301995"/>
              <a:ext cx="48366" cy="419665"/>
            </a:xfrm>
            <a:custGeom>
              <a:avLst/>
              <a:gdLst>
                <a:gd name="connsiteX0" fmla="*/ 47961 w 48366"/>
                <a:gd name="connsiteY0" fmla="*/ 5 h 419665"/>
                <a:gd name="connsiteX1" fmla="*/ 22561 w 48366"/>
                <a:gd name="connsiteY1" fmla="*/ 231780 h 419665"/>
                <a:gd name="connsiteX2" fmla="*/ 9861 w 48366"/>
                <a:gd name="connsiteY2" fmla="*/ 419105 h 419665"/>
                <a:gd name="connsiteX3" fmla="*/ 13036 w 48366"/>
                <a:gd name="connsiteY3" fmla="*/ 171455 h 419665"/>
                <a:gd name="connsiteX4" fmla="*/ 336 w 48366"/>
                <a:gd name="connsiteY4" fmla="*/ 238130 h 419665"/>
                <a:gd name="connsiteX5" fmla="*/ 47961 w 48366"/>
                <a:gd name="connsiteY5" fmla="*/ 5 h 41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66" h="419665">
                  <a:moveTo>
                    <a:pt x="47961" y="5"/>
                  </a:moveTo>
                  <a:cubicBezTo>
                    <a:pt x="51665" y="-1053"/>
                    <a:pt x="28911" y="161930"/>
                    <a:pt x="22561" y="231780"/>
                  </a:cubicBezTo>
                  <a:cubicBezTo>
                    <a:pt x="16211" y="301630"/>
                    <a:pt x="11448" y="429159"/>
                    <a:pt x="9861" y="419105"/>
                  </a:cubicBezTo>
                  <a:cubicBezTo>
                    <a:pt x="8274" y="409051"/>
                    <a:pt x="14623" y="201617"/>
                    <a:pt x="13036" y="171455"/>
                  </a:cubicBezTo>
                  <a:cubicBezTo>
                    <a:pt x="11449" y="141293"/>
                    <a:pt x="-2310" y="261942"/>
                    <a:pt x="336" y="238130"/>
                  </a:cubicBezTo>
                  <a:cubicBezTo>
                    <a:pt x="2982" y="214318"/>
                    <a:pt x="44257" y="1063"/>
                    <a:pt x="4796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461EA639-2761-CF94-51CD-2B6F8C10E1F3}"/>
                </a:ext>
              </a:extLst>
            </p:cNvPr>
            <p:cNvSpPr/>
            <p:nvPr/>
          </p:nvSpPr>
          <p:spPr>
            <a:xfrm>
              <a:off x="4277808" y="3728978"/>
              <a:ext cx="242584" cy="512631"/>
            </a:xfrm>
            <a:custGeom>
              <a:avLst/>
              <a:gdLst>
                <a:gd name="connsiteX0" fmla="*/ 2092 w 242584"/>
                <a:gd name="connsiteY0" fmla="*/ 1647 h 512631"/>
                <a:gd name="connsiteX1" fmla="*/ 78292 w 242584"/>
                <a:gd name="connsiteY1" fmla="*/ 242947 h 512631"/>
                <a:gd name="connsiteX2" fmla="*/ 52892 w 242584"/>
                <a:gd name="connsiteY2" fmla="*/ 195322 h 512631"/>
                <a:gd name="connsiteX3" fmla="*/ 132267 w 242584"/>
                <a:gd name="connsiteY3" fmla="*/ 347722 h 512631"/>
                <a:gd name="connsiteX4" fmla="*/ 240217 w 242584"/>
                <a:gd name="connsiteY4" fmla="*/ 506472 h 512631"/>
                <a:gd name="connsiteX5" fmla="*/ 21142 w 242584"/>
                <a:gd name="connsiteY5" fmla="*/ 122297 h 512631"/>
                <a:gd name="connsiteX6" fmla="*/ 21142 w 242584"/>
                <a:gd name="connsiteY6" fmla="*/ 134997 h 512631"/>
                <a:gd name="connsiteX7" fmla="*/ 2092 w 242584"/>
                <a:gd name="connsiteY7" fmla="*/ 1647 h 51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584" h="512631">
                  <a:moveTo>
                    <a:pt x="2092" y="1647"/>
                  </a:moveTo>
                  <a:cubicBezTo>
                    <a:pt x="11617" y="19639"/>
                    <a:pt x="69825" y="210668"/>
                    <a:pt x="78292" y="242947"/>
                  </a:cubicBezTo>
                  <a:cubicBezTo>
                    <a:pt x="86759" y="275226"/>
                    <a:pt x="43896" y="177860"/>
                    <a:pt x="52892" y="195322"/>
                  </a:cubicBezTo>
                  <a:cubicBezTo>
                    <a:pt x="61888" y="212785"/>
                    <a:pt x="101046" y="295864"/>
                    <a:pt x="132267" y="347722"/>
                  </a:cubicBezTo>
                  <a:cubicBezTo>
                    <a:pt x="163488" y="399580"/>
                    <a:pt x="258738" y="544043"/>
                    <a:pt x="240217" y="506472"/>
                  </a:cubicBezTo>
                  <a:cubicBezTo>
                    <a:pt x="221696" y="468901"/>
                    <a:pt x="21142" y="122297"/>
                    <a:pt x="21142" y="122297"/>
                  </a:cubicBezTo>
                  <a:cubicBezTo>
                    <a:pt x="-15370" y="60385"/>
                    <a:pt x="23788" y="151401"/>
                    <a:pt x="21142" y="134997"/>
                  </a:cubicBezTo>
                  <a:cubicBezTo>
                    <a:pt x="18496" y="118593"/>
                    <a:pt x="-7433" y="-16345"/>
                    <a:pt x="2092" y="1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B06AE998-236F-EAB1-7F77-59012431EA02}"/>
                </a:ext>
              </a:extLst>
            </p:cNvPr>
            <p:cNvSpPr/>
            <p:nvPr/>
          </p:nvSpPr>
          <p:spPr>
            <a:xfrm>
              <a:off x="4384659" y="3901844"/>
              <a:ext cx="136616" cy="273284"/>
            </a:xfrm>
            <a:custGeom>
              <a:avLst/>
              <a:gdLst>
                <a:gd name="connsiteX0" fmla="*/ 16 w 136616"/>
                <a:gd name="connsiteY0" fmla="*/ 231 h 273284"/>
                <a:gd name="connsiteX1" fmla="*/ 73041 w 136616"/>
                <a:gd name="connsiteY1" fmla="*/ 165331 h 273284"/>
                <a:gd name="connsiteX2" fmla="*/ 136541 w 136616"/>
                <a:gd name="connsiteY2" fmla="*/ 273281 h 273284"/>
                <a:gd name="connsiteX3" fmla="*/ 60341 w 136616"/>
                <a:gd name="connsiteY3" fmla="*/ 162156 h 273284"/>
                <a:gd name="connsiteX4" fmla="*/ 79391 w 136616"/>
                <a:gd name="connsiteY4" fmla="*/ 203431 h 273284"/>
                <a:gd name="connsiteX5" fmla="*/ 16 w 136616"/>
                <a:gd name="connsiteY5" fmla="*/ 231 h 27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616" h="273284">
                  <a:moveTo>
                    <a:pt x="16" y="231"/>
                  </a:moveTo>
                  <a:cubicBezTo>
                    <a:pt x="-1042" y="-6119"/>
                    <a:pt x="50287" y="119823"/>
                    <a:pt x="73041" y="165331"/>
                  </a:cubicBezTo>
                  <a:cubicBezTo>
                    <a:pt x="95795" y="210839"/>
                    <a:pt x="138658" y="273810"/>
                    <a:pt x="136541" y="273281"/>
                  </a:cubicBezTo>
                  <a:cubicBezTo>
                    <a:pt x="134424" y="272752"/>
                    <a:pt x="69866" y="173798"/>
                    <a:pt x="60341" y="162156"/>
                  </a:cubicBezTo>
                  <a:cubicBezTo>
                    <a:pt x="50816" y="150514"/>
                    <a:pt x="85212" y="225656"/>
                    <a:pt x="79391" y="203431"/>
                  </a:cubicBezTo>
                  <a:cubicBezTo>
                    <a:pt x="73570" y="181206"/>
                    <a:pt x="1074" y="6581"/>
                    <a:pt x="16" y="2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233D141D-657D-59A3-F1B9-91A553CBDED4}"/>
                </a:ext>
              </a:extLst>
            </p:cNvPr>
            <p:cNvSpPr/>
            <p:nvPr/>
          </p:nvSpPr>
          <p:spPr>
            <a:xfrm>
              <a:off x="4620286" y="4050784"/>
              <a:ext cx="238794" cy="137457"/>
            </a:xfrm>
            <a:custGeom>
              <a:avLst/>
              <a:gdLst>
                <a:gd name="connsiteX0" fmla="*/ 2514 w 238794"/>
                <a:gd name="connsiteY0" fmla="*/ 137041 h 137457"/>
                <a:gd name="connsiteX1" fmla="*/ 59664 w 238794"/>
                <a:gd name="connsiteY1" fmla="*/ 76716 h 137457"/>
                <a:gd name="connsiteX2" fmla="*/ 151739 w 238794"/>
                <a:gd name="connsiteY2" fmla="*/ 22741 h 137457"/>
                <a:gd name="connsiteX3" fmla="*/ 237464 w 238794"/>
                <a:gd name="connsiteY3" fmla="*/ 29091 h 137457"/>
                <a:gd name="connsiteX4" fmla="*/ 196189 w 238794"/>
                <a:gd name="connsiteY4" fmla="*/ 516 h 137457"/>
                <a:gd name="connsiteX5" fmla="*/ 94589 w 238794"/>
                <a:gd name="connsiteY5" fmla="*/ 57666 h 137457"/>
                <a:gd name="connsiteX6" fmla="*/ 142214 w 238794"/>
                <a:gd name="connsiteY6" fmla="*/ 44966 h 137457"/>
                <a:gd name="connsiteX7" fmla="*/ 2514 w 238794"/>
                <a:gd name="connsiteY7" fmla="*/ 137041 h 13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794" h="137457">
                  <a:moveTo>
                    <a:pt x="2514" y="137041"/>
                  </a:moveTo>
                  <a:cubicBezTo>
                    <a:pt x="-11244" y="142333"/>
                    <a:pt x="34793" y="95766"/>
                    <a:pt x="59664" y="76716"/>
                  </a:cubicBezTo>
                  <a:cubicBezTo>
                    <a:pt x="84535" y="57666"/>
                    <a:pt x="122106" y="30678"/>
                    <a:pt x="151739" y="22741"/>
                  </a:cubicBezTo>
                  <a:cubicBezTo>
                    <a:pt x="181372" y="14804"/>
                    <a:pt x="230056" y="32795"/>
                    <a:pt x="237464" y="29091"/>
                  </a:cubicBezTo>
                  <a:cubicBezTo>
                    <a:pt x="244872" y="25387"/>
                    <a:pt x="220001" y="-4246"/>
                    <a:pt x="196189" y="516"/>
                  </a:cubicBezTo>
                  <a:cubicBezTo>
                    <a:pt x="172377" y="5278"/>
                    <a:pt x="103585" y="50258"/>
                    <a:pt x="94589" y="57666"/>
                  </a:cubicBezTo>
                  <a:cubicBezTo>
                    <a:pt x="85593" y="65074"/>
                    <a:pt x="157031" y="34912"/>
                    <a:pt x="142214" y="44966"/>
                  </a:cubicBezTo>
                  <a:cubicBezTo>
                    <a:pt x="127397" y="55020"/>
                    <a:pt x="16272" y="131749"/>
                    <a:pt x="2514" y="137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8F95BB81-9E00-19A9-2B2B-D075C2F5F170}"/>
                </a:ext>
              </a:extLst>
            </p:cNvPr>
            <p:cNvSpPr/>
            <p:nvPr/>
          </p:nvSpPr>
          <p:spPr>
            <a:xfrm>
              <a:off x="5431353" y="3388147"/>
              <a:ext cx="147443" cy="1077032"/>
            </a:xfrm>
            <a:custGeom>
              <a:avLst/>
              <a:gdLst>
                <a:gd name="connsiteX0" fmla="*/ 147122 w 147443"/>
                <a:gd name="connsiteY0" fmla="*/ 9103 h 1077032"/>
                <a:gd name="connsiteX1" fmla="*/ 99497 w 147443"/>
                <a:gd name="connsiteY1" fmla="*/ 472653 h 1077032"/>
                <a:gd name="connsiteX2" fmla="*/ 118547 w 147443"/>
                <a:gd name="connsiteY2" fmla="*/ 374228 h 1077032"/>
                <a:gd name="connsiteX3" fmla="*/ 61397 w 147443"/>
                <a:gd name="connsiteY3" fmla="*/ 758403 h 1077032"/>
                <a:gd name="connsiteX4" fmla="*/ 64572 w 147443"/>
                <a:gd name="connsiteY4" fmla="*/ 663153 h 1077032"/>
                <a:gd name="connsiteX5" fmla="*/ 1072 w 147443"/>
                <a:gd name="connsiteY5" fmla="*/ 1069553 h 1077032"/>
                <a:gd name="connsiteX6" fmla="*/ 29647 w 147443"/>
                <a:gd name="connsiteY6" fmla="*/ 891753 h 1077032"/>
                <a:gd name="connsiteX7" fmla="*/ 93147 w 147443"/>
                <a:gd name="connsiteY7" fmla="*/ 463128 h 1077032"/>
                <a:gd name="connsiteX8" fmla="*/ 61397 w 147443"/>
                <a:gd name="connsiteY8" fmla="*/ 561553 h 1077032"/>
                <a:gd name="connsiteX9" fmla="*/ 118547 w 147443"/>
                <a:gd name="connsiteY9" fmla="*/ 193253 h 1077032"/>
                <a:gd name="connsiteX10" fmla="*/ 147122 w 147443"/>
                <a:gd name="connsiteY10" fmla="*/ 9103 h 107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43" h="1077032">
                  <a:moveTo>
                    <a:pt x="147122" y="9103"/>
                  </a:moveTo>
                  <a:cubicBezTo>
                    <a:pt x="143947" y="55670"/>
                    <a:pt x="104259" y="411799"/>
                    <a:pt x="99497" y="472653"/>
                  </a:cubicBezTo>
                  <a:cubicBezTo>
                    <a:pt x="94735" y="533507"/>
                    <a:pt x="124897" y="326603"/>
                    <a:pt x="118547" y="374228"/>
                  </a:cubicBezTo>
                  <a:cubicBezTo>
                    <a:pt x="112197" y="421853"/>
                    <a:pt x="70393" y="710249"/>
                    <a:pt x="61397" y="758403"/>
                  </a:cubicBezTo>
                  <a:cubicBezTo>
                    <a:pt x="52401" y="806557"/>
                    <a:pt x="74626" y="611295"/>
                    <a:pt x="64572" y="663153"/>
                  </a:cubicBezTo>
                  <a:cubicBezTo>
                    <a:pt x="54518" y="715011"/>
                    <a:pt x="6893" y="1031453"/>
                    <a:pt x="1072" y="1069553"/>
                  </a:cubicBezTo>
                  <a:cubicBezTo>
                    <a:pt x="-4749" y="1107653"/>
                    <a:pt x="14301" y="992824"/>
                    <a:pt x="29647" y="891753"/>
                  </a:cubicBezTo>
                  <a:cubicBezTo>
                    <a:pt x="44993" y="790682"/>
                    <a:pt x="87855" y="518161"/>
                    <a:pt x="93147" y="463128"/>
                  </a:cubicBezTo>
                  <a:cubicBezTo>
                    <a:pt x="98439" y="408095"/>
                    <a:pt x="57164" y="606532"/>
                    <a:pt x="61397" y="561553"/>
                  </a:cubicBezTo>
                  <a:cubicBezTo>
                    <a:pt x="65630" y="516574"/>
                    <a:pt x="107964" y="281095"/>
                    <a:pt x="118547" y="193253"/>
                  </a:cubicBezTo>
                  <a:cubicBezTo>
                    <a:pt x="129130" y="105411"/>
                    <a:pt x="150297" y="-37464"/>
                    <a:pt x="147122" y="9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AD198C9B-282D-87A2-F612-32A38D73B9C9}"/>
                </a:ext>
              </a:extLst>
            </p:cNvPr>
            <p:cNvSpPr/>
            <p:nvPr/>
          </p:nvSpPr>
          <p:spPr>
            <a:xfrm>
              <a:off x="4013199" y="2987312"/>
              <a:ext cx="217054" cy="76644"/>
            </a:xfrm>
            <a:custGeom>
              <a:avLst/>
              <a:gdLst>
                <a:gd name="connsiteX0" fmla="*/ 212726 w 217054"/>
                <a:gd name="connsiteY0" fmla="*/ 363 h 76644"/>
                <a:gd name="connsiteX1" fmla="*/ 142876 w 217054"/>
                <a:gd name="connsiteY1" fmla="*/ 47988 h 76644"/>
                <a:gd name="connsiteX2" fmla="*/ 1 w 217054"/>
                <a:gd name="connsiteY2" fmla="*/ 54338 h 76644"/>
                <a:gd name="connsiteX3" fmla="*/ 146051 w 217054"/>
                <a:gd name="connsiteY3" fmla="*/ 35288 h 76644"/>
                <a:gd name="connsiteX4" fmla="*/ 22226 w 217054"/>
                <a:gd name="connsiteY4" fmla="*/ 76563 h 76644"/>
                <a:gd name="connsiteX5" fmla="*/ 212726 w 217054"/>
                <a:gd name="connsiteY5" fmla="*/ 363 h 7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054" h="76644">
                  <a:moveTo>
                    <a:pt x="212726" y="363"/>
                  </a:moveTo>
                  <a:cubicBezTo>
                    <a:pt x="232834" y="-4399"/>
                    <a:pt x="178330" y="38992"/>
                    <a:pt x="142876" y="47988"/>
                  </a:cubicBezTo>
                  <a:cubicBezTo>
                    <a:pt x="107422" y="56984"/>
                    <a:pt x="-528" y="56455"/>
                    <a:pt x="1" y="54338"/>
                  </a:cubicBezTo>
                  <a:cubicBezTo>
                    <a:pt x="530" y="52221"/>
                    <a:pt x="142347" y="31584"/>
                    <a:pt x="146051" y="35288"/>
                  </a:cubicBezTo>
                  <a:cubicBezTo>
                    <a:pt x="149755" y="38992"/>
                    <a:pt x="11114" y="78680"/>
                    <a:pt x="22226" y="76563"/>
                  </a:cubicBezTo>
                  <a:cubicBezTo>
                    <a:pt x="33338" y="74446"/>
                    <a:pt x="192618" y="5125"/>
                    <a:pt x="212726" y="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534EFB1B-D735-B590-B37E-405F6EEF21A0}"/>
                </a:ext>
              </a:extLst>
            </p:cNvPr>
            <p:cNvSpPr/>
            <p:nvPr/>
          </p:nvSpPr>
          <p:spPr>
            <a:xfrm>
              <a:off x="4164583" y="3034745"/>
              <a:ext cx="52329" cy="664178"/>
            </a:xfrm>
            <a:custGeom>
              <a:avLst/>
              <a:gdLst>
                <a:gd name="connsiteX0" fmla="*/ 20067 w 52329"/>
                <a:gd name="connsiteY0" fmla="*/ 555 h 664178"/>
                <a:gd name="connsiteX1" fmla="*/ 4192 w 52329"/>
                <a:gd name="connsiteY1" fmla="*/ 156130 h 664178"/>
                <a:gd name="connsiteX2" fmla="*/ 4192 w 52329"/>
                <a:gd name="connsiteY2" fmla="*/ 133905 h 664178"/>
                <a:gd name="connsiteX3" fmla="*/ 51817 w 52329"/>
                <a:gd name="connsiteY3" fmla="*/ 664130 h 664178"/>
                <a:gd name="connsiteX4" fmla="*/ 29592 w 52329"/>
                <a:gd name="connsiteY4" fmla="*/ 165655 h 664178"/>
                <a:gd name="connsiteX5" fmla="*/ 32767 w 52329"/>
                <a:gd name="connsiteY5" fmla="*/ 219630 h 664178"/>
                <a:gd name="connsiteX6" fmla="*/ 20067 w 52329"/>
                <a:gd name="connsiteY6" fmla="*/ 555 h 66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29" h="664178">
                  <a:moveTo>
                    <a:pt x="20067" y="555"/>
                  </a:moveTo>
                  <a:cubicBezTo>
                    <a:pt x="15304" y="-10028"/>
                    <a:pt x="6838" y="133905"/>
                    <a:pt x="4192" y="156130"/>
                  </a:cubicBezTo>
                  <a:cubicBezTo>
                    <a:pt x="1546" y="178355"/>
                    <a:pt x="-3746" y="49238"/>
                    <a:pt x="4192" y="133905"/>
                  </a:cubicBezTo>
                  <a:cubicBezTo>
                    <a:pt x="12129" y="218572"/>
                    <a:pt x="47584" y="658838"/>
                    <a:pt x="51817" y="664130"/>
                  </a:cubicBezTo>
                  <a:cubicBezTo>
                    <a:pt x="56050" y="669422"/>
                    <a:pt x="32767" y="239738"/>
                    <a:pt x="29592" y="165655"/>
                  </a:cubicBezTo>
                  <a:cubicBezTo>
                    <a:pt x="26417" y="91572"/>
                    <a:pt x="32767" y="243442"/>
                    <a:pt x="32767" y="219630"/>
                  </a:cubicBezTo>
                  <a:cubicBezTo>
                    <a:pt x="32767" y="195818"/>
                    <a:pt x="24830" y="11138"/>
                    <a:pt x="20067" y="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4B867B32-5A95-6C71-6084-A7F9ADA9E347}"/>
                </a:ext>
              </a:extLst>
            </p:cNvPr>
            <p:cNvSpPr/>
            <p:nvPr/>
          </p:nvSpPr>
          <p:spPr>
            <a:xfrm>
              <a:off x="4155609" y="3697597"/>
              <a:ext cx="73774" cy="1051873"/>
            </a:xfrm>
            <a:custGeom>
              <a:avLst/>
              <a:gdLst>
                <a:gd name="connsiteX0" fmla="*/ 44916 w 73774"/>
                <a:gd name="connsiteY0" fmla="*/ 1278 h 1051873"/>
                <a:gd name="connsiteX1" fmla="*/ 25866 w 73774"/>
                <a:gd name="connsiteY1" fmla="*/ 388628 h 1051873"/>
                <a:gd name="connsiteX2" fmla="*/ 25866 w 73774"/>
                <a:gd name="connsiteY2" fmla="*/ 312428 h 1051873"/>
                <a:gd name="connsiteX3" fmla="*/ 41741 w 73774"/>
                <a:gd name="connsiteY3" fmla="*/ 629928 h 1051873"/>
                <a:gd name="connsiteX4" fmla="*/ 29041 w 73774"/>
                <a:gd name="connsiteY4" fmla="*/ 556903 h 1051873"/>
                <a:gd name="connsiteX5" fmla="*/ 41741 w 73774"/>
                <a:gd name="connsiteY5" fmla="*/ 804553 h 1051873"/>
                <a:gd name="connsiteX6" fmla="*/ 73491 w 73774"/>
                <a:gd name="connsiteY6" fmla="*/ 1036328 h 1051873"/>
                <a:gd name="connsiteX7" fmla="*/ 54441 w 73774"/>
                <a:gd name="connsiteY7" fmla="*/ 969653 h 1051873"/>
                <a:gd name="connsiteX8" fmla="*/ 6816 w 73774"/>
                <a:gd name="connsiteY8" fmla="*/ 480703 h 1051873"/>
                <a:gd name="connsiteX9" fmla="*/ 3641 w 73774"/>
                <a:gd name="connsiteY9" fmla="*/ 541028 h 1051873"/>
                <a:gd name="connsiteX10" fmla="*/ 44916 w 73774"/>
                <a:gd name="connsiteY10" fmla="*/ 1278 h 10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74" h="1051873">
                  <a:moveTo>
                    <a:pt x="44916" y="1278"/>
                  </a:moveTo>
                  <a:cubicBezTo>
                    <a:pt x="48620" y="-24122"/>
                    <a:pt x="29041" y="336770"/>
                    <a:pt x="25866" y="388628"/>
                  </a:cubicBezTo>
                  <a:cubicBezTo>
                    <a:pt x="22691" y="440486"/>
                    <a:pt x="23220" y="272211"/>
                    <a:pt x="25866" y="312428"/>
                  </a:cubicBezTo>
                  <a:cubicBezTo>
                    <a:pt x="28512" y="352645"/>
                    <a:pt x="41212" y="589182"/>
                    <a:pt x="41741" y="629928"/>
                  </a:cubicBezTo>
                  <a:cubicBezTo>
                    <a:pt x="42270" y="670674"/>
                    <a:pt x="29041" y="527799"/>
                    <a:pt x="29041" y="556903"/>
                  </a:cubicBezTo>
                  <a:cubicBezTo>
                    <a:pt x="29041" y="586007"/>
                    <a:pt x="34333" y="724649"/>
                    <a:pt x="41741" y="804553"/>
                  </a:cubicBezTo>
                  <a:cubicBezTo>
                    <a:pt x="49149" y="884457"/>
                    <a:pt x="71374" y="1008811"/>
                    <a:pt x="73491" y="1036328"/>
                  </a:cubicBezTo>
                  <a:cubicBezTo>
                    <a:pt x="75608" y="1063845"/>
                    <a:pt x="65554" y="1062257"/>
                    <a:pt x="54441" y="969653"/>
                  </a:cubicBezTo>
                  <a:cubicBezTo>
                    <a:pt x="43328" y="877049"/>
                    <a:pt x="15283" y="552140"/>
                    <a:pt x="6816" y="480703"/>
                  </a:cubicBezTo>
                  <a:cubicBezTo>
                    <a:pt x="-1651" y="409266"/>
                    <a:pt x="-1651" y="616170"/>
                    <a:pt x="3641" y="541028"/>
                  </a:cubicBezTo>
                  <a:cubicBezTo>
                    <a:pt x="8933" y="465886"/>
                    <a:pt x="41212" y="26678"/>
                    <a:pt x="44916" y="1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0AA4135A-0271-5580-448D-C3DCC6445D7F}"/>
                </a:ext>
              </a:extLst>
            </p:cNvPr>
            <p:cNvSpPr/>
            <p:nvPr/>
          </p:nvSpPr>
          <p:spPr>
            <a:xfrm>
              <a:off x="2851150" y="3013043"/>
              <a:ext cx="1298146" cy="295307"/>
            </a:xfrm>
            <a:custGeom>
              <a:avLst/>
              <a:gdLst>
                <a:gd name="connsiteX0" fmla="*/ 0 w 1298146"/>
                <a:gd name="connsiteY0" fmla="*/ 295307 h 295307"/>
                <a:gd name="connsiteX1" fmla="*/ 631825 w 1298146"/>
                <a:gd name="connsiteY1" fmla="*/ 95282 h 295307"/>
                <a:gd name="connsiteX2" fmla="*/ 501650 w 1298146"/>
                <a:gd name="connsiteY2" fmla="*/ 111157 h 295307"/>
                <a:gd name="connsiteX3" fmla="*/ 1295400 w 1298146"/>
                <a:gd name="connsiteY3" fmla="*/ 32 h 295307"/>
                <a:gd name="connsiteX4" fmla="*/ 781050 w 1298146"/>
                <a:gd name="connsiteY4" fmla="*/ 98457 h 295307"/>
                <a:gd name="connsiteX5" fmla="*/ 384175 w 1298146"/>
                <a:gd name="connsiteY5" fmla="*/ 174657 h 295307"/>
                <a:gd name="connsiteX6" fmla="*/ 657225 w 1298146"/>
                <a:gd name="connsiteY6" fmla="*/ 104807 h 295307"/>
                <a:gd name="connsiteX7" fmla="*/ 387350 w 1298146"/>
                <a:gd name="connsiteY7" fmla="*/ 190532 h 295307"/>
                <a:gd name="connsiteX8" fmla="*/ 0 w 1298146"/>
                <a:gd name="connsiteY8" fmla="*/ 295307 h 29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8146" h="295307">
                  <a:moveTo>
                    <a:pt x="0" y="295307"/>
                  </a:moveTo>
                  <a:lnTo>
                    <a:pt x="631825" y="95282"/>
                  </a:lnTo>
                  <a:cubicBezTo>
                    <a:pt x="715433" y="64590"/>
                    <a:pt x="501650" y="111157"/>
                    <a:pt x="501650" y="111157"/>
                  </a:cubicBezTo>
                  <a:lnTo>
                    <a:pt x="1295400" y="32"/>
                  </a:lnTo>
                  <a:cubicBezTo>
                    <a:pt x="1341967" y="-2085"/>
                    <a:pt x="781050" y="98457"/>
                    <a:pt x="781050" y="98457"/>
                  </a:cubicBezTo>
                  <a:lnTo>
                    <a:pt x="384175" y="174657"/>
                  </a:lnTo>
                  <a:cubicBezTo>
                    <a:pt x="363538" y="175715"/>
                    <a:pt x="656696" y="102161"/>
                    <a:pt x="657225" y="104807"/>
                  </a:cubicBezTo>
                  <a:cubicBezTo>
                    <a:pt x="657754" y="107453"/>
                    <a:pt x="387350" y="190532"/>
                    <a:pt x="387350" y="190532"/>
                  </a:cubicBezTo>
                  <a:lnTo>
                    <a:pt x="0" y="2953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AC91B6E3-E754-28C3-E040-B5010A17F34C}"/>
                </a:ext>
              </a:extLst>
            </p:cNvPr>
            <p:cNvSpPr/>
            <p:nvPr/>
          </p:nvSpPr>
          <p:spPr>
            <a:xfrm>
              <a:off x="3617290" y="3425642"/>
              <a:ext cx="208988" cy="460092"/>
            </a:xfrm>
            <a:custGeom>
              <a:avLst/>
              <a:gdLst>
                <a:gd name="connsiteX0" fmla="*/ 202235 w 208988"/>
                <a:gd name="connsiteY0" fmla="*/ 19233 h 460092"/>
                <a:gd name="connsiteX1" fmla="*/ 2210 w 208988"/>
                <a:gd name="connsiteY1" fmla="*/ 457383 h 460092"/>
                <a:gd name="connsiteX2" fmla="*/ 94285 w 208988"/>
                <a:gd name="connsiteY2" fmla="*/ 206558 h 460092"/>
                <a:gd name="connsiteX3" fmla="*/ 78410 w 208988"/>
                <a:gd name="connsiteY3" fmla="*/ 254183 h 460092"/>
                <a:gd name="connsiteX4" fmla="*/ 116510 w 208988"/>
                <a:gd name="connsiteY4" fmla="*/ 149408 h 460092"/>
                <a:gd name="connsiteX5" fmla="*/ 103810 w 208988"/>
                <a:gd name="connsiteY5" fmla="*/ 228783 h 460092"/>
                <a:gd name="connsiteX6" fmla="*/ 157785 w 208988"/>
                <a:gd name="connsiteY6" fmla="*/ 89083 h 460092"/>
                <a:gd name="connsiteX7" fmla="*/ 202235 w 208988"/>
                <a:gd name="connsiteY7" fmla="*/ 19233 h 46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988" h="460092">
                  <a:moveTo>
                    <a:pt x="202235" y="19233"/>
                  </a:moveTo>
                  <a:cubicBezTo>
                    <a:pt x="176306" y="80616"/>
                    <a:pt x="20202" y="426162"/>
                    <a:pt x="2210" y="457383"/>
                  </a:cubicBezTo>
                  <a:cubicBezTo>
                    <a:pt x="-15782" y="488604"/>
                    <a:pt x="81585" y="240425"/>
                    <a:pt x="94285" y="206558"/>
                  </a:cubicBezTo>
                  <a:cubicBezTo>
                    <a:pt x="106985" y="172691"/>
                    <a:pt x="74706" y="263708"/>
                    <a:pt x="78410" y="254183"/>
                  </a:cubicBezTo>
                  <a:cubicBezTo>
                    <a:pt x="82114" y="244658"/>
                    <a:pt x="112277" y="153641"/>
                    <a:pt x="116510" y="149408"/>
                  </a:cubicBezTo>
                  <a:cubicBezTo>
                    <a:pt x="120743" y="145175"/>
                    <a:pt x="96931" y="238837"/>
                    <a:pt x="103810" y="228783"/>
                  </a:cubicBezTo>
                  <a:cubicBezTo>
                    <a:pt x="110689" y="218729"/>
                    <a:pt x="143498" y="117658"/>
                    <a:pt x="157785" y="89083"/>
                  </a:cubicBezTo>
                  <a:cubicBezTo>
                    <a:pt x="172072" y="60508"/>
                    <a:pt x="228164" y="-42150"/>
                    <a:pt x="202235" y="19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C501DFFE-0A06-5D48-E1F1-8681E03E6F61}"/>
                </a:ext>
              </a:extLst>
            </p:cNvPr>
            <p:cNvSpPr/>
            <p:nvPr/>
          </p:nvSpPr>
          <p:spPr>
            <a:xfrm>
              <a:off x="3596815" y="3837804"/>
              <a:ext cx="226185" cy="238896"/>
            </a:xfrm>
            <a:custGeom>
              <a:avLst/>
              <a:gdLst>
                <a:gd name="connsiteX0" fmla="*/ 460 w 226185"/>
                <a:gd name="connsiteY0" fmla="*/ 771 h 238896"/>
                <a:gd name="connsiteX1" fmla="*/ 140160 w 226185"/>
                <a:gd name="connsiteY1" fmla="*/ 130946 h 238896"/>
                <a:gd name="connsiteX2" fmla="*/ 225885 w 226185"/>
                <a:gd name="connsiteY2" fmla="*/ 238896 h 238896"/>
                <a:gd name="connsiteX3" fmla="*/ 111585 w 226185"/>
                <a:gd name="connsiteY3" fmla="*/ 130946 h 238896"/>
                <a:gd name="connsiteX4" fmla="*/ 190960 w 226185"/>
                <a:gd name="connsiteY4" fmla="*/ 194446 h 238896"/>
                <a:gd name="connsiteX5" fmla="*/ 460 w 226185"/>
                <a:gd name="connsiteY5" fmla="*/ 771 h 23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85" h="238896">
                  <a:moveTo>
                    <a:pt x="460" y="771"/>
                  </a:moveTo>
                  <a:cubicBezTo>
                    <a:pt x="-8007" y="-9812"/>
                    <a:pt x="102589" y="91259"/>
                    <a:pt x="140160" y="130946"/>
                  </a:cubicBezTo>
                  <a:cubicBezTo>
                    <a:pt x="177731" y="170633"/>
                    <a:pt x="230647" y="238896"/>
                    <a:pt x="225885" y="238896"/>
                  </a:cubicBezTo>
                  <a:cubicBezTo>
                    <a:pt x="221123" y="238896"/>
                    <a:pt x="117406" y="138354"/>
                    <a:pt x="111585" y="130946"/>
                  </a:cubicBezTo>
                  <a:cubicBezTo>
                    <a:pt x="105764" y="123538"/>
                    <a:pt x="205777" y="209263"/>
                    <a:pt x="190960" y="194446"/>
                  </a:cubicBezTo>
                  <a:cubicBezTo>
                    <a:pt x="176143" y="179629"/>
                    <a:pt x="8927" y="11354"/>
                    <a:pt x="460" y="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86DA3FAC-9269-77A6-E201-E253FB2CB4BB}"/>
                </a:ext>
              </a:extLst>
            </p:cNvPr>
            <p:cNvSpPr/>
            <p:nvPr/>
          </p:nvSpPr>
          <p:spPr>
            <a:xfrm>
              <a:off x="3486677" y="4078920"/>
              <a:ext cx="345988" cy="131307"/>
            </a:xfrm>
            <a:custGeom>
              <a:avLst/>
              <a:gdLst>
                <a:gd name="connsiteX0" fmla="*/ 345548 w 345988"/>
                <a:gd name="connsiteY0" fmla="*/ 955 h 131307"/>
                <a:gd name="connsiteX1" fmla="*/ 59798 w 345988"/>
                <a:gd name="connsiteY1" fmla="*/ 115255 h 131307"/>
                <a:gd name="connsiteX2" fmla="*/ 8998 w 345988"/>
                <a:gd name="connsiteY2" fmla="*/ 124780 h 131307"/>
                <a:gd name="connsiteX3" fmla="*/ 186798 w 345988"/>
                <a:gd name="connsiteY3" fmla="*/ 61280 h 131307"/>
                <a:gd name="connsiteX4" fmla="*/ 126473 w 345988"/>
                <a:gd name="connsiteY4" fmla="*/ 61280 h 131307"/>
                <a:gd name="connsiteX5" fmla="*/ 345548 w 345988"/>
                <a:gd name="connsiteY5" fmla="*/ 955 h 13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88" h="131307">
                  <a:moveTo>
                    <a:pt x="345548" y="955"/>
                  </a:moveTo>
                  <a:cubicBezTo>
                    <a:pt x="334436" y="9951"/>
                    <a:pt x="115890" y="94618"/>
                    <a:pt x="59798" y="115255"/>
                  </a:cubicBezTo>
                  <a:cubicBezTo>
                    <a:pt x="3706" y="135892"/>
                    <a:pt x="-12169" y="133776"/>
                    <a:pt x="8998" y="124780"/>
                  </a:cubicBezTo>
                  <a:cubicBezTo>
                    <a:pt x="30165" y="115784"/>
                    <a:pt x="167219" y="71863"/>
                    <a:pt x="186798" y="61280"/>
                  </a:cubicBezTo>
                  <a:cubicBezTo>
                    <a:pt x="206377" y="50697"/>
                    <a:pt x="98956" y="73451"/>
                    <a:pt x="126473" y="61280"/>
                  </a:cubicBezTo>
                  <a:cubicBezTo>
                    <a:pt x="153990" y="49109"/>
                    <a:pt x="356660" y="-8041"/>
                    <a:pt x="345548" y="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1FD4689A-78F7-AAE1-A121-1450353382B8}"/>
                </a:ext>
              </a:extLst>
            </p:cNvPr>
            <p:cNvSpPr/>
            <p:nvPr/>
          </p:nvSpPr>
          <p:spPr>
            <a:xfrm>
              <a:off x="3479793" y="4203142"/>
              <a:ext cx="297157" cy="854751"/>
            </a:xfrm>
            <a:custGeom>
              <a:avLst/>
              <a:gdLst>
                <a:gd name="connsiteX0" fmla="*/ 41282 w 297157"/>
                <a:gd name="connsiteY0" fmla="*/ 16433 h 854751"/>
                <a:gd name="connsiteX1" fmla="*/ 219082 w 297157"/>
                <a:gd name="connsiteY1" fmla="*/ 657783 h 854751"/>
                <a:gd name="connsiteX2" fmla="*/ 190507 w 297157"/>
                <a:gd name="connsiteY2" fmla="*/ 578408 h 854751"/>
                <a:gd name="connsiteX3" fmla="*/ 295282 w 297157"/>
                <a:gd name="connsiteY3" fmla="*/ 838758 h 854751"/>
                <a:gd name="connsiteX4" fmla="*/ 238132 w 297157"/>
                <a:gd name="connsiteY4" fmla="*/ 746683 h 854751"/>
                <a:gd name="connsiteX5" fmla="*/ 6357 w 297157"/>
                <a:gd name="connsiteY5" fmla="*/ 98983 h 854751"/>
                <a:gd name="connsiteX6" fmla="*/ 63507 w 297157"/>
                <a:gd name="connsiteY6" fmla="*/ 181533 h 854751"/>
                <a:gd name="connsiteX7" fmla="*/ 41282 w 297157"/>
                <a:gd name="connsiteY7" fmla="*/ 16433 h 85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157" h="854751">
                  <a:moveTo>
                    <a:pt x="41282" y="16433"/>
                  </a:moveTo>
                  <a:cubicBezTo>
                    <a:pt x="67211" y="95808"/>
                    <a:pt x="194211" y="564121"/>
                    <a:pt x="219082" y="657783"/>
                  </a:cubicBezTo>
                  <a:cubicBezTo>
                    <a:pt x="243953" y="751445"/>
                    <a:pt x="177807" y="548246"/>
                    <a:pt x="190507" y="578408"/>
                  </a:cubicBezTo>
                  <a:cubicBezTo>
                    <a:pt x="203207" y="608571"/>
                    <a:pt x="287345" y="810712"/>
                    <a:pt x="295282" y="838758"/>
                  </a:cubicBezTo>
                  <a:cubicBezTo>
                    <a:pt x="303220" y="866804"/>
                    <a:pt x="286286" y="869979"/>
                    <a:pt x="238132" y="746683"/>
                  </a:cubicBezTo>
                  <a:cubicBezTo>
                    <a:pt x="189978" y="623387"/>
                    <a:pt x="35461" y="193175"/>
                    <a:pt x="6357" y="98983"/>
                  </a:cubicBezTo>
                  <a:cubicBezTo>
                    <a:pt x="-22747" y="4791"/>
                    <a:pt x="57157" y="192645"/>
                    <a:pt x="63507" y="181533"/>
                  </a:cubicBezTo>
                  <a:cubicBezTo>
                    <a:pt x="69857" y="170421"/>
                    <a:pt x="15353" y="-62942"/>
                    <a:pt x="41282" y="164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08CE5021-9ED5-CDAF-43B5-536D56D625A5}"/>
                </a:ext>
              </a:extLst>
            </p:cNvPr>
            <p:cNvSpPr/>
            <p:nvPr/>
          </p:nvSpPr>
          <p:spPr>
            <a:xfrm>
              <a:off x="5724507" y="3190823"/>
              <a:ext cx="351109" cy="875629"/>
            </a:xfrm>
            <a:custGeom>
              <a:avLst/>
              <a:gdLst>
                <a:gd name="connsiteX0" fmla="*/ 18 w 351109"/>
                <a:gd name="connsiteY0" fmla="*/ 52 h 875629"/>
                <a:gd name="connsiteX1" fmla="*/ 130193 w 351109"/>
                <a:gd name="connsiteY1" fmla="*/ 139752 h 875629"/>
                <a:gd name="connsiteX2" fmla="*/ 123843 w 351109"/>
                <a:gd name="connsiteY2" fmla="*/ 130227 h 875629"/>
                <a:gd name="connsiteX3" fmla="*/ 222268 w 351109"/>
                <a:gd name="connsiteY3" fmla="*/ 387402 h 875629"/>
                <a:gd name="connsiteX4" fmla="*/ 177818 w 351109"/>
                <a:gd name="connsiteY4" fmla="*/ 250877 h 875629"/>
                <a:gd name="connsiteX5" fmla="*/ 219093 w 351109"/>
                <a:gd name="connsiteY5" fmla="*/ 422327 h 875629"/>
                <a:gd name="connsiteX6" fmla="*/ 346093 w 351109"/>
                <a:gd name="connsiteY6" fmla="*/ 854127 h 875629"/>
                <a:gd name="connsiteX7" fmla="*/ 307993 w 351109"/>
                <a:gd name="connsiteY7" fmla="*/ 752527 h 875629"/>
                <a:gd name="connsiteX8" fmla="*/ 146068 w 351109"/>
                <a:gd name="connsiteY8" fmla="*/ 254052 h 875629"/>
                <a:gd name="connsiteX9" fmla="*/ 155593 w 351109"/>
                <a:gd name="connsiteY9" fmla="*/ 279452 h 875629"/>
                <a:gd name="connsiteX10" fmla="*/ 120668 w 351109"/>
                <a:gd name="connsiteY10" fmla="*/ 158802 h 875629"/>
                <a:gd name="connsiteX11" fmla="*/ 18 w 351109"/>
                <a:gd name="connsiteY11" fmla="*/ 52 h 87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109" h="875629">
                  <a:moveTo>
                    <a:pt x="18" y="52"/>
                  </a:moveTo>
                  <a:cubicBezTo>
                    <a:pt x="1605" y="-3123"/>
                    <a:pt x="130193" y="139752"/>
                    <a:pt x="130193" y="139752"/>
                  </a:cubicBezTo>
                  <a:cubicBezTo>
                    <a:pt x="150831" y="161448"/>
                    <a:pt x="108497" y="88952"/>
                    <a:pt x="123843" y="130227"/>
                  </a:cubicBezTo>
                  <a:cubicBezTo>
                    <a:pt x="139189" y="171502"/>
                    <a:pt x="213272" y="367294"/>
                    <a:pt x="222268" y="387402"/>
                  </a:cubicBezTo>
                  <a:cubicBezTo>
                    <a:pt x="231264" y="407510"/>
                    <a:pt x="178347" y="245056"/>
                    <a:pt x="177818" y="250877"/>
                  </a:cubicBezTo>
                  <a:cubicBezTo>
                    <a:pt x="177289" y="256698"/>
                    <a:pt x="191047" y="321785"/>
                    <a:pt x="219093" y="422327"/>
                  </a:cubicBezTo>
                  <a:cubicBezTo>
                    <a:pt x="247139" y="522869"/>
                    <a:pt x="331276" y="799094"/>
                    <a:pt x="346093" y="854127"/>
                  </a:cubicBezTo>
                  <a:cubicBezTo>
                    <a:pt x="360910" y="909160"/>
                    <a:pt x="341330" y="852539"/>
                    <a:pt x="307993" y="752527"/>
                  </a:cubicBezTo>
                  <a:cubicBezTo>
                    <a:pt x="274656" y="652515"/>
                    <a:pt x="171468" y="332898"/>
                    <a:pt x="146068" y="254052"/>
                  </a:cubicBezTo>
                  <a:cubicBezTo>
                    <a:pt x="120668" y="175206"/>
                    <a:pt x="159826" y="295327"/>
                    <a:pt x="155593" y="279452"/>
                  </a:cubicBezTo>
                  <a:cubicBezTo>
                    <a:pt x="151360" y="263577"/>
                    <a:pt x="144481" y="205898"/>
                    <a:pt x="120668" y="158802"/>
                  </a:cubicBezTo>
                  <a:cubicBezTo>
                    <a:pt x="96855" y="111706"/>
                    <a:pt x="-1569" y="3227"/>
                    <a:pt x="18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F5DCBE5B-0E7C-D8C1-F459-CC59B9C1E083}"/>
                </a:ext>
              </a:extLst>
            </p:cNvPr>
            <p:cNvSpPr/>
            <p:nvPr/>
          </p:nvSpPr>
          <p:spPr>
            <a:xfrm>
              <a:off x="5851879" y="4057623"/>
              <a:ext cx="206803" cy="189519"/>
            </a:xfrm>
            <a:custGeom>
              <a:avLst/>
              <a:gdLst>
                <a:gd name="connsiteX0" fmla="*/ 206021 w 206803"/>
                <a:gd name="connsiteY0" fmla="*/ 27 h 189519"/>
                <a:gd name="connsiteX1" fmla="*/ 53621 w 206803"/>
                <a:gd name="connsiteY1" fmla="*/ 139727 h 189519"/>
                <a:gd name="connsiteX2" fmla="*/ 2821 w 206803"/>
                <a:gd name="connsiteY2" fmla="*/ 187352 h 189519"/>
                <a:gd name="connsiteX3" fmla="*/ 126646 w 206803"/>
                <a:gd name="connsiteY3" fmla="*/ 79402 h 189519"/>
                <a:gd name="connsiteX4" fmla="*/ 40921 w 206803"/>
                <a:gd name="connsiteY4" fmla="*/ 107977 h 189519"/>
                <a:gd name="connsiteX5" fmla="*/ 139346 w 206803"/>
                <a:gd name="connsiteY5" fmla="*/ 60352 h 189519"/>
                <a:gd name="connsiteX6" fmla="*/ 113946 w 206803"/>
                <a:gd name="connsiteY6" fmla="*/ 127027 h 189519"/>
                <a:gd name="connsiteX7" fmla="*/ 206021 w 206803"/>
                <a:gd name="connsiteY7" fmla="*/ 27 h 18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803" h="189519">
                  <a:moveTo>
                    <a:pt x="206021" y="27"/>
                  </a:moveTo>
                  <a:cubicBezTo>
                    <a:pt x="195967" y="2144"/>
                    <a:pt x="87488" y="108506"/>
                    <a:pt x="53621" y="139727"/>
                  </a:cubicBezTo>
                  <a:cubicBezTo>
                    <a:pt x="19754" y="170948"/>
                    <a:pt x="-9350" y="197406"/>
                    <a:pt x="2821" y="187352"/>
                  </a:cubicBezTo>
                  <a:cubicBezTo>
                    <a:pt x="14992" y="177298"/>
                    <a:pt x="120296" y="92631"/>
                    <a:pt x="126646" y="79402"/>
                  </a:cubicBezTo>
                  <a:cubicBezTo>
                    <a:pt x="132996" y="66173"/>
                    <a:pt x="38804" y="111152"/>
                    <a:pt x="40921" y="107977"/>
                  </a:cubicBezTo>
                  <a:cubicBezTo>
                    <a:pt x="43038" y="104802"/>
                    <a:pt x="127175" y="57177"/>
                    <a:pt x="139346" y="60352"/>
                  </a:cubicBezTo>
                  <a:cubicBezTo>
                    <a:pt x="151517" y="63527"/>
                    <a:pt x="101775" y="134964"/>
                    <a:pt x="113946" y="127027"/>
                  </a:cubicBezTo>
                  <a:cubicBezTo>
                    <a:pt x="126117" y="119090"/>
                    <a:pt x="216075" y="-2090"/>
                    <a:pt x="206021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3BE01124-4027-71AD-D4CD-25AA3C97A325}"/>
                </a:ext>
              </a:extLst>
            </p:cNvPr>
            <p:cNvSpPr/>
            <p:nvPr/>
          </p:nvSpPr>
          <p:spPr>
            <a:xfrm>
              <a:off x="5533890" y="4025900"/>
              <a:ext cx="578063" cy="435083"/>
            </a:xfrm>
            <a:custGeom>
              <a:avLst/>
              <a:gdLst>
                <a:gd name="connsiteX0" fmla="*/ 135 w 578063"/>
                <a:gd name="connsiteY0" fmla="*/ 0 h 435083"/>
                <a:gd name="connsiteX1" fmla="*/ 247785 w 578063"/>
                <a:gd name="connsiteY1" fmla="*/ 200025 h 435083"/>
                <a:gd name="connsiteX2" fmla="*/ 216035 w 578063"/>
                <a:gd name="connsiteY2" fmla="*/ 142875 h 435083"/>
                <a:gd name="connsiteX3" fmla="*/ 409710 w 578063"/>
                <a:gd name="connsiteY3" fmla="*/ 307975 h 435083"/>
                <a:gd name="connsiteX4" fmla="*/ 577985 w 578063"/>
                <a:gd name="connsiteY4" fmla="*/ 434975 h 435083"/>
                <a:gd name="connsiteX5" fmla="*/ 428760 w 578063"/>
                <a:gd name="connsiteY5" fmla="*/ 327025 h 435083"/>
                <a:gd name="connsiteX6" fmla="*/ 225560 w 578063"/>
                <a:gd name="connsiteY6" fmla="*/ 171450 h 435083"/>
                <a:gd name="connsiteX7" fmla="*/ 285885 w 578063"/>
                <a:gd name="connsiteY7" fmla="*/ 200025 h 435083"/>
                <a:gd name="connsiteX8" fmla="*/ 135 w 578063"/>
                <a:gd name="connsiteY8" fmla="*/ 0 h 4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063" h="435083">
                  <a:moveTo>
                    <a:pt x="135" y="0"/>
                  </a:moveTo>
                  <a:cubicBezTo>
                    <a:pt x="-6215" y="0"/>
                    <a:pt x="211802" y="176213"/>
                    <a:pt x="247785" y="200025"/>
                  </a:cubicBezTo>
                  <a:cubicBezTo>
                    <a:pt x="283768" y="223837"/>
                    <a:pt x="189048" y="124883"/>
                    <a:pt x="216035" y="142875"/>
                  </a:cubicBezTo>
                  <a:cubicBezTo>
                    <a:pt x="243022" y="160867"/>
                    <a:pt x="349385" y="259292"/>
                    <a:pt x="409710" y="307975"/>
                  </a:cubicBezTo>
                  <a:cubicBezTo>
                    <a:pt x="470035" y="356658"/>
                    <a:pt x="574810" y="431800"/>
                    <a:pt x="577985" y="434975"/>
                  </a:cubicBezTo>
                  <a:cubicBezTo>
                    <a:pt x="581160" y="438150"/>
                    <a:pt x="487497" y="370946"/>
                    <a:pt x="428760" y="327025"/>
                  </a:cubicBezTo>
                  <a:cubicBezTo>
                    <a:pt x="370023" y="283104"/>
                    <a:pt x="249373" y="192617"/>
                    <a:pt x="225560" y="171450"/>
                  </a:cubicBezTo>
                  <a:cubicBezTo>
                    <a:pt x="201748" y="150283"/>
                    <a:pt x="318693" y="225954"/>
                    <a:pt x="285885" y="200025"/>
                  </a:cubicBezTo>
                  <a:cubicBezTo>
                    <a:pt x="253077" y="174096"/>
                    <a:pt x="6485" y="0"/>
                    <a:pt x="13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AE069CE9-7A1A-0093-0EF0-D71ED3848053}"/>
                </a:ext>
              </a:extLst>
            </p:cNvPr>
            <p:cNvSpPr/>
            <p:nvPr/>
          </p:nvSpPr>
          <p:spPr>
            <a:xfrm>
              <a:off x="5802324" y="4324847"/>
              <a:ext cx="247467" cy="170058"/>
            </a:xfrm>
            <a:custGeom>
              <a:avLst/>
              <a:gdLst>
                <a:gd name="connsiteX0" fmla="*/ 1576 w 247467"/>
                <a:gd name="connsiteY0" fmla="*/ 2678 h 170058"/>
                <a:gd name="connsiteX1" fmla="*/ 242876 w 247467"/>
                <a:gd name="connsiteY1" fmla="*/ 167778 h 170058"/>
                <a:gd name="connsiteX2" fmla="*/ 163501 w 247467"/>
                <a:gd name="connsiteY2" fmla="*/ 101103 h 170058"/>
                <a:gd name="connsiteX3" fmla="*/ 207951 w 247467"/>
                <a:gd name="connsiteY3" fmla="*/ 132853 h 170058"/>
                <a:gd name="connsiteX4" fmla="*/ 141276 w 247467"/>
                <a:gd name="connsiteY4" fmla="*/ 69353 h 170058"/>
                <a:gd name="connsiteX5" fmla="*/ 1576 w 247467"/>
                <a:gd name="connsiteY5" fmla="*/ 2678 h 17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467" h="170058">
                  <a:moveTo>
                    <a:pt x="1576" y="2678"/>
                  </a:moveTo>
                  <a:cubicBezTo>
                    <a:pt x="18509" y="19082"/>
                    <a:pt x="215889" y="151374"/>
                    <a:pt x="242876" y="167778"/>
                  </a:cubicBezTo>
                  <a:cubicBezTo>
                    <a:pt x="269863" y="184182"/>
                    <a:pt x="169322" y="106924"/>
                    <a:pt x="163501" y="101103"/>
                  </a:cubicBezTo>
                  <a:cubicBezTo>
                    <a:pt x="157680" y="95282"/>
                    <a:pt x="211655" y="138145"/>
                    <a:pt x="207951" y="132853"/>
                  </a:cubicBezTo>
                  <a:cubicBezTo>
                    <a:pt x="204247" y="127561"/>
                    <a:pt x="173555" y="88932"/>
                    <a:pt x="141276" y="69353"/>
                  </a:cubicBezTo>
                  <a:cubicBezTo>
                    <a:pt x="108997" y="49774"/>
                    <a:pt x="-15357" y="-13726"/>
                    <a:pt x="1576" y="2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2984FB67-BF5E-8A5B-C79F-EA3F6C2B3E11}"/>
                </a:ext>
              </a:extLst>
            </p:cNvPr>
            <p:cNvSpPr/>
            <p:nvPr/>
          </p:nvSpPr>
          <p:spPr>
            <a:xfrm>
              <a:off x="5898801" y="4457687"/>
              <a:ext cx="235405" cy="425704"/>
            </a:xfrm>
            <a:custGeom>
              <a:avLst/>
              <a:gdLst>
                <a:gd name="connsiteX0" fmla="*/ 235299 w 235405"/>
                <a:gd name="connsiteY0" fmla="*/ 13 h 425704"/>
                <a:gd name="connsiteX1" fmla="*/ 133699 w 235405"/>
                <a:gd name="connsiteY1" fmla="*/ 158763 h 425704"/>
                <a:gd name="connsiteX2" fmla="*/ 168624 w 235405"/>
                <a:gd name="connsiteY2" fmla="*/ 57163 h 425704"/>
                <a:gd name="connsiteX3" fmla="*/ 349 w 235405"/>
                <a:gd name="connsiteY3" fmla="*/ 425463 h 425704"/>
                <a:gd name="connsiteX4" fmla="*/ 124174 w 235405"/>
                <a:gd name="connsiteY4" fmla="*/ 114313 h 425704"/>
                <a:gd name="connsiteX5" fmla="*/ 111474 w 235405"/>
                <a:gd name="connsiteY5" fmla="*/ 149238 h 425704"/>
                <a:gd name="connsiteX6" fmla="*/ 235299 w 235405"/>
                <a:gd name="connsiteY6" fmla="*/ 13 h 4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405" h="425704">
                  <a:moveTo>
                    <a:pt x="235299" y="13"/>
                  </a:moveTo>
                  <a:cubicBezTo>
                    <a:pt x="239003" y="1600"/>
                    <a:pt x="144811" y="149238"/>
                    <a:pt x="133699" y="158763"/>
                  </a:cubicBezTo>
                  <a:cubicBezTo>
                    <a:pt x="122586" y="168288"/>
                    <a:pt x="190849" y="12713"/>
                    <a:pt x="168624" y="57163"/>
                  </a:cubicBezTo>
                  <a:cubicBezTo>
                    <a:pt x="146399" y="101613"/>
                    <a:pt x="7757" y="415938"/>
                    <a:pt x="349" y="425463"/>
                  </a:cubicBezTo>
                  <a:cubicBezTo>
                    <a:pt x="-7059" y="434988"/>
                    <a:pt x="105653" y="160350"/>
                    <a:pt x="124174" y="114313"/>
                  </a:cubicBezTo>
                  <a:cubicBezTo>
                    <a:pt x="142695" y="68276"/>
                    <a:pt x="98774" y="164584"/>
                    <a:pt x="111474" y="149238"/>
                  </a:cubicBezTo>
                  <a:cubicBezTo>
                    <a:pt x="124174" y="133892"/>
                    <a:pt x="231595" y="-1574"/>
                    <a:pt x="235299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DF88569F-D9E6-BC11-6EC3-6CCA4088D790}"/>
                </a:ext>
              </a:extLst>
            </p:cNvPr>
            <p:cNvSpPr/>
            <p:nvPr/>
          </p:nvSpPr>
          <p:spPr>
            <a:xfrm>
              <a:off x="5742207" y="3147595"/>
              <a:ext cx="973134" cy="424417"/>
            </a:xfrm>
            <a:custGeom>
              <a:avLst/>
              <a:gdLst>
                <a:gd name="connsiteX0" fmla="*/ 4543 w 973134"/>
                <a:gd name="connsiteY0" fmla="*/ 2005 h 424417"/>
                <a:gd name="connsiteX1" fmla="*/ 649068 w 973134"/>
                <a:gd name="connsiteY1" fmla="*/ 268705 h 424417"/>
                <a:gd name="connsiteX2" fmla="*/ 382368 w 973134"/>
                <a:gd name="connsiteY2" fmla="*/ 151230 h 424417"/>
                <a:gd name="connsiteX3" fmla="*/ 972918 w 973134"/>
                <a:gd name="connsiteY3" fmla="*/ 424280 h 424417"/>
                <a:gd name="connsiteX4" fmla="*/ 306168 w 973134"/>
                <a:gd name="connsiteY4" fmla="*/ 109955 h 424417"/>
                <a:gd name="connsiteX5" fmla="*/ 360143 w 973134"/>
                <a:gd name="connsiteY5" fmla="*/ 144880 h 424417"/>
                <a:gd name="connsiteX6" fmla="*/ 4543 w 973134"/>
                <a:gd name="connsiteY6" fmla="*/ 2005 h 42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134" h="424417">
                  <a:moveTo>
                    <a:pt x="4543" y="2005"/>
                  </a:moveTo>
                  <a:cubicBezTo>
                    <a:pt x="52697" y="22643"/>
                    <a:pt x="586097" y="243834"/>
                    <a:pt x="649068" y="268705"/>
                  </a:cubicBezTo>
                  <a:cubicBezTo>
                    <a:pt x="712039" y="293576"/>
                    <a:pt x="328393" y="125301"/>
                    <a:pt x="382368" y="151230"/>
                  </a:cubicBezTo>
                  <a:cubicBezTo>
                    <a:pt x="436343" y="177159"/>
                    <a:pt x="985618" y="431159"/>
                    <a:pt x="972918" y="424280"/>
                  </a:cubicBezTo>
                  <a:cubicBezTo>
                    <a:pt x="960218" y="417401"/>
                    <a:pt x="408297" y="156522"/>
                    <a:pt x="306168" y="109955"/>
                  </a:cubicBezTo>
                  <a:cubicBezTo>
                    <a:pt x="204039" y="63388"/>
                    <a:pt x="414647" y="163401"/>
                    <a:pt x="360143" y="144880"/>
                  </a:cubicBezTo>
                  <a:cubicBezTo>
                    <a:pt x="305639" y="126359"/>
                    <a:pt x="-43611" y="-18633"/>
                    <a:pt x="4543" y="20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9CFCE5E9-0336-202D-77B7-ED29502476DF}"/>
                </a:ext>
              </a:extLst>
            </p:cNvPr>
            <p:cNvSpPr/>
            <p:nvPr/>
          </p:nvSpPr>
          <p:spPr>
            <a:xfrm>
              <a:off x="5741509" y="3136504"/>
              <a:ext cx="476046" cy="205099"/>
            </a:xfrm>
            <a:custGeom>
              <a:avLst/>
              <a:gdLst>
                <a:gd name="connsiteX0" fmla="*/ 2066 w 476046"/>
                <a:gd name="connsiteY0" fmla="*/ 396 h 205099"/>
                <a:gd name="connsiteX1" fmla="*/ 471966 w 476046"/>
                <a:gd name="connsiteY1" fmla="*/ 203596 h 205099"/>
                <a:gd name="connsiteX2" fmla="*/ 233841 w 476046"/>
                <a:gd name="connsiteY2" fmla="*/ 95646 h 205099"/>
                <a:gd name="connsiteX3" fmla="*/ 297341 w 476046"/>
                <a:gd name="connsiteY3" fmla="*/ 149621 h 205099"/>
                <a:gd name="connsiteX4" fmla="*/ 2066 w 476046"/>
                <a:gd name="connsiteY4" fmla="*/ 396 h 2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046" h="205099">
                  <a:moveTo>
                    <a:pt x="2066" y="396"/>
                  </a:moveTo>
                  <a:cubicBezTo>
                    <a:pt x="31170" y="9392"/>
                    <a:pt x="433337" y="187721"/>
                    <a:pt x="471966" y="203596"/>
                  </a:cubicBezTo>
                  <a:cubicBezTo>
                    <a:pt x="510595" y="219471"/>
                    <a:pt x="262945" y="104642"/>
                    <a:pt x="233841" y="95646"/>
                  </a:cubicBezTo>
                  <a:cubicBezTo>
                    <a:pt x="204737" y="86650"/>
                    <a:pt x="334383" y="160733"/>
                    <a:pt x="297341" y="149621"/>
                  </a:cubicBezTo>
                  <a:cubicBezTo>
                    <a:pt x="260299" y="138509"/>
                    <a:pt x="-27038" y="-8600"/>
                    <a:pt x="2066" y="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90217990-092B-8C42-4EA8-8B586AEBF45E}"/>
                </a:ext>
              </a:extLst>
            </p:cNvPr>
            <p:cNvSpPr/>
            <p:nvPr/>
          </p:nvSpPr>
          <p:spPr>
            <a:xfrm>
              <a:off x="5864200" y="3286115"/>
              <a:ext cx="611026" cy="187640"/>
            </a:xfrm>
            <a:custGeom>
              <a:avLst/>
              <a:gdLst>
                <a:gd name="connsiteX0" fmla="*/ 25 w 611026"/>
                <a:gd name="connsiteY0" fmla="*/ 10 h 187640"/>
                <a:gd name="connsiteX1" fmla="*/ 203225 w 611026"/>
                <a:gd name="connsiteY1" fmla="*/ 111135 h 187640"/>
                <a:gd name="connsiteX2" fmla="*/ 546125 w 611026"/>
                <a:gd name="connsiteY2" fmla="*/ 168285 h 187640"/>
                <a:gd name="connsiteX3" fmla="*/ 482625 w 611026"/>
                <a:gd name="connsiteY3" fmla="*/ 171460 h 187640"/>
                <a:gd name="connsiteX4" fmla="*/ 609625 w 611026"/>
                <a:gd name="connsiteY4" fmla="*/ 187335 h 187640"/>
                <a:gd name="connsiteX5" fmla="*/ 384200 w 611026"/>
                <a:gd name="connsiteY5" fmla="*/ 155585 h 187640"/>
                <a:gd name="connsiteX6" fmla="*/ 190525 w 611026"/>
                <a:gd name="connsiteY6" fmla="*/ 104785 h 187640"/>
                <a:gd name="connsiteX7" fmla="*/ 25 w 611026"/>
                <a:gd name="connsiteY7" fmla="*/ 10 h 18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1026" h="187640">
                  <a:moveTo>
                    <a:pt x="25" y="10"/>
                  </a:moveTo>
                  <a:cubicBezTo>
                    <a:pt x="2142" y="1068"/>
                    <a:pt x="112208" y="83089"/>
                    <a:pt x="203225" y="111135"/>
                  </a:cubicBezTo>
                  <a:cubicBezTo>
                    <a:pt x="294242" y="139181"/>
                    <a:pt x="499558" y="158231"/>
                    <a:pt x="546125" y="168285"/>
                  </a:cubicBezTo>
                  <a:cubicBezTo>
                    <a:pt x="592692" y="178339"/>
                    <a:pt x="472042" y="168285"/>
                    <a:pt x="482625" y="171460"/>
                  </a:cubicBezTo>
                  <a:cubicBezTo>
                    <a:pt x="493208" y="174635"/>
                    <a:pt x="626029" y="189981"/>
                    <a:pt x="609625" y="187335"/>
                  </a:cubicBezTo>
                  <a:cubicBezTo>
                    <a:pt x="593221" y="184689"/>
                    <a:pt x="454050" y="169343"/>
                    <a:pt x="384200" y="155585"/>
                  </a:cubicBezTo>
                  <a:cubicBezTo>
                    <a:pt x="314350" y="141827"/>
                    <a:pt x="250321" y="129127"/>
                    <a:pt x="190525" y="104785"/>
                  </a:cubicBezTo>
                  <a:cubicBezTo>
                    <a:pt x="130729" y="80443"/>
                    <a:pt x="-2092" y="-1048"/>
                    <a:pt x="25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3368C1EA-E752-AFA8-4AF0-3E238B0F2567}"/>
                </a:ext>
              </a:extLst>
            </p:cNvPr>
            <p:cNvSpPr/>
            <p:nvPr/>
          </p:nvSpPr>
          <p:spPr>
            <a:xfrm>
              <a:off x="6466876" y="3455234"/>
              <a:ext cx="438973" cy="216057"/>
            </a:xfrm>
            <a:custGeom>
              <a:avLst/>
              <a:gdLst>
                <a:gd name="connsiteX0" fmla="*/ 10124 w 438973"/>
                <a:gd name="connsiteY0" fmla="*/ 8691 h 216057"/>
                <a:gd name="connsiteX1" fmla="*/ 435574 w 438973"/>
                <a:gd name="connsiteY1" fmla="*/ 215066 h 216057"/>
                <a:gd name="connsiteX2" fmla="*/ 219674 w 438973"/>
                <a:gd name="connsiteY2" fmla="*/ 91241 h 216057"/>
                <a:gd name="connsiteX3" fmla="*/ 403824 w 438973"/>
                <a:gd name="connsiteY3" fmla="*/ 192841 h 216057"/>
                <a:gd name="connsiteX4" fmla="*/ 152999 w 438973"/>
                <a:gd name="connsiteY4" fmla="*/ 53141 h 216057"/>
                <a:gd name="connsiteX5" fmla="*/ 10124 w 438973"/>
                <a:gd name="connsiteY5" fmla="*/ 8691 h 21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973" h="216057">
                  <a:moveTo>
                    <a:pt x="10124" y="8691"/>
                  </a:moveTo>
                  <a:cubicBezTo>
                    <a:pt x="57220" y="35678"/>
                    <a:pt x="400649" y="201308"/>
                    <a:pt x="435574" y="215066"/>
                  </a:cubicBezTo>
                  <a:cubicBezTo>
                    <a:pt x="470499" y="228824"/>
                    <a:pt x="224966" y="94945"/>
                    <a:pt x="219674" y="91241"/>
                  </a:cubicBezTo>
                  <a:cubicBezTo>
                    <a:pt x="214382" y="87537"/>
                    <a:pt x="414936" y="199191"/>
                    <a:pt x="403824" y="192841"/>
                  </a:cubicBezTo>
                  <a:cubicBezTo>
                    <a:pt x="392712" y="186491"/>
                    <a:pt x="213853" y="82774"/>
                    <a:pt x="152999" y="53141"/>
                  </a:cubicBezTo>
                  <a:cubicBezTo>
                    <a:pt x="92145" y="23508"/>
                    <a:pt x="-36972" y="-18296"/>
                    <a:pt x="10124" y="86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426BF0A7-2BA7-D467-DDAB-3F71EA93C008}"/>
                </a:ext>
              </a:extLst>
            </p:cNvPr>
            <p:cNvSpPr/>
            <p:nvPr/>
          </p:nvSpPr>
          <p:spPr>
            <a:xfrm>
              <a:off x="6642036" y="3662856"/>
              <a:ext cx="273921" cy="871936"/>
            </a:xfrm>
            <a:custGeom>
              <a:avLst/>
              <a:gdLst>
                <a:gd name="connsiteX0" fmla="*/ 273114 w 273921"/>
                <a:gd name="connsiteY0" fmla="*/ 13794 h 871936"/>
                <a:gd name="connsiteX1" fmla="*/ 222314 w 273921"/>
                <a:gd name="connsiteY1" fmla="*/ 417019 h 871936"/>
                <a:gd name="connsiteX2" fmla="*/ 235014 w 273921"/>
                <a:gd name="connsiteY2" fmla="*/ 369394 h 871936"/>
                <a:gd name="connsiteX3" fmla="*/ 161989 w 273921"/>
                <a:gd name="connsiteY3" fmla="*/ 610694 h 871936"/>
                <a:gd name="connsiteX4" fmla="*/ 64 w 273921"/>
                <a:gd name="connsiteY4" fmla="*/ 871044 h 871936"/>
                <a:gd name="connsiteX5" fmla="*/ 142939 w 273921"/>
                <a:gd name="connsiteY5" fmla="*/ 683719 h 871936"/>
                <a:gd name="connsiteX6" fmla="*/ 184214 w 273921"/>
                <a:gd name="connsiteY6" fmla="*/ 363044 h 871936"/>
                <a:gd name="connsiteX7" fmla="*/ 193739 w 273921"/>
                <a:gd name="connsiteY7" fmla="*/ 442419 h 871936"/>
                <a:gd name="connsiteX8" fmla="*/ 250889 w 273921"/>
                <a:gd name="connsiteY8" fmla="*/ 124919 h 871936"/>
                <a:gd name="connsiteX9" fmla="*/ 273114 w 273921"/>
                <a:gd name="connsiteY9" fmla="*/ 13794 h 8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21" h="871936">
                  <a:moveTo>
                    <a:pt x="273114" y="13794"/>
                  </a:moveTo>
                  <a:cubicBezTo>
                    <a:pt x="268351" y="62477"/>
                    <a:pt x="228664" y="357752"/>
                    <a:pt x="222314" y="417019"/>
                  </a:cubicBezTo>
                  <a:cubicBezTo>
                    <a:pt x="215964" y="476286"/>
                    <a:pt x="245068" y="337115"/>
                    <a:pt x="235014" y="369394"/>
                  </a:cubicBezTo>
                  <a:cubicBezTo>
                    <a:pt x="224960" y="401673"/>
                    <a:pt x="201147" y="527086"/>
                    <a:pt x="161989" y="610694"/>
                  </a:cubicBezTo>
                  <a:cubicBezTo>
                    <a:pt x="122831" y="694302"/>
                    <a:pt x="3239" y="858873"/>
                    <a:pt x="64" y="871044"/>
                  </a:cubicBezTo>
                  <a:cubicBezTo>
                    <a:pt x="-3111" y="883215"/>
                    <a:pt x="112247" y="768385"/>
                    <a:pt x="142939" y="683719"/>
                  </a:cubicBezTo>
                  <a:cubicBezTo>
                    <a:pt x="173631" y="599053"/>
                    <a:pt x="175747" y="403260"/>
                    <a:pt x="184214" y="363044"/>
                  </a:cubicBezTo>
                  <a:cubicBezTo>
                    <a:pt x="192681" y="322828"/>
                    <a:pt x="182626" y="482107"/>
                    <a:pt x="193739" y="442419"/>
                  </a:cubicBezTo>
                  <a:cubicBezTo>
                    <a:pt x="204851" y="402732"/>
                    <a:pt x="241364" y="194240"/>
                    <a:pt x="250889" y="124919"/>
                  </a:cubicBezTo>
                  <a:cubicBezTo>
                    <a:pt x="260414" y="55598"/>
                    <a:pt x="277877" y="-34889"/>
                    <a:pt x="273114" y="13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D8D8A643-DB93-536D-B4E2-6B3A2703FC57}"/>
                </a:ext>
              </a:extLst>
            </p:cNvPr>
            <p:cNvSpPr/>
            <p:nvPr/>
          </p:nvSpPr>
          <p:spPr>
            <a:xfrm>
              <a:off x="6428610" y="4550252"/>
              <a:ext cx="189805" cy="672229"/>
            </a:xfrm>
            <a:custGeom>
              <a:avLst/>
              <a:gdLst>
                <a:gd name="connsiteX0" fmla="*/ 188090 w 189805"/>
                <a:gd name="connsiteY0" fmla="*/ 2698 h 672229"/>
                <a:gd name="connsiteX1" fmla="*/ 127765 w 189805"/>
                <a:gd name="connsiteY1" fmla="*/ 151923 h 672229"/>
                <a:gd name="connsiteX2" fmla="*/ 32515 w 189805"/>
                <a:gd name="connsiteY2" fmla="*/ 501173 h 672229"/>
                <a:gd name="connsiteX3" fmla="*/ 29340 w 189805"/>
                <a:gd name="connsiteY3" fmla="*/ 431323 h 672229"/>
                <a:gd name="connsiteX4" fmla="*/ 765 w 189805"/>
                <a:gd name="connsiteY4" fmla="*/ 669448 h 672229"/>
                <a:gd name="connsiteX5" fmla="*/ 64265 w 189805"/>
                <a:gd name="connsiteY5" fmla="*/ 243998 h 672229"/>
                <a:gd name="connsiteX6" fmla="*/ 61090 w 189805"/>
                <a:gd name="connsiteY6" fmla="*/ 266223 h 672229"/>
                <a:gd name="connsiteX7" fmla="*/ 188090 w 189805"/>
                <a:gd name="connsiteY7" fmla="*/ 2698 h 67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805" h="672229">
                  <a:moveTo>
                    <a:pt x="188090" y="2698"/>
                  </a:moveTo>
                  <a:cubicBezTo>
                    <a:pt x="199202" y="-16352"/>
                    <a:pt x="153694" y="68844"/>
                    <a:pt x="127765" y="151923"/>
                  </a:cubicBezTo>
                  <a:cubicBezTo>
                    <a:pt x="101836" y="235002"/>
                    <a:pt x="48919" y="454606"/>
                    <a:pt x="32515" y="501173"/>
                  </a:cubicBezTo>
                  <a:cubicBezTo>
                    <a:pt x="16111" y="547740"/>
                    <a:pt x="34632" y="403277"/>
                    <a:pt x="29340" y="431323"/>
                  </a:cubicBezTo>
                  <a:cubicBezTo>
                    <a:pt x="24048" y="459369"/>
                    <a:pt x="-5056" y="700669"/>
                    <a:pt x="765" y="669448"/>
                  </a:cubicBezTo>
                  <a:cubicBezTo>
                    <a:pt x="6586" y="638227"/>
                    <a:pt x="54211" y="311202"/>
                    <a:pt x="64265" y="243998"/>
                  </a:cubicBezTo>
                  <a:cubicBezTo>
                    <a:pt x="74319" y="176794"/>
                    <a:pt x="43098" y="301677"/>
                    <a:pt x="61090" y="266223"/>
                  </a:cubicBezTo>
                  <a:cubicBezTo>
                    <a:pt x="79082" y="230769"/>
                    <a:pt x="176978" y="21748"/>
                    <a:pt x="188090" y="2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68F5CCF6-F3EC-D892-8E6F-797C38D55B1F}"/>
                </a:ext>
              </a:extLst>
            </p:cNvPr>
            <p:cNvSpPr/>
            <p:nvPr/>
          </p:nvSpPr>
          <p:spPr>
            <a:xfrm>
              <a:off x="6899275" y="3641725"/>
              <a:ext cx="131080" cy="587755"/>
            </a:xfrm>
            <a:custGeom>
              <a:avLst/>
              <a:gdLst>
                <a:gd name="connsiteX0" fmla="*/ 0 w 131080"/>
                <a:gd name="connsiteY0" fmla="*/ 0 h 587755"/>
                <a:gd name="connsiteX1" fmla="*/ 104775 w 131080"/>
                <a:gd name="connsiteY1" fmla="*/ 107950 h 587755"/>
                <a:gd name="connsiteX2" fmla="*/ 104775 w 131080"/>
                <a:gd name="connsiteY2" fmla="*/ 107950 h 587755"/>
                <a:gd name="connsiteX3" fmla="*/ 114300 w 131080"/>
                <a:gd name="connsiteY3" fmla="*/ 358775 h 587755"/>
                <a:gd name="connsiteX4" fmla="*/ 111125 w 131080"/>
                <a:gd name="connsiteY4" fmla="*/ 346075 h 587755"/>
                <a:gd name="connsiteX5" fmla="*/ 95250 w 131080"/>
                <a:gd name="connsiteY5" fmla="*/ 511175 h 587755"/>
                <a:gd name="connsiteX6" fmla="*/ 25400 w 131080"/>
                <a:gd name="connsiteY6" fmla="*/ 587375 h 587755"/>
                <a:gd name="connsiteX7" fmla="*/ 101600 w 131080"/>
                <a:gd name="connsiteY7" fmla="*/ 482600 h 587755"/>
                <a:gd name="connsiteX8" fmla="*/ 123825 w 131080"/>
                <a:gd name="connsiteY8" fmla="*/ 152400 h 587755"/>
                <a:gd name="connsiteX9" fmla="*/ 123825 w 131080"/>
                <a:gd name="connsiteY9" fmla="*/ 174625 h 587755"/>
                <a:gd name="connsiteX10" fmla="*/ 0 w 131080"/>
                <a:gd name="connsiteY10" fmla="*/ 0 h 58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080" h="587755">
                  <a:moveTo>
                    <a:pt x="0" y="0"/>
                  </a:moveTo>
                  <a:lnTo>
                    <a:pt x="104775" y="107950"/>
                  </a:lnTo>
                  <a:lnTo>
                    <a:pt x="104775" y="107950"/>
                  </a:lnTo>
                  <a:lnTo>
                    <a:pt x="114300" y="358775"/>
                  </a:lnTo>
                  <a:cubicBezTo>
                    <a:pt x="115358" y="398462"/>
                    <a:pt x="114300" y="320675"/>
                    <a:pt x="111125" y="346075"/>
                  </a:cubicBezTo>
                  <a:cubicBezTo>
                    <a:pt x="107950" y="371475"/>
                    <a:pt x="109537" y="470958"/>
                    <a:pt x="95250" y="511175"/>
                  </a:cubicBezTo>
                  <a:cubicBezTo>
                    <a:pt x="80963" y="551392"/>
                    <a:pt x="24342" y="592137"/>
                    <a:pt x="25400" y="587375"/>
                  </a:cubicBezTo>
                  <a:cubicBezTo>
                    <a:pt x="26458" y="582613"/>
                    <a:pt x="85196" y="555096"/>
                    <a:pt x="101600" y="482600"/>
                  </a:cubicBezTo>
                  <a:cubicBezTo>
                    <a:pt x="118004" y="410104"/>
                    <a:pt x="120121" y="203729"/>
                    <a:pt x="123825" y="152400"/>
                  </a:cubicBezTo>
                  <a:cubicBezTo>
                    <a:pt x="127529" y="101071"/>
                    <a:pt x="138112" y="198967"/>
                    <a:pt x="123825" y="174625"/>
                  </a:cubicBezTo>
                  <a:cubicBezTo>
                    <a:pt x="109538" y="150283"/>
                    <a:pt x="73819" y="78316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9DFB649F-0451-EE96-47EE-25109E69C58B}"/>
                </a:ext>
              </a:extLst>
            </p:cNvPr>
            <p:cNvSpPr/>
            <p:nvPr/>
          </p:nvSpPr>
          <p:spPr>
            <a:xfrm>
              <a:off x="6583735" y="4264901"/>
              <a:ext cx="319111" cy="486214"/>
            </a:xfrm>
            <a:custGeom>
              <a:avLst/>
              <a:gdLst>
                <a:gd name="connsiteX0" fmla="*/ 318715 w 319111"/>
                <a:gd name="connsiteY0" fmla="*/ 2299 h 486214"/>
                <a:gd name="connsiteX1" fmla="*/ 207590 w 319111"/>
                <a:gd name="connsiteY1" fmla="*/ 170574 h 486214"/>
                <a:gd name="connsiteX2" fmla="*/ 86940 w 319111"/>
                <a:gd name="connsiteY2" fmla="*/ 351549 h 486214"/>
                <a:gd name="connsiteX3" fmla="*/ 4390 w 319111"/>
                <a:gd name="connsiteY3" fmla="*/ 481724 h 486214"/>
                <a:gd name="connsiteX4" fmla="*/ 223465 w 319111"/>
                <a:gd name="connsiteY4" fmla="*/ 186449 h 486214"/>
                <a:gd name="connsiteX5" fmla="*/ 156790 w 319111"/>
                <a:gd name="connsiteY5" fmla="*/ 237249 h 486214"/>
                <a:gd name="connsiteX6" fmla="*/ 242515 w 319111"/>
                <a:gd name="connsiteY6" fmla="*/ 81674 h 486214"/>
                <a:gd name="connsiteX7" fmla="*/ 318715 w 319111"/>
                <a:gd name="connsiteY7" fmla="*/ 2299 h 48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111" h="486214">
                  <a:moveTo>
                    <a:pt x="318715" y="2299"/>
                  </a:moveTo>
                  <a:cubicBezTo>
                    <a:pt x="312894" y="17116"/>
                    <a:pt x="207590" y="170574"/>
                    <a:pt x="207590" y="170574"/>
                  </a:cubicBezTo>
                  <a:cubicBezTo>
                    <a:pt x="168961" y="228782"/>
                    <a:pt x="120807" y="299691"/>
                    <a:pt x="86940" y="351549"/>
                  </a:cubicBezTo>
                  <a:cubicBezTo>
                    <a:pt x="53073" y="403407"/>
                    <a:pt x="-18364" y="509241"/>
                    <a:pt x="4390" y="481724"/>
                  </a:cubicBezTo>
                  <a:cubicBezTo>
                    <a:pt x="27144" y="454207"/>
                    <a:pt x="198065" y="227195"/>
                    <a:pt x="223465" y="186449"/>
                  </a:cubicBezTo>
                  <a:cubicBezTo>
                    <a:pt x="248865" y="145703"/>
                    <a:pt x="153615" y="254712"/>
                    <a:pt x="156790" y="237249"/>
                  </a:cubicBezTo>
                  <a:cubicBezTo>
                    <a:pt x="159965" y="219787"/>
                    <a:pt x="220290" y="115541"/>
                    <a:pt x="242515" y="81674"/>
                  </a:cubicBezTo>
                  <a:cubicBezTo>
                    <a:pt x="264740" y="47807"/>
                    <a:pt x="324536" y="-12518"/>
                    <a:pt x="318715" y="2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79AF6362-0E9B-E344-7193-193CE9425711}"/>
                </a:ext>
              </a:extLst>
            </p:cNvPr>
            <p:cNvSpPr/>
            <p:nvPr/>
          </p:nvSpPr>
          <p:spPr>
            <a:xfrm>
              <a:off x="7007191" y="4168710"/>
              <a:ext cx="70653" cy="416108"/>
            </a:xfrm>
            <a:custGeom>
              <a:avLst/>
              <a:gdLst>
                <a:gd name="connsiteX0" fmla="*/ 34 w 70653"/>
                <a:gd name="connsiteY0" fmla="*/ 65 h 416108"/>
                <a:gd name="connsiteX1" fmla="*/ 69884 w 70653"/>
                <a:gd name="connsiteY1" fmla="*/ 266765 h 416108"/>
                <a:gd name="connsiteX2" fmla="*/ 38134 w 70653"/>
                <a:gd name="connsiteY2" fmla="*/ 415990 h 416108"/>
                <a:gd name="connsiteX3" fmla="*/ 50834 w 70653"/>
                <a:gd name="connsiteY3" fmla="*/ 244540 h 416108"/>
                <a:gd name="connsiteX4" fmla="*/ 60359 w 70653"/>
                <a:gd name="connsiteY4" fmla="*/ 292165 h 416108"/>
                <a:gd name="connsiteX5" fmla="*/ 34 w 70653"/>
                <a:gd name="connsiteY5" fmla="*/ 65 h 4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53" h="416108">
                  <a:moveTo>
                    <a:pt x="34" y="65"/>
                  </a:moveTo>
                  <a:cubicBezTo>
                    <a:pt x="1621" y="-4168"/>
                    <a:pt x="63534" y="197444"/>
                    <a:pt x="69884" y="266765"/>
                  </a:cubicBezTo>
                  <a:cubicBezTo>
                    <a:pt x="76234" y="336086"/>
                    <a:pt x="41309" y="419694"/>
                    <a:pt x="38134" y="415990"/>
                  </a:cubicBezTo>
                  <a:cubicBezTo>
                    <a:pt x="34959" y="412286"/>
                    <a:pt x="47130" y="265178"/>
                    <a:pt x="50834" y="244540"/>
                  </a:cubicBezTo>
                  <a:cubicBezTo>
                    <a:pt x="54538" y="223902"/>
                    <a:pt x="68296" y="328677"/>
                    <a:pt x="60359" y="292165"/>
                  </a:cubicBezTo>
                  <a:cubicBezTo>
                    <a:pt x="52422" y="255653"/>
                    <a:pt x="-1553" y="4298"/>
                    <a:pt x="34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2030611E-1E87-4EB0-C07F-6D658CBEE183}"/>
                </a:ext>
              </a:extLst>
            </p:cNvPr>
            <p:cNvSpPr/>
            <p:nvPr/>
          </p:nvSpPr>
          <p:spPr>
            <a:xfrm>
              <a:off x="7038439" y="4552900"/>
              <a:ext cx="22909" cy="233010"/>
            </a:xfrm>
            <a:custGeom>
              <a:avLst/>
              <a:gdLst>
                <a:gd name="connsiteX0" fmla="*/ 10061 w 22909"/>
                <a:gd name="connsiteY0" fmla="*/ 50 h 233010"/>
                <a:gd name="connsiteX1" fmla="*/ 22761 w 22909"/>
                <a:gd name="connsiteY1" fmla="*/ 231825 h 233010"/>
                <a:gd name="connsiteX2" fmla="*/ 536 w 22909"/>
                <a:gd name="connsiteY2" fmla="*/ 95300 h 233010"/>
                <a:gd name="connsiteX3" fmla="*/ 6886 w 22909"/>
                <a:gd name="connsiteY3" fmla="*/ 209600 h 233010"/>
                <a:gd name="connsiteX4" fmla="*/ 10061 w 22909"/>
                <a:gd name="connsiteY4" fmla="*/ 50 h 23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9" h="233010">
                  <a:moveTo>
                    <a:pt x="10061" y="50"/>
                  </a:moveTo>
                  <a:cubicBezTo>
                    <a:pt x="12707" y="3754"/>
                    <a:pt x="24349" y="215950"/>
                    <a:pt x="22761" y="231825"/>
                  </a:cubicBezTo>
                  <a:cubicBezTo>
                    <a:pt x="21174" y="247700"/>
                    <a:pt x="3182" y="99004"/>
                    <a:pt x="536" y="95300"/>
                  </a:cubicBezTo>
                  <a:cubicBezTo>
                    <a:pt x="-2110" y="91596"/>
                    <a:pt x="5828" y="219654"/>
                    <a:pt x="6886" y="209600"/>
                  </a:cubicBezTo>
                  <a:cubicBezTo>
                    <a:pt x="7944" y="199546"/>
                    <a:pt x="7415" y="-3654"/>
                    <a:pt x="10061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61954996-C960-C6E9-3F3F-D39B30781FFE}"/>
                </a:ext>
              </a:extLst>
            </p:cNvPr>
            <p:cNvSpPr/>
            <p:nvPr/>
          </p:nvSpPr>
          <p:spPr>
            <a:xfrm>
              <a:off x="6829396" y="4443949"/>
              <a:ext cx="161818" cy="204271"/>
            </a:xfrm>
            <a:custGeom>
              <a:avLst/>
              <a:gdLst>
                <a:gd name="connsiteX0" fmla="*/ 155604 w 161818"/>
                <a:gd name="connsiteY0" fmla="*/ 1051 h 204271"/>
                <a:gd name="connsiteX1" fmla="*/ 130204 w 161818"/>
                <a:gd name="connsiteY1" fmla="*/ 96301 h 204271"/>
                <a:gd name="connsiteX2" fmla="*/ 29 w 161818"/>
                <a:gd name="connsiteY2" fmla="*/ 204251 h 204271"/>
                <a:gd name="connsiteX3" fmla="*/ 117504 w 161818"/>
                <a:gd name="connsiteY3" fmla="*/ 105826 h 204271"/>
                <a:gd name="connsiteX4" fmla="*/ 38129 w 161818"/>
                <a:gd name="connsiteY4" fmla="*/ 159801 h 204271"/>
                <a:gd name="connsiteX5" fmla="*/ 155604 w 161818"/>
                <a:gd name="connsiteY5" fmla="*/ 1051 h 20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818" h="204271">
                  <a:moveTo>
                    <a:pt x="155604" y="1051"/>
                  </a:moveTo>
                  <a:cubicBezTo>
                    <a:pt x="170950" y="-9532"/>
                    <a:pt x="156133" y="62434"/>
                    <a:pt x="130204" y="96301"/>
                  </a:cubicBezTo>
                  <a:cubicBezTo>
                    <a:pt x="104275" y="130168"/>
                    <a:pt x="2146" y="202663"/>
                    <a:pt x="29" y="204251"/>
                  </a:cubicBezTo>
                  <a:cubicBezTo>
                    <a:pt x="-2088" y="205839"/>
                    <a:pt x="111154" y="113234"/>
                    <a:pt x="117504" y="105826"/>
                  </a:cubicBezTo>
                  <a:cubicBezTo>
                    <a:pt x="123854" y="98418"/>
                    <a:pt x="32837" y="170384"/>
                    <a:pt x="38129" y="159801"/>
                  </a:cubicBezTo>
                  <a:cubicBezTo>
                    <a:pt x="43421" y="149218"/>
                    <a:pt x="140258" y="11634"/>
                    <a:pt x="155604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BE0731EE-449C-22D4-BD75-BDB5F6E13FCD}"/>
                </a:ext>
              </a:extLst>
            </p:cNvPr>
            <p:cNvSpPr/>
            <p:nvPr/>
          </p:nvSpPr>
          <p:spPr>
            <a:xfrm>
              <a:off x="6583975" y="4590222"/>
              <a:ext cx="521701" cy="302471"/>
            </a:xfrm>
            <a:custGeom>
              <a:avLst/>
              <a:gdLst>
                <a:gd name="connsiteX0" fmla="*/ 223225 w 521701"/>
                <a:gd name="connsiteY0" fmla="*/ 828 h 302471"/>
                <a:gd name="connsiteX1" fmla="*/ 102575 w 521701"/>
                <a:gd name="connsiteY1" fmla="*/ 118303 h 302471"/>
                <a:gd name="connsiteX2" fmla="*/ 4150 w 521701"/>
                <a:gd name="connsiteY2" fmla="*/ 207203 h 302471"/>
                <a:gd name="connsiteX3" fmla="*/ 23200 w 521701"/>
                <a:gd name="connsiteY3" fmla="*/ 248478 h 302471"/>
                <a:gd name="connsiteX4" fmla="*/ 67650 w 521701"/>
                <a:gd name="connsiteY4" fmla="*/ 229428 h 302471"/>
                <a:gd name="connsiteX5" fmla="*/ 302600 w 521701"/>
                <a:gd name="connsiteY5" fmla="*/ 197678 h 302471"/>
                <a:gd name="connsiteX6" fmla="*/ 93050 w 521701"/>
                <a:gd name="connsiteY6" fmla="*/ 242128 h 302471"/>
                <a:gd name="connsiteX7" fmla="*/ 328000 w 521701"/>
                <a:gd name="connsiteY7" fmla="*/ 191328 h 302471"/>
                <a:gd name="connsiteX8" fmla="*/ 521675 w 521701"/>
                <a:gd name="connsiteY8" fmla="*/ 302453 h 302471"/>
                <a:gd name="connsiteX9" fmla="*/ 315300 w 521701"/>
                <a:gd name="connsiteY9" fmla="*/ 181803 h 302471"/>
                <a:gd name="connsiteX10" fmla="*/ 16850 w 521701"/>
                <a:gd name="connsiteY10" fmla="*/ 258003 h 302471"/>
                <a:gd name="connsiteX11" fmla="*/ 93050 w 521701"/>
                <a:gd name="connsiteY11" fmla="*/ 181803 h 302471"/>
                <a:gd name="connsiteX12" fmla="*/ 48600 w 521701"/>
                <a:gd name="connsiteY12" fmla="*/ 181803 h 302471"/>
                <a:gd name="connsiteX13" fmla="*/ 223225 w 521701"/>
                <a:gd name="connsiteY13" fmla="*/ 828 h 30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1701" h="302471">
                  <a:moveTo>
                    <a:pt x="223225" y="828"/>
                  </a:moveTo>
                  <a:cubicBezTo>
                    <a:pt x="232221" y="-9755"/>
                    <a:pt x="139087" y="83907"/>
                    <a:pt x="102575" y="118303"/>
                  </a:cubicBezTo>
                  <a:cubicBezTo>
                    <a:pt x="66063" y="152699"/>
                    <a:pt x="17379" y="185507"/>
                    <a:pt x="4150" y="207203"/>
                  </a:cubicBezTo>
                  <a:cubicBezTo>
                    <a:pt x="-9079" y="228899"/>
                    <a:pt x="12617" y="244774"/>
                    <a:pt x="23200" y="248478"/>
                  </a:cubicBezTo>
                  <a:cubicBezTo>
                    <a:pt x="33783" y="252182"/>
                    <a:pt x="21083" y="237895"/>
                    <a:pt x="67650" y="229428"/>
                  </a:cubicBezTo>
                  <a:cubicBezTo>
                    <a:pt x="114217" y="220961"/>
                    <a:pt x="298367" y="195561"/>
                    <a:pt x="302600" y="197678"/>
                  </a:cubicBezTo>
                  <a:cubicBezTo>
                    <a:pt x="306833" y="199795"/>
                    <a:pt x="88817" y="243186"/>
                    <a:pt x="93050" y="242128"/>
                  </a:cubicBezTo>
                  <a:cubicBezTo>
                    <a:pt x="97283" y="241070"/>
                    <a:pt x="256563" y="181274"/>
                    <a:pt x="328000" y="191328"/>
                  </a:cubicBezTo>
                  <a:cubicBezTo>
                    <a:pt x="399437" y="201382"/>
                    <a:pt x="523792" y="304041"/>
                    <a:pt x="521675" y="302453"/>
                  </a:cubicBezTo>
                  <a:cubicBezTo>
                    <a:pt x="519558" y="300865"/>
                    <a:pt x="399437" y="189211"/>
                    <a:pt x="315300" y="181803"/>
                  </a:cubicBezTo>
                  <a:cubicBezTo>
                    <a:pt x="231163" y="174395"/>
                    <a:pt x="53892" y="258003"/>
                    <a:pt x="16850" y="258003"/>
                  </a:cubicBezTo>
                  <a:cubicBezTo>
                    <a:pt x="-20192" y="258003"/>
                    <a:pt x="87758" y="194503"/>
                    <a:pt x="93050" y="181803"/>
                  </a:cubicBezTo>
                  <a:cubicBezTo>
                    <a:pt x="98342" y="169103"/>
                    <a:pt x="29021" y="210907"/>
                    <a:pt x="48600" y="181803"/>
                  </a:cubicBezTo>
                  <a:cubicBezTo>
                    <a:pt x="68179" y="152699"/>
                    <a:pt x="214229" y="11411"/>
                    <a:pt x="223225" y="8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EF848611-79CB-C9EF-A6A6-A0A225CEC3F3}"/>
                </a:ext>
              </a:extLst>
            </p:cNvPr>
            <p:cNvSpPr/>
            <p:nvPr/>
          </p:nvSpPr>
          <p:spPr>
            <a:xfrm>
              <a:off x="7016750" y="4749703"/>
              <a:ext cx="162791" cy="375184"/>
            </a:xfrm>
            <a:custGeom>
              <a:avLst/>
              <a:gdLst>
                <a:gd name="connsiteX0" fmla="*/ 0 w 162791"/>
                <a:gd name="connsiteY0" fmla="*/ 97 h 375184"/>
                <a:gd name="connsiteX1" fmla="*/ 152400 w 162791"/>
                <a:gd name="connsiteY1" fmla="*/ 114397 h 375184"/>
                <a:gd name="connsiteX2" fmla="*/ 149225 w 162791"/>
                <a:gd name="connsiteY2" fmla="*/ 88997 h 375184"/>
                <a:gd name="connsiteX3" fmla="*/ 149225 w 162791"/>
                <a:gd name="connsiteY3" fmla="*/ 206472 h 375184"/>
                <a:gd name="connsiteX4" fmla="*/ 136525 w 162791"/>
                <a:gd name="connsiteY4" fmla="*/ 308072 h 375184"/>
                <a:gd name="connsiteX5" fmla="*/ 25400 w 162791"/>
                <a:gd name="connsiteY5" fmla="*/ 374747 h 375184"/>
                <a:gd name="connsiteX6" fmla="*/ 127000 w 162791"/>
                <a:gd name="connsiteY6" fmla="*/ 276322 h 375184"/>
                <a:gd name="connsiteX7" fmla="*/ 152400 w 162791"/>
                <a:gd name="connsiteY7" fmla="*/ 136622 h 375184"/>
                <a:gd name="connsiteX8" fmla="*/ 0 w 162791"/>
                <a:gd name="connsiteY8" fmla="*/ 97 h 37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91" h="375184">
                  <a:moveTo>
                    <a:pt x="0" y="97"/>
                  </a:moveTo>
                  <a:cubicBezTo>
                    <a:pt x="0" y="-3607"/>
                    <a:pt x="127529" y="99580"/>
                    <a:pt x="152400" y="114397"/>
                  </a:cubicBezTo>
                  <a:cubicBezTo>
                    <a:pt x="177271" y="129214"/>
                    <a:pt x="149754" y="73651"/>
                    <a:pt x="149225" y="88997"/>
                  </a:cubicBezTo>
                  <a:cubicBezTo>
                    <a:pt x="148696" y="104343"/>
                    <a:pt x="151342" y="169960"/>
                    <a:pt x="149225" y="206472"/>
                  </a:cubicBezTo>
                  <a:cubicBezTo>
                    <a:pt x="147108" y="242984"/>
                    <a:pt x="157163" y="280026"/>
                    <a:pt x="136525" y="308072"/>
                  </a:cubicBezTo>
                  <a:cubicBezTo>
                    <a:pt x="115888" y="336118"/>
                    <a:pt x="26987" y="380039"/>
                    <a:pt x="25400" y="374747"/>
                  </a:cubicBezTo>
                  <a:cubicBezTo>
                    <a:pt x="23813" y="369455"/>
                    <a:pt x="105833" y="316010"/>
                    <a:pt x="127000" y="276322"/>
                  </a:cubicBezTo>
                  <a:cubicBezTo>
                    <a:pt x="148167" y="236634"/>
                    <a:pt x="167746" y="180543"/>
                    <a:pt x="152400" y="136622"/>
                  </a:cubicBezTo>
                  <a:cubicBezTo>
                    <a:pt x="137054" y="92701"/>
                    <a:pt x="0" y="3801"/>
                    <a:pt x="0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DD951AC8-D15D-7FEE-BAA4-7727825769A3}"/>
                </a:ext>
              </a:extLst>
            </p:cNvPr>
            <p:cNvSpPr/>
            <p:nvPr/>
          </p:nvSpPr>
          <p:spPr>
            <a:xfrm>
              <a:off x="7013569" y="4733874"/>
              <a:ext cx="180175" cy="153384"/>
            </a:xfrm>
            <a:custGeom>
              <a:avLst/>
              <a:gdLst>
                <a:gd name="connsiteX0" fmla="*/ 6 w 180175"/>
                <a:gd name="connsiteY0" fmla="*/ 51 h 153384"/>
                <a:gd name="connsiteX1" fmla="*/ 139706 w 180175"/>
                <a:gd name="connsiteY1" fmla="*/ 123876 h 153384"/>
                <a:gd name="connsiteX2" fmla="*/ 177806 w 180175"/>
                <a:gd name="connsiteY2" fmla="*/ 152451 h 153384"/>
                <a:gd name="connsiteX3" fmla="*/ 85731 w 180175"/>
                <a:gd name="connsiteY3" fmla="*/ 101651 h 153384"/>
                <a:gd name="connsiteX4" fmla="*/ 133356 w 180175"/>
                <a:gd name="connsiteY4" fmla="*/ 139751 h 153384"/>
                <a:gd name="connsiteX5" fmla="*/ 6 w 180175"/>
                <a:gd name="connsiteY5" fmla="*/ 51 h 15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175" h="153384">
                  <a:moveTo>
                    <a:pt x="6" y="51"/>
                  </a:moveTo>
                  <a:cubicBezTo>
                    <a:pt x="1064" y="-2595"/>
                    <a:pt x="110073" y="98476"/>
                    <a:pt x="139706" y="123876"/>
                  </a:cubicBezTo>
                  <a:cubicBezTo>
                    <a:pt x="169339" y="149276"/>
                    <a:pt x="186802" y="156155"/>
                    <a:pt x="177806" y="152451"/>
                  </a:cubicBezTo>
                  <a:cubicBezTo>
                    <a:pt x="168810" y="148747"/>
                    <a:pt x="93139" y="103768"/>
                    <a:pt x="85731" y="101651"/>
                  </a:cubicBezTo>
                  <a:cubicBezTo>
                    <a:pt x="78323" y="99534"/>
                    <a:pt x="146056" y="150334"/>
                    <a:pt x="133356" y="139751"/>
                  </a:cubicBezTo>
                  <a:cubicBezTo>
                    <a:pt x="120656" y="129168"/>
                    <a:pt x="-1052" y="2697"/>
                    <a:pt x="6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8D9BE3CB-9803-DA8B-4E4C-D386C04D3DCB}"/>
                </a:ext>
              </a:extLst>
            </p:cNvPr>
            <p:cNvSpPr/>
            <p:nvPr/>
          </p:nvSpPr>
          <p:spPr>
            <a:xfrm>
              <a:off x="7165320" y="5086350"/>
              <a:ext cx="162478" cy="450084"/>
            </a:xfrm>
            <a:custGeom>
              <a:avLst/>
              <a:gdLst>
                <a:gd name="connsiteX0" fmla="*/ 655 w 162478"/>
                <a:gd name="connsiteY0" fmla="*/ 0 h 450084"/>
                <a:gd name="connsiteX1" fmla="*/ 130830 w 162478"/>
                <a:gd name="connsiteY1" fmla="*/ 304800 h 450084"/>
                <a:gd name="connsiteX2" fmla="*/ 159405 w 162478"/>
                <a:gd name="connsiteY2" fmla="*/ 447675 h 450084"/>
                <a:gd name="connsiteX3" fmla="*/ 76855 w 162478"/>
                <a:gd name="connsiteY3" fmla="*/ 196850 h 450084"/>
                <a:gd name="connsiteX4" fmla="*/ 80030 w 162478"/>
                <a:gd name="connsiteY4" fmla="*/ 304800 h 450084"/>
                <a:gd name="connsiteX5" fmla="*/ 655 w 162478"/>
                <a:gd name="connsiteY5" fmla="*/ 0 h 45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478" h="450084">
                  <a:moveTo>
                    <a:pt x="655" y="0"/>
                  </a:moveTo>
                  <a:cubicBezTo>
                    <a:pt x="9122" y="0"/>
                    <a:pt x="104372" y="230188"/>
                    <a:pt x="130830" y="304800"/>
                  </a:cubicBezTo>
                  <a:cubicBezTo>
                    <a:pt x="157288" y="379412"/>
                    <a:pt x="168401" y="465667"/>
                    <a:pt x="159405" y="447675"/>
                  </a:cubicBezTo>
                  <a:cubicBezTo>
                    <a:pt x="150409" y="429683"/>
                    <a:pt x="90084" y="220662"/>
                    <a:pt x="76855" y="196850"/>
                  </a:cubicBezTo>
                  <a:cubicBezTo>
                    <a:pt x="63626" y="173038"/>
                    <a:pt x="91672" y="337079"/>
                    <a:pt x="80030" y="304800"/>
                  </a:cubicBezTo>
                  <a:cubicBezTo>
                    <a:pt x="68388" y="272521"/>
                    <a:pt x="-7812" y="0"/>
                    <a:pt x="65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B6979C89-BA5F-26B3-8F8F-AF3E126C7902}"/>
                </a:ext>
              </a:extLst>
            </p:cNvPr>
            <p:cNvSpPr/>
            <p:nvPr/>
          </p:nvSpPr>
          <p:spPr>
            <a:xfrm>
              <a:off x="7283368" y="5445123"/>
              <a:ext cx="128751" cy="279461"/>
            </a:xfrm>
            <a:custGeom>
              <a:avLst/>
              <a:gdLst>
                <a:gd name="connsiteX0" fmla="*/ 82 w 128751"/>
                <a:gd name="connsiteY0" fmla="*/ 2 h 279461"/>
                <a:gd name="connsiteX1" fmla="*/ 117557 w 128751"/>
                <a:gd name="connsiteY1" fmla="*/ 149227 h 279461"/>
                <a:gd name="connsiteX2" fmla="*/ 120732 w 128751"/>
                <a:gd name="connsiteY2" fmla="*/ 279402 h 279461"/>
                <a:gd name="connsiteX3" fmla="*/ 88982 w 128751"/>
                <a:gd name="connsiteY3" fmla="*/ 133352 h 279461"/>
                <a:gd name="connsiteX4" fmla="*/ 98507 w 128751"/>
                <a:gd name="connsiteY4" fmla="*/ 152402 h 279461"/>
                <a:gd name="connsiteX5" fmla="*/ 82 w 128751"/>
                <a:gd name="connsiteY5" fmla="*/ 2 h 27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751" h="279461">
                  <a:moveTo>
                    <a:pt x="82" y="2"/>
                  </a:moveTo>
                  <a:cubicBezTo>
                    <a:pt x="3257" y="-527"/>
                    <a:pt x="97449" y="102660"/>
                    <a:pt x="117557" y="149227"/>
                  </a:cubicBezTo>
                  <a:cubicBezTo>
                    <a:pt x="137665" y="195794"/>
                    <a:pt x="125494" y="282048"/>
                    <a:pt x="120732" y="279402"/>
                  </a:cubicBezTo>
                  <a:cubicBezTo>
                    <a:pt x="115970" y="276756"/>
                    <a:pt x="92686" y="154519"/>
                    <a:pt x="88982" y="133352"/>
                  </a:cubicBezTo>
                  <a:cubicBezTo>
                    <a:pt x="85278" y="112185"/>
                    <a:pt x="110149" y="171981"/>
                    <a:pt x="98507" y="152402"/>
                  </a:cubicBezTo>
                  <a:cubicBezTo>
                    <a:pt x="86865" y="132823"/>
                    <a:pt x="-3093" y="531"/>
                    <a:pt x="8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E05DBC52-4CBF-F441-A490-184EBA90C5EB}"/>
                </a:ext>
              </a:extLst>
            </p:cNvPr>
            <p:cNvSpPr/>
            <p:nvPr/>
          </p:nvSpPr>
          <p:spPr>
            <a:xfrm>
              <a:off x="7419975" y="5729723"/>
              <a:ext cx="112545" cy="393681"/>
            </a:xfrm>
            <a:custGeom>
              <a:avLst/>
              <a:gdLst>
                <a:gd name="connsiteX0" fmla="*/ 0 w 112545"/>
                <a:gd name="connsiteY0" fmla="*/ 1152 h 393681"/>
                <a:gd name="connsiteX1" fmla="*/ 101600 w 112545"/>
                <a:gd name="connsiteY1" fmla="*/ 112277 h 393681"/>
                <a:gd name="connsiteX2" fmla="*/ 107950 w 112545"/>
                <a:gd name="connsiteY2" fmla="*/ 261502 h 393681"/>
                <a:gd name="connsiteX3" fmla="*/ 85725 w 112545"/>
                <a:gd name="connsiteY3" fmla="*/ 391677 h 393681"/>
                <a:gd name="connsiteX4" fmla="*/ 104775 w 112545"/>
                <a:gd name="connsiteY4" fmla="*/ 156727 h 393681"/>
                <a:gd name="connsiteX5" fmla="*/ 101600 w 112545"/>
                <a:gd name="connsiteY5" fmla="*/ 182127 h 393681"/>
                <a:gd name="connsiteX6" fmla="*/ 0 w 112545"/>
                <a:gd name="connsiteY6" fmla="*/ 1152 h 39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45" h="393681">
                  <a:moveTo>
                    <a:pt x="0" y="1152"/>
                  </a:moveTo>
                  <a:cubicBezTo>
                    <a:pt x="0" y="-10490"/>
                    <a:pt x="83608" y="68885"/>
                    <a:pt x="101600" y="112277"/>
                  </a:cubicBezTo>
                  <a:cubicBezTo>
                    <a:pt x="119592" y="155669"/>
                    <a:pt x="110596" y="214935"/>
                    <a:pt x="107950" y="261502"/>
                  </a:cubicBezTo>
                  <a:cubicBezTo>
                    <a:pt x="105304" y="308069"/>
                    <a:pt x="86254" y="409139"/>
                    <a:pt x="85725" y="391677"/>
                  </a:cubicBezTo>
                  <a:cubicBezTo>
                    <a:pt x="85196" y="374215"/>
                    <a:pt x="102129" y="191652"/>
                    <a:pt x="104775" y="156727"/>
                  </a:cubicBezTo>
                  <a:cubicBezTo>
                    <a:pt x="107421" y="121802"/>
                    <a:pt x="119063" y="204881"/>
                    <a:pt x="101600" y="182127"/>
                  </a:cubicBezTo>
                  <a:cubicBezTo>
                    <a:pt x="84138" y="159373"/>
                    <a:pt x="0" y="12794"/>
                    <a:pt x="0" y="1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8BFF3A6E-3766-88B6-E466-EB37960231A7}"/>
                </a:ext>
              </a:extLst>
            </p:cNvPr>
            <p:cNvSpPr/>
            <p:nvPr/>
          </p:nvSpPr>
          <p:spPr>
            <a:xfrm>
              <a:off x="6517715" y="4829175"/>
              <a:ext cx="566763" cy="123837"/>
            </a:xfrm>
            <a:custGeom>
              <a:avLst/>
              <a:gdLst>
                <a:gd name="connsiteX0" fmla="*/ 10085 w 566763"/>
                <a:gd name="connsiteY0" fmla="*/ 123825 h 123837"/>
                <a:gd name="connsiteX1" fmla="*/ 295835 w 566763"/>
                <a:gd name="connsiteY1" fmla="*/ 60325 h 123837"/>
                <a:gd name="connsiteX2" fmla="*/ 124385 w 566763"/>
                <a:gd name="connsiteY2" fmla="*/ 123825 h 123837"/>
                <a:gd name="connsiteX3" fmla="*/ 292660 w 566763"/>
                <a:gd name="connsiteY3" fmla="*/ 53975 h 123837"/>
                <a:gd name="connsiteX4" fmla="*/ 565710 w 566763"/>
                <a:gd name="connsiteY4" fmla="*/ 60325 h 123837"/>
                <a:gd name="connsiteX5" fmla="*/ 184710 w 566763"/>
                <a:gd name="connsiteY5" fmla="*/ 44450 h 123837"/>
                <a:gd name="connsiteX6" fmla="*/ 432360 w 566763"/>
                <a:gd name="connsiteY6" fmla="*/ 0 h 123837"/>
                <a:gd name="connsiteX7" fmla="*/ 98985 w 566763"/>
                <a:gd name="connsiteY7" fmla="*/ 60325 h 123837"/>
                <a:gd name="connsiteX8" fmla="*/ 10085 w 566763"/>
                <a:gd name="connsiteY8" fmla="*/ 123825 h 1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63" h="123837">
                  <a:moveTo>
                    <a:pt x="10085" y="123825"/>
                  </a:moveTo>
                  <a:cubicBezTo>
                    <a:pt x="42893" y="123825"/>
                    <a:pt x="276785" y="60325"/>
                    <a:pt x="295835" y="60325"/>
                  </a:cubicBezTo>
                  <a:cubicBezTo>
                    <a:pt x="314885" y="60325"/>
                    <a:pt x="124914" y="124883"/>
                    <a:pt x="124385" y="123825"/>
                  </a:cubicBezTo>
                  <a:cubicBezTo>
                    <a:pt x="123856" y="122767"/>
                    <a:pt x="219106" y="64558"/>
                    <a:pt x="292660" y="53975"/>
                  </a:cubicBezTo>
                  <a:cubicBezTo>
                    <a:pt x="366214" y="43392"/>
                    <a:pt x="583702" y="61912"/>
                    <a:pt x="565710" y="60325"/>
                  </a:cubicBezTo>
                  <a:cubicBezTo>
                    <a:pt x="547718" y="58737"/>
                    <a:pt x="206935" y="54504"/>
                    <a:pt x="184710" y="44450"/>
                  </a:cubicBezTo>
                  <a:cubicBezTo>
                    <a:pt x="162485" y="34396"/>
                    <a:pt x="432360" y="0"/>
                    <a:pt x="432360" y="0"/>
                  </a:cubicBezTo>
                  <a:cubicBezTo>
                    <a:pt x="418073" y="2646"/>
                    <a:pt x="168835" y="43921"/>
                    <a:pt x="98985" y="60325"/>
                  </a:cubicBezTo>
                  <a:cubicBezTo>
                    <a:pt x="29135" y="76729"/>
                    <a:pt x="-22723" y="123825"/>
                    <a:pt x="10085" y="123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AA7E6409-12D9-6118-ADA9-7016D28F7ED4}"/>
                </a:ext>
              </a:extLst>
            </p:cNvPr>
            <p:cNvSpPr/>
            <p:nvPr/>
          </p:nvSpPr>
          <p:spPr>
            <a:xfrm>
              <a:off x="6489231" y="4889436"/>
              <a:ext cx="662219" cy="322512"/>
            </a:xfrm>
            <a:custGeom>
              <a:avLst/>
              <a:gdLst>
                <a:gd name="connsiteX0" fmla="*/ 660869 w 662219"/>
                <a:gd name="connsiteY0" fmla="*/ 64 h 322512"/>
                <a:gd name="connsiteX1" fmla="*/ 479894 w 662219"/>
                <a:gd name="connsiteY1" fmla="*/ 108014 h 322512"/>
                <a:gd name="connsiteX2" fmla="*/ 530694 w 662219"/>
                <a:gd name="connsiteY2" fmla="*/ 88964 h 322512"/>
                <a:gd name="connsiteX3" fmla="*/ 321144 w 662219"/>
                <a:gd name="connsiteY3" fmla="*/ 139764 h 322512"/>
                <a:gd name="connsiteX4" fmla="*/ 25869 w 662219"/>
                <a:gd name="connsiteY4" fmla="*/ 285814 h 322512"/>
                <a:gd name="connsiteX5" fmla="*/ 133819 w 662219"/>
                <a:gd name="connsiteY5" fmla="*/ 235014 h 322512"/>
                <a:gd name="connsiteX6" fmla="*/ 469 w 662219"/>
                <a:gd name="connsiteY6" fmla="*/ 320739 h 322512"/>
                <a:gd name="connsiteX7" fmla="*/ 190969 w 662219"/>
                <a:gd name="connsiteY7" fmla="*/ 139764 h 322512"/>
                <a:gd name="connsiteX8" fmla="*/ 136994 w 662219"/>
                <a:gd name="connsiteY8" fmla="*/ 161989 h 322512"/>
                <a:gd name="connsiteX9" fmla="*/ 441794 w 662219"/>
                <a:gd name="connsiteY9" fmla="*/ 79439 h 322512"/>
                <a:gd name="connsiteX10" fmla="*/ 368769 w 662219"/>
                <a:gd name="connsiteY10" fmla="*/ 92139 h 322512"/>
                <a:gd name="connsiteX11" fmla="*/ 660869 w 662219"/>
                <a:gd name="connsiteY11" fmla="*/ 64 h 32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2219" h="322512">
                  <a:moveTo>
                    <a:pt x="660869" y="64"/>
                  </a:moveTo>
                  <a:cubicBezTo>
                    <a:pt x="679390" y="2710"/>
                    <a:pt x="501590" y="93197"/>
                    <a:pt x="479894" y="108014"/>
                  </a:cubicBezTo>
                  <a:cubicBezTo>
                    <a:pt x="458198" y="122831"/>
                    <a:pt x="557152" y="83672"/>
                    <a:pt x="530694" y="88964"/>
                  </a:cubicBezTo>
                  <a:cubicBezTo>
                    <a:pt x="504236" y="94256"/>
                    <a:pt x="405281" y="106956"/>
                    <a:pt x="321144" y="139764"/>
                  </a:cubicBezTo>
                  <a:cubicBezTo>
                    <a:pt x="237007" y="172572"/>
                    <a:pt x="57090" y="269939"/>
                    <a:pt x="25869" y="285814"/>
                  </a:cubicBezTo>
                  <a:cubicBezTo>
                    <a:pt x="-5352" y="301689"/>
                    <a:pt x="138052" y="229193"/>
                    <a:pt x="133819" y="235014"/>
                  </a:cubicBezTo>
                  <a:cubicBezTo>
                    <a:pt x="129586" y="240835"/>
                    <a:pt x="-9056" y="336614"/>
                    <a:pt x="469" y="320739"/>
                  </a:cubicBezTo>
                  <a:cubicBezTo>
                    <a:pt x="9994" y="304864"/>
                    <a:pt x="168215" y="166222"/>
                    <a:pt x="190969" y="139764"/>
                  </a:cubicBezTo>
                  <a:cubicBezTo>
                    <a:pt x="213723" y="113306"/>
                    <a:pt x="95190" y="172043"/>
                    <a:pt x="136994" y="161989"/>
                  </a:cubicBezTo>
                  <a:cubicBezTo>
                    <a:pt x="178798" y="151935"/>
                    <a:pt x="403165" y="91081"/>
                    <a:pt x="441794" y="79439"/>
                  </a:cubicBezTo>
                  <a:cubicBezTo>
                    <a:pt x="480423" y="67797"/>
                    <a:pt x="339665" y="106956"/>
                    <a:pt x="368769" y="92139"/>
                  </a:cubicBezTo>
                  <a:cubicBezTo>
                    <a:pt x="397873" y="77322"/>
                    <a:pt x="642348" y="-2582"/>
                    <a:pt x="660869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73E44290-C0F4-C14D-75FB-7C18C110F13F}"/>
                </a:ext>
              </a:extLst>
            </p:cNvPr>
            <p:cNvSpPr/>
            <p:nvPr/>
          </p:nvSpPr>
          <p:spPr>
            <a:xfrm>
              <a:off x="6605533" y="4996687"/>
              <a:ext cx="500120" cy="171266"/>
            </a:xfrm>
            <a:custGeom>
              <a:avLst/>
              <a:gdLst>
                <a:gd name="connsiteX0" fmla="*/ 500117 w 500120"/>
                <a:gd name="connsiteY0" fmla="*/ 763 h 171266"/>
                <a:gd name="connsiteX1" fmla="*/ 141342 w 500120"/>
                <a:gd name="connsiteY1" fmla="*/ 108713 h 171266"/>
                <a:gd name="connsiteX2" fmla="*/ 4817 w 500120"/>
                <a:gd name="connsiteY2" fmla="*/ 156338 h 171266"/>
                <a:gd name="connsiteX3" fmla="*/ 293742 w 500120"/>
                <a:gd name="connsiteY3" fmla="*/ 108713 h 171266"/>
                <a:gd name="connsiteX4" fmla="*/ 134992 w 500120"/>
                <a:gd name="connsiteY4" fmla="*/ 169038 h 171266"/>
                <a:gd name="connsiteX5" fmla="*/ 500117 w 500120"/>
                <a:gd name="connsiteY5" fmla="*/ 763 h 17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120" h="171266">
                  <a:moveTo>
                    <a:pt x="500117" y="763"/>
                  </a:moveTo>
                  <a:cubicBezTo>
                    <a:pt x="501175" y="-9291"/>
                    <a:pt x="223892" y="82784"/>
                    <a:pt x="141342" y="108713"/>
                  </a:cubicBezTo>
                  <a:cubicBezTo>
                    <a:pt x="58792" y="134642"/>
                    <a:pt x="-20583" y="156338"/>
                    <a:pt x="4817" y="156338"/>
                  </a:cubicBezTo>
                  <a:cubicBezTo>
                    <a:pt x="30217" y="156338"/>
                    <a:pt x="272046" y="106596"/>
                    <a:pt x="293742" y="108713"/>
                  </a:cubicBezTo>
                  <a:cubicBezTo>
                    <a:pt x="315438" y="110830"/>
                    <a:pt x="103771" y="184913"/>
                    <a:pt x="134992" y="169038"/>
                  </a:cubicBezTo>
                  <a:cubicBezTo>
                    <a:pt x="166213" y="153163"/>
                    <a:pt x="499059" y="10817"/>
                    <a:pt x="500117" y="7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07664077-3F8A-AA9D-8766-94EC678C8160}"/>
                </a:ext>
              </a:extLst>
            </p:cNvPr>
            <p:cNvSpPr/>
            <p:nvPr/>
          </p:nvSpPr>
          <p:spPr>
            <a:xfrm>
              <a:off x="6534120" y="5270643"/>
              <a:ext cx="609793" cy="82953"/>
            </a:xfrm>
            <a:custGeom>
              <a:avLst/>
              <a:gdLst>
                <a:gd name="connsiteX0" fmla="*/ 30 w 609793"/>
                <a:gd name="connsiteY0" fmla="*/ 18907 h 82953"/>
                <a:gd name="connsiteX1" fmla="*/ 184180 w 609793"/>
                <a:gd name="connsiteY1" fmla="*/ 3032 h 82953"/>
                <a:gd name="connsiteX2" fmla="*/ 406430 w 609793"/>
                <a:gd name="connsiteY2" fmla="*/ 79232 h 82953"/>
                <a:gd name="connsiteX3" fmla="*/ 361980 w 609793"/>
                <a:gd name="connsiteY3" fmla="*/ 60182 h 82953"/>
                <a:gd name="connsiteX4" fmla="*/ 609630 w 609793"/>
                <a:gd name="connsiteY4" fmla="*/ 76057 h 82953"/>
                <a:gd name="connsiteX5" fmla="*/ 393730 w 609793"/>
                <a:gd name="connsiteY5" fmla="*/ 72882 h 82953"/>
                <a:gd name="connsiteX6" fmla="*/ 28605 w 609793"/>
                <a:gd name="connsiteY6" fmla="*/ 82407 h 82953"/>
                <a:gd name="connsiteX7" fmla="*/ 168305 w 609793"/>
                <a:gd name="connsiteY7" fmla="*/ 53832 h 82953"/>
                <a:gd name="connsiteX8" fmla="*/ 30 w 609793"/>
                <a:gd name="connsiteY8" fmla="*/ 18907 h 8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793" h="82953">
                  <a:moveTo>
                    <a:pt x="30" y="18907"/>
                  </a:moveTo>
                  <a:cubicBezTo>
                    <a:pt x="2676" y="10440"/>
                    <a:pt x="116447" y="-7022"/>
                    <a:pt x="184180" y="3032"/>
                  </a:cubicBezTo>
                  <a:cubicBezTo>
                    <a:pt x="251913" y="13086"/>
                    <a:pt x="376797" y="69707"/>
                    <a:pt x="406430" y="79232"/>
                  </a:cubicBezTo>
                  <a:cubicBezTo>
                    <a:pt x="436063" y="88757"/>
                    <a:pt x="328113" y="60711"/>
                    <a:pt x="361980" y="60182"/>
                  </a:cubicBezTo>
                  <a:cubicBezTo>
                    <a:pt x="395847" y="59653"/>
                    <a:pt x="604338" y="73940"/>
                    <a:pt x="609630" y="76057"/>
                  </a:cubicBezTo>
                  <a:cubicBezTo>
                    <a:pt x="614922" y="78174"/>
                    <a:pt x="490567" y="71824"/>
                    <a:pt x="393730" y="72882"/>
                  </a:cubicBezTo>
                  <a:cubicBezTo>
                    <a:pt x="296893" y="73940"/>
                    <a:pt x="66176" y="85582"/>
                    <a:pt x="28605" y="82407"/>
                  </a:cubicBezTo>
                  <a:cubicBezTo>
                    <a:pt x="-8966" y="79232"/>
                    <a:pt x="166188" y="64415"/>
                    <a:pt x="168305" y="53832"/>
                  </a:cubicBezTo>
                  <a:cubicBezTo>
                    <a:pt x="170422" y="43249"/>
                    <a:pt x="-2616" y="27374"/>
                    <a:pt x="30" y="189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2A3E080F-36B3-F54B-9ED8-936DABADA2DF}"/>
                </a:ext>
              </a:extLst>
            </p:cNvPr>
            <p:cNvSpPr/>
            <p:nvPr/>
          </p:nvSpPr>
          <p:spPr>
            <a:xfrm>
              <a:off x="6746115" y="5403428"/>
              <a:ext cx="416722" cy="66629"/>
            </a:xfrm>
            <a:custGeom>
              <a:avLst/>
              <a:gdLst>
                <a:gd name="connsiteX0" fmla="*/ 760 w 416722"/>
                <a:gd name="connsiteY0" fmla="*/ 422 h 66629"/>
                <a:gd name="connsiteX1" fmla="*/ 172210 w 416722"/>
                <a:gd name="connsiteY1" fmla="*/ 35347 h 66629"/>
                <a:gd name="connsiteX2" fmla="*/ 416685 w 416722"/>
                <a:gd name="connsiteY2" fmla="*/ 16297 h 66629"/>
                <a:gd name="connsiteX3" fmla="*/ 191260 w 416722"/>
                <a:gd name="connsiteY3" fmla="*/ 57572 h 66629"/>
                <a:gd name="connsiteX4" fmla="*/ 238885 w 416722"/>
                <a:gd name="connsiteY4" fmla="*/ 63922 h 66629"/>
                <a:gd name="connsiteX5" fmla="*/ 760 w 416722"/>
                <a:gd name="connsiteY5" fmla="*/ 422 h 6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722" h="66629">
                  <a:moveTo>
                    <a:pt x="760" y="422"/>
                  </a:moveTo>
                  <a:cubicBezTo>
                    <a:pt x="-10352" y="-4340"/>
                    <a:pt x="102889" y="32701"/>
                    <a:pt x="172210" y="35347"/>
                  </a:cubicBezTo>
                  <a:cubicBezTo>
                    <a:pt x="241531" y="37993"/>
                    <a:pt x="413510" y="12593"/>
                    <a:pt x="416685" y="16297"/>
                  </a:cubicBezTo>
                  <a:cubicBezTo>
                    <a:pt x="419860" y="20001"/>
                    <a:pt x="220893" y="49635"/>
                    <a:pt x="191260" y="57572"/>
                  </a:cubicBezTo>
                  <a:cubicBezTo>
                    <a:pt x="161627" y="65509"/>
                    <a:pt x="263227" y="69743"/>
                    <a:pt x="238885" y="63922"/>
                  </a:cubicBezTo>
                  <a:cubicBezTo>
                    <a:pt x="214543" y="58101"/>
                    <a:pt x="11872" y="5184"/>
                    <a:pt x="760" y="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D8609E90-A8D4-7724-7676-C09E9357C91C}"/>
                </a:ext>
              </a:extLst>
            </p:cNvPr>
            <p:cNvSpPr/>
            <p:nvPr/>
          </p:nvSpPr>
          <p:spPr>
            <a:xfrm>
              <a:off x="6725509" y="5455918"/>
              <a:ext cx="545609" cy="84698"/>
            </a:xfrm>
            <a:custGeom>
              <a:avLst/>
              <a:gdLst>
                <a:gd name="connsiteX0" fmla="*/ 8666 w 545609"/>
                <a:gd name="connsiteY0" fmla="*/ 8257 h 84698"/>
                <a:gd name="connsiteX1" fmla="*/ 240441 w 545609"/>
                <a:gd name="connsiteY1" fmla="*/ 62232 h 84698"/>
                <a:gd name="connsiteX2" fmla="*/ 354741 w 545609"/>
                <a:gd name="connsiteY2" fmla="*/ 65407 h 84698"/>
                <a:gd name="connsiteX3" fmla="*/ 545241 w 545609"/>
                <a:gd name="connsiteY3" fmla="*/ 11432 h 84698"/>
                <a:gd name="connsiteX4" fmla="*/ 402366 w 545609"/>
                <a:gd name="connsiteY4" fmla="*/ 62232 h 84698"/>
                <a:gd name="connsiteX5" fmla="*/ 376966 w 545609"/>
                <a:gd name="connsiteY5" fmla="*/ 84457 h 84698"/>
                <a:gd name="connsiteX6" fmla="*/ 218216 w 545609"/>
                <a:gd name="connsiteY6" fmla="*/ 49532 h 84698"/>
                <a:gd name="connsiteX7" fmla="*/ 62641 w 545609"/>
                <a:gd name="connsiteY7" fmla="*/ 5082 h 84698"/>
                <a:gd name="connsiteX8" fmla="*/ 8666 w 545609"/>
                <a:gd name="connsiteY8" fmla="*/ 8257 h 8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609" h="84698">
                  <a:moveTo>
                    <a:pt x="8666" y="8257"/>
                  </a:moveTo>
                  <a:cubicBezTo>
                    <a:pt x="38299" y="17782"/>
                    <a:pt x="182762" y="52707"/>
                    <a:pt x="240441" y="62232"/>
                  </a:cubicBezTo>
                  <a:cubicBezTo>
                    <a:pt x="298120" y="71757"/>
                    <a:pt x="303941" y="73874"/>
                    <a:pt x="354741" y="65407"/>
                  </a:cubicBezTo>
                  <a:cubicBezTo>
                    <a:pt x="405541" y="56940"/>
                    <a:pt x="537304" y="11961"/>
                    <a:pt x="545241" y="11432"/>
                  </a:cubicBezTo>
                  <a:cubicBezTo>
                    <a:pt x="553179" y="10903"/>
                    <a:pt x="430412" y="50061"/>
                    <a:pt x="402366" y="62232"/>
                  </a:cubicBezTo>
                  <a:cubicBezTo>
                    <a:pt x="374320" y="74403"/>
                    <a:pt x="407658" y="86574"/>
                    <a:pt x="376966" y="84457"/>
                  </a:cubicBezTo>
                  <a:cubicBezTo>
                    <a:pt x="346274" y="82340"/>
                    <a:pt x="270604" y="62761"/>
                    <a:pt x="218216" y="49532"/>
                  </a:cubicBezTo>
                  <a:cubicBezTo>
                    <a:pt x="165829" y="36303"/>
                    <a:pt x="92804" y="13020"/>
                    <a:pt x="62641" y="5082"/>
                  </a:cubicBezTo>
                  <a:cubicBezTo>
                    <a:pt x="32478" y="-2856"/>
                    <a:pt x="-20967" y="-1268"/>
                    <a:pt x="8666" y="8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2450AB57-7F08-1784-B34B-740CB4B3850D}"/>
                </a:ext>
              </a:extLst>
            </p:cNvPr>
            <p:cNvSpPr/>
            <p:nvPr/>
          </p:nvSpPr>
          <p:spPr>
            <a:xfrm>
              <a:off x="6648363" y="5419358"/>
              <a:ext cx="409662" cy="196254"/>
            </a:xfrm>
            <a:custGeom>
              <a:avLst/>
              <a:gdLst>
                <a:gd name="connsiteX0" fmla="*/ 87 w 409662"/>
                <a:gd name="connsiteY0" fmla="*/ 367 h 196254"/>
                <a:gd name="connsiteX1" fmla="*/ 174712 w 409662"/>
                <a:gd name="connsiteY1" fmla="*/ 95617 h 196254"/>
                <a:gd name="connsiteX2" fmla="*/ 377912 w 409662"/>
                <a:gd name="connsiteY2" fmla="*/ 143242 h 196254"/>
                <a:gd name="connsiteX3" fmla="*/ 323937 w 409662"/>
                <a:gd name="connsiteY3" fmla="*/ 124192 h 196254"/>
                <a:gd name="connsiteX4" fmla="*/ 409662 w 409662"/>
                <a:gd name="connsiteY4" fmla="*/ 194042 h 196254"/>
                <a:gd name="connsiteX5" fmla="*/ 323937 w 409662"/>
                <a:gd name="connsiteY5" fmla="*/ 171817 h 196254"/>
                <a:gd name="connsiteX6" fmla="*/ 111212 w 409662"/>
                <a:gd name="connsiteY6" fmla="*/ 101967 h 196254"/>
                <a:gd name="connsiteX7" fmla="*/ 196937 w 409662"/>
                <a:gd name="connsiteY7" fmla="*/ 133717 h 196254"/>
                <a:gd name="connsiteX8" fmla="*/ 87 w 409662"/>
                <a:gd name="connsiteY8" fmla="*/ 367 h 19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662" h="196254">
                  <a:moveTo>
                    <a:pt x="87" y="367"/>
                  </a:moveTo>
                  <a:cubicBezTo>
                    <a:pt x="-3617" y="-5983"/>
                    <a:pt x="111741" y="71805"/>
                    <a:pt x="174712" y="95617"/>
                  </a:cubicBezTo>
                  <a:cubicBezTo>
                    <a:pt x="237683" y="119429"/>
                    <a:pt x="353041" y="138480"/>
                    <a:pt x="377912" y="143242"/>
                  </a:cubicBezTo>
                  <a:cubicBezTo>
                    <a:pt x="402783" y="148004"/>
                    <a:pt x="318645" y="115725"/>
                    <a:pt x="323937" y="124192"/>
                  </a:cubicBezTo>
                  <a:cubicBezTo>
                    <a:pt x="329229" y="132659"/>
                    <a:pt x="409662" y="186105"/>
                    <a:pt x="409662" y="194042"/>
                  </a:cubicBezTo>
                  <a:cubicBezTo>
                    <a:pt x="409662" y="201979"/>
                    <a:pt x="373679" y="187163"/>
                    <a:pt x="323937" y="171817"/>
                  </a:cubicBezTo>
                  <a:cubicBezTo>
                    <a:pt x="274195" y="156471"/>
                    <a:pt x="132379" y="108317"/>
                    <a:pt x="111212" y="101967"/>
                  </a:cubicBezTo>
                  <a:cubicBezTo>
                    <a:pt x="90045" y="95617"/>
                    <a:pt x="214399" y="144829"/>
                    <a:pt x="196937" y="133717"/>
                  </a:cubicBezTo>
                  <a:cubicBezTo>
                    <a:pt x="179475" y="122605"/>
                    <a:pt x="3791" y="6717"/>
                    <a:pt x="87" y="3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04DCA229-7F4A-E26F-0299-FA472D4B1C25}"/>
                </a:ext>
              </a:extLst>
            </p:cNvPr>
            <p:cNvSpPr/>
            <p:nvPr/>
          </p:nvSpPr>
          <p:spPr>
            <a:xfrm>
              <a:off x="6927467" y="5629432"/>
              <a:ext cx="527547" cy="117609"/>
            </a:xfrm>
            <a:custGeom>
              <a:avLst/>
              <a:gdLst>
                <a:gd name="connsiteX0" fmla="*/ 383 w 527547"/>
                <a:gd name="connsiteY0" fmla="*/ 22068 h 117609"/>
                <a:gd name="connsiteX1" fmla="*/ 232158 w 527547"/>
                <a:gd name="connsiteY1" fmla="*/ 6193 h 117609"/>
                <a:gd name="connsiteX2" fmla="*/ 184533 w 527547"/>
                <a:gd name="connsiteY2" fmla="*/ 18893 h 117609"/>
                <a:gd name="connsiteX3" fmla="*/ 257558 w 527547"/>
                <a:gd name="connsiteY3" fmla="*/ 37943 h 117609"/>
                <a:gd name="connsiteX4" fmla="*/ 527433 w 527547"/>
                <a:gd name="connsiteY4" fmla="*/ 117318 h 117609"/>
                <a:gd name="connsiteX5" fmla="*/ 222633 w 527547"/>
                <a:gd name="connsiteY5" fmla="*/ 6193 h 117609"/>
                <a:gd name="connsiteX6" fmla="*/ 178183 w 527547"/>
                <a:gd name="connsiteY6" fmla="*/ 15718 h 117609"/>
                <a:gd name="connsiteX7" fmla="*/ 383 w 527547"/>
                <a:gd name="connsiteY7" fmla="*/ 22068 h 11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547" h="117609">
                  <a:moveTo>
                    <a:pt x="383" y="22068"/>
                  </a:moveTo>
                  <a:cubicBezTo>
                    <a:pt x="9379" y="20481"/>
                    <a:pt x="201466" y="6722"/>
                    <a:pt x="232158" y="6193"/>
                  </a:cubicBezTo>
                  <a:cubicBezTo>
                    <a:pt x="262850" y="5664"/>
                    <a:pt x="180300" y="13601"/>
                    <a:pt x="184533" y="18893"/>
                  </a:cubicBezTo>
                  <a:cubicBezTo>
                    <a:pt x="188766" y="24185"/>
                    <a:pt x="257558" y="37943"/>
                    <a:pt x="257558" y="37943"/>
                  </a:cubicBezTo>
                  <a:cubicBezTo>
                    <a:pt x="314708" y="54347"/>
                    <a:pt x="533254" y="122610"/>
                    <a:pt x="527433" y="117318"/>
                  </a:cubicBezTo>
                  <a:cubicBezTo>
                    <a:pt x="521612" y="112026"/>
                    <a:pt x="280841" y="23126"/>
                    <a:pt x="222633" y="6193"/>
                  </a:cubicBezTo>
                  <a:cubicBezTo>
                    <a:pt x="164425" y="-10740"/>
                    <a:pt x="213108" y="12014"/>
                    <a:pt x="178183" y="15718"/>
                  </a:cubicBezTo>
                  <a:cubicBezTo>
                    <a:pt x="143258" y="19422"/>
                    <a:pt x="-8613" y="23655"/>
                    <a:pt x="383" y="22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E228B043-0804-A1FA-B579-C58C3BEC0D20}"/>
                </a:ext>
              </a:extLst>
            </p:cNvPr>
            <p:cNvSpPr/>
            <p:nvPr/>
          </p:nvSpPr>
          <p:spPr>
            <a:xfrm>
              <a:off x="6950060" y="5672235"/>
              <a:ext cx="580850" cy="398479"/>
            </a:xfrm>
            <a:custGeom>
              <a:avLst/>
              <a:gdLst>
                <a:gd name="connsiteX0" fmla="*/ 15 w 580850"/>
                <a:gd name="connsiteY0" fmla="*/ 4665 h 398479"/>
                <a:gd name="connsiteX1" fmla="*/ 231790 w 580850"/>
                <a:gd name="connsiteY1" fmla="*/ 11015 h 398479"/>
                <a:gd name="connsiteX2" fmla="*/ 196865 w 580850"/>
                <a:gd name="connsiteY2" fmla="*/ 7840 h 398479"/>
                <a:gd name="connsiteX3" fmla="*/ 431815 w 580850"/>
                <a:gd name="connsiteY3" fmla="*/ 74515 h 398479"/>
                <a:gd name="connsiteX4" fmla="*/ 488965 w 580850"/>
                <a:gd name="connsiteY4" fmla="*/ 103090 h 398479"/>
                <a:gd name="connsiteX5" fmla="*/ 568340 w 580850"/>
                <a:gd name="connsiteY5" fmla="*/ 239615 h 398479"/>
                <a:gd name="connsiteX6" fmla="*/ 577865 w 580850"/>
                <a:gd name="connsiteY6" fmla="*/ 398365 h 398479"/>
                <a:gd name="connsiteX7" fmla="*/ 539765 w 580850"/>
                <a:gd name="connsiteY7" fmla="*/ 214215 h 398479"/>
                <a:gd name="connsiteX8" fmla="*/ 371490 w 580850"/>
                <a:gd name="connsiteY8" fmla="*/ 87215 h 398479"/>
                <a:gd name="connsiteX9" fmla="*/ 444515 w 580850"/>
                <a:gd name="connsiteY9" fmla="*/ 141190 h 398479"/>
                <a:gd name="connsiteX10" fmla="*/ 247665 w 580850"/>
                <a:gd name="connsiteY10" fmla="*/ 87215 h 398479"/>
                <a:gd name="connsiteX11" fmla="*/ 79390 w 580850"/>
                <a:gd name="connsiteY11" fmla="*/ 49115 h 398479"/>
                <a:gd name="connsiteX12" fmla="*/ 219090 w 580850"/>
                <a:gd name="connsiteY12" fmla="*/ 90390 h 398479"/>
                <a:gd name="connsiteX13" fmla="*/ 15 w 580850"/>
                <a:gd name="connsiteY13" fmla="*/ 4665 h 39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0850" h="398479">
                  <a:moveTo>
                    <a:pt x="15" y="4665"/>
                  </a:moveTo>
                  <a:cubicBezTo>
                    <a:pt x="2132" y="-8564"/>
                    <a:pt x="198982" y="10486"/>
                    <a:pt x="231790" y="11015"/>
                  </a:cubicBezTo>
                  <a:cubicBezTo>
                    <a:pt x="264598" y="11544"/>
                    <a:pt x="163528" y="-2743"/>
                    <a:pt x="196865" y="7840"/>
                  </a:cubicBezTo>
                  <a:cubicBezTo>
                    <a:pt x="230203" y="18423"/>
                    <a:pt x="383132" y="58640"/>
                    <a:pt x="431815" y="74515"/>
                  </a:cubicBezTo>
                  <a:cubicBezTo>
                    <a:pt x="480498" y="90390"/>
                    <a:pt x="466211" y="75573"/>
                    <a:pt x="488965" y="103090"/>
                  </a:cubicBezTo>
                  <a:cubicBezTo>
                    <a:pt x="511719" y="130607"/>
                    <a:pt x="553523" y="190403"/>
                    <a:pt x="568340" y="239615"/>
                  </a:cubicBezTo>
                  <a:cubicBezTo>
                    <a:pt x="583157" y="288827"/>
                    <a:pt x="582627" y="402598"/>
                    <a:pt x="577865" y="398365"/>
                  </a:cubicBezTo>
                  <a:cubicBezTo>
                    <a:pt x="573103" y="394132"/>
                    <a:pt x="574161" y="266073"/>
                    <a:pt x="539765" y="214215"/>
                  </a:cubicBezTo>
                  <a:cubicBezTo>
                    <a:pt x="505369" y="162357"/>
                    <a:pt x="387365" y="99386"/>
                    <a:pt x="371490" y="87215"/>
                  </a:cubicBezTo>
                  <a:cubicBezTo>
                    <a:pt x="355615" y="75044"/>
                    <a:pt x="465152" y="141190"/>
                    <a:pt x="444515" y="141190"/>
                  </a:cubicBezTo>
                  <a:cubicBezTo>
                    <a:pt x="423878" y="141190"/>
                    <a:pt x="308519" y="102561"/>
                    <a:pt x="247665" y="87215"/>
                  </a:cubicBezTo>
                  <a:cubicBezTo>
                    <a:pt x="186811" y="71869"/>
                    <a:pt x="84153" y="48586"/>
                    <a:pt x="79390" y="49115"/>
                  </a:cubicBezTo>
                  <a:cubicBezTo>
                    <a:pt x="74628" y="49644"/>
                    <a:pt x="226498" y="97269"/>
                    <a:pt x="219090" y="90390"/>
                  </a:cubicBezTo>
                  <a:cubicBezTo>
                    <a:pt x="211682" y="83511"/>
                    <a:pt x="-2102" y="17894"/>
                    <a:pt x="15" y="46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F8A1BAD9-667E-6D20-61DD-AF117BEC8EC1}"/>
                </a:ext>
              </a:extLst>
            </p:cNvPr>
            <p:cNvSpPr/>
            <p:nvPr/>
          </p:nvSpPr>
          <p:spPr>
            <a:xfrm>
              <a:off x="7432559" y="6089577"/>
              <a:ext cx="105541" cy="392613"/>
            </a:xfrm>
            <a:custGeom>
              <a:avLst/>
              <a:gdLst>
                <a:gd name="connsiteX0" fmla="*/ 63616 w 105541"/>
                <a:gd name="connsiteY0" fmla="*/ 73 h 392613"/>
                <a:gd name="connsiteX1" fmla="*/ 79491 w 105541"/>
                <a:gd name="connsiteY1" fmla="*/ 215973 h 392613"/>
                <a:gd name="connsiteX2" fmla="*/ 104891 w 105541"/>
                <a:gd name="connsiteY2" fmla="*/ 368373 h 392613"/>
                <a:gd name="connsiteX3" fmla="*/ 89016 w 105541"/>
                <a:gd name="connsiteY3" fmla="*/ 342973 h 392613"/>
                <a:gd name="connsiteX4" fmla="*/ 116 w 105541"/>
                <a:gd name="connsiteY4" fmla="*/ 63573 h 392613"/>
                <a:gd name="connsiteX5" fmla="*/ 69966 w 105541"/>
                <a:gd name="connsiteY5" fmla="*/ 390598 h 392613"/>
                <a:gd name="connsiteX6" fmla="*/ 60441 w 105541"/>
                <a:gd name="connsiteY6" fmla="*/ 193748 h 392613"/>
                <a:gd name="connsiteX7" fmla="*/ 63616 w 105541"/>
                <a:gd name="connsiteY7" fmla="*/ 73 h 39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541" h="392613">
                  <a:moveTo>
                    <a:pt x="63616" y="73"/>
                  </a:moveTo>
                  <a:cubicBezTo>
                    <a:pt x="66791" y="3777"/>
                    <a:pt x="72612" y="154590"/>
                    <a:pt x="79491" y="215973"/>
                  </a:cubicBezTo>
                  <a:cubicBezTo>
                    <a:pt x="86370" y="277356"/>
                    <a:pt x="104891" y="368373"/>
                    <a:pt x="104891" y="368373"/>
                  </a:cubicBezTo>
                  <a:cubicBezTo>
                    <a:pt x="106478" y="389540"/>
                    <a:pt x="106478" y="393773"/>
                    <a:pt x="89016" y="342973"/>
                  </a:cubicBezTo>
                  <a:cubicBezTo>
                    <a:pt x="71554" y="292173"/>
                    <a:pt x="3291" y="55635"/>
                    <a:pt x="116" y="63573"/>
                  </a:cubicBezTo>
                  <a:cubicBezTo>
                    <a:pt x="-3059" y="71511"/>
                    <a:pt x="59912" y="368902"/>
                    <a:pt x="69966" y="390598"/>
                  </a:cubicBezTo>
                  <a:cubicBezTo>
                    <a:pt x="80020" y="412294"/>
                    <a:pt x="60441" y="253015"/>
                    <a:pt x="60441" y="193748"/>
                  </a:cubicBezTo>
                  <a:cubicBezTo>
                    <a:pt x="60441" y="134481"/>
                    <a:pt x="60441" y="-3631"/>
                    <a:pt x="63616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3F09DFA1-1C41-570C-4B9B-139F8832380D}"/>
                </a:ext>
              </a:extLst>
            </p:cNvPr>
            <p:cNvSpPr/>
            <p:nvPr/>
          </p:nvSpPr>
          <p:spPr>
            <a:xfrm>
              <a:off x="7111958" y="5778487"/>
              <a:ext cx="369191" cy="370297"/>
            </a:xfrm>
            <a:custGeom>
              <a:avLst/>
              <a:gdLst>
                <a:gd name="connsiteX0" fmla="*/ 42 w 369191"/>
                <a:gd name="connsiteY0" fmla="*/ 13 h 370297"/>
                <a:gd name="connsiteX1" fmla="*/ 231817 w 369191"/>
                <a:gd name="connsiteY1" fmla="*/ 120663 h 370297"/>
                <a:gd name="connsiteX2" fmla="*/ 365167 w 369191"/>
                <a:gd name="connsiteY2" fmla="*/ 368313 h 370297"/>
                <a:gd name="connsiteX3" fmla="*/ 323892 w 369191"/>
                <a:gd name="connsiteY3" fmla="*/ 228613 h 370297"/>
                <a:gd name="connsiteX4" fmla="*/ 215942 w 369191"/>
                <a:gd name="connsiteY4" fmla="*/ 76213 h 370297"/>
                <a:gd name="connsiteX5" fmla="*/ 250867 w 369191"/>
                <a:gd name="connsiteY5" fmla="*/ 127013 h 370297"/>
                <a:gd name="connsiteX6" fmla="*/ 42 w 369191"/>
                <a:gd name="connsiteY6" fmla="*/ 13 h 37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91" h="370297">
                  <a:moveTo>
                    <a:pt x="42" y="13"/>
                  </a:moveTo>
                  <a:cubicBezTo>
                    <a:pt x="-3133" y="-1045"/>
                    <a:pt x="170963" y="59280"/>
                    <a:pt x="231817" y="120663"/>
                  </a:cubicBezTo>
                  <a:cubicBezTo>
                    <a:pt x="292671" y="182046"/>
                    <a:pt x="349821" y="350321"/>
                    <a:pt x="365167" y="368313"/>
                  </a:cubicBezTo>
                  <a:cubicBezTo>
                    <a:pt x="380513" y="386305"/>
                    <a:pt x="348763" y="277296"/>
                    <a:pt x="323892" y="228613"/>
                  </a:cubicBezTo>
                  <a:cubicBezTo>
                    <a:pt x="299021" y="179930"/>
                    <a:pt x="228113" y="93146"/>
                    <a:pt x="215942" y="76213"/>
                  </a:cubicBezTo>
                  <a:cubicBezTo>
                    <a:pt x="203771" y="59280"/>
                    <a:pt x="278913" y="137596"/>
                    <a:pt x="250867" y="127013"/>
                  </a:cubicBezTo>
                  <a:cubicBezTo>
                    <a:pt x="222821" y="116430"/>
                    <a:pt x="3217" y="1071"/>
                    <a:pt x="4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B3520808-592A-044E-28D1-92617379D9B0}"/>
                </a:ext>
              </a:extLst>
            </p:cNvPr>
            <p:cNvSpPr/>
            <p:nvPr/>
          </p:nvSpPr>
          <p:spPr>
            <a:xfrm>
              <a:off x="7162487" y="5800709"/>
              <a:ext cx="246603" cy="215959"/>
            </a:xfrm>
            <a:custGeom>
              <a:avLst/>
              <a:gdLst>
                <a:gd name="connsiteX0" fmla="*/ 313 w 246603"/>
                <a:gd name="connsiteY0" fmla="*/ 16 h 215959"/>
                <a:gd name="connsiteX1" fmla="*/ 184463 w 246603"/>
                <a:gd name="connsiteY1" fmla="*/ 139716 h 215959"/>
                <a:gd name="connsiteX2" fmla="*/ 244788 w 246603"/>
                <a:gd name="connsiteY2" fmla="*/ 215916 h 215959"/>
                <a:gd name="connsiteX3" fmla="*/ 127313 w 246603"/>
                <a:gd name="connsiteY3" fmla="*/ 130191 h 215959"/>
                <a:gd name="connsiteX4" fmla="*/ 140013 w 246603"/>
                <a:gd name="connsiteY4" fmla="*/ 130191 h 215959"/>
                <a:gd name="connsiteX5" fmla="*/ 313 w 246603"/>
                <a:gd name="connsiteY5" fmla="*/ 16 h 21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603" h="215959">
                  <a:moveTo>
                    <a:pt x="313" y="16"/>
                  </a:moveTo>
                  <a:cubicBezTo>
                    <a:pt x="7721" y="1603"/>
                    <a:pt x="143717" y="103733"/>
                    <a:pt x="184463" y="139716"/>
                  </a:cubicBezTo>
                  <a:cubicBezTo>
                    <a:pt x="225209" y="175699"/>
                    <a:pt x="254313" y="217504"/>
                    <a:pt x="244788" y="215916"/>
                  </a:cubicBezTo>
                  <a:cubicBezTo>
                    <a:pt x="235263" y="214329"/>
                    <a:pt x="144775" y="144478"/>
                    <a:pt x="127313" y="130191"/>
                  </a:cubicBezTo>
                  <a:cubicBezTo>
                    <a:pt x="109851" y="115904"/>
                    <a:pt x="161180" y="147124"/>
                    <a:pt x="140013" y="130191"/>
                  </a:cubicBezTo>
                  <a:cubicBezTo>
                    <a:pt x="118846" y="113258"/>
                    <a:pt x="-7095" y="-1571"/>
                    <a:pt x="313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A6DBABF2-097D-418C-B024-DB9EF8D455B3}"/>
                </a:ext>
              </a:extLst>
            </p:cNvPr>
            <p:cNvSpPr/>
            <p:nvPr/>
          </p:nvSpPr>
          <p:spPr>
            <a:xfrm>
              <a:off x="7092950" y="6459762"/>
              <a:ext cx="430405" cy="455474"/>
            </a:xfrm>
            <a:custGeom>
              <a:avLst/>
              <a:gdLst>
                <a:gd name="connsiteX0" fmla="*/ 428625 w 430405"/>
                <a:gd name="connsiteY0" fmla="*/ 1363 h 455474"/>
                <a:gd name="connsiteX1" fmla="*/ 342900 w 430405"/>
                <a:gd name="connsiteY1" fmla="*/ 198213 h 455474"/>
                <a:gd name="connsiteX2" fmla="*/ 282575 w 430405"/>
                <a:gd name="connsiteY2" fmla="*/ 299813 h 455474"/>
                <a:gd name="connsiteX3" fmla="*/ 0 w 430405"/>
                <a:gd name="connsiteY3" fmla="*/ 455388 h 455474"/>
                <a:gd name="connsiteX4" fmla="*/ 282575 w 430405"/>
                <a:gd name="connsiteY4" fmla="*/ 277588 h 455474"/>
                <a:gd name="connsiteX5" fmla="*/ 257175 w 430405"/>
                <a:gd name="connsiteY5" fmla="*/ 306163 h 455474"/>
                <a:gd name="connsiteX6" fmla="*/ 428625 w 430405"/>
                <a:gd name="connsiteY6" fmla="*/ 1363 h 45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405" h="455474">
                  <a:moveTo>
                    <a:pt x="428625" y="1363"/>
                  </a:moveTo>
                  <a:cubicBezTo>
                    <a:pt x="442913" y="-16629"/>
                    <a:pt x="367242" y="148471"/>
                    <a:pt x="342900" y="198213"/>
                  </a:cubicBezTo>
                  <a:cubicBezTo>
                    <a:pt x="318558" y="247955"/>
                    <a:pt x="339725" y="256950"/>
                    <a:pt x="282575" y="299813"/>
                  </a:cubicBezTo>
                  <a:cubicBezTo>
                    <a:pt x="225425" y="342676"/>
                    <a:pt x="0" y="459092"/>
                    <a:pt x="0" y="455388"/>
                  </a:cubicBezTo>
                  <a:cubicBezTo>
                    <a:pt x="0" y="451684"/>
                    <a:pt x="239712" y="302459"/>
                    <a:pt x="282575" y="277588"/>
                  </a:cubicBezTo>
                  <a:cubicBezTo>
                    <a:pt x="325437" y="252717"/>
                    <a:pt x="230717" y="352730"/>
                    <a:pt x="257175" y="306163"/>
                  </a:cubicBezTo>
                  <a:cubicBezTo>
                    <a:pt x="283633" y="259596"/>
                    <a:pt x="414337" y="19355"/>
                    <a:pt x="428625" y="1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AF1C64DB-613F-6C32-B809-A4C59FA3A0C3}"/>
                </a:ext>
              </a:extLst>
            </p:cNvPr>
            <p:cNvSpPr/>
            <p:nvPr/>
          </p:nvSpPr>
          <p:spPr>
            <a:xfrm>
              <a:off x="6499811" y="6568669"/>
              <a:ext cx="668551" cy="333629"/>
            </a:xfrm>
            <a:custGeom>
              <a:avLst/>
              <a:gdLst>
                <a:gd name="connsiteX0" fmla="*/ 2589 w 668551"/>
                <a:gd name="connsiteY0" fmla="*/ 406 h 333629"/>
                <a:gd name="connsiteX1" fmla="*/ 447089 w 668551"/>
                <a:gd name="connsiteY1" fmla="*/ 229006 h 333629"/>
                <a:gd name="connsiteX2" fmla="*/ 621714 w 668551"/>
                <a:gd name="connsiteY2" fmla="*/ 298856 h 333629"/>
                <a:gd name="connsiteX3" fmla="*/ 662989 w 668551"/>
                <a:gd name="connsiteY3" fmla="*/ 302031 h 333629"/>
                <a:gd name="connsiteX4" fmla="*/ 523289 w 668551"/>
                <a:gd name="connsiteY4" fmla="*/ 302031 h 333629"/>
                <a:gd name="connsiteX5" fmla="*/ 558214 w 668551"/>
                <a:gd name="connsiteY5" fmla="*/ 324256 h 333629"/>
                <a:gd name="connsiteX6" fmla="*/ 193089 w 668551"/>
                <a:gd name="connsiteY6" fmla="*/ 127406 h 333629"/>
                <a:gd name="connsiteX7" fmla="*/ 259764 w 668551"/>
                <a:gd name="connsiteY7" fmla="*/ 171856 h 333629"/>
                <a:gd name="connsiteX8" fmla="*/ 2589 w 668551"/>
                <a:gd name="connsiteY8" fmla="*/ 406 h 33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551" h="333629">
                  <a:moveTo>
                    <a:pt x="2589" y="406"/>
                  </a:moveTo>
                  <a:cubicBezTo>
                    <a:pt x="33810" y="9931"/>
                    <a:pt x="343902" y="179264"/>
                    <a:pt x="447089" y="229006"/>
                  </a:cubicBezTo>
                  <a:cubicBezTo>
                    <a:pt x="550277" y="278748"/>
                    <a:pt x="585731" y="286685"/>
                    <a:pt x="621714" y="298856"/>
                  </a:cubicBezTo>
                  <a:cubicBezTo>
                    <a:pt x="657697" y="311027"/>
                    <a:pt x="679393" y="301502"/>
                    <a:pt x="662989" y="302031"/>
                  </a:cubicBezTo>
                  <a:cubicBezTo>
                    <a:pt x="646585" y="302560"/>
                    <a:pt x="540751" y="298327"/>
                    <a:pt x="523289" y="302031"/>
                  </a:cubicBezTo>
                  <a:cubicBezTo>
                    <a:pt x="505827" y="305735"/>
                    <a:pt x="613247" y="353360"/>
                    <a:pt x="558214" y="324256"/>
                  </a:cubicBezTo>
                  <a:cubicBezTo>
                    <a:pt x="503181" y="295152"/>
                    <a:pt x="242831" y="152806"/>
                    <a:pt x="193089" y="127406"/>
                  </a:cubicBezTo>
                  <a:cubicBezTo>
                    <a:pt x="143347" y="102006"/>
                    <a:pt x="287281" y="191964"/>
                    <a:pt x="259764" y="171856"/>
                  </a:cubicBezTo>
                  <a:cubicBezTo>
                    <a:pt x="232247" y="151748"/>
                    <a:pt x="-28632" y="-9119"/>
                    <a:pt x="2589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4A77CA83-1C6A-AB3C-F417-166C236884BD}"/>
                </a:ext>
              </a:extLst>
            </p:cNvPr>
            <p:cNvSpPr/>
            <p:nvPr/>
          </p:nvSpPr>
          <p:spPr>
            <a:xfrm>
              <a:off x="7232636" y="5880026"/>
              <a:ext cx="169058" cy="809959"/>
            </a:xfrm>
            <a:custGeom>
              <a:avLst/>
              <a:gdLst>
                <a:gd name="connsiteX0" fmla="*/ 14 w 169058"/>
                <a:gd name="connsiteY0" fmla="*/ 74 h 809959"/>
                <a:gd name="connsiteX1" fmla="*/ 155589 w 169058"/>
                <a:gd name="connsiteY1" fmla="*/ 352499 h 809959"/>
                <a:gd name="connsiteX2" fmla="*/ 158764 w 169058"/>
                <a:gd name="connsiteY2" fmla="*/ 793824 h 809959"/>
                <a:gd name="connsiteX3" fmla="*/ 158764 w 169058"/>
                <a:gd name="connsiteY3" fmla="*/ 673174 h 809959"/>
                <a:gd name="connsiteX4" fmla="*/ 127014 w 169058"/>
                <a:gd name="connsiteY4" fmla="*/ 285824 h 809959"/>
                <a:gd name="connsiteX5" fmla="*/ 165114 w 169058"/>
                <a:gd name="connsiteY5" fmla="*/ 381074 h 809959"/>
                <a:gd name="connsiteX6" fmla="*/ 14 w 169058"/>
                <a:gd name="connsiteY6" fmla="*/ 74 h 80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058" h="809959">
                  <a:moveTo>
                    <a:pt x="14" y="74"/>
                  </a:moveTo>
                  <a:cubicBezTo>
                    <a:pt x="-1573" y="-4688"/>
                    <a:pt x="129131" y="220207"/>
                    <a:pt x="155589" y="352499"/>
                  </a:cubicBezTo>
                  <a:cubicBezTo>
                    <a:pt x="182047" y="484791"/>
                    <a:pt x="158235" y="740378"/>
                    <a:pt x="158764" y="793824"/>
                  </a:cubicBezTo>
                  <a:cubicBezTo>
                    <a:pt x="159293" y="847270"/>
                    <a:pt x="164056" y="757841"/>
                    <a:pt x="158764" y="673174"/>
                  </a:cubicBezTo>
                  <a:cubicBezTo>
                    <a:pt x="153472" y="588507"/>
                    <a:pt x="125956" y="334507"/>
                    <a:pt x="127014" y="285824"/>
                  </a:cubicBezTo>
                  <a:cubicBezTo>
                    <a:pt x="128072" y="237141"/>
                    <a:pt x="184164" y="429757"/>
                    <a:pt x="165114" y="381074"/>
                  </a:cubicBezTo>
                  <a:cubicBezTo>
                    <a:pt x="146064" y="332391"/>
                    <a:pt x="1601" y="4836"/>
                    <a:pt x="14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7D9DAB4D-A88F-41D0-5DBC-EF89A4D3ED3D}"/>
                </a:ext>
              </a:extLst>
            </p:cNvPr>
            <p:cNvSpPr/>
            <p:nvPr/>
          </p:nvSpPr>
          <p:spPr>
            <a:xfrm>
              <a:off x="7140445" y="5816600"/>
              <a:ext cx="116209" cy="854858"/>
            </a:xfrm>
            <a:custGeom>
              <a:avLst/>
              <a:gdLst>
                <a:gd name="connsiteX0" fmla="*/ 130 w 116209"/>
                <a:gd name="connsiteY0" fmla="*/ 0 h 854858"/>
                <a:gd name="connsiteX1" fmla="*/ 111255 w 116209"/>
                <a:gd name="connsiteY1" fmla="*/ 355600 h 854858"/>
                <a:gd name="connsiteX2" fmla="*/ 98555 w 116209"/>
                <a:gd name="connsiteY2" fmla="*/ 314325 h 854858"/>
                <a:gd name="connsiteX3" fmla="*/ 114430 w 116209"/>
                <a:gd name="connsiteY3" fmla="*/ 673100 h 854858"/>
                <a:gd name="connsiteX4" fmla="*/ 98555 w 116209"/>
                <a:gd name="connsiteY4" fmla="*/ 841375 h 854858"/>
                <a:gd name="connsiteX5" fmla="*/ 95380 w 116209"/>
                <a:gd name="connsiteY5" fmla="*/ 330200 h 854858"/>
                <a:gd name="connsiteX6" fmla="*/ 89030 w 116209"/>
                <a:gd name="connsiteY6" fmla="*/ 352425 h 854858"/>
                <a:gd name="connsiteX7" fmla="*/ 130 w 116209"/>
                <a:gd name="connsiteY7" fmla="*/ 0 h 85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09" h="854858">
                  <a:moveTo>
                    <a:pt x="130" y="0"/>
                  </a:moveTo>
                  <a:cubicBezTo>
                    <a:pt x="3834" y="529"/>
                    <a:pt x="94851" y="303212"/>
                    <a:pt x="111255" y="355600"/>
                  </a:cubicBezTo>
                  <a:cubicBezTo>
                    <a:pt x="127659" y="407988"/>
                    <a:pt x="98026" y="261408"/>
                    <a:pt x="98555" y="314325"/>
                  </a:cubicBezTo>
                  <a:cubicBezTo>
                    <a:pt x="99084" y="367242"/>
                    <a:pt x="114430" y="585258"/>
                    <a:pt x="114430" y="673100"/>
                  </a:cubicBezTo>
                  <a:cubicBezTo>
                    <a:pt x="114430" y="760942"/>
                    <a:pt x="101730" y="898525"/>
                    <a:pt x="98555" y="841375"/>
                  </a:cubicBezTo>
                  <a:cubicBezTo>
                    <a:pt x="95380" y="784225"/>
                    <a:pt x="96968" y="411692"/>
                    <a:pt x="95380" y="330200"/>
                  </a:cubicBezTo>
                  <a:cubicBezTo>
                    <a:pt x="93793" y="248708"/>
                    <a:pt x="105434" y="408517"/>
                    <a:pt x="89030" y="352425"/>
                  </a:cubicBezTo>
                  <a:cubicBezTo>
                    <a:pt x="72626" y="296333"/>
                    <a:pt x="-3574" y="-529"/>
                    <a:pt x="13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5DF6FD3E-412D-9091-179B-8A33B827615C}"/>
                </a:ext>
              </a:extLst>
            </p:cNvPr>
            <p:cNvSpPr/>
            <p:nvPr/>
          </p:nvSpPr>
          <p:spPr>
            <a:xfrm>
              <a:off x="6978599" y="5726644"/>
              <a:ext cx="120006" cy="537712"/>
            </a:xfrm>
            <a:custGeom>
              <a:avLst/>
              <a:gdLst>
                <a:gd name="connsiteX0" fmla="*/ 3226 w 120006"/>
                <a:gd name="connsiteY0" fmla="*/ 1056 h 537712"/>
                <a:gd name="connsiteX1" fmla="*/ 98476 w 120006"/>
                <a:gd name="connsiteY1" fmla="*/ 220131 h 537712"/>
                <a:gd name="connsiteX2" fmla="*/ 51 w 120006"/>
                <a:gd name="connsiteY2" fmla="*/ 537631 h 537712"/>
                <a:gd name="connsiteX3" fmla="*/ 114351 w 120006"/>
                <a:gd name="connsiteY3" fmla="*/ 251881 h 537712"/>
                <a:gd name="connsiteX4" fmla="*/ 95301 w 120006"/>
                <a:gd name="connsiteY4" fmla="*/ 309031 h 537712"/>
                <a:gd name="connsiteX5" fmla="*/ 3226 w 120006"/>
                <a:gd name="connsiteY5" fmla="*/ 1056 h 53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06" h="537712">
                  <a:moveTo>
                    <a:pt x="3226" y="1056"/>
                  </a:moveTo>
                  <a:cubicBezTo>
                    <a:pt x="3755" y="-13761"/>
                    <a:pt x="99005" y="130702"/>
                    <a:pt x="98476" y="220131"/>
                  </a:cubicBezTo>
                  <a:cubicBezTo>
                    <a:pt x="97947" y="309560"/>
                    <a:pt x="-2595" y="532339"/>
                    <a:pt x="51" y="537631"/>
                  </a:cubicBezTo>
                  <a:cubicBezTo>
                    <a:pt x="2697" y="542923"/>
                    <a:pt x="98476" y="289981"/>
                    <a:pt x="114351" y="251881"/>
                  </a:cubicBezTo>
                  <a:cubicBezTo>
                    <a:pt x="130226" y="213781"/>
                    <a:pt x="109059" y="344485"/>
                    <a:pt x="95301" y="309031"/>
                  </a:cubicBezTo>
                  <a:cubicBezTo>
                    <a:pt x="81543" y="273577"/>
                    <a:pt x="2697" y="15873"/>
                    <a:pt x="3226" y="1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E1F56E29-ED8C-54C3-B88A-D23D43E5F06B}"/>
                </a:ext>
              </a:extLst>
            </p:cNvPr>
            <p:cNvSpPr/>
            <p:nvPr/>
          </p:nvSpPr>
          <p:spPr>
            <a:xfrm>
              <a:off x="6861120" y="5647830"/>
              <a:ext cx="132219" cy="549830"/>
            </a:xfrm>
            <a:custGeom>
              <a:avLst/>
              <a:gdLst>
                <a:gd name="connsiteX0" fmla="*/ 55 w 132219"/>
                <a:gd name="connsiteY0" fmla="*/ 495 h 549830"/>
                <a:gd name="connsiteX1" fmla="*/ 104830 w 132219"/>
                <a:gd name="connsiteY1" fmla="*/ 276720 h 549830"/>
                <a:gd name="connsiteX2" fmla="*/ 88955 w 132219"/>
                <a:gd name="connsiteY2" fmla="*/ 549770 h 549830"/>
                <a:gd name="connsiteX3" fmla="*/ 127055 w 132219"/>
                <a:gd name="connsiteY3" fmla="*/ 302120 h 549830"/>
                <a:gd name="connsiteX4" fmla="*/ 120705 w 132219"/>
                <a:gd name="connsiteY4" fmla="*/ 346570 h 549830"/>
                <a:gd name="connsiteX5" fmla="*/ 55 w 132219"/>
                <a:gd name="connsiteY5" fmla="*/ 495 h 54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219" h="549830">
                  <a:moveTo>
                    <a:pt x="55" y="495"/>
                  </a:moveTo>
                  <a:cubicBezTo>
                    <a:pt x="-2591" y="-11147"/>
                    <a:pt x="90013" y="185174"/>
                    <a:pt x="104830" y="276720"/>
                  </a:cubicBezTo>
                  <a:cubicBezTo>
                    <a:pt x="119647" y="368266"/>
                    <a:pt x="85251" y="545537"/>
                    <a:pt x="88955" y="549770"/>
                  </a:cubicBezTo>
                  <a:cubicBezTo>
                    <a:pt x="92659" y="554003"/>
                    <a:pt x="121763" y="335987"/>
                    <a:pt x="127055" y="302120"/>
                  </a:cubicBezTo>
                  <a:cubicBezTo>
                    <a:pt x="132347" y="268253"/>
                    <a:pt x="137638" y="392078"/>
                    <a:pt x="120705" y="346570"/>
                  </a:cubicBezTo>
                  <a:cubicBezTo>
                    <a:pt x="103772" y="301062"/>
                    <a:pt x="2701" y="12137"/>
                    <a:pt x="55" y="4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728D41D4-0640-4AE7-942A-B45E64683F70}"/>
                </a:ext>
              </a:extLst>
            </p:cNvPr>
            <p:cNvSpPr/>
            <p:nvPr/>
          </p:nvSpPr>
          <p:spPr>
            <a:xfrm>
              <a:off x="6803990" y="5609817"/>
              <a:ext cx="69977" cy="645000"/>
            </a:xfrm>
            <a:custGeom>
              <a:avLst/>
              <a:gdLst>
                <a:gd name="connsiteX0" fmla="*/ 15910 w 69977"/>
                <a:gd name="connsiteY0" fmla="*/ 408 h 645000"/>
                <a:gd name="connsiteX1" fmla="*/ 69885 w 69977"/>
                <a:gd name="connsiteY1" fmla="*/ 257583 h 645000"/>
                <a:gd name="connsiteX2" fmla="*/ 35 w 69977"/>
                <a:gd name="connsiteY2" fmla="*/ 644933 h 645000"/>
                <a:gd name="connsiteX3" fmla="*/ 60360 w 69977"/>
                <a:gd name="connsiteY3" fmla="*/ 289333 h 645000"/>
                <a:gd name="connsiteX4" fmla="*/ 60360 w 69977"/>
                <a:gd name="connsiteY4" fmla="*/ 314733 h 645000"/>
                <a:gd name="connsiteX5" fmla="*/ 15910 w 69977"/>
                <a:gd name="connsiteY5" fmla="*/ 408 h 6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77" h="645000">
                  <a:moveTo>
                    <a:pt x="15910" y="408"/>
                  </a:moveTo>
                  <a:cubicBezTo>
                    <a:pt x="17498" y="-9117"/>
                    <a:pt x="72531" y="150162"/>
                    <a:pt x="69885" y="257583"/>
                  </a:cubicBezTo>
                  <a:cubicBezTo>
                    <a:pt x="67239" y="365004"/>
                    <a:pt x="1622" y="639641"/>
                    <a:pt x="35" y="644933"/>
                  </a:cubicBezTo>
                  <a:cubicBezTo>
                    <a:pt x="-1552" y="650225"/>
                    <a:pt x="50306" y="344366"/>
                    <a:pt x="60360" y="289333"/>
                  </a:cubicBezTo>
                  <a:cubicBezTo>
                    <a:pt x="70414" y="234300"/>
                    <a:pt x="67239" y="359712"/>
                    <a:pt x="60360" y="314733"/>
                  </a:cubicBezTo>
                  <a:cubicBezTo>
                    <a:pt x="53481" y="269754"/>
                    <a:pt x="14322" y="9933"/>
                    <a:pt x="15910" y="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5A7E3F3C-48D8-5505-6B70-52EE286994BF}"/>
                </a:ext>
              </a:extLst>
            </p:cNvPr>
            <p:cNvSpPr/>
            <p:nvPr/>
          </p:nvSpPr>
          <p:spPr>
            <a:xfrm>
              <a:off x="6469109" y="5312737"/>
              <a:ext cx="620667" cy="421669"/>
            </a:xfrm>
            <a:custGeom>
              <a:avLst/>
              <a:gdLst>
                <a:gd name="connsiteX0" fmla="*/ 7891 w 620667"/>
                <a:gd name="connsiteY0" fmla="*/ 8563 h 421669"/>
                <a:gd name="connsiteX1" fmla="*/ 141241 w 620667"/>
                <a:gd name="connsiteY1" fmla="*/ 87938 h 421669"/>
                <a:gd name="connsiteX2" fmla="*/ 344441 w 620667"/>
                <a:gd name="connsiteY2" fmla="*/ 253038 h 421669"/>
                <a:gd name="connsiteX3" fmla="*/ 398416 w 620667"/>
                <a:gd name="connsiteY3" fmla="*/ 316538 h 421669"/>
                <a:gd name="connsiteX4" fmla="*/ 620666 w 620667"/>
                <a:gd name="connsiteY4" fmla="*/ 421313 h 421669"/>
                <a:gd name="connsiteX5" fmla="*/ 395241 w 620667"/>
                <a:gd name="connsiteY5" fmla="*/ 345113 h 421669"/>
                <a:gd name="connsiteX6" fmla="*/ 220616 w 620667"/>
                <a:gd name="connsiteY6" fmla="*/ 199063 h 421669"/>
                <a:gd name="connsiteX7" fmla="*/ 376191 w 620667"/>
                <a:gd name="connsiteY7" fmla="*/ 287963 h 421669"/>
                <a:gd name="connsiteX8" fmla="*/ 7891 w 620667"/>
                <a:gd name="connsiteY8" fmla="*/ 8563 h 42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667" h="421669">
                  <a:moveTo>
                    <a:pt x="7891" y="8563"/>
                  </a:moveTo>
                  <a:cubicBezTo>
                    <a:pt x="-31267" y="-24775"/>
                    <a:pt x="85149" y="47192"/>
                    <a:pt x="141241" y="87938"/>
                  </a:cubicBezTo>
                  <a:cubicBezTo>
                    <a:pt x="197333" y="128684"/>
                    <a:pt x="301579" y="214938"/>
                    <a:pt x="344441" y="253038"/>
                  </a:cubicBezTo>
                  <a:cubicBezTo>
                    <a:pt x="387303" y="291138"/>
                    <a:pt x="352378" y="288492"/>
                    <a:pt x="398416" y="316538"/>
                  </a:cubicBezTo>
                  <a:cubicBezTo>
                    <a:pt x="444454" y="344584"/>
                    <a:pt x="621195" y="416551"/>
                    <a:pt x="620666" y="421313"/>
                  </a:cubicBezTo>
                  <a:cubicBezTo>
                    <a:pt x="620137" y="426076"/>
                    <a:pt x="461916" y="382155"/>
                    <a:pt x="395241" y="345113"/>
                  </a:cubicBezTo>
                  <a:cubicBezTo>
                    <a:pt x="328566" y="308071"/>
                    <a:pt x="223791" y="208588"/>
                    <a:pt x="220616" y="199063"/>
                  </a:cubicBezTo>
                  <a:cubicBezTo>
                    <a:pt x="217441" y="189538"/>
                    <a:pt x="408999" y="318125"/>
                    <a:pt x="376191" y="287963"/>
                  </a:cubicBezTo>
                  <a:cubicBezTo>
                    <a:pt x="343383" y="257801"/>
                    <a:pt x="47049" y="41901"/>
                    <a:pt x="7891" y="85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72AF063F-F420-65ED-C75D-4DBDBB116C6C}"/>
                </a:ext>
              </a:extLst>
            </p:cNvPr>
            <p:cNvSpPr/>
            <p:nvPr/>
          </p:nvSpPr>
          <p:spPr>
            <a:xfrm>
              <a:off x="5743518" y="4800135"/>
              <a:ext cx="755216" cy="611319"/>
            </a:xfrm>
            <a:custGeom>
              <a:avLst/>
              <a:gdLst>
                <a:gd name="connsiteX0" fmla="*/ 57 w 755216"/>
                <a:gd name="connsiteY0" fmla="*/ 465 h 611319"/>
                <a:gd name="connsiteX1" fmla="*/ 276282 w 755216"/>
                <a:gd name="connsiteY1" fmla="*/ 219540 h 611319"/>
                <a:gd name="connsiteX2" fmla="*/ 406457 w 755216"/>
                <a:gd name="connsiteY2" fmla="*/ 279865 h 611319"/>
                <a:gd name="connsiteX3" fmla="*/ 393757 w 755216"/>
                <a:gd name="connsiteY3" fmla="*/ 254465 h 611319"/>
                <a:gd name="connsiteX4" fmla="*/ 606482 w 755216"/>
                <a:gd name="connsiteY4" fmla="*/ 352890 h 611319"/>
                <a:gd name="connsiteX5" fmla="*/ 752532 w 755216"/>
                <a:gd name="connsiteY5" fmla="*/ 606890 h 611319"/>
                <a:gd name="connsiteX6" fmla="*/ 682682 w 755216"/>
                <a:gd name="connsiteY6" fmla="*/ 495765 h 611319"/>
                <a:gd name="connsiteX7" fmla="*/ 460432 w 755216"/>
                <a:gd name="connsiteY7" fmla="*/ 260815 h 611319"/>
                <a:gd name="connsiteX8" fmla="*/ 489007 w 755216"/>
                <a:gd name="connsiteY8" fmla="*/ 298915 h 611319"/>
                <a:gd name="connsiteX9" fmla="*/ 254057 w 755216"/>
                <a:gd name="connsiteY9" fmla="*/ 165565 h 611319"/>
                <a:gd name="connsiteX10" fmla="*/ 57 w 755216"/>
                <a:gd name="connsiteY10" fmla="*/ 465 h 61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5216" h="611319">
                  <a:moveTo>
                    <a:pt x="57" y="465"/>
                  </a:moveTo>
                  <a:cubicBezTo>
                    <a:pt x="3761" y="9461"/>
                    <a:pt x="208549" y="172973"/>
                    <a:pt x="276282" y="219540"/>
                  </a:cubicBezTo>
                  <a:cubicBezTo>
                    <a:pt x="344015" y="266107"/>
                    <a:pt x="386878" y="274044"/>
                    <a:pt x="406457" y="279865"/>
                  </a:cubicBezTo>
                  <a:cubicBezTo>
                    <a:pt x="426036" y="285686"/>
                    <a:pt x="360420" y="242294"/>
                    <a:pt x="393757" y="254465"/>
                  </a:cubicBezTo>
                  <a:cubicBezTo>
                    <a:pt x="427094" y="266636"/>
                    <a:pt x="546686" y="294153"/>
                    <a:pt x="606482" y="352890"/>
                  </a:cubicBezTo>
                  <a:cubicBezTo>
                    <a:pt x="666278" y="411627"/>
                    <a:pt x="739832" y="583078"/>
                    <a:pt x="752532" y="606890"/>
                  </a:cubicBezTo>
                  <a:cubicBezTo>
                    <a:pt x="765232" y="630703"/>
                    <a:pt x="731365" y="553444"/>
                    <a:pt x="682682" y="495765"/>
                  </a:cubicBezTo>
                  <a:cubicBezTo>
                    <a:pt x="633999" y="438086"/>
                    <a:pt x="492711" y="293623"/>
                    <a:pt x="460432" y="260815"/>
                  </a:cubicBezTo>
                  <a:cubicBezTo>
                    <a:pt x="428153" y="228007"/>
                    <a:pt x="523403" y="314790"/>
                    <a:pt x="489007" y="298915"/>
                  </a:cubicBezTo>
                  <a:cubicBezTo>
                    <a:pt x="454611" y="283040"/>
                    <a:pt x="336078" y="215836"/>
                    <a:pt x="254057" y="165565"/>
                  </a:cubicBezTo>
                  <a:cubicBezTo>
                    <a:pt x="172036" y="115294"/>
                    <a:pt x="-3647" y="-8531"/>
                    <a:pt x="57" y="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AC362641-B304-D676-05AA-01A868FF9FE0}"/>
                </a:ext>
              </a:extLst>
            </p:cNvPr>
            <p:cNvSpPr/>
            <p:nvPr/>
          </p:nvSpPr>
          <p:spPr>
            <a:xfrm>
              <a:off x="5226048" y="5841954"/>
              <a:ext cx="1284892" cy="715111"/>
            </a:xfrm>
            <a:custGeom>
              <a:avLst/>
              <a:gdLst>
                <a:gd name="connsiteX0" fmla="*/ 2 w 1284892"/>
                <a:gd name="connsiteY0" fmla="*/ 46 h 715111"/>
                <a:gd name="connsiteX1" fmla="*/ 431802 w 1284892"/>
                <a:gd name="connsiteY1" fmla="*/ 142921 h 715111"/>
                <a:gd name="connsiteX2" fmla="*/ 742952 w 1284892"/>
                <a:gd name="connsiteY2" fmla="*/ 317546 h 715111"/>
                <a:gd name="connsiteX3" fmla="*/ 625477 w 1284892"/>
                <a:gd name="connsiteY3" fmla="*/ 238171 h 715111"/>
                <a:gd name="connsiteX4" fmla="*/ 1035052 w 1284892"/>
                <a:gd name="connsiteY4" fmla="*/ 492171 h 715111"/>
                <a:gd name="connsiteX5" fmla="*/ 1279527 w 1284892"/>
                <a:gd name="connsiteY5" fmla="*/ 711246 h 715111"/>
                <a:gd name="connsiteX6" fmla="*/ 806452 w 1284892"/>
                <a:gd name="connsiteY6" fmla="*/ 301671 h 715111"/>
                <a:gd name="connsiteX7" fmla="*/ 847727 w 1284892"/>
                <a:gd name="connsiteY7" fmla="*/ 339771 h 715111"/>
                <a:gd name="connsiteX8" fmla="*/ 406402 w 1284892"/>
                <a:gd name="connsiteY8" fmla="*/ 107996 h 715111"/>
                <a:gd name="connsiteX9" fmla="*/ 438152 w 1284892"/>
                <a:gd name="connsiteY9" fmla="*/ 127046 h 715111"/>
                <a:gd name="connsiteX10" fmla="*/ 2 w 1284892"/>
                <a:gd name="connsiteY10" fmla="*/ 46 h 71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4892" h="715111">
                  <a:moveTo>
                    <a:pt x="2" y="46"/>
                  </a:moveTo>
                  <a:cubicBezTo>
                    <a:pt x="-1056" y="2692"/>
                    <a:pt x="307977" y="90004"/>
                    <a:pt x="431802" y="142921"/>
                  </a:cubicBezTo>
                  <a:cubicBezTo>
                    <a:pt x="555627" y="195838"/>
                    <a:pt x="710673" y="301671"/>
                    <a:pt x="742952" y="317546"/>
                  </a:cubicBezTo>
                  <a:cubicBezTo>
                    <a:pt x="775231" y="333421"/>
                    <a:pt x="576794" y="209067"/>
                    <a:pt x="625477" y="238171"/>
                  </a:cubicBezTo>
                  <a:cubicBezTo>
                    <a:pt x="674160" y="267275"/>
                    <a:pt x="926044" y="413325"/>
                    <a:pt x="1035052" y="492171"/>
                  </a:cubicBezTo>
                  <a:cubicBezTo>
                    <a:pt x="1144060" y="571017"/>
                    <a:pt x="1317627" y="742996"/>
                    <a:pt x="1279527" y="711246"/>
                  </a:cubicBezTo>
                  <a:cubicBezTo>
                    <a:pt x="1241427" y="679496"/>
                    <a:pt x="878419" y="363583"/>
                    <a:pt x="806452" y="301671"/>
                  </a:cubicBezTo>
                  <a:cubicBezTo>
                    <a:pt x="734485" y="239759"/>
                    <a:pt x="914402" y="372050"/>
                    <a:pt x="847727" y="339771"/>
                  </a:cubicBezTo>
                  <a:cubicBezTo>
                    <a:pt x="781052" y="307492"/>
                    <a:pt x="474664" y="143450"/>
                    <a:pt x="406402" y="107996"/>
                  </a:cubicBezTo>
                  <a:cubicBezTo>
                    <a:pt x="338140" y="72542"/>
                    <a:pt x="503239" y="144508"/>
                    <a:pt x="438152" y="127046"/>
                  </a:cubicBezTo>
                  <a:cubicBezTo>
                    <a:pt x="373065" y="109584"/>
                    <a:pt x="1060" y="-2600"/>
                    <a:pt x="2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A66EE8DF-DD72-5F36-9ED9-44D0952304CF}"/>
                </a:ext>
              </a:extLst>
            </p:cNvPr>
            <p:cNvSpPr/>
            <p:nvPr/>
          </p:nvSpPr>
          <p:spPr>
            <a:xfrm>
              <a:off x="5234203" y="4821545"/>
              <a:ext cx="571661" cy="1021220"/>
            </a:xfrm>
            <a:custGeom>
              <a:avLst/>
              <a:gdLst>
                <a:gd name="connsiteX0" fmla="*/ 531597 w 571661"/>
                <a:gd name="connsiteY0" fmla="*/ 1280 h 1021220"/>
                <a:gd name="connsiteX1" fmla="*/ 560172 w 571661"/>
                <a:gd name="connsiteY1" fmla="*/ 131455 h 1021220"/>
                <a:gd name="connsiteX2" fmla="*/ 560172 w 571661"/>
                <a:gd name="connsiteY2" fmla="*/ 115580 h 1021220"/>
                <a:gd name="connsiteX3" fmla="*/ 420472 w 571661"/>
                <a:gd name="connsiteY3" fmla="*/ 480705 h 1021220"/>
                <a:gd name="connsiteX4" fmla="*/ 436347 w 571661"/>
                <a:gd name="connsiteY4" fmla="*/ 448955 h 1021220"/>
                <a:gd name="connsiteX5" fmla="*/ 322047 w 571661"/>
                <a:gd name="connsiteY5" fmla="*/ 601355 h 1021220"/>
                <a:gd name="connsiteX6" fmla="*/ 207747 w 571661"/>
                <a:gd name="connsiteY6" fmla="*/ 756930 h 1021220"/>
                <a:gd name="connsiteX7" fmla="*/ 226797 w 571661"/>
                <a:gd name="connsiteY7" fmla="*/ 731530 h 1021220"/>
                <a:gd name="connsiteX8" fmla="*/ 166472 w 571661"/>
                <a:gd name="connsiteY8" fmla="*/ 807730 h 1021220"/>
                <a:gd name="connsiteX9" fmla="*/ 4547 w 571661"/>
                <a:gd name="connsiteY9" fmla="*/ 1014105 h 1021220"/>
                <a:gd name="connsiteX10" fmla="*/ 77572 w 571661"/>
                <a:gd name="connsiteY10" fmla="*/ 931555 h 1021220"/>
                <a:gd name="connsiteX11" fmla="*/ 407772 w 571661"/>
                <a:gd name="connsiteY11" fmla="*/ 534680 h 1021220"/>
                <a:gd name="connsiteX12" fmla="*/ 410947 w 571661"/>
                <a:gd name="connsiteY12" fmla="*/ 537855 h 1021220"/>
                <a:gd name="connsiteX13" fmla="*/ 553822 w 571661"/>
                <a:gd name="connsiteY13" fmla="*/ 185430 h 1021220"/>
                <a:gd name="connsiteX14" fmla="*/ 537947 w 571661"/>
                <a:gd name="connsiteY14" fmla="*/ 229880 h 1021220"/>
                <a:gd name="connsiteX15" fmla="*/ 531597 w 571661"/>
                <a:gd name="connsiteY15" fmla="*/ 1280 h 102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661" h="1021220">
                  <a:moveTo>
                    <a:pt x="531597" y="1280"/>
                  </a:moveTo>
                  <a:cubicBezTo>
                    <a:pt x="535301" y="-15124"/>
                    <a:pt x="560172" y="131455"/>
                    <a:pt x="560172" y="131455"/>
                  </a:cubicBezTo>
                  <a:cubicBezTo>
                    <a:pt x="564934" y="150505"/>
                    <a:pt x="583455" y="57372"/>
                    <a:pt x="560172" y="115580"/>
                  </a:cubicBezTo>
                  <a:cubicBezTo>
                    <a:pt x="536889" y="173788"/>
                    <a:pt x="441109" y="425143"/>
                    <a:pt x="420472" y="480705"/>
                  </a:cubicBezTo>
                  <a:cubicBezTo>
                    <a:pt x="399834" y="536268"/>
                    <a:pt x="452751" y="428847"/>
                    <a:pt x="436347" y="448955"/>
                  </a:cubicBezTo>
                  <a:cubicBezTo>
                    <a:pt x="419943" y="469063"/>
                    <a:pt x="360147" y="550026"/>
                    <a:pt x="322047" y="601355"/>
                  </a:cubicBezTo>
                  <a:cubicBezTo>
                    <a:pt x="283947" y="652684"/>
                    <a:pt x="223622" y="735234"/>
                    <a:pt x="207747" y="756930"/>
                  </a:cubicBezTo>
                  <a:cubicBezTo>
                    <a:pt x="191872" y="778626"/>
                    <a:pt x="233676" y="723063"/>
                    <a:pt x="226797" y="731530"/>
                  </a:cubicBezTo>
                  <a:cubicBezTo>
                    <a:pt x="219918" y="739997"/>
                    <a:pt x="166472" y="807730"/>
                    <a:pt x="166472" y="807730"/>
                  </a:cubicBezTo>
                  <a:cubicBezTo>
                    <a:pt x="129430" y="854826"/>
                    <a:pt x="19364" y="993468"/>
                    <a:pt x="4547" y="1014105"/>
                  </a:cubicBezTo>
                  <a:cubicBezTo>
                    <a:pt x="-10270" y="1034742"/>
                    <a:pt x="10368" y="1011459"/>
                    <a:pt x="77572" y="931555"/>
                  </a:cubicBezTo>
                  <a:cubicBezTo>
                    <a:pt x="144776" y="851651"/>
                    <a:pt x="352209" y="600297"/>
                    <a:pt x="407772" y="534680"/>
                  </a:cubicBezTo>
                  <a:cubicBezTo>
                    <a:pt x="463334" y="469063"/>
                    <a:pt x="386605" y="596063"/>
                    <a:pt x="410947" y="537855"/>
                  </a:cubicBezTo>
                  <a:cubicBezTo>
                    <a:pt x="435289" y="479647"/>
                    <a:pt x="532655" y="236759"/>
                    <a:pt x="553822" y="185430"/>
                  </a:cubicBezTo>
                  <a:cubicBezTo>
                    <a:pt x="574989" y="134101"/>
                    <a:pt x="536360" y="255280"/>
                    <a:pt x="537947" y="229880"/>
                  </a:cubicBezTo>
                  <a:cubicBezTo>
                    <a:pt x="539535" y="204480"/>
                    <a:pt x="527893" y="17684"/>
                    <a:pt x="531597" y="1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86FC3D64-8E76-4BCD-BB5E-5C78FA2547A9}"/>
                </a:ext>
              </a:extLst>
            </p:cNvPr>
            <p:cNvSpPr/>
            <p:nvPr/>
          </p:nvSpPr>
          <p:spPr>
            <a:xfrm>
              <a:off x="5194128" y="4816397"/>
              <a:ext cx="575056" cy="1019262"/>
            </a:xfrm>
            <a:custGeom>
              <a:avLst/>
              <a:gdLst>
                <a:gd name="connsiteX0" fmla="*/ 574847 w 575056"/>
                <a:gd name="connsiteY0" fmla="*/ 78 h 1019262"/>
                <a:gd name="connsiteX1" fmla="*/ 549447 w 575056"/>
                <a:gd name="connsiteY1" fmla="*/ 209628 h 1019262"/>
                <a:gd name="connsiteX2" fmla="*/ 397047 w 575056"/>
                <a:gd name="connsiteY2" fmla="*/ 514428 h 1019262"/>
                <a:gd name="connsiteX3" fmla="*/ 203372 w 575056"/>
                <a:gd name="connsiteY3" fmla="*/ 743028 h 1019262"/>
                <a:gd name="connsiteX4" fmla="*/ 172 w 575056"/>
                <a:gd name="connsiteY4" fmla="*/ 1019253 h 1019262"/>
                <a:gd name="connsiteX5" fmla="*/ 238297 w 575056"/>
                <a:gd name="connsiteY5" fmla="*/ 733503 h 1019262"/>
                <a:gd name="connsiteX6" fmla="*/ 219247 w 575056"/>
                <a:gd name="connsiteY6" fmla="*/ 749378 h 1019262"/>
                <a:gd name="connsiteX7" fmla="*/ 489122 w 575056"/>
                <a:gd name="connsiteY7" fmla="*/ 365203 h 1019262"/>
                <a:gd name="connsiteX8" fmla="*/ 549447 w 575056"/>
                <a:gd name="connsiteY8" fmla="*/ 231853 h 1019262"/>
                <a:gd name="connsiteX9" fmla="*/ 574847 w 575056"/>
                <a:gd name="connsiteY9" fmla="*/ 78 h 101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056" h="1019262">
                  <a:moveTo>
                    <a:pt x="574847" y="78"/>
                  </a:moveTo>
                  <a:cubicBezTo>
                    <a:pt x="574847" y="-3626"/>
                    <a:pt x="579080" y="123903"/>
                    <a:pt x="549447" y="209628"/>
                  </a:cubicBezTo>
                  <a:cubicBezTo>
                    <a:pt x="519814" y="295353"/>
                    <a:pt x="454726" y="425528"/>
                    <a:pt x="397047" y="514428"/>
                  </a:cubicBezTo>
                  <a:cubicBezTo>
                    <a:pt x="339368" y="603328"/>
                    <a:pt x="269518" y="658891"/>
                    <a:pt x="203372" y="743028"/>
                  </a:cubicBezTo>
                  <a:cubicBezTo>
                    <a:pt x="137226" y="827166"/>
                    <a:pt x="-5649" y="1020841"/>
                    <a:pt x="172" y="1019253"/>
                  </a:cubicBezTo>
                  <a:cubicBezTo>
                    <a:pt x="5993" y="1017666"/>
                    <a:pt x="201784" y="778482"/>
                    <a:pt x="238297" y="733503"/>
                  </a:cubicBezTo>
                  <a:cubicBezTo>
                    <a:pt x="274809" y="688524"/>
                    <a:pt x="177443" y="810761"/>
                    <a:pt x="219247" y="749378"/>
                  </a:cubicBezTo>
                  <a:cubicBezTo>
                    <a:pt x="261051" y="687995"/>
                    <a:pt x="434089" y="451457"/>
                    <a:pt x="489122" y="365203"/>
                  </a:cubicBezTo>
                  <a:cubicBezTo>
                    <a:pt x="544155" y="278949"/>
                    <a:pt x="534630" y="289003"/>
                    <a:pt x="549447" y="231853"/>
                  </a:cubicBezTo>
                  <a:cubicBezTo>
                    <a:pt x="564264" y="174703"/>
                    <a:pt x="574847" y="3782"/>
                    <a:pt x="574847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E981C5CB-2C28-663B-065D-2BB352E907D4}"/>
                </a:ext>
              </a:extLst>
            </p:cNvPr>
            <p:cNvSpPr/>
            <p:nvPr/>
          </p:nvSpPr>
          <p:spPr>
            <a:xfrm>
              <a:off x="5200639" y="5422446"/>
              <a:ext cx="216810" cy="225895"/>
            </a:xfrm>
            <a:custGeom>
              <a:avLst/>
              <a:gdLst>
                <a:gd name="connsiteX0" fmla="*/ 73036 w 216810"/>
                <a:gd name="connsiteY0" fmla="*/ 454 h 225895"/>
                <a:gd name="connsiteX1" fmla="*/ 15886 w 216810"/>
                <a:gd name="connsiteY1" fmla="*/ 105229 h 225895"/>
                <a:gd name="connsiteX2" fmla="*/ 12711 w 216810"/>
                <a:gd name="connsiteY2" fmla="*/ 162379 h 225895"/>
                <a:gd name="connsiteX3" fmla="*/ 85736 w 216810"/>
                <a:gd name="connsiteY3" fmla="*/ 187779 h 225895"/>
                <a:gd name="connsiteX4" fmla="*/ 215911 w 216810"/>
                <a:gd name="connsiteY4" fmla="*/ 102054 h 225895"/>
                <a:gd name="connsiteX5" fmla="*/ 139711 w 216810"/>
                <a:gd name="connsiteY5" fmla="*/ 156029 h 225895"/>
                <a:gd name="connsiteX6" fmla="*/ 69861 w 216810"/>
                <a:gd name="connsiteY6" fmla="*/ 225879 h 225895"/>
                <a:gd name="connsiteX7" fmla="*/ 11 w 216810"/>
                <a:gd name="connsiteY7" fmla="*/ 149679 h 225895"/>
                <a:gd name="connsiteX8" fmla="*/ 73036 w 216810"/>
                <a:gd name="connsiteY8" fmla="*/ 454 h 22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810" h="225895">
                  <a:moveTo>
                    <a:pt x="73036" y="454"/>
                  </a:moveTo>
                  <a:cubicBezTo>
                    <a:pt x="75682" y="-6954"/>
                    <a:pt x="25940" y="78242"/>
                    <a:pt x="15886" y="105229"/>
                  </a:cubicBezTo>
                  <a:cubicBezTo>
                    <a:pt x="5832" y="132217"/>
                    <a:pt x="1069" y="148621"/>
                    <a:pt x="12711" y="162379"/>
                  </a:cubicBezTo>
                  <a:cubicBezTo>
                    <a:pt x="24353" y="176137"/>
                    <a:pt x="51869" y="197833"/>
                    <a:pt x="85736" y="187779"/>
                  </a:cubicBezTo>
                  <a:cubicBezTo>
                    <a:pt x="119603" y="177725"/>
                    <a:pt x="206915" y="107346"/>
                    <a:pt x="215911" y="102054"/>
                  </a:cubicBezTo>
                  <a:cubicBezTo>
                    <a:pt x="224907" y="96762"/>
                    <a:pt x="164053" y="135392"/>
                    <a:pt x="139711" y="156029"/>
                  </a:cubicBezTo>
                  <a:cubicBezTo>
                    <a:pt x="115369" y="176666"/>
                    <a:pt x="93144" y="226937"/>
                    <a:pt x="69861" y="225879"/>
                  </a:cubicBezTo>
                  <a:cubicBezTo>
                    <a:pt x="46578" y="224821"/>
                    <a:pt x="1069" y="180900"/>
                    <a:pt x="11" y="149679"/>
                  </a:cubicBezTo>
                  <a:cubicBezTo>
                    <a:pt x="-1047" y="118458"/>
                    <a:pt x="70390" y="7862"/>
                    <a:pt x="73036" y="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2D52AA6E-14DC-32CC-ABBA-D7F85C8F8C27}"/>
                </a:ext>
              </a:extLst>
            </p:cNvPr>
            <p:cNvSpPr/>
            <p:nvPr/>
          </p:nvSpPr>
          <p:spPr>
            <a:xfrm>
              <a:off x="6579092" y="3638345"/>
              <a:ext cx="220741" cy="336140"/>
            </a:xfrm>
            <a:custGeom>
              <a:avLst/>
              <a:gdLst>
                <a:gd name="connsiteX0" fmla="*/ 35 w 220741"/>
                <a:gd name="connsiteY0" fmla="*/ 284 h 336140"/>
                <a:gd name="connsiteX1" fmla="*/ 163185 w 220741"/>
                <a:gd name="connsiteY1" fmla="*/ 235524 h 336140"/>
                <a:gd name="connsiteX2" fmla="*/ 220098 w 220741"/>
                <a:gd name="connsiteY2" fmla="*/ 334173 h 336140"/>
                <a:gd name="connsiteX3" fmla="*/ 132832 w 220741"/>
                <a:gd name="connsiteY3" fmla="*/ 155846 h 336140"/>
                <a:gd name="connsiteX4" fmla="*/ 148008 w 220741"/>
                <a:gd name="connsiteY4" fmla="*/ 186199 h 336140"/>
                <a:gd name="connsiteX5" fmla="*/ 35 w 220741"/>
                <a:gd name="connsiteY5" fmla="*/ 284 h 3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741" h="336140">
                  <a:moveTo>
                    <a:pt x="35" y="284"/>
                  </a:moveTo>
                  <a:cubicBezTo>
                    <a:pt x="2564" y="8505"/>
                    <a:pt x="126508" y="179876"/>
                    <a:pt x="163185" y="235524"/>
                  </a:cubicBezTo>
                  <a:cubicBezTo>
                    <a:pt x="199862" y="291172"/>
                    <a:pt x="225157" y="347453"/>
                    <a:pt x="220098" y="334173"/>
                  </a:cubicBezTo>
                  <a:cubicBezTo>
                    <a:pt x="215039" y="320893"/>
                    <a:pt x="144847" y="180508"/>
                    <a:pt x="132832" y="155846"/>
                  </a:cubicBezTo>
                  <a:cubicBezTo>
                    <a:pt x="120817" y="131184"/>
                    <a:pt x="165082" y="207700"/>
                    <a:pt x="148008" y="186199"/>
                  </a:cubicBezTo>
                  <a:cubicBezTo>
                    <a:pt x="130934" y="164699"/>
                    <a:pt x="-2494" y="-7937"/>
                    <a:pt x="35" y="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E849314B-5A5A-0742-831F-09E34C8AC152}"/>
                </a:ext>
              </a:extLst>
            </p:cNvPr>
            <p:cNvSpPr/>
            <p:nvPr/>
          </p:nvSpPr>
          <p:spPr>
            <a:xfrm>
              <a:off x="6082084" y="3471617"/>
              <a:ext cx="516648" cy="133734"/>
            </a:xfrm>
            <a:custGeom>
              <a:avLst/>
              <a:gdLst>
                <a:gd name="connsiteX0" fmla="*/ 4 w 516648"/>
                <a:gd name="connsiteY0" fmla="*/ 68 h 133734"/>
                <a:gd name="connsiteX1" fmla="*/ 83476 w 516648"/>
                <a:gd name="connsiteY1" fmla="*/ 132864 h 133734"/>
                <a:gd name="connsiteX2" fmla="*/ 60711 w 516648"/>
                <a:gd name="connsiteY2" fmla="*/ 56981 h 133734"/>
                <a:gd name="connsiteX3" fmla="*/ 333893 w 516648"/>
                <a:gd name="connsiteY3" fmla="*/ 45598 h 133734"/>
                <a:gd name="connsiteX4" fmla="*/ 299745 w 516648"/>
                <a:gd name="connsiteY4" fmla="*/ 38010 h 133734"/>
                <a:gd name="connsiteX5" fmla="*/ 516014 w 516648"/>
                <a:gd name="connsiteY5" fmla="*/ 106305 h 133734"/>
                <a:gd name="connsiteX6" fmla="*/ 220067 w 516648"/>
                <a:gd name="connsiteY6" fmla="*/ 22833 h 133734"/>
                <a:gd name="connsiteX7" fmla="*/ 94859 w 516648"/>
                <a:gd name="connsiteY7" fmla="*/ 79746 h 133734"/>
                <a:gd name="connsiteX8" fmla="*/ 79682 w 516648"/>
                <a:gd name="connsiteY8" fmla="*/ 113893 h 133734"/>
                <a:gd name="connsiteX9" fmla="*/ 4 w 516648"/>
                <a:gd name="connsiteY9" fmla="*/ 68 h 13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6648" h="133734">
                  <a:moveTo>
                    <a:pt x="4" y="68"/>
                  </a:moveTo>
                  <a:cubicBezTo>
                    <a:pt x="636" y="3230"/>
                    <a:pt x="73358" y="123379"/>
                    <a:pt x="83476" y="132864"/>
                  </a:cubicBezTo>
                  <a:cubicBezTo>
                    <a:pt x="93594" y="142349"/>
                    <a:pt x="18975" y="71525"/>
                    <a:pt x="60711" y="56981"/>
                  </a:cubicBezTo>
                  <a:cubicBezTo>
                    <a:pt x="102447" y="42437"/>
                    <a:pt x="294054" y="48760"/>
                    <a:pt x="333893" y="45598"/>
                  </a:cubicBezTo>
                  <a:cubicBezTo>
                    <a:pt x="373732" y="42436"/>
                    <a:pt x="269392" y="27892"/>
                    <a:pt x="299745" y="38010"/>
                  </a:cubicBezTo>
                  <a:cubicBezTo>
                    <a:pt x="330099" y="48128"/>
                    <a:pt x="529294" y="108834"/>
                    <a:pt x="516014" y="106305"/>
                  </a:cubicBezTo>
                  <a:cubicBezTo>
                    <a:pt x="502734" y="103776"/>
                    <a:pt x="290260" y="27260"/>
                    <a:pt x="220067" y="22833"/>
                  </a:cubicBezTo>
                  <a:cubicBezTo>
                    <a:pt x="149875" y="18407"/>
                    <a:pt x="118257" y="64569"/>
                    <a:pt x="94859" y="79746"/>
                  </a:cubicBezTo>
                  <a:cubicBezTo>
                    <a:pt x="71461" y="94923"/>
                    <a:pt x="90432" y="123378"/>
                    <a:pt x="79682" y="113893"/>
                  </a:cubicBezTo>
                  <a:cubicBezTo>
                    <a:pt x="68932" y="104408"/>
                    <a:pt x="-628" y="-3094"/>
                    <a:pt x="4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45A497CA-A6F2-7412-627E-55B1FB7C3D3E}"/>
                </a:ext>
              </a:extLst>
            </p:cNvPr>
            <p:cNvSpPr/>
            <p:nvPr/>
          </p:nvSpPr>
          <p:spPr>
            <a:xfrm>
              <a:off x="5971542" y="3997695"/>
              <a:ext cx="253042" cy="335398"/>
            </a:xfrm>
            <a:custGeom>
              <a:avLst/>
              <a:gdLst>
                <a:gd name="connsiteX0" fmla="*/ 250931 w 253042"/>
                <a:gd name="connsiteY0" fmla="*/ 1382 h 335398"/>
                <a:gd name="connsiteX1" fmla="*/ 159870 w 253042"/>
                <a:gd name="connsiteY1" fmla="*/ 145561 h 335398"/>
                <a:gd name="connsiteX2" fmla="*/ 514 w 253042"/>
                <a:gd name="connsiteY2" fmla="*/ 274564 h 335398"/>
                <a:gd name="connsiteX3" fmla="*/ 106752 w 253042"/>
                <a:gd name="connsiteY3" fmla="*/ 217651 h 335398"/>
                <a:gd name="connsiteX4" fmla="*/ 42251 w 253042"/>
                <a:gd name="connsiteY4" fmla="*/ 335271 h 335398"/>
                <a:gd name="connsiteX5" fmla="*/ 148488 w 253042"/>
                <a:gd name="connsiteY5" fmla="*/ 240416 h 335398"/>
                <a:gd name="connsiteX6" fmla="*/ 72604 w 253042"/>
                <a:gd name="connsiteY6" fmla="*/ 236622 h 335398"/>
                <a:gd name="connsiteX7" fmla="*/ 250931 w 253042"/>
                <a:gd name="connsiteY7" fmla="*/ 1382 h 33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042" h="335398">
                  <a:moveTo>
                    <a:pt x="250931" y="1382"/>
                  </a:moveTo>
                  <a:cubicBezTo>
                    <a:pt x="265475" y="-13795"/>
                    <a:pt x="201606" y="100031"/>
                    <a:pt x="159870" y="145561"/>
                  </a:cubicBezTo>
                  <a:cubicBezTo>
                    <a:pt x="118134" y="191091"/>
                    <a:pt x="9367" y="262549"/>
                    <a:pt x="514" y="274564"/>
                  </a:cubicBezTo>
                  <a:cubicBezTo>
                    <a:pt x="-8339" y="286579"/>
                    <a:pt x="99796" y="207533"/>
                    <a:pt x="106752" y="217651"/>
                  </a:cubicBezTo>
                  <a:cubicBezTo>
                    <a:pt x="113708" y="227769"/>
                    <a:pt x="35295" y="331477"/>
                    <a:pt x="42251" y="335271"/>
                  </a:cubicBezTo>
                  <a:cubicBezTo>
                    <a:pt x="49207" y="339065"/>
                    <a:pt x="143429" y="256857"/>
                    <a:pt x="148488" y="240416"/>
                  </a:cubicBezTo>
                  <a:cubicBezTo>
                    <a:pt x="153547" y="223975"/>
                    <a:pt x="58692" y="268873"/>
                    <a:pt x="72604" y="236622"/>
                  </a:cubicBezTo>
                  <a:cubicBezTo>
                    <a:pt x="86516" y="204371"/>
                    <a:pt x="236387" y="16559"/>
                    <a:pt x="250931" y="1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D8A473E9-28F7-3918-F566-CF8F8EF76123}"/>
                </a:ext>
              </a:extLst>
            </p:cNvPr>
            <p:cNvSpPr/>
            <p:nvPr/>
          </p:nvSpPr>
          <p:spPr>
            <a:xfrm>
              <a:off x="6414865" y="3707116"/>
              <a:ext cx="168086" cy="520454"/>
            </a:xfrm>
            <a:custGeom>
              <a:avLst/>
              <a:gdLst>
                <a:gd name="connsiteX0" fmla="*/ 1112 w 168086"/>
                <a:gd name="connsiteY0" fmla="*/ 3603 h 520454"/>
                <a:gd name="connsiteX1" fmla="*/ 114937 w 168086"/>
                <a:gd name="connsiteY1" fmla="*/ 512024 h 520454"/>
                <a:gd name="connsiteX2" fmla="*/ 73201 w 168086"/>
                <a:gd name="connsiteY2" fmla="*/ 303344 h 520454"/>
                <a:gd name="connsiteX3" fmla="*/ 168056 w 168086"/>
                <a:gd name="connsiteY3" fmla="*/ 71898 h 520454"/>
                <a:gd name="connsiteX4" fmla="*/ 61819 w 168086"/>
                <a:gd name="connsiteY4" fmla="*/ 272990 h 520454"/>
                <a:gd name="connsiteX5" fmla="*/ 1112 w 168086"/>
                <a:gd name="connsiteY5" fmla="*/ 3603 h 52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086" h="520454">
                  <a:moveTo>
                    <a:pt x="1112" y="3603"/>
                  </a:moveTo>
                  <a:cubicBezTo>
                    <a:pt x="9965" y="43442"/>
                    <a:pt x="102922" y="462067"/>
                    <a:pt x="114937" y="512024"/>
                  </a:cubicBezTo>
                  <a:cubicBezTo>
                    <a:pt x="126952" y="561981"/>
                    <a:pt x="64348" y="376698"/>
                    <a:pt x="73201" y="303344"/>
                  </a:cubicBezTo>
                  <a:cubicBezTo>
                    <a:pt x="82054" y="229990"/>
                    <a:pt x="169953" y="76957"/>
                    <a:pt x="168056" y="71898"/>
                  </a:cubicBezTo>
                  <a:cubicBezTo>
                    <a:pt x="166159" y="66839"/>
                    <a:pt x="85217" y="278681"/>
                    <a:pt x="61819" y="272990"/>
                  </a:cubicBezTo>
                  <a:cubicBezTo>
                    <a:pt x="38422" y="267299"/>
                    <a:pt x="-7741" y="-36236"/>
                    <a:pt x="1112" y="3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F4A88EC6-DDC1-7BD4-E369-472BD5CFA175}"/>
                </a:ext>
              </a:extLst>
            </p:cNvPr>
            <p:cNvSpPr/>
            <p:nvPr/>
          </p:nvSpPr>
          <p:spPr>
            <a:xfrm>
              <a:off x="6370441" y="4154431"/>
              <a:ext cx="371836" cy="811752"/>
            </a:xfrm>
            <a:custGeom>
              <a:avLst/>
              <a:gdLst>
                <a:gd name="connsiteX0" fmla="*/ 371836 w 371836"/>
                <a:gd name="connsiteY0" fmla="*/ 208 h 811752"/>
                <a:gd name="connsiteX1" fmla="*/ 178332 w 371836"/>
                <a:gd name="connsiteY1" fmla="*/ 356862 h 811752"/>
                <a:gd name="connsiteX2" fmla="*/ 110037 w 371836"/>
                <a:gd name="connsiteY2" fmla="*/ 576925 h 811752"/>
                <a:gd name="connsiteX3" fmla="*/ 113831 w 371836"/>
                <a:gd name="connsiteY3" fmla="*/ 504835 h 811752"/>
                <a:gd name="connsiteX4" fmla="*/ 60713 w 371836"/>
                <a:gd name="connsiteY4" fmla="*/ 793194 h 811752"/>
                <a:gd name="connsiteX5" fmla="*/ 64507 w 371836"/>
                <a:gd name="connsiteY5" fmla="*/ 732487 h 811752"/>
                <a:gd name="connsiteX6" fmla="*/ 5 w 371836"/>
                <a:gd name="connsiteY6" fmla="*/ 322714 h 811752"/>
                <a:gd name="connsiteX7" fmla="*/ 68301 w 371836"/>
                <a:gd name="connsiteY7" fmla="*/ 618661 h 811752"/>
                <a:gd name="connsiteX8" fmla="*/ 265599 w 371836"/>
                <a:gd name="connsiteY8" fmla="*/ 212683 h 811752"/>
                <a:gd name="connsiteX9" fmla="*/ 178332 w 371836"/>
                <a:gd name="connsiteY9" fmla="*/ 303743 h 811752"/>
                <a:gd name="connsiteX10" fmla="*/ 371836 w 371836"/>
                <a:gd name="connsiteY10" fmla="*/ 208 h 81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836" h="811752">
                  <a:moveTo>
                    <a:pt x="371836" y="208"/>
                  </a:moveTo>
                  <a:cubicBezTo>
                    <a:pt x="371836" y="9061"/>
                    <a:pt x="221965" y="260743"/>
                    <a:pt x="178332" y="356862"/>
                  </a:cubicBezTo>
                  <a:cubicBezTo>
                    <a:pt x="134699" y="452981"/>
                    <a:pt x="120787" y="552263"/>
                    <a:pt x="110037" y="576925"/>
                  </a:cubicBezTo>
                  <a:cubicBezTo>
                    <a:pt x="99287" y="601587"/>
                    <a:pt x="122052" y="468790"/>
                    <a:pt x="113831" y="504835"/>
                  </a:cubicBezTo>
                  <a:cubicBezTo>
                    <a:pt x="105610" y="540880"/>
                    <a:pt x="68934" y="755252"/>
                    <a:pt x="60713" y="793194"/>
                  </a:cubicBezTo>
                  <a:cubicBezTo>
                    <a:pt x="52492" y="831136"/>
                    <a:pt x="74625" y="810900"/>
                    <a:pt x="64507" y="732487"/>
                  </a:cubicBezTo>
                  <a:cubicBezTo>
                    <a:pt x="54389" y="654074"/>
                    <a:pt x="-627" y="341685"/>
                    <a:pt x="5" y="322714"/>
                  </a:cubicBezTo>
                  <a:cubicBezTo>
                    <a:pt x="637" y="303743"/>
                    <a:pt x="24035" y="636999"/>
                    <a:pt x="68301" y="618661"/>
                  </a:cubicBezTo>
                  <a:cubicBezTo>
                    <a:pt x="112567" y="600323"/>
                    <a:pt x="247261" y="265169"/>
                    <a:pt x="265599" y="212683"/>
                  </a:cubicBezTo>
                  <a:cubicBezTo>
                    <a:pt x="283937" y="160197"/>
                    <a:pt x="161258" y="340420"/>
                    <a:pt x="178332" y="303743"/>
                  </a:cubicBezTo>
                  <a:cubicBezTo>
                    <a:pt x="195406" y="267066"/>
                    <a:pt x="371836" y="-8645"/>
                    <a:pt x="371836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EE8BA91C-23D0-A9AE-D471-ED7BCE81FA1E}"/>
                </a:ext>
              </a:extLst>
            </p:cNvPr>
            <p:cNvSpPr/>
            <p:nvPr/>
          </p:nvSpPr>
          <p:spPr>
            <a:xfrm>
              <a:off x="5987232" y="5292390"/>
              <a:ext cx="368112" cy="474985"/>
            </a:xfrm>
            <a:custGeom>
              <a:avLst/>
              <a:gdLst>
                <a:gd name="connsiteX0" fmla="*/ 368038 w 368112"/>
                <a:gd name="connsiteY0" fmla="*/ 506 h 474985"/>
                <a:gd name="connsiteX1" fmla="*/ 246624 w 368112"/>
                <a:gd name="connsiteY1" fmla="*/ 231952 h 474985"/>
                <a:gd name="connsiteX2" fmla="*/ 1 w 368112"/>
                <a:gd name="connsiteY2" fmla="*/ 474780 h 474985"/>
                <a:gd name="connsiteX3" fmla="*/ 250418 w 368112"/>
                <a:gd name="connsiteY3" fmla="*/ 277482 h 474985"/>
                <a:gd name="connsiteX4" fmla="*/ 231447 w 368112"/>
                <a:gd name="connsiteY4" fmla="*/ 296453 h 474985"/>
                <a:gd name="connsiteX5" fmla="*/ 368038 w 368112"/>
                <a:gd name="connsiteY5" fmla="*/ 506 h 47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112" h="474985">
                  <a:moveTo>
                    <a:pt x="368038" y="506"/>
                  </a:moveTo>
                  <a:cubicBezTo>
                    <a:pt x="370567" y="-10244"/>
                    <a:pt x="307963" y="152906"/>
                    <a:pt x="246624" y="231952"/>
                  </a:cubicBezTo>
                  <a:cubicBezTo>
                    <a:pt x="185285" y="310998"/>
                    <a:pt x="-631" y="467192"/>
                    <a:pt x="1" y="474780"/>
                  </a:cubicBezTo>
                  <a:cubicBezTo>
                    <a:pt x="633" y="482368"/>
                    <a:pt x="250418" y="277482"/>
                    <a:pt x="250418" y="277482"/>
                  </a:cubicBezTo>
                  <a:cubicBezTo>
                    <a:pt x="288992" y="247761"/>
                    <a:pt x="214373" y="338189"/>
                    <a:pt x="231447" y="296453"/>
                  </a:cubicBezTo>
                  <a:cubicBezTo>
                    <a:pt x="248521" y="254717"/>
                    <a:pt x="365509" y="11256"/>
                    <a:pt x="368038" y="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0B03071A-A739-229D-2C76-AF1EF1F0DE39}"/>
                </a:ext>
              </a:extLst>
            </p:cNvPr>
            <p:cNvSpPr/>
            <p:nvPr/>
          </p:nvSpPr>
          <p:spPr>
            <a:xfrm>
              <a:off x="5209099" y="5338377"/>
              <a:ext cx="83930" cy="235368"/>
            </a:xfrm>
            <a:custGeom>
              <a:avLst/>
              <a:gdLst>
                <a:gd name="connsiteX0" fmla="*/ 83797 w 83930"/>
                <a:gd name="connsiteY0" fmla="*/ 50 h 235368"/>
                <a:gd name="connsiteX1" fmla="*/ 38267 w 83930"/>
                <a:gd name="connsiteY1" fmla="*/ 140435 h 235368"/>
                <a:gd name="connsiteX2" fmla="*/ 325 w 83930"/>
                <a:gd name="connsiteY2" fmla="*/ 235289 h 235368"/>
                <a:gd name="connsiteX3" fmla="*/ 23090 w 83930"/>
                <a:gd name="connsiteY3" fmla="*/ 125258 h 235368"/>
                <a:gd name="connsiteX4" fmla="*/ 83797 w 83930"/>
                <a:gd name="connsiteY4" fmla="*/ 50 h 23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30" h="235368">
                  <a:moveTo>
                    <a:pt x="83797" y="50"/>
                  </a:moveTo>
                  <a:cubicBezTo>
                    <a:pt x="86326" y="2579"/>
                    <a:pt x="52179" y="101229"/>
                    <a:pt x="38267" y="140435"/>
                  </a:cubicBezTo>
                  <a:cubicBezTo>
                    <a:pt x="24355" y="179641"/>
                    <a:pt x="2854" y="237818"/>
                    <a:pt x="325" y="235289"/>
                  </a:cubicBezTo>
                  <a:cubicBezTo>
                    <a:pt x="-2204" y="232760"/>
                    <a:pt x="10443" y="160670"/>
                    <a:pt x="23090" y="125258"/>
                  </a:cubicBezTo>
                  <a:cubicBezTo>
                    <a:pt x="35737" y="89846"/>
                    <a:pt x="81268" y="-2479"/>
                    <a:pt x="83797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F08975A8-A559-BDF2-F821-A3A1BF1D25CB}"/>
                </a:ext>
              </a:extLst>
            </p:cNvPr>
            <p:cNvSpPr/>
            <p:nvPr/>
          </p:nvSpPr>
          <p:spPr>
            <a:xfrm>
              <a:off x="5300458" y="5360824"/>
              <a:ext cx="151858" cy="262415"/>
            </a:xfrm>
            <a:custGeom>
              <a:avLst/>
              <a:gdLst>
                <a:gd name="connsiteX0" fmla="*/ 151794 w 151858"/>
                <a:gd name="connsiteY0" fmla="*/ 368 h 262415"/>
                <a:gd name="connsiteX1" fmla="*/ 121441 w 151858"/>
                <a:gd name="connsiteY1" fmla="*/ 114193 h 262415"/>
                <a:gd name="connsiteX2" fmla="*/ 27 w 151858"/>
                <a:gd name="connsiteY2" fmla="*/ 262167 h 262415"/>
                <a:gd name="connsiteX3" fmla="*/ 132823 w 151858"/>
                <a:gd name="connsiteY3" fmla="*/ 152135 h 262415"/>
                <a:gd name="connsiteX4" fmla="*/ 129029 w 151858"/>
                <a:gd name="connsiteY4" fmla="*/ 152135 h 262415"/>
                <a:gd name="connsiteX5" fmla="*/ 151794 w 151858"/>
                <a:gd name="connsiteY5" fmla="*/ 368 h 26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58" h="262415">
                  <a:moveTo>
                    <a:pt x="151794" y="368"/>
                  </a:moveTo>
                  <a:cubicBezTo>
                    <a:pt x="150529" y="-5956"/>
                    <a:pt x="146735" y="70560"/>
                    <a:pt x="121441" y="114193"/>
                  </a:cubicBezTo>
                  <a:cubicBezTo>
                    <a:pt x="96146" y="157826"/>
                    <a:pt x="-1870" y="255843"/>
                    <a:pt x="27" y="262167"/>
                  </a:cubicBezTo>
                  <a:cubicBezTo>
                    <a:pt x="1924" y="268491"/>
                    <a:pt x="132823" y="152135"/>
                    <a:pt x="132823" y="152135"/>
                  </a:cubicBezTo>
                  <a:cubicBezTo>
                    <a:pt x="154323" y="133796"/>
                    <a:pt x="122705" y="173635"/>
                    <a:pt x="129029" y="152135"/>
                  </a:cubicBezTo>
                  <a:cubicBezTo>
                    <a:pt x="135353" y="130635"/>
                    <a:pt x="153059" y="6692"/>
                    <a:pt x="151794" y="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CBBA1FD9-2F94-EB6F-ADD9-29CE09554F4E}"/>
                </a:ext>
              </a:extLst>
            </p:cNvPr>
            <p:cNvSpPr/>
            <p:nvPr/>
          </p:nvSpPr>
          <p:spPr>
            <a:xfrm>
              <a:off x="6471626" y="5418105"/>
              <a:ext cx="165150" cy="600675"/>
            </a:xfrm>
            <a:custGeom>
              <a:avLst/>
              <a:gdLst>
                <a:gd name="connsiteX0" fmla="*/ 164414 w 165150"/>
                <a:gd name="connsiteY0" fmla="*/ 121414 h 600675"/>
                <a:gd name="connsiteX1" fmla="*/ 73353 w 165150"/>
                <a:gd name="connsiteY1" fmla="*/ 299741 h 600675"/>
                <a:gd name="connsiteX2" fmla="*/ 5058 w 165150"/>
                <a:gd name="connsiteY2" fmla="*/ 595688 h 600675"/>
                <a:gd name="connsiteX3" fmla="*/ 5058 w 165150"/>
                <a:gd name="connsiteY3" fmla="*/ 493244 h 600675"/>
                <a:gd name="connsiteX4" fmla="*/ 5058 w 165150"/>
                <a:gd name="connsiteY4" fmla="*/ 0 h 600675"/>
                <a:gd name="connsiteX5" fmla="*/ 5058 w 165150"/>
                <a:gd name="connsiteY5" fmla="*/ 60707 h 600675"/>
                <a:gd name="connsiteX6" fmla="*/ 39206 w 165150"/>
                <a:gd name="connsiteY6" fmla="*/ 330094 h 600675"/>
                <a:gd name="connsiteX7" fmla="*/ 50588 w 165150"/>
                <a:gd name="connsiteY7" fmla="*/ 64501 h 600675"/>
                <a:gd name="connsiteX8" fmla="*/ 27823 w 165150"/>
                <a:gd name="connsiteY8" fmla="*/ 284564 h 600675"/>
                <a:gd name="connsiteX9" fmla="*/ 20235 w 165150"/>
                <a:gd name="connsiteY9" fmla="*/ 451508 h 600675"/>
                <a:gd name="connsiteX10" fmla="*/ 164414 w 165150"/>
                <a:gd name="connsiteY10" fmla="*/ 121414 h 60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50" h="600675">
                  <a:moveTo>
                    <a:pt x="164414" y="121414"/>
                  </a:moveTo>
                  <a:cubicBezTo>
                    <a:pt x="173267" y="96120"/>
                    <a:pt x="99912" y="220695"/>
                    <a:pt x="73353" y="299741"/>
                  </a:cubicBezTo>
                  <a:cubicBezTo>
                    <a:pt x="46794" y="378787"/>
                    <a:pt x="16440" y="563438"/>
                    <a:pt x="5058" y="595688"/>
                  </a:cubicBezTo>
                  <a:cubicBezTo>
                    <a:pt x="-6324" y="627938"/>
                    <a:pt x="5058" y="493244"/>
                    <a:pt x="5058" y="493244"/>
                  </a:cubicBezTo>
                  <a:lnTo>
                    <a:pt x="5058" y="0"/>
                  </a:lnTo>
                  <a:lnTo>
                    <a:pt x="5058" y="60707"/>
                  </a:lnTo>
                  <a:cubicBezTo>
                    <a:pt x="10749" y="115723"/>
                    <a:pt x="31618" y="329462"/>
                    <a:pt x="39206" y="330094"/>
                  </a:cubicBezTo>
                  <a:cubicBezTo>
                    <a:pt x="46794" y="330726"/>
                    <a:pt x="52485" y="72089"/>
                    <a:pt x="50588" y="64501"/>
                  </a:cubicBezTo>
                  <a:cubicBezTo>
                    <a:pt x="48691" y="56913"/>
                    <a:pt x="32882" y="220063"/>
                    <a:pt x="27823" y="284564"/>
                  </a:cubicBezTo>
                  <a:cubicBezTo>
                    <a:pt x="22764" y="349065"/>
                    <a:pt x="632" y="472376"/>
                    <a:pt x="20235" y="451508"/>
                  </a:cubicBezTo>
                  <a:cubicBezTo>
                    <a:pt x="39838" y="430640"/>
                    <a:pt x="155561" y="146708"/>
                    <a:pt x="164414" y="121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3D67A31C-B000-CC95-1CEA-6560AF2FAD0A}"/>
                </a:ext>
              </a:extLst>
            </p:cNvPr>
            <p:cNvSpPr/>
            <p:nvPr/>
          </p:nvSpPr>
          <p:spPr>
            <a:xfrm>
              <a:off x="5468662" y="5619876"/>
              <a:ext cx="534816" cy="307607"/>
            </a:xfrm>
            <a:custGeom>
              <a:avLst/>
              <a:gdLst>
                <a:gd name="connsiteX0" fmla="*/ 13944 w 534816"/>
                <a:gd name="connsiteY0" fmla="*/ 10703 h 307607"/>
                <a:gd name="connsiteX1" fmla="*/ 344038 w 534816"/>
                <a:gd name="connsiteY1" fmla="*/ 105558 h 307607"/>
                <a:gd name="connsiteX2" fmla="*/ 533748 w 534816"/>
                <a:gd name="connsiteY2" fmla="*/ 306650 h 307607"/>
                <a:gd name="connsiteX3" fmla="*/ 412334 w 534816"/>
                <a:gd name="connsiteY3" fmla="*/ 177648 h 307607"/>
                <a:gd name="connsiteX4" fmla="*/ 230213 w 534816"/>
                <a:gd name="connsiteY4" fmla="*/ 86587 h 307607"/>
                <a:gd name="connsiteX5" fmla="*/ 74651 w 534816"/>
                <a:gd name="connsiteY5" fmla="*/ 10703 h 307607"/>
                <a:gd name="connsiteX6" fmla="*/ 13944 w 534816"/>
                <a:gd name="connsiteY6" fmla="*/ 10703 h 30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816" h="307607">
                  <a:moveTo>
                    <a:pt x="13944" y="10703"/>
                  </a:moveTo>
                  <a:cubicBezTo>
                    <a:pt x="58842" y="26512"/>
                    <a:pt x="257404" y="56234"/>
                    <a:pt x="344038" y="105558"/>
                  </a:cubicBezTo>
                  <a:cubicBezTo>
                    <a:pt x="430672" y="154882"/>
                    <a:pt x="533748" y="306650"/>
                    <a:pt x="533748" y="306650"/>
                  </a:cubicBezTo>
                  <a:cubicBezTo>
                    <a:pt x="545131" y="318665"/>
                    <a:pt x="462923" y="214325"/>
                    <a:pt x="412334" y="177648"/>
                  </a:cubicBezTo>
                  <a:cubicBezTo>
                    <a:pt x="361745" y="140971"/>
                    <a:pt x="230213" y="86587"/>
                    <a:pt x="230213" y="86587"/>
                  </a:cubicBezTo>
                  <a:cubicBezTo>
                    <a:pt x="173933" y="58763"/>
                    <a:pt x="105004" y="23350"/>
                    <a:pt x="74651" y="10703"/>
                  </a:cubicBezTo>
                  <a:cubicBezTo>
                    <a:pt x="44298" y="-1944"/>
                    <a:pt x="-30954" y="-5106"/>
                    <a:pt x="13944" y="107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BE5A611F-781B-D263-89BA-56D3E94950F2}"/>
                </a:ext>
              </a:extLst>
            </p:cNvPr>
            <p:cNvSpPr/>
            <p:nvPr/>
          </p:nvSpPr>
          <p:spPr>
            <a:xfrm>
              <a:off x="6332502" y="5944442"/>
              <a:ext cx="170904" cy="539758"/>
            </a:xfrm>
            <a:custGeom>
              <a:avLst/>
              <a:gdLst>
                <a:gd name="connsiteX0" fmla="*/ 3 w 170904"/>
                <a:gd name="connsiteY0" fmla="*/ 1055 h 539758"/>
                <a:gd name="connsiteX1" fmla="*/ 117622 w 170904"/>
                <a:gd name="connsiteY1" fmla="*/ 346326 h 539758"/>
                <a:gd name="connsiteX2" fmla="*/ 170741 w 170904"/>
                <a:gd name="connsiteY2" fmla="*/ 536036 h 539758"/>
                <a:gd name="connsiteX3" fmla="*/ 102446 w 170904"/>
                <a:gd name="connsiteY3" fmla="*/ 183176 h 539758"/>
                <a:gd name="connsiteX4" fmla="*/ 113828 w 170904"/>
                <a:gd name="connsiteY4" fmla="*/ 236295 h 539758"/>
                <a:gd name="connsiteX5" fmla="*/ 3 w 170904"/>
                <a:gd name="connsiteY5" fmla="*/ 1055 h 53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904" h="539758">
                  <a:moveTo>
                    <a:pt x="3" y="1055"/>
                  </a:moveTo>
                  <a:cubicBezTo>
                    <a:pt x="635" y="19393"/>
                    <a:pt x="89166" y="257163"/>
                    <a:pt x="117622" y="346326"/>
                  </a:cubicBezTo>
                  <a:cubicBezTo>
                    <a:pt x="146078" y="435489"/>
                    <a:pt x="173270" y="563228"/>
                    <a:pt x="170741" y="536036"/>
                  </a:cubicBezTo>
                  <a:cubicBezTo>
                    <a:pt x="168212" y="508844"/>
                    <a:pt x="111931" y="233133"/>
                    <a:pt x="102446" y="183176"/>
                  </a:cubicBezTo>
                  <a:cubicBezTo>
                    <a:pt x="92961" y="133219"/>
                    <a:pt x="129005" y="263487"/>
                    <a:pt x="113828" y="236295"/>
                  </a:cubicBezTo>
                  <a:cubicBezTo>
                    <a:pt x="98651" y="209103"/>
                    <a:pt x="-629" y="-17283"/>
                    <a:pt x="3" y="10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49472C11-5F72-6385-EA58-8398A3A043CD}"/>
                </a:ext>
              </a:extLst>
            </p:cNvPr>
            <p:cNvSpPr/>
            <p:nvPr/>
          </p:nvSpPr>
          <p:spPr>
            <a:xfrm>
              <a:off x="6704135" y="5632398"/>
              <a:ext cx="60929" cy="310031"/>
            </a:xfrm>
            <a:custGeom>
              <a:avLst/>
              <a:gdLst>
                <a:gd name="connsiteX0" fmla="*/ 200 w 60929"/>
                <a:gd name="connsiteY0" fmla="*/ 1975 h 310031"/>
                <a:gd name="connsiteX1" fmla="*/ 22965 w 60929"/>
                <a:gd name="connsiteY1" fmla="*/ 297922 h 310031"/>
                <a:gd name="connsiteX2" fmla="*/ 19171 w 60929"/>
                <a:gd name="connsiteY2" fmla="*/ 130978 h 310031"/>
                <a:gd name="connsiteX3" fmla="*/ 41936 w 60929"/>
                <a:gd name="connsiteY3" fmla="*/ 309305 h 310031"/>
                <a:gd name="connsiteX4" fmla="*/ 60907 w 60929"/>
                <a:gd name="connsiteY4" fmla="*/ 47506 h 310031"/>
                <a:gd name="connsiteX5" fmla="*/ 38142 w 60929"/>
                <a:gd name="connsiteY5" fmla="*/ 161331 h 310031"/>
                <a:gd name="connsiteX6" fmla="*/ 200 w 60929"/>
                <a:gd name="connsiteY6" fmla="*/ 1975 h 31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29" h="310031">
                  <a:moveTo>
                    <a:pt x="200" y="1975"/>
                  </a:moveTo>
                  <a:cubicBezTo>
                    <a:pt x="-2329" y="24740"/>
                    <a:pt x="19803" y="276422"/>
                    <a:pt x="22965" y="297922"/>
                  </a:cubicBezTo>
                  <a:cubicBezTo>
                    <a:pt x="26127" y="319422"/>
                    <a:pt x="16009" y="129081"/>
                    <a:pt x="19171" y="130978"/>
                  </a:cubicBezTo>
                  <a:cubicBezTo>
                    <a:pt x="22333" y="132875"/>
                    <a:pt x="34980" y="323217"/>
                    <a:pt x="41936" y="309305"/>
                  </a:cubicBezTo>
                  <a:cubicBezTo>
                    <a:pt x="48892" y="295393"/>
                    <a:pt x="61539" y="72168"/>
                    <a:pt x="60907" y="47506"/>
                  </a:cubicBezTo>
                  <a:cubicBezTo>
                    <a:pt x="60275" y="22844"/>
                    <a:pt x="46363" y="161963"/>
                    <a:pt x="38142" y="161331"/>
                  </a:cubicBezTo>
                  <a:cubicBezTo>
                    <a:pt x="29921" y="160699"/>
                    <a:pt x="2729" y="-20790"/>
                    <a:pt x="200" y="1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3A422DAF-3EE2-13C0-683F-F81174FFAE37}"/>
                </a:ext>
              </a:extLst>
            </p:cNvPr>
            <p:cNvSpPr/>
            <p:nvPr/>
          </p:nvSpPr>
          <p:spPr>
            <a:xfrm>
              <a:off x="6862145" y="6226267"/>
              <a:ext cx="77575" cy="413794"/>
            </a:xfrm>
            <a:custGeom>
              <a:avLst/>
              <a:gdLst>
                <a:gd name="connsiteX0" fmla="*/ 35694 w 77575"/>
                <a:gd name="connsiteY0" fmla="*/ 0 h 413794"/>
                <a:gd name="connsiteX1" fmla="*/ 24311 w 77575"/>
                <a:gd name="connsiteY1" fmla="*/ 197298 h 413794"/>
                <a:gd name="connsiteX2" fmla="*/ 77430 w 77575"/>
                <a:gd name="connsiteY2" fmla="*/ 413567 h 413794"/>
                <a:gd name="connsiteX3" fmla="*/ 5340 w 77575"/>
                <a:gd name="connsiteY3" fmla="*/ 155562 h 413794"/>
                <a:gd name="connsiteX4" fmla="*/ 5340 w 77575"/>
                <a:gd name="connsiteY4" fmla="*/ 227652 h 413794"/>
                <a:gd name="connsiteX5" fmla="*/ 35694 w 77575"/>
                <a:gd name="connsiteY5" fmla="*/ 0 h 41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75" h="413794">
                  <a:moveTo>
                    <a:pt x="35694" y="0"/>
                  </a:moveTo>
                  <a:cubicBezTo>
                    <a:pt x="26524" y="64185"/>
                    <a:pt x="17355" y="128370"/>
                    <a:pt x="24311" y="197298"/>
                  </a:cubicBezTo>
                  <a:cubicBezTo>
                    <a:pt x="31267" y="266226"/>
                    <a:pt x="80592" y="420523"/>
                    <a:pt x="77430" y="413567"/>
                  </a:cubicBezTo>
                  <a:cubicBezTo>
                    <a:pt x="74268" y="406611"/>
                    <a:pt x="17355" y="186548"/>
                    <a:pt x="5340" y="155562"/>
                  </a:cubicBezTo>
                  <a:cubicBezTo>
                    <a:pt x="-6675" y="124576"/>
                    <a:pt x="5340" y="227652"/>
                    <a:pt x="5340" y="227652"/>
                  </a:cubicBezTo>
                  <a:lnTo>
                    <a:pt x="3569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9FC8B5A2-B4D3-3AD6-08C1-00831B7E6B02}"/>
                </a:ext>
              </a:extLst>
            </p:cNvPr>
            <p:cNvSpPr/>
            <p:nvPr/>
          </p:nvSpPr>
          <p:spPr>
            <a:xfrm>
              <a:off x="3729128" y="3039145"/>
              <a:ext cx="414177" cy="577114"/>
            </a:xfrm>
            <a:custGeom>
              <a:avLst/>
              <a:gdLst>
                <a:gd name="connsiteX0" fmla="*/ 414128 w 414177"/>
                <a:gd name="connsiteY0" fmla="*/ 2 h 577114"/>
                <a:gd name="connsiteX1" fmla="*/ 144741 w 414177"/>
                <a:gd name="connsiteY1" fmla="*/ 227653 h 577114"/>
                <a:gd name="connsiteX2" fmla="*/ 562 w 414177"/>
                <a:gd name="connsiteY2" fmla="*/ 576719 h 577114"/>
                <a:gd name="connsiteX3" fmla="*/ 194065 w 414177"/>
                <a:gd name="connsiteY3" fmla="*/ 155564 h 577114"/>
                <a:gd name="connsiteX4" fmla="*/ 167506 w 414177"/>
                <a:gd name="connsiteY4" fmla="*/ 231448 h 577114"/>
                <a:gd name="connsiteX5" fmla="*/ 414128 w 414177"/>
                <a:gd name="connsiteY5" fmla="*/ 2 h 57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177" h="577114">
                  <a:moveTo>
                    <a:pt x="414128" y="2"/>
                  </a:moveTo>
                  <a:cubicBezTo>
                    <a:pt x="410334" y="-631"/>
                    <a:pt x="213669" y="131534"/>
                    <a:pt x="144741" y="227653"/>
                  </a:cubicBezTo>
                  <a:cubicBezTo>
                    <a:pt x="75813" y="323772"/>
                    <a:pt x="-7659" y="588734"/>
                    <a:pt x="562" y="576719"/>
                  </a:cubicBezTo>
                  <a:cubicBezTo>
                    <a:pt x="8783" y="564704"/>
                    <a:pt x="166241" y="213109"/>
                    <a:pt x="194065" y="155564"/>
                  </a:cubicBezTo>
                  <a:cubicBezTo>
                    <a:pt x="221889" y="98019"/>
                    <a:pt x="134623" y="253581"/>
                    <a:pt x="167506" y="231448"/>
                  </a:cubicBezTo>
                  <a:cubicBezTo>
                    <a:pt x="200389" y="209315"/>
                    <a:pt x="417922" y="635"/>
                    <a:pt x="41412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963FAAF8-2275-376A-622A-CE64854863F1}"/>
                </a:ext>
              </a:extLst>
            </p:cNvPr>
            <p:cNvSpPr/>
            <p:nvPr/>
          </p:nvSpPr>
          <p:spPr>
            <a:xfrm>
              <a:off x="2597896" y="3296399"/>
              <a:ext cx="274405" cy="906097"/>
            </a:xfrm>
            <a:custGeom>
              <a:avLst/>
              <a:gdLst>
                <a:gd name="connsiteX0" fmla="*/ 274306 w 274405"/>
                <a:gd name="connsiteY0" fmla="*/ 753 h 906097"/>
                <a:gd name="connsiteX1" fmla="*/ 152892 w 274405"/>
                <a:gd name="connsiteY1" fmla="*/ 182874 h 906097"/>
                <a:gd name="connsiteX2" fmla="*/ 156687 w 274405"/>
                <a:gd name="connsiteY2" fmla="*/ 175286 h 906097"/>
                <a:gd name="connsiteX3" fmla="*/ 39067 w 274405"/>
                <a:gd name="connsiteY3" fmla="*/ 615412 h 906097"/>
                <a:gd name="connsiteX4" fmla="*/ 42861 w 274405"/>
                <a:gd name="connsiteY4" fmla="*/ 577470 h 906097"/>
                <a:gd name="connsiteX5" fmla="*/ 8713 w 274405"/>
                <a:gd name="connsiteY5" fmla="*/ 721649 h 906097"/>
                <a:gd name="connsiteX6" fmla="*/ 12507 w 274405"/>
                <a:gd name="connsiteY6" fmla="*/ 899976 h 906097"/>
                <a:gd name="connsiteX7" fmla="*/ 12507 w 274405"/>
                <a:gd name="connsiteY7" fmla="*/ 801327 h 906097"/>
                <a:gd name="connsiteX8" fmla="*/ 183246 w 274405"/>
                <a:gd name="connsiteY8" fmla="*/ 220816 h 906097"/>
                <a:gd name="connsiteX9" fmla="*/ 130127 w 274405"/>
                <a:gd name="connsiteY9" fmla="*/ 262552 h 906097"/>
                <a:gd name="connsiteX10" fmla="*/ 274306 w 274405"/>
                <a:gd name="connsiteY10" fmla="*/ 753 h 90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405" h="906097">
                  <a:moveTo>
                    <a:pt x="274306" y="753"/>
                  </a:moveTo>
                  <a:cubicBezTo>
                    <a:pt x="278100" y="-12527"/>
                    <a:pt x="172495" y="153785"/>
                    <a:pt x="152892" y="182874"/>
                  </a:cubicBezTo>
                  <a:cubicBezTo>
                    <a:pt x="133289" y="211963"/>
                    <a:pt x="175658" y="103196"/>
                    <a:pt x="156687" y="175286"/>
                  </a:cubicBezTo>
                  <a:cubicBezTo>
                    <a:pt x="137716" y="247376"/>
                    <a:pt x="58038" y="548381"/>
                    <a:pt x="39067" y="615412"/>
                  </a:cubicBezTo>
                  <a:cubicBezTo>
                    <a:pt x="20096" y="682443"/>
                    <a:pt x="47920" y="559764"/>
                    <a:pt x="42861" y="577470"/>
                  </a:cubicBezTo>
                  <a:cubicBezTo>
                    <a:pt x="37802" y="595176"/>
                    <a:pt x="13772" y="667898"/>
                    <a:pt x="8713" y="721649"/>
                  </a:cubicBezTo>
                  <a:cubicBezTo>
                    <a:pt x="3654" y="775400"/>
                    <a:pt x="11875" y="886696"/>
                    <a:pt x="12507" y="899976"/>
                  </a:cubicBezTo>
                  <a:cubicBezTo>
                    <a:pt x="13139" y="913256"/>
                    <a:pt x="-15949" y="914520"/>
                    <a:pt x="12507" y="801327"/>
                  </a:cubicBezTo>
                  <a:cubicBezTo>
                    <a:pt x="40963" y="688134"/>
                    <a:pt x="163643" y="310612"/>
                    <a:pt x="183246" y="220816"/>
                  </a:cubicBezTo>
                  <a:cubicBezTo>
                    <a:pt x="202849" y="131020"/>
                    <a:pt x="117480" y="297965"/>
                    <a:pt x="130127" y="262552"/>
                  </a:cubicBezTo>
                  <a:cubicBezTo>
                    <a:pt x="142774" y="227140"/>
                    <a:pt x="270512" y="14033"/>
                    <a:pt x="274306" y="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76E7F2F6-2AAA-83D8-E7E3-632F07ED01C6}"/>
                </a:ext>
              </a:extLst>
            </p:cNvPr>
            <p:cNvSpPr/>
            <p:nvPr/>
          </p:nvSpPr>
          <p:spPr>
            <a:xfrm>
              <a:off x="2856009" y="3315406"/>
              <a:ext cx="55470" cy="519994"/>
            </a:xfrm>
            <a:custGeom>
              <a:avLst/>
              <a:gdLst>
                <a:gd name="connsiteX0" fmla="*/ 55466 w 55470"/>
                <a:gd name="connsiteY0" fmla="*/ 2469 h 519994"/>
                <a:gd name="connsiteX1" fmla="*/ 4666 w 55470"/>
                <a:gd name="connsiteY1" fmla="*/ 123119 h 519994"/>
                <a:gd name="connsiteX2" fmla="*/ 36416 w 55470"/>
                <a:gd name="connsiteY2" fmla="*/ 519994 h 519994"/>
                <a:gd name="connsiteX3" fmla="*/ 14191 w 55470"/>
                <a:gd name="connsiteY3" fmla="*/ 119944 h 519994"/>
                <a:gd name="connsiteX4" fmla="*/ 1491 w 55470"/>
                <a:gd name="connsiteY4" fmla="*/ 208844 h 519994"/>
                <a:gd name="connsiteX5" fmla="*/ 55466 w 55470"/>
                <a:gd name="connsiteY5" fmla="*/ 2469 h 51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470" h="519994">
                  <a:moveTo>
                    <a:pt x="55466" y="2469"/>
                  </a:moveTo>
                  <a:cubicBezTo>
                    <a:pt x="55995" y="-11819"/>
                    <a:pt x="7841" y="36865"/>
                    <a:pt x="4666" y="123119"/>
                  </a:cubicBezTo>
                  <a:cubicBezTo>
                    <a:pt x="1491" y="209373"/>
                    <a:pt x="34829" y="520523"/>
                    <a:pt x="36416" y="519994"/>
                  </a:cubicBezTo>
                  <a:cubicBezTo>
                    <a:pt x="38003" y="519465"/>
                    <a:pt x="20012" y="171802"/>
                    <a:pt x="14191" y="119944"/>
                  </a:cubicBezTo>
                  <a:cubicBezTo>
                    <a:pt x="8370" y="68086"/>
                    <a:pt x="-4330" y="226306"/>
                    <a:pt x="1491" y="208844"/>
                  </a:cubicBezTo>
                  <a:cubicBezTo>
                    <a:pt x="7312" y="191382"/>
                    <a:pt x="54937" y="16757"/>
                    <a:pt x="55466" y="2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F2FE8290-35FD-A618-7EF2-E1CB5E90C335}"/>
                </a:ext>
              </a:extLst>
            </p:cNvPr>
            <p:cNvSpPr/>
            <p:nvPr/>
          </p:nvSpPr>
          <p:spPr>
            <a:xfrm>
              <a:off x="2911458" y="3844257"/>
              <a:ext cx="228650" cy="916041"/>
            </a:xfrm>
            <a:custGeom>
              <a:avLst/>
              <a:gdLst>
                <a:gd name="connsiteX0" fmla="*/ 17 w 228650"/>
                <a:gd name="connsiteY0" fmla="*/ 668 h 916041"/>
                <a:gd name="connsiteX1" fmla="*/ 136542 w 228650"/>
                <a:gd name="connsiteY1" fmla="*/ 470568 h 916041"/>
                <a:gd name="connsiteX2" fmla="*/ 228617 w 228650"/>
                <a:gd name="connsiteY2" fmla="*/ 915068 h 916041"/>
                <a:gd name="connsiteX3" fmla="*/ 127017 w 228650"/>
                <a:gd name="connsiteY3" fmla="*/ 346743 h 916041"/>
                <a:gd name="connsiteX4" fmla="*/ 127017 w 228650"/>
                <a:gd name="connsiteY4" fmla="*/ 365793 h 916041"/>
                <a:gd name="connsiteX5" fmla="*/ 17 w 228650"/>
                <a:gd name="connsiteY5" fmla="*/ 668 h 91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50" h="916041">
                  <a:moveTo>
                    <a:pt x="17" y="668"/>
                  </a:moveTo>
                  <a:cubicBezTo>
                    <a:pt x="1604" y="18130"/>
                    <a:pt x="98442" y="318168"/>
                    <a:pt x="136542" y="470568"/>
                  </a:cubicBezTo>
                  <a:cubicBezTo>
                    <a:pt x="174642" y="622968"/>
                    <a:pt x="230204" y="935705"/>
                    <a:pt x="228617" y="915068"/>
                  </a:cubicBezTo>
                  <a:cubicBezTo>
                    <a:pt x="227030" y="894431"/>
                    <a:pt x="127017" y="346743"/>
                    <a:pt x="127017" y="346743"/>
                  </a:cubicBezTo>
                  <a:cubicBezTo>
                    <a:pt x="110084" y="255197"/>
                    <a:pt x="147125" y="418181"/>
                    <a:pt x="127017" y="365793"/>
                  </a:cubicBezTo>
                  <a:cubicBezTo>
                    <a:pt x="106909" y="313406"/>
                    <a:pt x="-1570" y="-16794"/>
                    <a:pt x="17" y="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FFB00C1A-1B24-096D-5C9C-45FB463F4BED}"/>
                </a:ext>
              </a:extLst>
            </p:cNvPr>
            <p:cNvSpPr/>
            <p:nvPr/>
          </p:nvSpPr>
          <p:spPr>
            <a:xfrm>
              <a:off x="3078477" y="4777607"/>
              <a:ext cx="71676" cy="447433"/>
            </a:xfrm>
            <a:custGeom>
              <a:avLst/>
              <a:gdLst>
                <a:gd name="connsiteX0" fmla="*/ 67948 w 71676"/>
                <a:gd name="connsiteY0" fmla="*/ 768 h 447433"/>
                <a:gd name="connsiteX1" fmla="*/ 52073 w 71676"/>
                <a:gd name="connsiteY1" fmla="*/ 153168 h 447433"/>
                <a:gd name="connsiteX2" fmla="*/ 17148 w 71676"/>
                <a:gd name="connsiteY2" fmla="*/ 242068 h 447433"/>
                <a:gd name="connsiteX3" fmla="*/ 36198 w 71676"/>
                <a:gd name="connsiteY3" fmla="*/ 216668 h 447433"/>
                <a:gd name="connsiteX4" fmla="*/ 1273 w 71676"/>
                <a:gd name="connsiteY4" fmla="*/ 286518 h 447433"/>
                <a:gd name="connsiteX5" fmla="*/ 7623 w 71676"/>
                <a:gd name="connsiteY5" fmla="*/ 327793 h 447433"/>
                <a:gd name="connsiteX6" fmla="*/ 7623 w 71676"/>
                <a:gd name="connsiteY6" fmla="*/ 445268 h 447433"/>
                <a:gd name="connsiteX7" fmla="*/ 10798 w 71676"/>
                <a:gd name="connsiteY7" fmla="*/ 384943 h 447433"/>
                <a:gd name="connsiteX8" fmla="*/ 71123 w 71676"/>
                <a:gd name="connsiteY8" fmla="*/ 159518 h 447433"/>
                <a:gd name="connsiteX9" fmla="*/ 42548 w 71676"/>
                <a:gd name="connsiteY9" fmla="*/ 223018 h 447433"/>
                <a:gd name="connsiteX10" fmla="*/ 67948 w 71676"/>
                <a:gd name="connsiteY10" fmla="*/ 768 h 44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76" h="447433">
                  <a:moveTo>
                    <a:pt x="67948" y="768"/>
                  </a:moveTo>
                  <a:cubicBezTo>
                    <a:pt x="69535" y="-10874"/>
                    <a:pt x="60540" y="112952"/>
                    <a:pt x="52073" y="153168"/>
                  </a:cubicBezTo>
                  <a:cubicBezTo>
                    <a:pt x="43606" y="193384"/>
                    <a:pt x="19794" y="231485"/>
                    <a:pt x="17148" y="242068"/>
                  </a:cubicBezTo>
                  <a:cubicBezTo>
                    <a:pt x="14502" y="252651"/>
                    <a:pt x="38844" y="209260"/>
                    <a:pt x="36198" y="216668"/>
                  </a:cubicBezTo>
                  <a:cubicBezTo>
                    <a:pt x="33552" y="224076"/>
                    <a:pt x="6036" y="267997"/>
                    <a:pt x="1273" y="286518"/>
                  </a:cubicBezTo>
                  <a:cubicBezTo>
                    <a:pt x="-3490" y="305039"/>
                    <a:pt x="6565" y="301335"/>
                    <a:pt x="7623" y="327793"/>
                  </a:cubicBezTo>
                  <a:cubicBezTo>
                    <a:pt x="8681" y="354251"/>
                    <a:pt x="7094" y="435743"/>
                    <a:pt x="7623" y="445268"/>
                  </a:cubicBezTo>
                  <a:cubicBezTo>
                    <a:pt x="8152" y="454793"/>
                    <a:pt x="215" y="432568"/>
                    <a:pt x="10798" y="384943"/>
                  </a:cubicBezTo>
                  <a:cubicBezTo>
                    <a:pt x="21381" y="337318"/>
                    <a:pt x="65831" y="186506"/>
                    <a:pt x="71123" y="159518"/>
                  </a:cubicBezTo>
                  <a:cubicBezTo>
                    <a:pt x="76415" y="132531"/>
                    <a:pt x="42019" y="244714"/>
                    <a:pt x="42548" y="223018"/>
                  </a:cubicBezTo>
                  <a:cubicBezTo>
                    <a:pt x="43077" y="201322"/>
                    <a:pt x="66361" y="12410"/>
                    <a:pt x="67948" y="7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DF0681AC-F910-B3A1-065B-A8EE3B57825C}"/>
                </a:ext>
              </a:extLst>
            </p:cNvPr>
            <p:cNvSpPr/>
            <p:nvPr/>
          </p:nvSpPr>
          <p:spPr>
            <a:xfrm>
              <a:off x="2219269" y="4165292"/>
              <a:ext cx="365253" cy="527478"/>
            </a:xfrm>
            <a:custGeom>
              <a:avLst/>
              <a:gdLst>
                <a:gd name="connsiteX0" fmla="*/ 365181 w 365253"/>
                <a:gd name="connsiteY0" fmla="*/ 308 h 527478"/>
                <a:gd name="connsiteX1" fmla="*/ 155631 w 365253"/>
                <a:gd name="connsiteY1" fmla="*/ 165408 h 527478"/>
                <a:gd name="connsiteX2" fmla="*/ 177856 w 365253"/>
                <a:gd name="connsiteY2" fmla="*/ 152708 h 527478"/>
                <a:gd name="connsiteX3" fmla="*/ 85781 w 365253"/>
                <a:gd name="connsiteY3" fmla="*/ 292408 h 527478"/>
                <a:gd name="connsiteX4" fmla="*/ 56 w 365253"/>
                <a:gd name="connsiteY4" fmla="*/ 527358 h 527478"/>
                <a:gd name="connsiteX5" fmla="*/ 98481 w 365253"/>
                <a:gd name="connsiteY5" fmla="*/ 324158 h 527478"/>
                <a:gd name="connsiteX6" fmla="*/ 98481 w 365253"/>
                <a:gd name="connsiteY6" fmla="*/ 298758 h 527478"/>
                <a:gd name="connsiteX7" fmla="*/ 76256 w 365253"/>
                <a:gd name="connsiteY7" fmla="*/ 327333 h 527478"/>
                <a:gd name="connsiteX8" fmla="*/ 184206 w 365253"/>
                <a:gd name="connsiteY8" fmla="*/ 162233 h 527478"/>
                <a:gd name="connsiteX9" fmla="*/ 130231 w 365253"/>
                <a:gd name="connsiteY9" fmla="*/ 213033 h 527478"/>
                <a:gd name="connsiteX10" fmla="*/ 365181 w 365253"/>
                <a:gd name="connsiteY10" fmla="*/ 308 h 52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253" h="527478">
                  <a:moveTo>
                    <a:pt x="365181" y="308"/>
                  </a:moveTo>
                  <a:cubicBezTo>
                    <a:pt x="369414" y="-7629"/>
                    <a:pt x="186852" y="140008"/>
                    <a:pt x="155631" y="165408"/>
                  </a:cubicBezTo>
                  <a:cubicBezTo>
                    <a:pt x="124410" y="190808"/>
                    <a:pt x="189498" y="131541"/>
                    <a:pt x="177856" y="152708"/>
                  </a:cubicBezTo>
                  <a:cubicBezTo>
                    <a:pt x="166214" y="173875"/>
                    <a:pt x="115414" y="229966"/>
                    <a:pt x="85781" y="292408"/>
                  </a:cubicBezTo>
                  <a:cubicBezTo>
                    <a:pt x="56148" y="354850"/>
                    <a:pt x="-2061" y="522066"/>
                    <a:pt x="56" y="527358"/>
                  </a:cubicBezTo>
                  <a:cubicBezTo>
                    <a:pt x="2173" y="532650"/>
                    <a:pt x="82077" y="362258"/>
                    <a:pt x="98481" y="324158"/>
                  </a:cubicBezTo>
                  <a:cubicBezTo>
                    <a:pt x="114885" y="286058"/>
                    <a:pt x="102185" y="298229"/>
                    <a:pt x="98481" y="298758"/>
                  </a:cubicBezTo>
                  <a:cubicBezTo>
                    <a:pt x="94777" y="299287"/>
                    <a:pt x="61968" y="350087"/>
                    <a:pt x="76256" y="327333"/>
                  </a:cubicBezTo>
                  <a:cubicBezTo>
                    <a:pt x="90543" y="304579"/>
                    <a:pt x="175210" y="181283"/>
                    <a:pt x="184206" y="162233"/>
                  </a:cubicBezTo>
                  <a:cubicBezTo>
                    <a:pt x="193202" y="143183"/>
                    <a:pt x="102185" y="235787"/>
                    <a:pt x="130231" y="213033"/>
                  </a:cubicBezTo>
                  <a:cubicBezTo>
                    <a:pt x="158277" y="190279"/>
                    <a:pt x="360948" y="8245"/>
                    <a:pt x="365181" y="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FE22E8C9-CFB2-32F2-3712-9F9992119D22}"/>
                </a:ext>
              </a:extLst>
            </p:cNvPr>
            <p:cNvSpPr/>
            <p:nvPr/>
          </p:nvSpPr>
          <p:spPr>
            <a:xfrm>
              <a:off x="2006126" y="4660696"/>
              <a:ext cx="260826" cy="444801"/>
            </a:xfrm>
            <a:custGeom>
              <a:avLst/>
              <a:gdLst>
                <a:gd name="connsiteX0" fmla="*/ 260824 w 260826"/>
                <a:gd name="connsiteY0" fmla="*/ 204 h 444801"/>
                <a:gd name="connsiteX1" fmla="*/ 143349 w 260826"/>
                <a:gd name="connsiteY1" fmla="*/ 158954 h 444801"/>
                <a:gd name="connsiteX2" fmla="*/ 44924 w 260826"/>
                <a:gd name="connsiteY2" fmla="*/ 266904 h 444801"/>
                <a:gd name="connsiteX3" fmla="*/ 474 w 260826"/>
                <a:gd name="connsiteY3" fmla="*/ 444704 h 444801"/>
                <a:gd name="connsiteX4" fmla="*/ 70324 w 260826"/>
                <a:gd name="connsiteY4" fmla="*/ 241504 h 444801"/>
                <a:gd name="connsiteX5" fmla="*/ 60799 w 260826"/>
                <a:gd name="connsiteY5" fmla="*/ 279604 h 444801"/>
                <a:gd name="connsiteX6" fmla="*/ 143349 w 260826"/>
                <a:gd name="connsiteY6" fmla="*/ 181179 h 444801"/>
                <a:gd name="connsiteX7" fmla="*/ 140174 w 260826"/>
                <a:gd name="connsiteY7" fmla="*/ 193879 h 444801"/>
                <a:gd name="connsiteX8" fmla="*/ 260824 w 260826"/>
                <a:gd name="connsiteY8" fmla="*/ 204 h 44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826" h="444801">
                  <a:moveTo>
                    <a:pt x="260824" y="204"/>
                  </a:moveTo>
                  <a:cubicBezTo>
                    <a:pt x="261353" y="-5617"/>
                    <a:pt x="179332" y="114504"/>
                    <a:pt x="143349" y="158954"/>
                  </a:cubicBezTo>
                  <a:cubicBezTo>
                    <a:pt x="107366" y="203404"/>
                    <a:pt x="68736" y="219279"/>
                    <a:pt x="44924" y="266904"/>
                  </a:cubicBezTo>
                  <a:cubicBezTo>
                    <a:pt x="21111" y="314529"/>
                    <a:pt x="-3759" y="448937"/>
                    <a:pt x="474" y="444704"/>
                  </a:cubicBezTo>
                  <a:cubicBezTo>
                    <a:pt x="4707" y="440471"/>
                    <a:pt x="60270" y="269021"/>
                    <a:pt x="70324" y="241504"/>
                  </a:cubicBezTo>
                  <a:cubicBezTo>
                    <a:pt x="80378" y="213987"/>
                    <a:pt x="48628" y="289658"/>
                    <a:pt x="60799" y="279604"/>
                  </a:cubicBezTo>
                  <a:cubicBezTo>
                    <a:pt x="72970" y="269550"/>
                    <a:pt x="130120" y="195467"/>
                    <a:pt x="143349" y="181179"/>
                  </a:cubicBezTo>
                  <a:cubicBezTo>
                    <a:pt x="156578" y="166892"/>
                    <a:pt x="126416" y="218750"/>
                    <a:pt x="140174" y="193879"/>
                  </a:cubicBezTo>
                  <a:cubicBezTo>
                    <a:pt x="153932" y="169008"/>
                    <a:pt x="260295" y="6025"/>
                    <a:pt x="260824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934E41F0-C4C1-AF80-99A9-41CB5F096B21}"/>
                </a:ext>
              </a:extLst>
            </p:cNvPr>
            <p:cNvSpPr/>
            <p:nvPr/>
          </p:nvSpPr>
          <p:spPr>
            <a:xfrm>
              <a:off x="1914525" y="5074104"/>
              <a:ext cx="117600" cy="396432"/>
            </a:xfrm>
            <a:custGeom>
              <a:avLst/>
              <a:gdLst>
                <a:gd name="connsiteX0" fmla="*/ 117475 w 117600"/>
                <a:gd name="connsiteY0" fmla="*/ 2721 h 396432"/>
                <a:gd name="connsiteX1" fmla="*/ 28575 w 117600"/>
                <a:gd name="connsiteY1" fmla="*/ 139246 h 396432"/>
                <a:gd name="connsiteX2" fmla="*/ 0 w 117600"/>
                <a:gd name="connsiteY2" fmla="*/ 190046 h 396432"/>
                <a:gd name="connsiteX3" fmla="*/ 28575 w 117600"/>
                <a:gd name="connsiteY3" fmla="*/ 396421 h 396432"/>
                <a:gd name="connsiteX4" fmla="*/ 22225 w 117600"/>
                <a:gd name="connsiteY4" fmla="*/ 199571 h 396432"/>
                <a:gd name="connsiteX5" fmla="*/ 15875 w 117600"/>
                <a:gd name="connsiteY5" fmla="*/ 224971 h 396432"/>
                <a:gd name="connsiteX6" fmla="*/ 47625 w 117600"/>
                <a:gd name="connsiteY6" fmla="*/ 59871 h 396432"/>
                <a:gd name="connsiteX7" fmla="*/ 117475 w 117600"/>
                <a:gd name="connsiteY7" fmla="*/ 2721 h 39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600" h="396432">
                  <a:moveTo>
                    <a:pt x="117475" y="2721"/>
                  </a:moveTo>
                  <a:cubicBezTo>
                    <a:pt x="114300" y="15950"/>
                    <a:pt x="48154" y="108025"/>
                    <a:pt x="28575" y="139246"/>
                  </a:cubicBezTo>
                  <a:cubicBezTo>
                    <a:pt x="8996" y="170467"/>
                    <a:pt x="0" y="147184"/>
                    <a:pt x="0" y="190046"/>
                  </a:cubicBezTo>
                  <a:cubicBezTo>
                    <a:pt x="0" y="232908"/>
                    <a:pt x="24871" y="394834"/>
                    <a:pt x="28575" y="396421"/>
                  </a:cubicBezTo>
                  <a:cubicBezTo>
                    <a:pt x="32279" y="398008"/>
                    <a:pt x="24342" y="228146"/>
                    <a:pt x="22225" y="199571"/>
                  </a:cubicBezTo>
                  <a:cubicBezTo>
                    <a:pt x="20108" y="170996"/>
                    <a:pt x="11642" y="248254"/>
                    <a:pt x="15875" y="224971"/>
                  </a:cubicBezTo>
                  <a:cubicBezTo>
                    <a:pt x="20108" y="201688"/>
                    <a:pt x="32808" y="92679"/>
                    <a:pt x="47625" y="59871"/>
                  </a:cubicBezTo>
                  <a:cubicBezTo>
                    <a:pt x="62442" y="27063"/>
                    <a:pt x="120650" y="-10508"/>
                    <a:pt x="117475" y="2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E65CB472-FBE6-49CB-67B2-25442011C579}"/>
                </a:ext>
              </a:extLst>
            </p:cNvPr>
            <p:cNvSpPr/>
            <p:nvPr/>
          </p:nvSpPr>
          <p:spPr>
            <a:xfrm>
              <a:off x="1907867" y="5366454"/>
              <a:ext cx="368608" cy="583584"/>
            </a:xfrm>
            <a:custGeom>
              <a:avLst/>
              <a:gdLst>
                <a:gd name="connsiteX0" fmla="*/ 66983 w 368608"/>
                <a:gd name="connsiteY0" fmla="*/ 2471 h 583584"/>
                <a:gd name="connsiteX1" fmla="*/ 9833 w 368608"/>
                <a:gd name="connsiteY1" fmla="*/ 126296 h 583584"/>
                <a:gd name="connsiteX2" fmla="*/ 19358 w 368608"/>
                <a:gd name="connsiteY2" fmla="*/ 316796 h 583584"/>
                <a:gd name="connsiteX3" fmla="*/ 19358 w 368608"/>
                <a:gd name="connsiteY3" fmla="*/ 269171 h 583584"/>
                <a:gd name="connsiteX4" fmla="*/ 117783 w 368608"/>
                <a:gd name="connsiteY4" fmla="*/ 459671 h 583584"/>
                <a:gd name="connsiteX5" fmla="*/ 105083 w 368608"/>
                <a:gd name="connsiteY5" fmla="*/ 418396 h 583584"/>
                <a:gd name="connsiteX6" fmla="*/ 368608 w 368608"/>
                <a:gd name="connsiteY6" fmla="*/ 583496 h 583584"/>
                <a:gd name="connsiteX7" fmla="*/ 101908 w 368608"/>
                <a:gd name="connsiteY7" fmla="*/ 392996 h 583584"/>
                <a:gd name="connsiteX8" fmla="*/ 3483 w 368608"/>
                <a:gd name="connsiteY8" fmla="*/ 215196 h 583584"/>
                <a:gd name="connsiteX9" fmla="*/ 25708 w 368608"/>
                <a:gd name="connsiteY9" fmla="*/ 237421 h 583584"/>
                <a:gd name="connsiteX10" fmla="*/ 66983 w 368608"/>
                <a:gd name="connsiteY10" fmla="*/ 2471 h 58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608" h="583584">
                  <a:moveTo>
                    <a:pt x="66983" y="2471"/>
                  </a:moveTo>
                  <a:cubicBezTo>
                    <a:pt x="64337" y="-16050"/>
                    <a:pt x="17770" y="73909"/>
                    <a:pt x="9833" y="126296"/>
                  </a:cubicBezTo>
                  <a:cubicBezTo>
                    <a:pt x="1896" y="178683"/>
                    <a:pt x="17770" y="292983"/>
                    <a:pt x="19358" y="316796"/>
                  </a:cubicBezTo>
                  <a:cubicBezTo>
                    <a:pt x="20946" y="340609"/>
                    <a:pt x="2954" y="245359"/>
                    <a:pt x="19358" y="269171"/>
                  </a:cubicBezTo>
                  <a:cubicBezTo>
                    <a:pt x="35762" y="292983"/>
                    <a:pt x="103496" y="434800"/>
                    <a:pt x="117783" y="459671"/>
                  </a:cubicBezTo>
                  <a:cubicBezTo>
                    <a:pt x="132071" y="484542"/>
                    <a:pt x="63279" y="397759"/>
                    <a:pt x="105083" y="418396"/>
                  </a:cubicBezTo>
                  <a:cubicBezTo>
                    <a:pt x="146887" y="439034"/>
                    <a:pt x="369137" y="587729"/>
                    <a:pt x="368608" y="583496"/>
                  </a:cubicBezTo>
                  <a:cubicBezTo>
                    <a:pt x="368079" y="579263"/>
                    <a:pt x="162762" y="454379"/>
                    <a:pt x="101908" y="392996"/>
                  </a:cubicBezTo>
                  <a:cubicBezTo>
                    <a:pt x="41054" y="331613"/>
                    <a:pt x="16183" y="241125"/>
                    <a:pt x="3483" y="215196"/>
                  </a:cubicBezTo>
                  <a:cubicBezTo>
                    <a:pt x="-9217" y="189267"/>
                    <a:pt x="16183" y="267054"/>
                    <a:pt x="25708" y="237421"/>
                  </a:cubicBezTo>
                  <a:cubicBezTo>
                    <a:pt x="35233" y="207788"/>
                    <a:pt x="69629" y="20992"/>
                    <a:pt x="66983" y="2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A6CA82A0-F264-93E0-B94C-0391328E4E02}"/>
                </a:ext>
              </a:extLst>
            </p:cNvPr>
            <p:cNvSpPr/>
            <p:nvPr/>
          </p:nvSpPr>
          <p:spPr>
            <a:xfrm>
              <a:off x="2164737" y="5895169"/>
              <a:ext cx="816975" cy="152602"/>
            </a:xfrm>
            <a:custGeom>
              <a:avLst/>
              <a:gdLst>
                <a:gd name="connsiteX0" fmla="*/ 613 w 816975"/>
                <a:gd name="connsiteY0" fmla="*/ 806 h 152602"/>
                <a:gd name="connsiteX1" fmla="*/ 299063 w 816975"/>
                <a:gd name="connsiteY1" fmla="*/ 64306 h 152602"/>
                <a:gd name="connsiteX2" fmla="*/ 445113 w 816975"/>
                <a:gd name="connsiteY2" fmla="*/ 102406 h 152602"/>
                <a:gd name="connsiteX3" fmla="*/ 816588 w 816975"/>
                <a:gd name="connsiteY3" fmla="*/ 111931 h 152602"/>
                <a:gd name="connsiteX4" fmla="*/ 518138 w 816975"/>
                <a:gd name="connsiteY4" fmla="*/ 115106 h 152602"/>
                <a:gd name="connsiteX5" fmla="*/ 622913 w 816975"/>
                <a:gd name="connsiteY5" fmla="*/ 150031 h 152602"/>
                <a:gd name="connsiteX6" fmla="*/ 232388 w 816975"/>
                <a:gd name="connsiteY6" fmla="*/ 35731 h 152602"/>
                <a:gd name="connsiteX7" fmla="*/ 613 w 816975"/>
                <a:gd name="connsiteY7" fmla="*/ 806 h 15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6975" h="152602">
                  <a:moveTo>
                    <a:pt x="613" y="806"/>
                  </a:moveTo>
                  <a:cubicBezTo>
                    <a:pt x="11725" y="5568"/>
                    <a:pt x="224980" y="47373"/>
                    <a:pt x="299063" y="64306"/>
                  </a:cubicBezTo>
                  <a:cubicBezTo>
                    <a:pt x="373146" y="81239"/>
                    <a:pt x="358859" y="94469"/>
                    <a:pt x="445113" y="102406"/>
                  </a:cubicBezTo>
                  <a:cubicBezTo>
                    <a:pt x="531367" y="110343"/>
                    <a:pt x="804417" y="109814"/>
                    <a:pt x="816588" y="111931"/>
                  </a:cubicBezTo>
                  <a:cubicBezTo>
                    <a:pt x="828759" y="114048"/>
                    <a:pt x="550417" y="108756"/>
                    <a:pt x="518138" y="115106"/>
                  </a:cubicBezTo>
                  <a:cubicBezTo>
                    <a:pt x="485859" y="121456"/>
                    <a:pt x="670538" y="163260"/>
                    <a:pt x="622913" y="150031"/>
                  </a:cubicBezTo>
                  <a:cubicBezTo>
                    <a:pt x="575288" y="136802"/>
                    <a:pt x="332930" y="58485"/>
                    <a:pt x="232388" y="35731"/>
                  </a:cubicBezTo>
                  <a:cubicBezTo>
                    <a:pt x="131846" y="12977"/>
                    <a:pt x="-10499" y="-3956"/>
                    <a:pt x="613" y="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01A7418B-EDBB-A621-7A1B-4AC96E49A8B0}"/>
                </a:ext>
              </a:extLst>
            </p:cNvPr>
            <p:cNvSpPr/>
            <p:nvPr/>
          </p:nvSpPr>
          <p:spPr>
            <a:xfrm>
              <a:off x="2790771" y="5968630"/>
              <a:ext cx="838600" cy="102026"/>
            </a:xfrm>
            <a:custGeom>
              <a:avLst/>
              <a:gdLst>
                <a:gd name="connsiteX0" fmla="*/ 54 w 838600"/>
                <a:gd name="connsiteY0" fmla="*/ 13070 h 102026"/>
                <a:gd name="connsiteX1" fmla="*/ 342954 w 838600"/>
                <a:gd name="connsiteY1" fmla="*/ 98795 h 102026"/>
                <a:gd name="connsiteX2" fmla="*/ 635054 w 838600"/>
                <a:gd name="connsiteY2" fmla="*/ 47995 h 102026"/>
                <a:gd name="connsiteX3" fmla="*/ 447729 w 838600"/>
                <a:gd name="connsiteY3" fmla="*/ 67045 h 102026"/>
                <a:gd name="connsiteX4" fmla="*/ 838254 w 838600"/>
                <a:gd name="connsiteY4" fmla="*/ 370 h 102026"/>
                <a:gd name="connsiteX5" fmla="*/ 368354 w 838600"/>
                <a:gd name="connsiteY5" fmla="*/ 101970 h 102026"/>
                <a:gd name="connsiteX6" fmla="*/ 54 w 838600"/>
                <a:gd name="connsiteY6" fmla="*/ 13070 h 10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600" h="102026">
                  <a:moveTo>
                    <a:pt x="54" y="13070"/>
                  </a:moveTo>
                  <a:cubicBezTo>
                    <a:pt x="-4179" y="12541"/>
                    <a:pt x="237121" y="92974"/>
                    <a:pt x="342954" y="98795"/>
                  </a:cubicBezTo>
                  <a:cubicBezTo>
                    <a:pt x="448787" y="104616"/>
                    <a:pt x="617592" y="53287"/>
                    <a:pt x="635054" y="47995"/>
                  </a:cubicBezTo>
                  <a:cubicBezTo>
                    <a:pt x="652516" y="42703"/>
                    <a:pt x="413862" y="74983"/>
                    <a:pt x="447729" y="67045"/>
                  </a:cubicBezTo>
                  <a:cubicBezTo>
                    <a:pt x="481596" y="59108"/>
                    <a:pt x="851483" y="-5451"/>
                    <a:pt x="838254" y="370"/>
                  </a:cubicBezTo>
                  <a:cubicBezTo>
                    <a:pt x="825025" y="6191"/>
                    <a:pt x="500646" y="99324"/>
                    <a:pt x="368354" y="101970"/>
                  </a:cubicBezTo>
                  <a:cubicBezTo>
                    <a:pt x="236062" y="104616"/>
                    <a:pt x="4287" y="13599"/>
                    <a:pt x="54" y="13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121E0E39-E416-BA84-1B32-20673CFC492C}"/>
                </a:ext>
              </a:extLst>
            </p:cNvPr>
            <p:cNvSpPr/>
            <p:nvPr/>
          </p:nvSpPr>
          <p:spPr>
            <a:xfrm>
              <a:off x="3590925" y="6013450"/>
              <a:ext cx="720753" cy="130175"/>
            </a:xfrm>
            <a:custGeom>
              <a:avLst/>
              <a:gdLst>
                <a:gd name="connsiteX0" fmla="*/ 0 w 720753"/>
                <a:gd name="connsiteY0" fmla="*/ 0 h 130175"/>
                <a:gd name="connsiteX1" fmla="*/ 425450 w 720753"/>
                <a:gd name="connsiteY1" fmla="*/ 79375 h 130175"/>
                <a:gd name="connsiteX2" fmla="*/ 720725 w 720753"/>
                <a:gd name="connsiteY2" fmla="*/ 130175 h 130175"/>
                <a:gd name="connsiteX3" fmla="*/ 444500 w 720753"/>
                <a:gd name="connsiteY3" fmla="*/ 66675 h 130175"/>
                <a:gd name="connsiteX4" fmla="*/ 600075 w 720753"/>
                <a:gd name="connsiteY4" fmla="*/ 127000 h 130175"/>
                <a:gd name="connsiteX5" fmla="*/ 342900 w 720753"/>
                <a:gd name="connsiteY5" fmla="*/ 50800 h 130175"/>
                <a:gd name="connsiteX6" fmla="*/ 0 w 720753"/>
                <a:gd name="connsiteY6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753" h="130175">
                  <a:moveTo>
                    <a:pt x="0" y="0"/>
                  </a:moveTo>
                  <a:lnTo>
                    <a:pt x="425450" y="79375"/>
                  </a:lnTo>
                  <a:lnTo>
                    <a:pt x="720725" y="130175"/>
                  </a:lnTo>
                  <a:cubicBezTo>
                    <a:pt x="723900" y="128058"/>
                    <a:pt x="464608" y="67204"/>
                    <a:pt x="444500" y="66675"/>
                  </a:cubicBezTo>
                  <a:cubicBezTo>
                    <a:pt x="424392" y="66146"/>
                    <a:pt x="617008" y="129646"/>
                    <a:pt x="600075" y="127000"/>
                  </a:cubicBezTo>
                  <a:cubicBezTo>
                    <a:pt x="583142" y="124354"/>
                    <a:pt x="435504" y="71437"/>
                    <a:pt x="342900" y="50800"/>
                  </a:cubicBezTo>
                  <a:cubicBezTo>
                    <a:pt x="250296" y="30163"/>
                    <a:pt x="147373" y="16669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3EA449C1-7A49-A81F-BA46-34D5C5C7A61D}"/>
                </a:ext>
              </a:extLst>
            </p:cNvPr>
            <p:cNvSpPr/>
            <p:nvPr/>
          </p:nvSpPr>
          <p:spPr>
            <a:xfrm>
              <a:off x="3889418" y="5018721"/>
              <a:ext cx="426030" cy="1172551"/>
            </a:xfrm>
            <a:custGeom>
              <a:avLst/>
              <a:gdLst>
                <a:gd name="connsiteX0" fmla="*/ 60282 w 426030"/>
                <a:gd name="connsiteY0" fmla="*/ 954 h 1172551"/>
                <a:gd name="connsiteX1" fmla="*/ 15832 w 426030"/>
                <a:gd name="connsiteY1" fmla="*/ 127954 h 1172551"/>
                <a:gd name="connsiteX2" fmla="*/ 25357 w 426030"/>
                <a:gd name="connsiteY2" fmla="*/ 432754 h 1172551"/>
                <a:gd name="connsiteX3" fmla="*/ 15832 w 426030"/>
                <a:gd name="connsiteY3" fmla="*/ 362904 h 1172551"/>
                <a:gd name="connsiteX4" fmla="*/ 63457 w 426030"/>
                <a:gd name="connsiteY4" fmla="*/ 578804 h 1172551"/>
                <a:gd name="connsiteX5" fmla="*/ 171407 w 426030"/>
                <a:gd name="connsiteY5" fmla="*/ 788354 h 1172551"/>
                <a:gd name="connsiteX6" fmla="*/ 282532 w 426030"/>
                <a:gd name="connsiteY6" fmla="*/ 994729 h 1172551"/>
                <a:gd name="connsiteX7" fmla="*/ 415882 w 426030"/>
                <a:gd name="connsiteY7" fmla="*/ 1147129 h 1172551"/>
                <a:gd name="connsiteX8" fmla="*/ 374607 w 426030"/>
                <a:gd name="connsiteY8" fmla="*/ 1112204 h 1172551"/>
                <a:gd name="connsiteX9" fmla="*/ 41232 w 426030"/>
                <a:gd name="connsiteY9" fmla="*/ 578804 h 1172551"/>
                <a:gd name="connsiteX10" fmla="*/ 6307 w 426030"/>
                <a:gd name="connsiteY10" fmla="*/ 185104 h 1172551"/>
                <a:gd name="connsiteX11" fmla="*/ 12657 w 426030"/>
                <a:gd name="connsiteY11" fmla="*/ 274004 h 1172551"/>
                <a:gd name="connsiteX12" fmla="*/ 3132 w 426030"/>
                <a:gd name="connsiteY12" fmla="*/ 80329 h 1172551"/>
                <a:gd name="connsiteX13" fmla="*/ 60282 w 426030"/>
                <a:gd name="connsiteY13" fmla="*/ 954 h 117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0" h="1172551">
                  <a:moveTo>
                    <a:pt x="60282" y="954"/>
                  </a:moveTo>
                  <a:cubicBezTo>
                    <a:pt x="62399" y="8891"/>
                    <a:pt x="21653" y="55987"/>
                    <a:pt x="15832" y="127954"/>
                  </a:cubicBezTo>
                  <a:cubicBezTo>
                    <a:pt x="10011" y="199921"/>
                    <a:pt x="25357" y="393596"/>
                    <a:pt x="25357" y="432754"/>
                  </a:cubicBezTo>
                  <a:cubicBezTo>
                    <a:pt x="25357" y="471912"/>
                    <a:pt x="9482" y="338562"/>
                    <a:pt x="15832" y="362904"/>
                  </a:cubicBezTo>
                  <a:cubicBezTo>
                    <a:pt x="22182" y="387246"/>
                    <a:pt x="37528" y="507896"/>
                    <a:pt x="63457" y="578804"/>
                  </a:cubicBezTo>
                  <a:cubicBezTo>
                    <a:pt x="89386" y="649712"/>
                    <a:pt x="134895" y="719033"/>
                    <a:pt x="171407" y="788354"/>
                  </a:cubicBezTo>
                  <a:cubicBezTo>
                    <a:pt x="207919" y="857675"/>
                    <a:pt x="241786" y="934933"/>
                    <a:pt x="282532" y="994729"/>
                  </a:cubicBezTo>
                  <a:cubicBezTo>
                    <a:pt x="323278" y="1054525"/>
                    <a:pt x="400536" y="1127550"/>
                    <a:pt x="415882" y="1147129"/>
                  </a:cubicBezTo>
                  <a:cubicBezTo>
                    <a:pt x="431228" y="1166708"/>
                    <a:pt x="437049" y="1206925"/>
                    <a:pt x="374607" y="1112204"/>
                  </a:cubicBezTo>
                  <a:cubicBezTo>
                    <a:pt x="312165" y="1017483"/>
                    <a:pt x="102615" y="733321"/>
                    <a:pt x="41232" y="578804"/>
                  </a:cubicBezTo>
                  <a:cubicBezTo>
                    <a:pt x="-20151" y="424287"/>
                    <a:pt x="11069" y="235904"/>
                    <a:pt x="6307" y="185104"/>
                  </a:cubicBezTo>
                  <a:cubicBezTo>
                    <a:pt x="1545" y="134304"/>
                    <a:pt x="13186" y="291466"/>
                    <a:pt x="12657" y="274004"/>
                  </a:cubicBezTo>
                  <a:cubicBezTo>
                    <a:pt x="12128" y="256542"/>
                    <a:pt x="-7451" y="124779"/>
                    <a:pt x="3132" y="80329"/>
                  </a:cubicBezTo>
                  <a:cubicBezTo>
                    <a:pt x="13715" y="35879"/>
                    <a:pt x="58165" y="-6983"/>
                    <a:pt x="60282" y="9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A2E17814-3AB6-DC7A-1F27-F09A3642004B}"/>
                </a:ext>
              </a:extLst>
            </p:cNvPr>
            <p:cNvSpPr/>
            <p:nvPr/>
          </p:nvSpPr>
          <p:spPr>
            <a:xfrm>
              <a:off x="3308331" y="5010110"/>
              <a:ext cx="688609" cy="95780"/>
            </a:xfrm>
            <a:custGeom>
              <a:avLst/>
              <a:gdLst>
                <a:gd name="connsiteX0" fmla="*/ 19 w 688609"/>
                <a:gd name="connsiteY0" fmla="*/ 95290 h 95780"/>
                <a:gd name="connsiteX1" fmla="*/ 365144 w 688609"/>
                <a:gd name="connsiteY1" fmla="*/ 28615 h 95780"/>
                <a:gd name="connsiteX2" fmla="*/ 257194 w 688609"/>
                <a:gd name="connsiteY2" fmla="*/ 31790 h 95780"/>
                <a:gd name="connsiteX3" fmla="*/ 393719 w 688609"/>
                <a:gd name="connsiteY3" fmla="*/ 34965 h 95780"/>
                <a:gd name="connsiteX4" fmla="*/ 685819 w 688609"/>
                <a:gd name="connsiteY4" fmla="*/ 40 h 95780"/>
                <a:gd name="connsiteX5" fmla="*/ 530244 w 688609"/>
                <a:gd name="connsiteY5" fmla="*/ 28615 h 95780"/>
                <a:gd name="connsiteX6" fmla="*/ 349269 w 688609"/>
                <a:gd name="connsiteY6" fmla="*/ 57190 h 95780"/>
                <a:gd name="connsiteX7" fmla="*/ 19 w 688609"/>
                <a:gd name="connsiteY7" fmla="*/ 95290 h 9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609" h="95780">
                  <a:moveTo>
                    <a:pt x="19" y="95290"/>
                  </a:moveTo>
                  <a:cubicBezTo>
                    <a:pt x="2665" y="90528"/>
                    <a:pt x="322282" y="39198"/>
                    <a:pt x="365144" y="28615"/>
                  </a:cubicBezTo>
                  <a:cubicBezTo>
                    <a:pt x="408006" y="18032"/>
                    <a:pt x="252432" y="30732"/>
                    <a:pt x="257194" y="31790"/>
                  </a:cubicBezTo>
                  <a:cubicBezTo>
                    <a:pt x="261956" y="32848"/>
                    <a:pt x="322282" y="40257"/>
                    <a:pt x="393719" y="34965"/>
                  </a:cubicBezTo>
                  <a:cubicBezTo>
                    <a:pt x="465156" y="29673"/>
                    <a:pt x="663065" y="1098"/>
                    <a:pt x="685819" y="40"/>
                  </a:cubicBezTo>
                  <a:cubicBezTo>
                    <a:pt x="708573" y="-1018"/>
                    <a:pt x="586336" y="19090"/>
                    <a:pt x="530244" y="28615"/>
                  </a:cubicBezTo>
                  <a:cubicBezTo>
                    <a:pt x="474152" y="38140"/>
                    <a:pt x="434465" y="45548"/>
                    <a:pt x="349269" y="57190"/>
                  </a:cubicBezTo>
                  <a:cubicBezTo>
                    <a:pt x="264073" y="68832"/>
                    <a:pt x="-2627" y="100052"/>
                    <a:pt x="19" y="95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7DD78BED-FDA4-CF4B-0A21-C35A157F95B4}"/>
                </a:ext>
              </a:extLst>
            </p:cNvPr>
            <p:cNvSpPr/>
            <p:nvPr/>
          </p:nvSpPr>
          <p:spPr>
            <a:xfrm>
              <a:off x="3144697" y="4081766"/>
              <a:ext cx="199845" cy="1091619"/>
            </a:xfrm>
            <a:custGeom>
              <a:avLst/>
              <a:gdLst>
                <a:gd name="connsiteX0" fmla="*/ 1728 w 199845"/>
                <a:gd name="connsiteY0" fmla="*/ 1284 h 1091619"/>
                <a:gd name="connsiteX1" fmla="*/ 189053 w 199845"/>
                <a:gd name="connsiteY1" fmla="*/ 769634 h 1091619"/>
                <a:gd name="connsiteX2" fmla="*/ 176353 w 199845"/>
                <a:gd name="connsiteY2" fmla="*/ 677559 h 1091619"/>
                <a:gd name="connsiteX3" fmla="*/ 170003 w 199845"/>
                <a:gd name="connsiteY3" fmla="*/ 858534 h 1091619"/>
                <a:gd name="connsiteX4" fmla="*/ 128728 w 199845"/>
                <a:gd name="connsiteY4" fmla="*/ 1077609 h 1091619"/>
                <a:gd name="connsiteX5" fmla="*/ 125553 w 199845"/>
                <a:gd name="connsiteY5" fmla="*/ 998234 h 1091619"/>
                <a:gd name="connsiteX6" fmla="*/ 55703 w 199845"/>
                <a:gd name="connsiteY6" fmla="*/ 423559 h 1091619"/>
                <a:gd name="connsiteX7" fmla="*/ 93803 w 199845"/>
                <a:gd name="connsiteY7" fmla="*/ 582309 h 1091619"/>
                <a:gd name="connsiteX8" fmla="*/ 1728 w 199845"/>
                <a:gd name="connsiteY8" fmla="*/ 1284 h 109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45" h="1091619">
                  <a:moveTo>
                    <a:pt x="1728" y="1284"/>
                  </a:moveTo>
                  <a:cubicBezTo>
                    <a:pt x="17603" y="32505"/>
                    <a:pt x="159949" y="656922"/>
                    <a:pt x="189053" y="769634"/>
                  </a:cubicBezTo>
                  <a:cubicBezTo>
                    <a:pt x="218157" y="882346"/>
                    <a:pt x="179528" y="662742"/>
                    <a:pt x="176353" y="677559"/>
                  </a:cubicBezTo>
                  <a:cubicBezTo>
                    <a:pt x="173178" y="692376"/>
                    <a:pt x="177940" y="791859"/>
                    <a:pt x="170003" y="858534"/>
                  </a:cubicBezTo>
                  <a:cubicBezTo>
                    <a:pt x="162066" y="925209"/>
                    <a:pt x="136136" y="1054326"/>
                    <a:pt x="128728" y="1077609"/>
                  </a:cubicBezTo>
                  <a:cubicBezTo>
                    <a:pt x="121320" y="1100892"/>
                    <a:pt x="137724" y="1107242"/>
                    <a:pt x="125553" y="998234"/>
                  </a:cubicBezTo>
                  <a:cubicBezTo>
                    <a:pt x="113382" y="889226"/>
                    <a:pt x="60995" y="492880"/>
                    <a:pt x="55703" y="423559"/>
                  </a:cubicBezTo>
                  <a:cubicBezTo>
                    <a:pt x="50411" y="354238"/>
                    <a:pt x="103328" y="646867"/>
                    <a:pt x="93803" y="582309"/>
                  </a:cubicBezTo>
                  <a:cubicBezTo>
                    <a:pt x="84278" y="517751"/>
                    <a:pt x="-14147" y="-29937"/>
                    <a:pt x="1728" y="1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5EA31538-391C-63F7-4B7D-6E7C059FEB51}"/>
                </a:ext>
              </a:extLst>
            </p:cNvPr>
            <p:cNvSpPr/>
            <p:nvPr/>
          </p:nvSpPr>
          <p:spPr>
            <a:xfrm>
              <a:off x="3426024" y="5138776"/>
              <a:ext cx="212005" cy="592515"/>
            </a:xfrm>
            <a:custGeom>
              <a:avLst/>
              <a:gdLst>
                <a:gd name="connsiteX0" fmla="*/ 117276 w 212005"/>
                <a:gd name="connsiteY0" fmla="*/ 1549 h 592515"/>
                <a:gd name="connsiteX1" fmla="*/ 101401 w 212005"/>
                <a:gd name="connsiteY1" fmla="*/ 258724 h 592515"/>
                <a:gd name="connsiteX2" fmla="*/ 206176 w 212005"/>
                <a:gd name="connsiteY2" fmla="*/ 579399 h 592515"/>
                <a:gd name="connsiteX3" fmla="*/ 177601 w 212005"/>
                <a:gd name="connsiteY3" fmla="*/ 487324 h 592515"/>
                <a:gd name="connsiteX4" fmla="*/ 2976 w 212005"/>
                <a:gd name="connsiteY4" fmla="*/ 93624 h 592515"/>
                <a:gd name="connsiteX5" fmla="*/ 69651 w 212005"/>
                <a:gd name="connsiteY5" fmla="*/ 268249 h 592515"/>
                <a:gd name="connsiteX6" fmla="*/ 98226 w 212005"/>
                <a:gd name="connsiteY6" fmla="*/ 322224 h 592515"/>
                <a:gd name="connsiteX7" fmla="*/ 69651 w 212005"/>
                <a:gd name="connsiteY7" fmla="*/ 157124 h 592515"/>
                <a:gd name="connsiteX8" fmla="*/ 117276 w 212005"/>
                <a:gd name="connsiteY8" fmla="*/ 1549 h 5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005" h="592515">
                  <a:moveTo>
                    <a:pt x="117276" y="1549"/>
                  </a:moveTo>
                  <a:cubicBezTo>
                    <a:pt x="122568" y="18482"/>
                    <a:pt x="86584" y="162416"/>
                    <a:pt x="101401" y="258724"/>
                  </a:cubicBezTo>
                  <a:cubicBezTo>
                    <a:pt x="116218" y="355032"/>
                    <a:pt x="193476" y="541299"/>
                    <a:pt x="206176" y="579399"/>
                  </a:cubicBezTo>
                  <a:cubicBezTo>
                    <a:pt x="218876" y="617499"/>
                    <a:pt x="211468" y="568286"/>
                    <a:pt x="177601" y="487324"/>
                  </a:cubicBezTo>
                  <a:cubicBezTo>
                    <a:pt x="143734" y="406362"/>
                    <a:pt x="20968" y="130136"/>
                    <a:pt x="2976" y="93624"/>
                  </a:cubicBezTo>
                  <a:cubicBezTo>
                    <a:pt x="-15016" y="57112"/>
                    <a:pt x="53776" y="230149"/>
                    <a:pt x="69651" y="268249"/>
                  </a:cubicBezTo>
                  <a:cubicBezTo>
                    <a:pt x="85526" y="306349"/>
                    <a:pt x="98226" y="340745"/>
                    <a:pt x="98226" y="322224"/>
                  </a:cubicBezTo>
                  <a:cubicBezTo>
                    <a:pt x="98226" y="303703"/>
                    <a:pt x="66476" y="203161"/>
                    <a:pt x="69651" y="157124"/>
                  </a:cubicBezTo>
                  <a:cubicBezTo>
                    <a:pt x="72826" y="111087"/>
                    <a:pt x="111984" y="-15384"/>
                    <a:pt x="117276" y="1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E66D3CA9-A25E-406C-3A07-2026F249DB54}"/>
                </a:ext>
              </a:extLst>
            </p:cNvPr>
            <p:cNvSpPr/>
            <p:nvPr/>
          </p:nvSpPr>
          <p:spPr>
            <a:xfrm>
              <a:off x="3301927" y="5267297"/>
              <a:ext cx="216606" cy="483275"/>
            </a:xfrm>
            <a:custGeom>
              <a:avLst/>
              <a:gdLst>
                <a:gd name="connsiteX0" fmla="*/ 73 w 216606"/>
                <a:gd name="connsiteY0" fmla="*/ 28 h 483275"/>
                <a:gd name="connsiteX1" fmla="*/ 88973 w 216606"/>
                <a:gd name="connsiteY1" fmla="*/ 314353 h 483275"/>
                <a:gd name="connsiteX2" fmla="*/ 215973 w 216606"/>
                <a:gd name="connsiteY2" fmla="*/ 482628 h 483275"/>
                <a:gd name="connsiteX3" fmla="*/ 31823 w 216606"/>
                <a:gd name="connsiteY3" fmla="*/ 257203 h 483275"/>
                <a:gd name="connsiteX4" fmla="*/ 73098 w 216606"/>
                <a:gd name="connsiteY4" fmla="*/ 295303 h 483275"/>
                <a:gd name="connsiteX5" fmla="*/ 73 w 216606"/>
                <a:gd name="connsiteY5" fmla="*/ 28 h 48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06" h="483275">
                  <a:moveTo>
                    <a:pt x="73" y="28"/>
                  </a:moveTo>
                  <a:cubicBezTo>
                    <a:pt x="2719" y="3203"/>
                    <a:pt x="52990" y="233920"/>
                    <a:pt x="88973" y="314353"/>
                  </a:cubicBezTo>
                  <a:cubicBezTo>
                    <a:pt x="124956" y="394786"/>
                    <a:pt x="225498" y="492153"/>
                    <a:pt x="215973" y="482628"/>
                  </a:cubicBezTo>
                  <a:cubicBezTo>
                    <a:pt x="206448" y="473103"/>
                    <a:pt x="55635" y="288424"/>
                    <a:pt x="31823" y="257203"/>
                  </a:cubicBezTo>
                  <a:cubicBezTo>
                    <a:pt x="8011" y="225982"/>
                    <a:pt x="78919" y="331815"/>
                    <a:pt x="73098" y="295303"/>
                  </a:cubicBezTo>
                  <a:cubicBezTo>
                    <a:pt x="67277" y="258791"/>
                    <a:pt x="-2573" y="-3147"/>
                    <a:pt x="73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E1FFAA7F-A3A8-D8F6-8754-6E40D04EEFB9}"/>
                </a:ext>
              </a:extLst>
            </p:cNvPr>
            <p:cNvSpPr/>
            <p:nvPr/>
          </p:nvSpPr>
          <p:spPr>
            <a:xfrm>
              <a:off x="3129218" y="5161909"/>
              <a:ext cx="149299" cy="208029"/>
            </a:xfrm>
            <a:custGeom>
              <a:avLst/>
              <a:gdLst>
                <a:gd name="connsiteX0" fmla="*/ 147382 w 149299"/>
                <a:gd name="connsiteY0" fmla="*/ 641 h 208029"/>
                <a:gd name="connsiteX1" fmla="*/ 55307 w 149299"/>
                <a:gd name="connsiteY1" fmla="*/ 140341 h 208029"/>
                <a:gd name="connsiteX2" fmla="*/ 1332 w 149299"/>
                <a:gd name="connsiteY2" fmla="*/ 207016 h 208029"/>
                <a:gd name="connsiteX3" fmla="*/ 109282 w 149299"/>
                <a:gd name="connsiteY3" fmla="*/ 92716 h 208029"/>
                <a:gd name="connsiteX4" fmla="*/ 147382 w 149299"/>
                <a:gd name="connsiteY4" fmla="*/ 641 h 20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99" h="208029">
                  <a:moveTo>
                    <a:pt x="147382" y="641"/>
                  </a:moveTo>
                  <a:cubicBezTo>
                    <a:pt x="138386" y="8579"/>
                    <a:pt x="79649" y="105945"/>
                    <a:pt x="55307" y="140341"/>
                  </a:cubicBezTo>
                  <a:cubicBezTo>
                    <a:pt x="30965" y="174737"/>
                    <a:pt x="-7664" y="214954"/>
                    <a:pt x="1332" y="207016"/>
                  </a:cubicBezTo>
                  <a:cubicBezTo>
                    <a:pt x="10328" y="199079"/>
                    <a:pt x="86528" y="124995"/>
                    <a:pt x="109282" y="92716"/>
                  </a:cubicBezTo>
                  <a:cubicBezTo>
                    <a:pt x="132036" y="60437"/>
                    <a:pt x="156378" y="-7297"/>
                    <a:pt x="147382" y="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A1674D25-70E6-5F5A-C3E0-962DCA75AF37}"/>
                </a:ext>
              </a:extLst>
            </p:cNvPr>
            <p:cNvSpPr/>
            <p:nvPr/>
          </p:nvSpPr>
          <p:spPr>
            <a:xfrm>
              <a:off x="3262389" y="5310370"/>
              <a:ext cx="102853" cy="446416"/>
            </a:xfrm>
            <a:custGeom>
              <a:avLst/>
              <a:gdLst>
                <a:gd name="connsiteX0" fmla="*/ 20561 w 102853"/>
                <a:gd name="connsiteY0" fmla="*/ 7755 h 446416"/>
                <a:gd name="connsiteX1" fmla="*/ 74536 w 102853"/>
                <a:gd name="connsiteY1" fmla="*/ 395105 h 446416"/>
                <a:gd name="connsiteX2" fmla="*/ 99936 w 102853"/>
                <a:gd name="connsiteY2" fmla="*/ 426855 h 446416"/>
                <a:gd name="connsiteX3" fmla="*/ 7861 w 102853"/>
                <a:gd name="connsiteY3" fmla="*/ 252230 h 446416"/>
                <a:gd name="connsiteX4" fmla="*/ 7861 w 102853"/>
                <a:gd name="connsiteY4" fmla="*/ 433205 h 446416"/>
                <a:gd name="connsiteX5" fmla="*/ 33261 w 102853"/>
                <a:gd name="connsiteY5" fmla="*/ 156980 h 446416"/>
                <a:gd name="connsiteX6" fmla="*/ 20561 w 102853"/>
                <a:gd name="connsiteY6" fmla="*/ 7755 h 44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53" h="446416">
                  <a:moveTo>
                    <a:pt x="20561" y="7755"/>
                  </a:moveTo>
                  <a:cubicBezTo>
                    <a:pt x="27440" y="47442"/>
                    <a:pt x="61307" y="325255"/>
                    <a:pt x="74536" y="395105"/>
                  </a:cubicBezTo>
                  <a:cubicBezTo>
                    <a:pt x="87765" y="464955"/>
                    <a:pt x="111049" y="450668"/>
                    <a:pt x="99936" y="426855"/>
                  </a:cubicBezTo>
                  <a:cubicBezTo>
                    <a:pt x="88824" y="403043"/>
                    <a:pt x="23207" y="251172"/>
                    <a:pt x="7861" y="252230"/>
                  </a:cubicBezTo>
                  <a:cubicBezTo>
                    <a:pt x="-7485" y="253288"/>
                    <a:pt x="3628" y="449080"/>
                    <a:pt x="7861" y="433205"/>
                  </a:cubicBezTo>
                  <a:cubicBezTo>
                    <a:pt x="12094" y="417330"/>
                    <a:pt x="29557" y="223655"/>
                    <a:pt x="33261" y="156980"/>
                  </a:cubicBezTo>
                  <a:cubicBezTo>
                    <a:pt x="36965" y="90305"/>
                    <a:pt x="13682" y="-31932"/>
                    <a:pt x="20561" y="7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F29FFE60-EBDE-7BB9-C4A1-1C3EE227A599}"/>
                </a:ext>
              </a:extLst>
            </p:cNvPr>
            <p:cNvSpPr/>
            <p:nvPr/>
          </p:nvSpPr>
          <p:spPr>
            <a:xfrm>
              <a:off x="2858529" y="5326867"/>
              <a:ext cx="202715" cy="488494"/>
            </a:xfrm>
            <a:custGeom>
              <a:avLst/>
              <a:gdLst>
                <a:gd name="connsiteX0" fmla="*/ 202171 w 202715"/>
                <a:gd name="connsiteY0" fmla="*/ 783 h 488494"/>
                <a:gd name="connsiteX1" fmla="*/ 100571 w 202715"/>
                <a:gd name="connsiteY1" fmla="*/ 156358 h 488494"/>
                <a:gd name="connsiteX2" fmla="*/ 30721 w 202715"/>
                <a:gd name="connsiteY2" fmla="*/ 404008 h 488494"/>
                <a:gd name="connsiteX3" fmla="*/ 2146 w 202715"/>
                <a:gd name="connsiteY3" fmla="*/ 473858 h 488494"/>
                <a:gd name="connsiteX4" fmla="*/ 84696 w 202715"/>
                <a:gd name="connsiteY4" fmla="*/ 146833 h 488494"/>
                <a:gd name="connsiteX5" fmla="*/ 52946 w 202715"/>
                <a:gd name="connsiteY5" fmla="*/ 219858 h 488494"/>
                <a:gd name="connsiteX6" fmla="*/ 202171 w 202715"/>
                <a:gd name="connsiteY6" fmla="*/ 783 h 48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715" h="488494">
                  <a:moveTo>
                    <a:pt x="202171" y="783"/>
                  </a:moveTo>
                  <a:cubicBezTo>
                    <a:pt x="210108" y="-9800"/>
                    <a:pt x="129146" y="89154"/>
                    <a:pt x="100571" y="156358"/>
                  </a:cubicBezTo>
                  <a:cubicBezTo>
                    <a:pt x="71996" y="223562"/>
                    <a:pt x="47125" y="351091"/>
                    <a:pt x="30721" y="404008"/>
                  </a:cubicBezTo>
                  <a:cubicBezTo>
                    <a:pt x="14317" y="456925"/>
                    <a:pt x="-6850" y="516721"/>
                    <a:pt x="2146" y="473858"/>
                  </a:cubicBezTo>
                  <a:cubicBezTo>
                    <a:pt x="11142" y="430996"/>
                    <a:pt x="76229" y="189166"/>
                    <a:pt x="84696" y="146833"/>
                  </a:cubicBezTo>
                  <a:cubicBezTo>
                    <a:pt x="93163" y="104500"/>
                    <a:pt x="37600" y="242612"/>
                    <a:pt x="52946" y="219858"/>
                  </a:cubicBezTo>
                  <a:cubicBezTo>
                    <a:pt x="68292" y="197104"/>
                    <a:pt x="194234" y="11366"/>
                    <a:pt x="202171" y="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06BEA59A-23A9-0680-4B94-82EFC3BA0860}"/>
                </a:ext>
              </a:extLst>
            </p:cNvPr>
            <p:cNvSpPr/>
            <p:nvPr/>
          </p:nvSpPr>
          <p:spPr>
            <a:xfrm>
              <a:off x="2428869" y="4358133"/>
              <a:ext cx="634403" cy="486225"/>
            </a:xfrm>
            <a:custGeom>
              <a:avLst/>
              <a:gdLst>
                <a:gd name="connsiteX0" fmla="*/ 6 w 634403"/>
                <a:gd name="connsiteY0" fmla="*/ 1142 h 486225"/>
                <a:gd name="connsiteX1" fmla="*/ 184156 w 634403"/>
                <a:gd name="connsiteY1" fmla="*/ 137667 h 486225"/>
                <a:gd name="connsiteX2" fmla="*/ 361956 w 634403"/>
                <a:gd name="connsiteY2" fmla="*/ 217042 h 486225"/>
                <a:gd name="connsiteX3" fmla="*/ 307981 w 634403"/>
                <a:gd name="connsiteY3" fmla="*/ 191642 h 486225"/>
                <a:gd name="connsiteX4" fmla="*/ 406406 w 634403"/>
                <a:gd name="connsiteY4" fmla="*/ 261492 h 486225"/>
                <a:gd name="connsiteX5" fmla="*/ 625481 w 634403"/>
                <a:gd name="connsiteY5" fmla="*/ 480567 h 486225"/>
                <a:gd name="connsiteX6" fmla="*/ 568331 w 634403"/>
                <a:gd name="connsiteY6" fmla="*/ 407542 h 486225"/>
                <a:gd name="connsiteX7" fmla="*/ 352431 w 634403"/>
                <a:gd name="connsiteY7" fmla="*/ 255142 h 486225"/>
                <a:gd name="connsiteX8" fmla="*/ 73031 w 634403"/>
                <a:gd name="connsiteY8" fmla="*/ 147192 h 486225"/>
                <a:gd name="connsiteX9" fmla="*/ 190506 w 634403"/>
                <a:gd name="connsiteY9" fmla="*/ 220217 h 486225"/>
                <a:gd name="connsiteX10" fmla="*/ 6 w 634403"/>
                <a:gd name="connsiteY10" fmla="*/ 1142 h 48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403" h="486225">
                  <a:moveTo>
                    <a:pt x="6" y="1142"/>
                  </a:moveTo>
                  <a:cubicBezTo>
                    <a:pt x="-1052" y="-12616"/>
                    <a:pt x="123831" y="101684"/>
                    <a:pt x="184156" y="137667"/>
                  </a:cubicBezTo>
                  <a:cubicBezTo>
                    <a:pt x="244481" y="173650"/>
                    <a:pt x="341319" y="208046"/>
                    <a:pt x="361956" y="217042"/>
                  </a:cubicBezTo>
                  <a:cubicBezTo>
                    <a:pt x="382594" y="226038"/>
                    <a:pt x="300573" y="184234"/>
                    <a:pt x="307981" y="191642"/>
                  </a:cubicBezTo>
                  <a:cubicBezTo>
                    <a:pt x="315389" y="199050"/>
                    <a:pt x="353489" y="213338"/>
                    <a:pt x="406406" y="261492"/>
                  </a:cubicBezTo>
                  <a:cubicBezTo>
                    <a:pt x="459323" y="309646"/>
                    <a:pt x="598494" y="456225"/>
                    <a:pt x="625481" y="480567"/>
                  </a:cubicBezTo>
                  <a:cubicBezTo>
                    <a:pt x="652468" y="504909"/>
                    <a:pt x="613839" y="445113"/>
                    <a:pt x="568331" y="407542"/>
                  </a:cubicBezTo>
                  <a:cubicBezTo>
                    <a:pt x="522823" y="369971"/>
                    <a:pt x="434981" y="298534"/>
                    <a:pt x="352431" y="255142"/>
                  </a:cubicBezTo>
                  <a:cubicBezTo>
                    <a:pt x="269881" y="211750"/>
                    <a:pt x="100019" y="153013"/>
                    <a:pt x="73031" y="147192"/>
                  </a:cubicBezTo>
                  <a:cubicBezTo>
                    <a:pt x="46043" y="141371"/>
                    <a:pt x="205323" y="242442"/>
                    <a:pt x="190506" y="220217"/>
                  </a:cubicBezTo>
                  <a:cubicBezTo>
                    <a:pt x="175689" y="197992"/>
                    <a:pt x="1064" y="14900"/>
                    <a:pt x="6" y="1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504A51DF-E988-A0C3-915B-112C2EF82E20}"/>
                </a:ext>
              </a:extLst>
            </p:cNvPr>
            <p:cNvSpPr/>
            <p:nvPr/>
          </p:nvSpPr>
          <p:spPr>
            <a:xfrm>
              <a:off x="2376833" y="4435045"/>
              <a:ext cx="443533" cy="449141"/>
            </a:xfrm>
            <a:custGeom>
              <a:avLst/>
              <a:gdLst>
                <a:gd name="connsiteX0" fmla="*/ 1242 w 443533"/>
                <a:gd name="connsiteY0" fmla="*/ 430 h 449141"/>
                <a:gd name="connsiteX1" fmla="*/ 188567 w 443533"/>
                <a:gd name="connsiteY1" fmla="*/ 270305 h 449141"/>
                <a:gd name="connsiteX2" fmla="*/ 442567 w 443533"/>
                <a:gd name="connsiteY2" fmla="*/ 448105 h 449141"/>
                <a:gd name="connsiteX3" fmla="*/ 90142 w 443533"/>
                <a:gd name="connsiteY3" fmla="*/ 190930 h 449141"/>
                <a:gd name="connsiteX4" fmla="*/ 106017 w 443533"/>
                <a:gd name="connsiteY4" fmla="*/ 206805 h 449141"/>
                <a:gd name="connsiteX5" fmla="*/ 1242 w 443533"/>
                <a:gd name="connsiteY5" fmla="*/ 430 h 44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533" h="449141">
                  <a:moveTo>
                    <a:pt x="1242" y="430"/>
                  </a:moveTo>
                  <a:cubicBezTo>
                    <a:pt x="15000" y="11013"/>
                    <a:pt x="115013" y="195693"/>
                    <a:pt x="188567" y="270305"/>
                  </a:cubicBezTo>
                  <a:cubicBezTo>
                    <a:pt x="262121" y="344917"/>
                    <a:pt x="458971" y="461334"/>
                    <a:pt x="442567" y="448105"/>
                  </a:cubicBezTo>
                  <a:cubicBezTo>
                    <a:pt x="426163" y="434876"/>
                    <a:pt x="90142" y="190930"/>
                    <a:pt x="90142" y="190930"/>
                  </a:cubicBezTo>
                  <a:cubicBezTo>
                    <a:pt x="34050" y="150713"/>
                    <a:pt x="119775" y="235909"/>
                    <a:pt x="106017" y="206805"/>
                  </a:cubicBezTo>
                  <a:cubicBezTo>
                    <a:pt x="92259" y="177701"/>
                    <a:pt x="-12516" y="-10153"/>
                    <a:pt x="1242" y="4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38DFB482-69C4-F8A9-4BB5-B1E98A3AEB41}"/>
                </a:ext>
              </a:extLst>
            </p:cNvPr>
            <p:cNvSpPr/>
            <p:nvPr/>
          </p:nvSpPr>
          <p:spPr>
            <a:xfrm>
              <a:off x="2578100" y="4860925"/>
              <a:ext cx="578878" cy="183830"/>
            </a:xfrm>
            <a:custGeom>
              <a:avLst/>
              <a:gdLst>
                <a:gd name="connsiteX0" fmla="*/ 0 w 578878"/>
                <a:gd name="connsiteY0" fmla="*/ 0 h 183830"/>
                <a:gd name="connsiteX1" fmla="*/ 231775 w 578878"/>
                <a:gd name="connsiteY1" fmla="*/ 85725 h 183830"/>
                <a:gd name="connsiteX2" fmla="*/ 352425 w 578878"/>
                <a:gd name="connsiteY2" fmla="*/ 123825 h 183830"/>
                <a:gd name="connsiteX3" fmla="*/ 577850 w 578878"/>
                <a:gd name="connsiteY3" fmla="*/ 98425 h 183830"/>
                <a:gd name="connsiteX4" fmla="*/ 431800 w 578878"/>
                <a:gd name="connsiteY4" fmla="*/ 146050 h 183830"/>
                <a:gd name="connsiteX5" fmla="*/ 330200 w 578878"/>
                <a:gd name="connsiteY5" fmla="*/ 180975 h 183830"/>
                <a:gd name="connsiteX6" fmla="*/ 415925 w 578878"/>
                <a:gd name="connsiteY6" fmla="*/ 177800 h 183830"/>
                <a:gd name="connsiteX7" fmla="*/ 346075 w 578878"/>
                <a:gd name="connsiteY7" fmla="*/ 146050 h 183830"/>
                <a:gd name="connsiteX8" fmla="*/ 0 w 578878"/>
                <a:gd name="connsiteY8" fmla="*/ 0 h 18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878" h="183830">
                  <a:moveTo>
                    <a:pt x="0" y="0"/>
                  </a:moveTo>
                  <a:lnTo>
                    <a:pt x="231775" y="85725"/>
                  </a:lnTo>
                  <a:cubicBezTo>
                    <a:pt x="290512" y="106362"/>
                    <a:pt x="294746" y="121708"/>
                    <a:pt x="352425" y="123825"/>
                  </a:cubicBezTo>
                  <a:cubicBezTo>
                    <a:pt x="410104" y="125942"/>
                    <a:pt x="564621" y="94721"/>
                    <a:pt x="577850" y="98425"/>
                  </a:cubicBezTo>
                  <a:cubicBezTo>
                    <a:pt x="591079" y="102129"/>
                    <a:pt x="473075" y="132292"/>
                    <a:pt x="431800" y="146050"/>
                  </a:cubicBezTo>
                  <a:cubicBezTo>
                    <a:pt x="390525" y="159808"/>
                    <a:pt x="332846" y="175683"/>
                    <a:pt x="330200" y="180975"/>
                  </a:cubicBezTo>
                  <a:cubicBezTo>
                    <a:pt x="327554" y="186267"/>
                    <a:pt x="413279" y="183621"/>
                    <a:pt x="415925" y="177800"/>
                  </a:cubicBezTo>
                  <a:cubicBezTo>
                    <a:pt x="418571" y="171979"/>
                    <a:pt x="346075" y="146050"/>
                    <a:pt x="346075" y="1460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5C70F7C9-5637-C6EE-E27D-2A5D5901D5A0}"/>
                </a:ext>
              </a:extLst>
            </p:cNvPr>
            <p:cNvSpPr/>
            <p:nvPr/>
          </p:nvSpPr>
          <p:spPr>
            <a:xfrm>
              <a:off x="2228850" y="4890780"/>
              <a:ext cx="483920" cy="221030"/>
            </a:xfrm>
            <a:custGeom>
              <a:avLst/>
              <a:gdLst>
                <a:gd name="connsiteX0" fmla="*/ 0 w 483920"/>
                <a:gd name="connsiteY0" fmla="*/ 8245 h 221030"/>
                <a:gd name="connsiteX1" fmla="*/ 196850 w 483920"/>
                <a:gd name="connsiteY1" fmla="*/ 20945 h 221030"/>
                <a:gd name="connsiteX2" fmla="*/ 482600 w 483920"/>
                <a:gd name="connsiteY2" fmla="*/ 220970 h 221030"/>
                <a:gd name="connsiteX3" fmla="*/ 304800 w 483920"/>
                <a:gd name="connsiteY3" fmla="*/ 43170 h 221030"/>
                <a:gd name="connsiteX4" fmla="*/ 336550 w 483920"/>
                <a:gd name="connsiteY4" fmla="*/ 135245 h 221030"/>
                <a:gd name="connsiteX5" fmla="*/ 196850 w 483920"/>
                <a:gd name="connsiteY5" fmla="*/ 39995 h 221030"/>
                <a:gd name="connsiteX6" fmla="*/ 0 w 483920"/>
                <a:gd name="connsiteY6" fmla="*/ 8245 h 22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920" h="221030">
                  <a:moveTo>
                    <a:pt x="0" y="8245"/>
                  </a:moveTo>
                  <a:cubicBezTo>
                    <a:pt x="0" y="5070"/>
                    <a:pt x="116417" y="-14509"/>
                    <a:pt x="196850" y="20945"/>
                  </a:cubicBezTo>
                  <a:cubicBezTo>
                    <a:pt x="277283" y="56399"/>
                    <a:pt x="464608" y="217266"/>
                    <a:pt x="482600" y="220970"/>
                  </a:cubicBezTo>
                  <a:cubicBezTo>
                    <a:pt x="500592" y="224674"/>
                    <a:pt x="329142" y="57457"/>
                    <a:pt x="304800" y="43170"/>
                  </a:cubicBezTo>
                  <a:cubicBezTo>
                    <a:pt x="280458" y="28883"/>
                    <a:pt x="354542" y="135774"/>
                    <a:pt x="336550" y="135245"/>
                  </a:cubicBezTo>
                  <a:cubicBezTo>
                    <a:pt x="318558" y="134716"/>
                    <a:pt x="254529" y="62220"/>
                    <a:pt x="196850" y="39995"/>
                  </a:cubicBezTo>
                  <a:cubicBezTo>
                    <a:pt x="139171" y="17770"/>
                    <a:pt x="0" y="11420"/>
                    <a:pt x="0" y="8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A355A202-CC02-A18F-0294-29A1F864B343}"/>
                </a:ext>
              </a:extLst>
            </p:cNvPr>
            <p:cNvSpPr/>
            <p:nvPr/>
          </p:nvSpPr>
          <p:spPr>
            <a:xfrm>
              <a:off x="2651125" y="4965700"/>
              <a:ext cx="448229" cy="229286"/>
            </a:xfrm>
            <a:custGeom>
              <a:avLst/>
              <a:gdLst>
                <a:gd name="connsiteX0" fmla="*/ 0 w 448229"/>
                <a:gd name="connsiteY0" fmla="*/ 0 h 229286"/>
                <a:gd name="connsiteX1" fmla="*/ 254000 w 448229"/>
                <a:gd name="connsiteY1" fmla="*/ 107950 h 229286"/>
                <a:gd name="connsiteX2" fmla="*/ 447675 w 448229"/>
                <a:gd name="connsiteY2" fmla="*/ 228600 h 229286"/>
                <a:gd name="connsiteX3" fmla="*/ 193675 w 448229"/>
                <a:gd name="connsiteY3" fmla="*/ 50800 h 229286"/>
                <a:gd name="connsiteX4" fmla="*/ 238125 w 448229"/>
                <a:gd name="connsiteY4" fmla="*/ 92075 h 229286"/>
                <a:gd name="connsiteX5" fmla="*/ 0 w 448229"/>
                <a:gd name="connsiteY5" fmla="*/ 0 h 22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229" h="229286">
                  <a:moveTo>
                    <a:pt x="0" y="0"/>
                  </a:moveTo>
                  <a:cubicBezTo>
                    <a:pt x="2646" y="2646"/>
                    <a:pt x="179388" y="69850"/>
                    <a:pt x="254000" y="107950"/>
                  </a:cubicBezTo>
                  <a:cubicBezTo>
                    <a:pt x="328613" y="146050"/>
                    <a:pt x="457729" y="238125"/>
                    <a:pt x="447675" y="228600"/>
                  </a:cubicBezTo>
                  <a:cubicBezTo>
                    <a:pt x="437621" y="219075"/>
                    <a:pt x="228600" y="73554"/>
                    <a:pt x="193675" y="50800"/>
                  </a:cubicBezTo>
                  <a:cubicBezTo>
                    <a:pt x="158750" y="28046"/>
                    <a:pt x="264583" y="102129"/>
                    <a:pt x="238125" y="920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4396FBF7-5E03-B003-2B5C-62FA4944D8B9}"/>
                </a:ext>
              </a:extLst>
            </p:cNvPr>
            <p:cNvSpPr/>
            <p:nvPr/>
          </p:nvSpPr>
          <p:spPr>
            <a:xfrm>
              <a:off x="1966604" y="5194244"/>
              <a:ext cx="939919" cy="85250"/>
            </a:xfrm>
            <a:custGeom>
              <a:avLst/>
              <a:gdLst>
                <a:gd name="connsiteX0" fmla="*/ 5071 w 939919"/>
                <a:gd name="connsiteY0" fmla="*/ 9581 h 85250"/>
                <a:gd name="connsiteX1" fmla="*/ 484496 w 939919"/>
                <a:gd name="connsiteY1" fmla="*/ 56 h 85250"/>
                <a:gd name="connsiteX2" fmla="*/ 440046 w 939919"/>
                <a:gd name="connsiteY2" fmla="*/ 12756 h 85250"/>
                <a:gd name="connsiteX3" fmla="*/ 567046 w 939919"/>
                <a:gd name="connsiteY3" fmla="*/ 44506 h 85250"/>
                <a:gd name="connsiteX4" fmla="*/ 703571 w 939919"/>
                <a:gd name="connsiteY4" fmla="*/ 57206 h 85250"/>
                <a:gd name="connsiteX5" fmla="*/ 938521 w 939919"/>
                <a:gd name="connsiteY5" fmla="*/ 56 h 85250"/>
                <a:gd name="connsiteX6" fmla="*/ 786121 w 939919"/>
                <a:gd name="connsiteY6" fmla="*/ 50856 h 85250"/>
                <a:gd name="connsiteX7" fmla="*/ 484496 w 939919"/>
                <a:gd name="connsiteY7" fmla="*/ 82606 h 85250"/>
                <a:gd name="connsiteX8" fmla="*/ 611496 w 939919"/>
                <a:gd name="connsiteY8" fmla="*/ 76256 h 85250"/>
                <a:gd name="connsiteX9" fmla="*/ 443221 w 939919"/>
                <a:gd name="connsiteY9" fmla="*/ 19106 h 85250"/>
                <a:gd name="connsiteX10" fmla="*/ 243196 w 939919"/>
                <a:gd name="connsiteY10" fmla="*/ 41331 h 85250"/>
                <a:gd name="connsiteX11" fmla="*/ 5071 w 939919"/>
                <a:gd name="connsiteY11" fmla="*/ 9581 h 8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919" h="85250">
                  <a:moveTo>
                    <a:pt x="5071" y="9581"/>
                  </a:moveTo>
                  <a:cubicBezTo>
                    <a:pt x="45288" y="2702"/>
                    <a:pt x="412000" y="-473"/>
                    <a:pt x="484496" y="56"/>
                  </a:cubicBezTo>
                  <a:cubicBezTo>
                    <a:pt x="556992" y="585"/>
                    <a:pt x="426288" y="5348"/>
                    <a:pt x="440046" y="12756"/>
                  </a:cubicBezTo>
                  <a:cubicBezTo>
                    <a:pt x="453804" y="20164"/>
                    <a:pt x="523125" y="37098"/>
                    <a:pt x="567046" y="44506"/>
                  </a:cubicBezTo>
                  <a:cubicBezTo>
                    <a:pt x="610967" y="51914"/>
                    <a:pt x="641659" y="64614"/>
                    <a:pt x="703571" y="57206"/>
                  </a:cubicBezTo>
                  <a:cubicBezTo>
                    <a:pt x="765483" y="49798"/>
                    <a:pt x="924763" y="1114"/>
                    <a:pt x="938521" y="56"/>
                  </a:cubicBezTo>
                  <a:cubicBezTo>
                    <a:pt x="952279" y="-1002"/>
                    <a:pt x="861792" y="37098"/>
                    <a:pt x="786121" y="50856"/>
                  </a:cubicBezTo>
                  <a:cubicBezTo>
                    <a:pt x="710450" y="64614"/>
                    <a:pt x="513600" y="78373"/>
                    <a:pt x="484496" y="82606"/>
                  </a:cubicBezTo>
                  <a:cubicBezTo>
                    <a:pt x="455392" y="86839"/>
                    <a:pt x="618375" y="86839"/>
                    <a:pt x="611496" y="76256"/>
                  </a:cubicBezTo>
                  <a:cubicBezTo>
                    <a:pt x="604617" y="65673"/>
                    <a:pt x="504604" y="24927"/>
                    <a:pt x="443221" y="19106"/>
                  </a:cubicBezTo>
                  <a:cubicBezTo>
                    <a:pt x="381838" y="13285"/>
                    <a:pt x="311458" y="42389"/>
                    <a:pt x="243196" y="41331"/>
                  </a:cubicBezTo>
                  <a:cubicBezTo>
                    <a:pt x="174934" y="40273"/>
                    <a:pt x="-35146" y="16460"/>
                    <a:pt x="5071" y="9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87518EFB-8971-8E31-2962-DC178077867C}"/>
                </a:ext>
              </a:extLst>
            </p:cNvPr>
            <p:cNvSpPr/>
            <p:nvPr/>
          </p:nvSpPr>
          <p:spPr>
            <a:xfrm>
              <a:off x="2793796" y="5149822"/>
              <a:ext cx="473299" cy="606954"/>
            </a:xfrm>
            <a:custGeom>
              <a:avLst/>
              <a:gdLst>
                <a:gd name="connsiteX0" fmla="*/ 473279 w 473299"/>
                <a:gd name="connsiteY0" fmla="*/ 28 h 606954"/>
                <a:gd name="connsiteX1" fmla="*/ 251029 w 473299"/>
                <a:gd name="connsiteY1" fmla="*/ 158778 h 606954"/>
                <a:gd name="connsiteX2" fmla="*/ 117679 w 473299"/>
                <a:gd name="connsiteY2" fmla="*/ 266728 h 606954"/>
                <a:gd name="connsiteX3" fmla="*/ 73229 w 473299"/>
                <a:gd name="connsiteY3" fmla="*/ 314353 h 606954"/>
                <a:gd name="connsiteX4" fmla="*/ 38304 w 473299"/>
                <a:gd name="connsiteY4" fmla="*/ 406428 h 606954"/>
                <a:gd name="connsiteX5" fmla="*/ 28779 w 473299"/>
                <a:gd name="connsiteY5" fmla="*/ 606453 h 606954"/>
                <a:gd name="connsiteX6" fmla="*/ 12904 w 473299"/>
                <a:gd name="connsiteY6" fmla="*/ 454053 h 606954"/>
                <a:gd name="connsiteX7" fmla="*/ 238329 w 473299"/>
                <a:gd name="connsiteY7" fmla="*/ 171478 h 606954"/>
                <a:gd name="connsiteX8" fmla="*/ 473279 w 473299"/>
                <a:gd name="connsiteY8" fmla="*/ 28 h 60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299" h="606954">
                  <a:moveTo>
                    <a:pt x="473279" y="28"/>
                  </a:moveTo>
                  <a:cubicBezTo>
                    <a:pt x="475396" y="-2089"/>
                    <a:pt x="310296" y="114328"/>
                    <a:pt x="251029" y="158778"/>
                  </a:cubicBezTo>
                  <a:cubicBezTo>
                    <a:pt x="191762" y="203228"/>
                    <a:pt x="147312" y="240799"/>
                    <a:pt x="117679" y="266728"/>
                  </a:cubicBezTo>
                  <a:cubicBezTo>
                    <a:pt x="88046" y="292657"/>
                    <a:pt x="86458" y="291070"/>
                    <a:pt x="73229" y="314353"/>
                  </a:cubicBezTo>
                  <a:cubicBezTo>
                    <a:pt x="60000" y="337636"/>
                    <a:pt x="45712" y="357745"/>
                    <a:pt x="38304" y="406428"/>
                  </a:cubicBezTo>
                  <a:cubicBezTo>
                    <a:pt x="30896" y="455111"/>
                    <a:pt x="33012" y="598516"/>
                    <a:pt x="28779" y="606453"/>
                  </a:cubicBezTo>
                  <a:cubicBezTo>
                    <a:pt x="24546" y="614390"/>
                    <a:pt x="-22021" y="526549"/>
                    <a:pt x="12904" y="454053"/>
                  </a:cubicBezTo>
                  <a:cubicBezTo>
                    <a:pt x="47829" y="381557"/>
                    <a:pt x="164775" y="246090"/>
                    <a:pt x="238329" y="171478"/>
                  </a:cubicBezTo>
                  <a:cubicBezTo>
                    <a:pt x="311883" y="96866"/>
                    <a:pt x="471162" y="2145"/>
                    <a:pt x="473279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751D354A-68B4-5E56-79FB-517F9C764F57}"/>
                </a:ext>
              </a:extLst>
            </p:cNvPr>
            <p:cNvSpPr/>
            <p:nvPr/>
          </p:nvSpPr>
          <p:spPr>
            <a:xfrm>
              <a:off x="2737958" y="5142902"/>
              <a:ext cx="504697" cy="414739"/>
            </a:xfrm>
            <a:custGeom>
              <a:avLst/>
              <a:gdLst>
                <a:gd name="connsiteX0" fmla="*/ 503717 w 504697"/>
                <a:gd name="connsiteY0" fmla="*/ 598 h 414739"/>
                <a:gd name="connsiteX1" fmla="*/ 148117 w 504697"/>
                <a:gd name="connsiteY1" fmla="*/ 238723 h 414739"/>
                <a:gd name="connsiteX2" fmla="*/ 62392 w 504697"/>
                <a:gd name="connsiteY2" fmla="*/ 349848 h 414739"/>
                <a:gd name="connsiteX3" fmla="*/ 8417 w 504697"/>
                <a:gd name="connsiteY3" fmla="*/ 406998 h 414739"/>
                <a:gd name="connsiteX4" fmla="*/ 246542 w 504697"/>
                <a:gd name="connsiteY4" fmla="*/ 178398 h 414739"/>
                <a:gd name="connsiteX5" fmla="*/ 503717 w 504697"/>
                <a:gd name="connsiteY5" fmla="*/ 598 h 4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697" h="414739">
                  <a:moveTo>
                    <a:pt x="503717" y="598"/>
                  </a:moveTo>
                  <a:cubicBezTo>
                    <a:pt x="487313" y="10652"/>
                    <a:pt x="221671" y="180515"/>
                    <a:pt x="148117" y="238723"/>
                  </a:cubicBezTo>
                  <a:cubicBezTo>
                    <a:pt x="74563" y="296931"/>
                    <a:pt x="85675" y="321802"/>
                    <a:pt x="62392" y="349848"/>
                  </a:cubicBezTo>
                  <a:cubicBezTo>
                    <a:pt x="39109" y="377894"/>
                    <a:pt x="-22275" y="435573"/>
                    <a:pt x="8417" y="406998"/>
                  </a:cubicBezTo>
                  <a:cubicBezTo>
                    <a:pt x="39109" y="378423"/>
                    <a:pt x="166638" y="247190"/>
                    <a:pt x="246542" y="178398"/>
                  </a:cubicBezTo>
                  <a:cubicBezTo>
                    <a:pt x="326446" y="109606"/>
                    <a:pt x="520121" y="-9456"/>
                    <a:pt x="503717" y="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4E653075-E518-6618-A7C9-8DD32962A272}"/>
                </a:ext>
              </a:extLst>
            </p:cNvPr>
            <p:cNvSpPr/>
            <p:nvPr/>
          </p:nvSpPr>
          <p:spPr>
            <a:xfrm>
              <a:off x="2558780" y="5227448"/>
              <a:ext cx="343405" cy="685698"/>
            </a:xfrm>
            <a:custGeom>
              <a:avLst/>
              <a:gdLst>
                <a:gd name="connsiteX0" fmla="*/ 343170 w 343405"/>
                <a:gd name="connsiteY0" fmla="*/ 1777 h 685698"/>
                <a:gd name="connsiteX1" fmla="*/ 178070 w 343405"/>
                <a:gd name="connsiteY1" fmla="*/ 271652 h 685698"/>
                <a:gd name="connsiteX2" fmla="*/ 63770 w 343405"/>
                <a:gd name="connsiteY2" fmla="*/ 544702 h 685698"/>
                <a:gd name="connsiteX3" fmla="*/ 6620 w 343405"/>
                <a:gd name="connsiteY3" fmla="*/ 678052 h 685698"/>
                <a:gd name="connsiteX4" fmla="*/ 16145 w 343405"/>
                <a:gd name="connsiteY4" fmla="*/ 624077 h 685698"/>
                <a:gd name="connsiteX5" fmla="*/ 139970 w 343405"/>
                <a:gd name="connsiteY5" fmla="*/ 252602 h 685698"/>
                <a:gd name="connsiteX6" fmla="*/ 133620 w 343405"/>
                <a:gd name="connsiteY6" fmla="*/ 287527 h 685698"/>
                <a:gd name="connsiteX7" fmla="*/ 212995 w 343405"/>
                <a:gd name="connsiteY7" fmla="*/ 160527 h 685698"/>
                <a:gd name="connsiteX8" fmla="*/ 343170 w 343405"/>
                <a:gd name="connsiteY8" fmla="*/ 1777 h 68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405" h="685698">
                  <a:moveTo>
                    <a:pt x="343170" y="1777"/>
                  </a:moveTo>
                  <a:cubicBezTo>
                    <a:pt x="337349" y="20298"/>
                    <a:pt x="224637" y="181164"/>
                    <a:pt x="178070" y="271652"/>
                  </a:cubicBezTo>
                  <a:cubicBezTo>
                    <a:pt x="131503" y="362140"/>
                    <a:pt x="92345" y="476969"/>
                    <a:pt x="63770" y="544702"/>
                  </a:cubicBezTo>
                  <a:cubicBezTo>
                    <a:pt x="35195" y="612435"/>
                    <a:pt x="14557" y="664823"/>
                    <a:pt x="6620" y="678052"/>
                  </a:cubicBezTo>
                  <a:cubicBezTo>
                    <a:pt x="-1317" y="691281"/>
                    <a:pt x="-6080" y="694985"/>
                    <a:pt x="16145" y="624077"/>
                  </a:cubicBezTo>
                  <a:cubicBezTo>
                    <a:pt x="38370" y="553169"/>
                    <a:pt x="120391" y="308694"/>
                    <a:pt x="139970" y="252602"/>
                  </a:cubicBezTo>
                  <a:cubicBezTo>
                    <a:pt x="159549" y="196510"/>
                    <a:pt x="121449" y="302873"/>
                    <a:pt x="133620" y="287527"/>
                  </a:cubicBezTo>
                  <a:cubicBezTo>
                    <a:pt x="145791" y="272181"/>
                    <a:pt x="180716" y="206564"/>
                    <a:pt x="212995" y="160527"/>
                  </a:cubicBezTo>
                  <a:cubicBezTo>
                    <a:pt x="245274" y="114490"/>
                    <a:pt x="348991" y="-16744"/>
                    <a:pt x="343170" y="1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299E8E0D-AE80-6676-77C7-257AC5966F9D}"/>
                </a:ext>
              </a:extLst>
            </p:cNvPr>
            <p:cNvSpPr/>
            <p:nvPr/>
          </p:nvSpPr>
          <p:spPr>
            <a:xfrm>
              <a:off x="2527416" y="5244573"/>
              <a:ext cx="324643" cy="256603"/>
            </a:xfrm>
            <a:custGeom>
              <a:avLst/>
              <a:gdLst>
                <a:gd name="connsiteX0" fmla="*/ 323734 w 324643"/>
                <a:gd name="connsiteY0" fmla="*/ 527 h 256603"/>
                <a:gd name="connsiteX1" fmla="*/ 3059 w 324643"/>
                <a:gd name="connsiteY1" fmla="*/ 251352 h 256603"/>
                <a:gd name="connsiteX2" fmla="*/ 158634 w 324643"/>
                <a:gd name="connsiteY2" fmla="*/ 171977 h 256603"/>
                <a:gd name="connsiteX3" fmla="*/ 101484 w 324643"/>
                <a:gd name="connsiteY3" fmla="*/ 184677 h 256603"/>
                <a:gd name="connsiteX4" fmla="*/ 323734 w 324643"/>
                <a:gd name="connsiteY4" fmla="*/ 527 h 2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43" h="256603">
                  <a:moveTo>
                    <a:pt x="323734" y="527"/>
                  </a:moveTo>
                  <a:cubicBezTo>
                    <a:pt x="307330" y="11639"/>
                    <a:pt x="30576" y="222777"/>
                    <a:pt x="3059" y="251352"/>
                  </a:cubicBezTo>
                  <a:cubicBezTo>
                    <a:pt x="-24458" y="279927"/>
                    <a:pt x="142230" y="183089"/>
                    <a:pt x="158634" y="171977"/>
                  </a:cubicBezTo>
                  <a:cubicBezTo>
                    <a:pt x="175038" y="160865"/>
                    <a:pt x="73438" y="212194"/>
                    <a:pt x="101484" y="184677"/>
                  </a:cubicBezTo>
                  <a:cubicBezTo>
                    <a:pt x="129530" y="157160"/>
                    <a:pt x="340138" y="-10585"/>
                    <a:pt x="323734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E974ED42-66D5-2AF8-7513-770EF5CD4484}"/>
                </a:ext>
              </a:extLst>
            </p:cNvPr>
            <p:cNvSpPr/>
            <p:nvPr/>
          </p:nvSpPr>
          <p:spPr>
            <a:xfrm>
              <a:off x="2393602" y="5276232"/>
              <a:ext cx="251276" cy="458848"/>
            </a:xfrm>
            <a:custGeom>
              <a:avLst/>
              <a:gdLst>
                <a:gd name="connsiteX0" fmla="*/ 251173 w 251276"/>
                <a:gd name="connsiteY0" fmla="*/ 618 h 458848"/>
                <a:gd name="connsiteX1" fmla="*/ 98773 w 251276"/>
                <a:gd name="connsiteY1" fmla="*/ 162543 h 458848"/>
                <a:gd name="connsiteX2" fmla="*/ 70198 w 251276"/>
                <a:gd name="connsiteY2" fmla="*/ 206993 h 458848"/>
                <a:gd name="connsiteX3" fmla="*/ 348 w 251276"/>
                <a:gd name="connsiteY3" fmla="*/ 457818 h 458848"/>
                <a:gd name="connsiteX4" fmla="*/ 44798 w 251276"/>
                <a:gd name="connsiteY4" fmla="*/ 289543 h 458848"/>
                <a:gd name="connsiteX5" fmla="*/ 79723 w 251276"/>
                <a:gd name="connsiteY5" fmla="*/ 130793 h 458848"/>
                <a:gd name="connsiteX6" fmla="*/ 3523 w 251276"/>
                <a:gd name="connsiteY6" fmla="*/ 400668 h 458848"/>
                <a:gd name="connsiteX7" fmla="*/ 73373 w 251276"/>
                <a:gd name="connsiteY7" fmla="*/ 118093 h 458848"/>
                <a:gd name="connsiteX8" fmla="*/ 251173 w 251276"/>
                <a:gd name="connsiteY8" fmla="*/ 618 h 45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276" h="458848">
                  <a:moveTo>
                    <a:pt x="251173" y="618"/>
                  </a:moveTo>
                  <a:cubicBezTo>
                    <a:pt x="255406" y="8026"/>
                    <a:pt x="128936" y="128147"/>
                    <a:pt x="98773" y="162543"/>
                  </a:cubicBezTo>
                  <a:cubicBezTo>
                    <a:pt x="68610" y="196939"/>
                    <a:pt x="86602" y="157781"/>
                    <a:pt x="70198" y="206993"/>
                  </a:cubicBezTo>
                  <a:cubicBezTo>
                    <a:pt x="53794" y="256206"/>
                    <a:pt x="4581" y="444060"/>
                    <a:pt x="348" y="457818"/>
                  </a:cubicBezTo>
                  <a:cubicBezTo>
                    <a:pt x="-3885" y="471576"/>
                    <a:pt x="31569" y="344047"/>
                    <a:pt x="44798" y="289543"/>
                  </a:cubicBezTo>
                  <a:cubicBezTo>
                    <a:pt x="58027" y="235039"/>
                    <a:pt x="86602" y="112272"/>
                    <a:pt x="79723" y="130793"/>
                  </a:cubicBezTo>
                  <a:cubicBezTo>
                    <a:pt x="72844" y="149314"/>
                    <a:pt x="4581" y="402785"/>
                    <a:pt x="3523" y="400668"/>
                  </a:cubicBezTo>
                  <a:cubicBezTo>
                    <a:pt x="2465" y="398551"/>
                    <a:pt x="33156" y="182651"/>
                    <a:pt x="73373" y="118093"/>
                  </a:cubicBezTo>
                  <a:cubicBezTo>
                    <a:pt x="113590" y="53535"/>
                    <a:pt x="246940" y="-6790"/>
                    <a:pt x="251173" y="6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D035F3CB-9A52-3706-8E17-A74749D3EECE}"/>
                </a:ext>
              </a:extLst>
            </p:cNvPr>
            <p:cNvSpPr/>
            <p:nvPr/>
          </p:nvSpPr>
          <p:spPr>
            <a:xfrm>
              <a:off x="1947571" y="5266224"/>
              <a:ext cx="329065" cy="37766"/>
            </a:xfrm>
            <a:custGeom>
              <a:avLst/>
              <a:gdLst>
                <a:gd name="connsiteX0" fmla="*/ 1879 w 329065"/>
                <a:gd name="connsiteY0" fmla="*/ 36026 h 37766"/>
                <a:gd name="connsiteX1" fmla="*/ 128879 w 329065"/>
                <a:gd name="connsiteY1" fmla="*/ 1101 h 37766"/>
                <a:gd name="connsiteX2" fmla="*/ 328904 w 329065"/>
                <a:gd name="connsiteY2" fmla="*/ 10626 h 37766"/>
                <a:gd name="connsiteX3" fmla="*/ 163804 w 329065"/>
                <a:gd name="connsiteY3" fmla="*/ 29676 h 37766"/>
                <a:gd name="connsiteX4" fmla="*/ 224129 w 329065"/>
                <a:gd name="connsiteY4" fmla="*/ 32851 h 37766"/>
                <a:gd name="connsiteX5" fmla="*/ 1879 w 329065"/>
                <a:gd name="connsiteY5" fmla="*/ 36026 h 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65" h="37766">
                  <a:moveTo>
                    <a:pt x="1879" y="36026"/>
                  </a:moveTo>
                  <a:cubicBezTo>
                    <a:pt x="-13996" y="30734"/>
                    <a:pt x="74375" y="5334"/>
                    <a:pt x="128879" y="1101"/>
                  </a:cubicBezTo>
                  <a:cubicBezTo>
                    <a:pt x="183383" y="-3132"/>
                    <a:pt x="323083" y="5864"/>
                    <a:pt x="328904" y="10626"/>
                  </a:cubicBezTo>
                  <a:cubicBezTo>
                    <a:pt x="334725" y="15388"/>
                    <a:pt x="181266" y="25972"/>
                    <a:pt x="163804" y="29676"/>
                  </a:cubicBezTo>
                  <a:cubicBezTo>
                    <a:pt x="146342" y="33380"/>
                    <a:pt x="244237" y="32851"/>
                    <a:pt x="224129" y="32851"/>
                  </a:cubicBezTo>
                  <a:cubicBezTo>
                    <a:pt x="204021" y="32851"/>
                    <a:pt x="17754" y="41318"/>
                    <a:pt x="1879" y="36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21D7EE57-0F3F-DDBA-C840-618AE28DA2FA}"/>
                </a:ext>
              </a:extLst>
            </p:cNvPr>
            <p:cNvSpPr/>
            <p:nvPr/>
          </p:nvSpPr>
          <p:spPr>
            <a:xfrm>
              <a:off x="1972666" y="5380677"/>
              <a:ext cx="212799" cy="134439"/>
            </a:xfrm>
            <a:custGeom>
              <a:avLst/>
              <a:gdLst>
                <a:gd name="connsiteX0" fmla="*/ 2184 w 212799"/>
                <a:gd name="connsiteY0" fmla="*/ 134298 h 134439"/>
                <a:gd name="connsiteX1" fmla="*/ 116484 w 212799"/>
                <a:gd name="connsiteY1" fmla="*/ 26348 h 134439"/>
                <a:gd name="connsiteX2" fmla="*/ 211734 w 212799"/>
                <a:gd name="connsiteY2" fmla="*/ 948 h 134439"/>
                <a:gd name="connsiteX3" fmla="*/ 52984 w 212799"/>
                <a:gd name="connsiteY3" fmla="*/ 48573 h 134439"/>
                <a:gd name="connsiteX4" fmla="*/ 2184 w 212799"/>
                <a:gd name="connsiteY4" fmla="*/ 134298 h 13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99" h="134439">
                  <a:moveTo>
                    <a:pt x="2184" y="134298"/>
                  </a:moveTo>
                  <a:cubicBezTo>
                    <a:pt x="12767" y="130594"/>
                    <a:pt x="81559" y="48573"/>
                    <a:pt x="116484" y="26348"/>
                  </a:cubicBezTo>
                  <a:cubicBezTo>
                    <a:pt x="151409" y="4123"/>
                    <a:pt x="222317" y="-2756"/>
                    <a:pt x="211734" y="948"/>
                  </a:cubicBezTo>
                  <a:cubicBezTo>
                    <a:pt x="201151" y="4652"/>
                    <a:pt x="84734" y="28994"/>
                    <a:pt x="52984" y="48573"/>
                  </a:cubicBezTo>
                  <a:cubicBezTo>
                    <a:pt x="21234" y="68152"/>
                    <a:pt x="-8399" y="138002"/>
                    <a:pt x="2184" y="134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BD032552-7A4F-C57A-D937-BB29C221F9AE}"/>
                </a:ext>
              </a:extLst>
            </p:cNvPr>
            <p:cNvSpPr/>
            <p:nvPr/>
          </p:nvSpPr>
          <p:spPr>
            <a:xfrm>
              <a:off x="2054217" y="5275396"/>
              <a:ext cx="340180" cy="372988"/>
            </a:xfrm>
            <a:custGeom>
              <a:avLst/>
              <a:gdLst>
                <a:gd name="connsiteX0" fmla="*/ 339733 w 340180"/>
                <a:gd name="connsiteY0" fmla="*/ 1454 h 372988"/>
                <a:gd name="connsiteX1" fmla="*/ 123833 w 340180"/>
                <a:gd name="connsiteY1" fmla="*/ 144329 h 372988"/>
                <a:gd name="connsiteX2" fmla="*/ 8 w 340180"/>
                <a:gd name="connsiteY2" fmla="*/ 372929 h 372988"/>
                <a:gd name="connsiteX3" fmla="*/ 117483 w 340180"/>
                <a:gd name="connsiteY3" fmla="*/ 122104 h 372988"/>
                <a:gd name="connsiteX4" fmla="*/ 117483 w 340180"/>
                <a:gd name="connsiteY4" fmla="*/ 125279 h 372988"/>
                <a:gd name="connsiteX5" fmla="*/ 177808 w 340180"/>
                <a:gd name="connsiteY5" fmla="*/ 74479 h 372988"/>
                <a:gd name="connsiteX6" fmla="*/ 339733 w 340180"/>
                <a:gd name="connsiteY6" fmla="*/ 1454 h 37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180" h="372988">
                  <a:moveTo>
                    <a:pt x="339733" y="1454"/>
                  </a:moveTo>
                  <a:cubicBezTo>
                    <a:pt x="330737" y="13096"/>
                    <a:pt x="180454" y="82416"/>
                    <a:pt x="123833" y="144329"/>
                  </a:cubicBezTo>
                  <a:cubicBezTo>
                    <a:pt x="67212" y="206242"/>
                    <a:pt x="1066" y="376633"/>
                    <a:pt x="8" y="372929"/>
                  </a:cubicBezTo>
                  <a:cubicBezTo>
                    <a:pt x="-1050" y="369225"/>
                    <a:pt x="97904" y="163379"/>
                    <a:pt x="117483" y="122104"/>
                  </a:cubicBezTo>
                  <a:cubicBezTo>
                    <a:pt x="137062" y="80829"/>
                    <a:pt x="107429" y="133216"/>
                    <a:pt x="117483" y="125279"/>
                  </a:cubicBezTo>
                  <a:cubicBezTo>
                    <a:pt x="127537" y="117342"/>
                    <a:pt x="136004" y="97762"/>
                    <a:pt x="177808" y="74479"/>
                  </a:cubicBezTo>
                  <a:cubicBezTo>
                    <a:pt x="219612" y="51196"/>
                    <a:pt x="348729" y="-10188"/>
                    <a:pt x="339733" y="1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D7A80AC2-FD6C-87DB-D0DF-890EF322C43B}"/>
                </a:ext>
              </a:extLst>
            </p:cNvPr>
            <p:cNvSpPr/>
            <p:nvPr/>
          </p:nvSpPr>
          <p:spPr>
            <a:xfrm>
              <a:off x="2102712" y="5304161"/>
              <a:ext cx="324802" cy="334219"/>
            </a:xfrm>
            <a:custGeom>
              <a:avLst/>
              <a:gdLst>
                <a:gd name="connsiteX0" fmla="*/ 319813 w 324802"/>
                <a:gd name="connsiteY0" fmla="*/ 4439 h 334219"/>
                <a:gd name="connsiteX1" fmla="*/ 2313 w 324802"/>
                <a:gd name="connsiteY1" fmla="*/ 331464 h 334219"/>
                <a:gd name="connsiteX2" fmla="*/ 183288 w 324802"/>
                <a:gd name="connsiteY2" fmla="*/ 153664 h 334219"/>
                <a:gd name="connsiteX3" fmla="*/ 319813 w 324802"/>
                <a:gd name="connsiteY3" fmla="*/ 4439 h 33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802" h="334219">
                  <a:moveTo>
                    <a:pt x="319813" y="4439"/>
                  </a:moveTo>
                  <a:cubicBezTo>
                    <a:pt x="289650" y="34072"/>
                    <a:pt x="25067" y="306593"/>
                    <a:pt x="2313" y="331464"/>
                  </a:cubicBezTo>
                  <a:cubicBezTo>
                    <a:pt x="-20441" y="356335"/>
                    <a:pt x="130901" y="206051"/>
                    <a:pt x="183288" y="153664"/>
                  </a:cubicBezTo>
                  <a:cubicBezTo>
                    <a:pt x="235675" y="101277"/>
                    <a:pt x="349976" y="-25194"/>
                    <a:pt x="319813" y="4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6CFAD6DC-E612-37BE-7897-AF775AD71EBD}"/>
                </a:ext>
              </a:extLst>
            </p:cNvPr>
            <p:cNvSpPr/>
            <p:nvPr/>
          </p:nvSpPr>
          <p:spPr>
            <a:xfrm>
              <a:off x="2873365" y="5483016"/>
              <a:ext cx="226972" cy="492528"/>
            </a:xfrm>
            <a:custGeom>
              <a:avLst/>
              <a:gdLst>
                <a:gd name="connsiteX0" fmla="*/ 174635 w 226972"/>
                <a:gd name="connsiteY0" fmla="*/ 209 h 492528"/>
                <a:gd name="connsiteX1" fmla="*/ 222260 w 226972"/>
                <a:gd name="connsiteY1" fmla="*/ 371684 h 492528"/>
                <a:gd name="connsiteX2" fmla="*/ 165110 w 226972"/>
                <a:gd name="connsiteY2" fmla="*/ 397084 h 492528"/>
                <a:gd name="connsiteX3" fmla="*/ 209560 w 226972"/>
                <a:gd name="connsiteY3" fmla="*/ 355809 h 492528"/>
                <a:gd name="connsiteX4" fmla="*/ 10 w 226972"/>
                <a:gd name="connsiteY4" fmla="*/ 492334 h 492528"/>
                <a:gd name="connsiteX5" fmla="*/ 219085 w 226972"/>
                <a:gd name="connsiteY5" fmla="*/ 320884 h 492528"/>
                <a:gd name="connsiteX6" fmla="*/ 174635 w 226972"/>
                <a:gd name="connsiteY6" fmla="*/ 209 h 49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72" h="492528">
                  <a:moveTo>
                    <a:pt x="174635" y="209"/>
                  </a:moveTo>
                  <a:cubicBezTo>
                    <a:pt x="175164" y="8676"/>
                    <a:pt x="223847" y="305538"/>
                    <a:pt x="222260" y="371684"/>
                  </a:cubicBezTo>
                  <a:cubicBezTo>
                    <a:pt x="220673" y="437830"/>
                    <a:pt x="167227" y="399730"/>
                    <a:pt x="165110" y="397084"/>
                  </a:cubicBezTo>
                  <a:cubicBezTo>
                    <a:pt x="162993" y="394438"/>
                    <a:pt x="237077" y="339934"/>
                    <a:pt x="209560" y="355809"/>
                  </a:cubicBezTo>
                  <a:cubicBezTo>
                    <a:pt x="182043" y="371684"/>
                    <a:pt x="-1578" y="498155"/>
                    <a:pt x="10" y="492334"/>
                  </a:cubicBezTo>
                  <a:cubicBezTo>
                    <a:pt x="1597" y="486513"/>
                    <a:pt x="186806" y="399201"/>
                    <a:pt x="219085" y="320884"/>
                  </a:cubicBezTo>
                  <a:cubicBezTo>
                    <a:pt x="251364" y="242567"/>
                    <a:pt x="174106" y="-8258"/>
                    <a:pt x="174635" y="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0BAC3070-529B-6D50-F6A1-4781D394C531}"/>
                </a:ext>
              </a:extLst>
            </p:cNvPr>
            <p:cNvSpPr/>
            <p:nvPr/>
          </p:nvSpPr>
          <p:spPr>
            <a:xfrm>
              <a:off x="3200252" y="5114629"/>
              <a:ext cx="203530" cy="464114"/>
            </a:xfrm>
            <a:custGeom>
              <a:avLst/>
              <a:gdLst>
                <a:gd name="connsiteX0" fmla="*/ 203348 w 203530"/>
                <a:gd name="connsiteY0" fmla="*/ 296 h 464114"/>
                <a:gd name="connsiteX1" fmla="*/ 44598 w 203530"/>
                <a:gd name="connsiteY1" fmla="*/ 203496 h 464114"/>
                <a:gd name="connsiteX2" fmla="*/ 28723 w 203530"/>
                <a:gd name="connsiteY2" fmla="*/ 463846 h 464114"/>
                <a:gd name="connsiteX3" fmla="*/ 9673 w 203530"/>
                <a:gd name="connsiteY3" fmla="*/ 247946 h 464114"/>
                <a:gd name="connsiteX4" fmla="*/ 203348 w 203530"/>
                <a:gd name="connsiteY4" fmla="*/ 296 h 4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30" h="464114">
                  <a:moveTo>
                    <a:pt x="203348" y="296"/>
                  </a:moveTo>
                  <a:cubicBezTo>
                    <a:pt x="209169" y="-7112"/>
                    <a:pt x="73702" y="126238"/>
                    <a:pt x="44598" y="203496"/>
                  </a:cubicBezTo>
                  <a:cubicBezTo>
                    <a:pt x="15494" y="280754"/>
                    <a:pt x="34544" y="456438"/>
                    <a:pt x="28723" y="463846"/>
                  </a:cubicBezTo>
                  <a:cubicBezTo>
                    <a:pt x="22902" y="471254"/>
                    <a:pt x="-18373" y="323617"/>
                    <a:pt x="9673" y="247946"/>
                  </a:cubicBezTo>
                  <a:cubicBezTo>
                    <a:pt x="37719" y="172275"/>
                    <a:pt x="197527" y="7704"/>
                    <a:pt x="203348" y="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498D22DF-CD12-CFCC-3C7C-88C5557FDEAF}"/>
                </a:ext>
              </a:extLst>
            </p:cNvPr>
            <p:cNvSpPr/>
            <p:nvPr/>
          </p:nvSpPr>
          <p:spPr>
            <a:xfrm>
              <a:off x="2869934" y="5777792"/>
              <a:ext cx="546764" cy="254280"/>
            </a:xfrm>
            <a:custGeom>
              <a:avLst/>
              <a:gdLst>
                <a:gd name="connsiteX0" fmla="*/ 438416 w 546764"/>
                <a:gd name="connsiteY0" fmla="*/ 708 h 254280"/>
                <a:gd name="connsiteX1" fmla="*/ 362216 w 546764"/>
                <a:gd name="connsiteY1" fmla="*/ 111833 h 254280"/>
                <a:gd name="connsiteX2" fmla="*/ 6616 w 546764"/>
                <a:gd name="connsiteY2" fmla="*/ 248358 h 254280"/>
                <a:gd name="connsiteX3" fmla="*/ 162191 w 546764"/>
                <a:gd name="connsiteY3" fmla="*/ 229308 h 254280"/>
                <a:gd name="connsiteX4" fmla="*/ 546366 w 546764"/>
                <a:gd name="connsiteY4" fmla="*/ 226133 h 254280"/>
                <a:gd name="connsiteX5" fmla="*/ 238391 w 546764"/>
                <a:gd name="connsiteY5" fmla="*/ 245183 h 254280"/>
                <a:gd name="connsiteX6" fmla="*/ 393966 w 546764"/>
                <a:gd name="connsiteY6" fmla="*/ 181683 h 254280"/>
                <a:gd name="connsiteX7" fmla="*/ 435241 w 546764"/>
                <a:gd name="connsiteY7" fmla="*/ 149933 h 254280"/>
                <a:gd name="connsiteX8" fmla="*/ 371741 w 546764"/>
                <a:gd name="connsiteY8" fmla="*/ 165808 h 254280"/>
                <a:gd name="connsiteX9" fmla="*/ 438416 w 546764"/>
                <a:gd name="connsiteY9" fmla="*/ 708 h 25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764" h="254280">
                  <a:moveTo>
                    <a:pt x="438416" y="708"/>
                  </a:moveTo>
                  <a:cubicBezTo>
                    <a:pt x="436829" y="-8288"/>
                    <a:pt x="434183" y="70558"/>
                    <a:pt x="362216" y="111833"/>
                  </a:cubicBezTo>
                  <a:cubicBezTo>
                    <a:pt x="290249" y="153108"/>
                    <a:pt x="39953" y="228779"/>
                    <a:pt x="6616" y="248358"/>
                  </a:cubicBezTo>
                  <a:cubicBezTo>
                    <a:pt x="-26722" y="267937"/>
                    <a:pt x="72233" y="233012"/>
                    <a:pt x="162191" y="229308"/>
                  </a:cubicBezTo>
                  <a:cubicBezTo>
                    <a:pt x="252149" y="225604"/>
                    <a:pt x="533666" y="223487"/>
                    <a:pt x="546366" y="226133"/>
                  </a:cubicBezTo>
                  <a:cubicBezTo>
                    <a:pt x="559066" y="228779"/>
                    <a:pt x="263791" y="252591"/>
                    <a:pt x="238391" y="245183"/>
                  </a:cubicBezTo>
                  <a:cubicBezTo>
                    <a:pt x="212991" y="237775"/>
                    <a:pt x="361158" y="197558"/>
                    <a:pt x="393966" y="181683"/>
                  </a:cubicBezTo>
                  <a:cubicBezTo>
                    <a:pt x="426774" y="165808"/>
                    <a:pt x="438945" y="152579"/>
                    <a:pt x="435241" y="149933"/>
                  </a:cubicBezTo>
                  <a:cubicBezTo>
                    <a:pt x="431537" y="147287"/>
                    <a:pt x="371212" y="185916"/>
                    <a:pt x="371741" y="165808"/>
                  </a:cubicBezTo>
                  <a:cubicBezTo>
                    <a:pt x="372270" y="145700"/>
                    <a:pt x="440003" y="9704"/>
                    <a:pt x="438416" y="7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9CF74A1D-972B-7F47-2C60-56C45B3BB0B7}"/>
                </a:ext>
              </a:extLst>
            </p:cNvPr>
            <p:cNvSpPr/>
            <p:nvPr/>
          </p:nvSpPr>
          <p:spPr>
            <a:xfrm>
              <a:off x="3765544" y="5989168"/>
              <a:ext cx="374012" cy="56121"/>
            </a:xfrm>
            <a:custGeom>
              <a:avLst/>
              <a:gdLst>
                <a:gd name="connsiteX0" fmla="*/ 6 w 374012"/>
                <a:gd name="connsiteY0" fmla="*/ 2057 h 56121"/>
                <a:gd name="connsiteX1" fmla="*/ 355606 w 374012"/>
                <a:gd name="connsiteY1" fmla="*/ 11582 h 56121"/>
                <a:gd name="connsiteX2" fmla="*/ 288931 w 374012"/>
                <a:gd name="connsiteY2" fmla="*/ 14757 h 56121"/>
                <a:gd name="connsiteX3" fmla="*/ 365131 w 374012"/>
                <a:gd name="connsiteY3" fmla="*/ 56032 h 56121"/>
                <a:gd name="connsiteX4" fmla="*/ 6 w 374012"/>
                <a:gd name="connsiteY4" fmla="*/ 2057 h 5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12" h="56121">
                  <a:moveTo>
                    <a:pt x="6" y="2057"/>
                  </a:moveTo>
                  <a:cubicBezTo>
                    <a:pt x="-1581" y="-5351"/>
                    <a:pt x="307452" y="9465"/>
                    <a:pt x="355606" y="11582"/>
                  </a:cubicBezTo>
                  <a:cubicBezTo>
                    <a:pt x="403760" y="13699"/>
                    <a:pt x="287344" y="7349"/>
                    <a:pt x="288931" y="14757"/>
                  </a:cubicBezTo>
                  <a:cubicBezTo>
                    <a:pt x="290518" y="22165"/>
                    <a:pt x="406406" y="58149"/>
                    <a:pt x="365131" y="56032"/>
                  </a:cubicBezTo>
                  <a:cubicBezTo>
                    <a:pt x="323856" y="53915"/>
                    <a:pt x="1593" y="9465"/>
                    <a:pt x="6" y="20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52CF28D2-1489-434C-540E-D23C59CFEB8B}"/>
                </a:ext>
              </a:extLst>
            </p:cNvPr>
            <p:cNvSpPr/>
            <p:nvPr/>
          </p:nvSpPr>
          <p:spPr>
            <a:xfrm>
              <a:off x="3293708" y="5133974"/>
              <a:ext cx="138676" cy="479481"/>
            </a:xfrm>
            <a:custGeom>
              <a:avLst/>
              <a:gdLst>
                <a:gd name="connsiteX0" fmla="*/ 97192 w 138676"/>
                <a:gd name="connsiteY0" fmla="*/ 1 h 479481"/>
                <a:gd name="connsiteX1" fmla="*/ 40042 w 138676"/>
                <a:gd name="connsiteY1" fmla="*/ 165101 h 479481"/>
                <a:gd name="connsiteX2" fmla="*/ 138467 w 138676"/>
                <a:gd name="connsiteY2" fmla="*/ 479426 h 479481"/>
                <a:gd name="connsiteX3" fmla="*/ 8292 w 138676"/>
                <a:gd name="connsiteY3" fmla="*/ 139701 h 479481"/>
                <a:gd name="connsiteX4" fmla="*/ 20992 w 138676"/>
                <a:gd name="connsiteY4" fmla="*/ 161926 h 479481"/>
                <a:gd name="connsiteX5" fmla="*/ 97192 w 138676"/>
                <a:gd name="connsiteY5" fmla="*/ 1 h 47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676" h="479481">
                  <a:moveTo>
                    <a:pt x="97192" y="1"/>
                  </a:moveTo>
                  <a:cubicBezTo>
                    <a:pt x="100367" y="530"/>
                    <a:pt x="33163" y="85197"/>
                    <a:pt x="40042" y="165101"/>
                  </a:cubicBezTo>
                  <a:cubicBezTo>
                    <a:pt x="46921" y="245005"/>
                    <a:pt x="143759" y="483659"/>
                    <a:pt x="138467" y="479426"/>
                  </a:cubicBezTo>
                  <a:cubicBezTo>
                    <a:pt x="133175" y="475193"/>
                    <a:pt x="27871" y="192617"/>
                    <a:pt x="8292" y="139701"/>
                  </a:cubicBezTo>
                  <a:cubicBezTo>
                    <a:pt x="-11287" y="86785"/>
                    <a:pt x="8292" y="180447"/>
                    <a:pt x="20992" y="161926"/>
                  </a:cubicBezTo>
                  <a:cubicBezTo>
                    <a:pt x="33692" y="143405"/>
                    <a:pt x="94017" y="-528"/>
                    <a:pt x="9719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32B1A009-8718-2A0B-CC69-E96D4C0BE2E5}"/>
                </a:ext>
              </a:extLst>
            </p:cNvPr>
            <p:cNvSpPr/>
            <p:nvPr/>
          </p:nvSpPr>
          <p:spPr>
            <a:xfrm>
              <a:off x="2757797" y="3826599"/>
              <a:ext cx="186070" cy="275115"/>
            </a:xfrm>
            <a:custGeom>
              <a:avLst/>
              <a:gdLst>
                <a:gd name="connsiteX0" fmla="*/ 4453 w 186070"/>
                <a:gd name="connsiteY0" fmla="*/ 2451 h 275115"/>
                <a:gd name="connsiteX1" fmla="*/ 182253 w 186070"/>
                <a:gd name="connsiteY1" fmla="*/ 269151 h 275115"/>
                <a:gd name="connsiteX2" fmla="*/ 118753 w 186070"/>
                <a:gd name="connsiteY2" fmla="*/ 180251 h 275115"/>
                <a:gd name="connsiteX3" fmla="*/ 29853 w 186070"/>
                <a:gd name="connsiteY3" fmla="*/ 91351 h 275115"/>
                <a:gd name="connsiteX4" fmla="*/ 48903 w 186070"/>
                <a:gd name="connsiteY4" fmla="*/ 132626 h 275115"/>
                <a:gd name="connsiteX5" fmla="*/ 4453 w 186070"/>
                <a:gd name="connsiteY5" fmla="*/ 2451 h 27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070" h="275115">
                  <a:moveTo>
                    <a:pt x="4453" y="2451"/>
                  </a:moveTo>
                  <a:cubicBezTo>
                    <a:pt x="26678" y="25205"/>
                    <a:pt x="163203" y="239518"/>
                    <a:pt x="182253" y="269151"/>
                  </a:cubicBezTo>
                  <a:cubicBezTo>
                    <a:pt x="201303" y="298784"/>
                    <a:pt x="144153" y="209884"/>
                    <a:pt x="118753" y="180251"/>
                  </a:cubicBezTo>
                  <a:cubicBezTo>
                    <a:pt x="93353" y="150618"/>
                    <a:pt x="41495" y="99289"/>
                    <a:pt x="29853" y="91351"/>
                  </a:cubicBezTo>
                  <a:cubicBezTo>
                    <a:pt x="18211" y="83414"/>
                    <a:pt x="47316" y="142680"/>
                    <a:pt x="48903" y="132626"/>
                  </a:cubicBezTo>
                  <a:cubicBezTo>
                    <a:pt x="50490" y="122572"/>
                    <a:pt x="-17772" y="-20303"/>
                    <a:pt x="4453" y="2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5E17F63C-F69D-2546-42C5-37508DAC25FD}"/>
                </a:ext>
              </a:extLst>
            </p:cNvPr>
            <p:cNvSpPr/>
            <p:nvPr/>
          </p:nvSpPr>
          <p:spPr>
            <a:xfrm>
              <a:off x="2579797" y="4142679"/>
              <a:ext cx="58784" cy="239600"/>
            </a:xfrm>
            <a:custGeom>
              <a:avLst/>
              <a:gdLst>
                <a:gd name="connsiteX0" fmla="*/ 58628 w 58784"/>
                <a:gd name="connsiteY0" fmla="*/ 696 h 239600"/>
                <a:gd name="connsiteX1" fmla="*/ 20528 w 58784"/>
                <a:gd name="connsiteY1" fmla="*/ 238821 h 239600"/>
                <a:gd name="connsiteX2" fmla="*/ 4653 w 58784"/>
                <a:gd name="connsiteY2" fmla="*/ 80071 h 239600"/>
                <a:gd name="connsiteX3" fmla="*/ 4653 w 58784"/>
                <a:gd name="connsiteY3" fmla="*/ 162621 h 239600"/>
                <a:gd name="connsiteX4" fmla="*/ 58628 w 58784"/>
                <a:gd name="connsiteY4" fmla="*/ 696 h 2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84" h="239600">
                  <a:moveTo>
                    <a:pt x="58628" y="696"/>
                  </a:moveTo>
                  <a:cubicBezTo>
                    <a:pt x="61274" y="13396"/>
                    <a:pt x="29524" y="225592"/>
                    <a:pt x="20528" y="238821"/>
                  </a:cubicBezTo>
                  <a:cubicBezTo>
                    <a:pt x="11532" y="252050"/>
                    <a:pt x="7299" y="92771"/>
                    <a:pt x="4653" y="80071"/>
                  </a:cubicBezTo>
                  <a:cubicBezTo>
                    <a:pt x="2007" y="67371"/>
                    <a:pt x="-4343" y="172146"/>
                    <a:pt x="4653" y="162621"/>
                  </a:cubicBezTo>
                  <a:cubicBezTo>
                    <a:pt x="13649" y="153096"/>
                    <a:pt x="55982" y="-12004"/>
                    <a:pt x="58628" y="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EF756B2F-5136-366A-916D-739A8C1469BF}"/>
                </a:ext>
              </a:extLst>
            </p:cNvPr>
            <p:cNvSpPr/>
            <p:nvPr/>
          </p:nvSpPr>
          <p:spPr>
            <a:xfrm>
              <a:off x="2805031" y="3387725"/>
              <a:ext cx="230472" cy="962253"/>
            </a:xfrm>
            <a:custGeom>
              <a:avLst/>
              <a:gdLst>
                <a:gd name="connsiteX0" fmla="*/ 30244 w 230472"/>
                <a:gd name="connsiteY0" fmla="*/ 0 h 962253"/>
                <a:gd name="connsiteX1" fmla="*/ 58819 w 230472"/>
                <a:gd name="connsiteY1" fmla="*/ 377825 h 962253"/>
                <a:gd name="connsiteX2" fmla="*/ 230269 w 230472"/>
                <a:gd name="connsiteY2" fmla="*/ 962025 h 962253"/>
                <a:gd name="connsiteX3" fmla="*/ 20719 w 230472"/>
                <a:gd name="connsiteY3" fmla="*/ 307975 h 962253"/>
                <a:gd name="connsiteX4" fmla="*/ 8019 w 230472"/>
                <a:gd name="connsiteY4" fmla="*/ 381000 h 962253"/>
                <a:gd name="connsiteX5" fmla="*/ 30244 w 230472"/>
                <a:gd name="connsiteY5" fmla="*/ 0 h 96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72" h="962253">
                  <a:moveTo>
                    <a:pt x="30244" y="0"/>
                  </a:moveTo>
                  <a:cubicBezTo>
                    <a:pt x="38711" y="-529"/>
                    <a:pt x="25481" y="217488"/>
                    <a:pt x="58819" y="377825"/>
                  </a:cubicBezTo>
                  <a:cubicBezTo>
                    <a:pt x="92157" y="538163"/>
                    <a:pt x="236619" y="973667"/>
                    <a:pt x="230269" y="962025"/>
                  </a:cubicBezTo>
                  <a:cubicBezTo>
                    <a:pt x="223919" y="950383"/>
                    <a:pt x="57761" y="404812"/>
                    <a:pt x="20719" y="307975"/>
                  </a:cubicBezTo>
                  <a:cubicBezTo>
                    <a:pt x="-16323" y="211138"/>
                    <a:pt x="7490" y="425979"/>
                    <a:pt x="8019" y="381000"/>
                  </a:cubicBezTo>
                  <a:cubicBezTo>
                    <a:pt x="8548" y="336021"/>
                    <a:pt x="21777" y="529"/>
                    <a:pt x="3024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6910CFD2-6B29-93A2-2FC8-93CDE65969E2}"/>
                </a:ext>
              </a:extLst>
            </p:cNvPr>
            <p:cNvSpPr/>
            <p:nvPr/>
          </p:nvSpPr>
          <p:spPr>
            <a:xfrm>
              <a:off x="3189624" y="3704485"/>
              <a:ext cx="386501" cy="1135208"/>
            </a:xfrm>
            <a:custGeom>
              <a:avLst/>
              <a:gdLst>
                <a:gd name="connsiteX0" fmla="*/ 7601 w 386501"/>
                <a:gd name="connsiteY0" fmla="*/ 13440 h 1135208"/>
                <a:gd name="connsiteX1" fmla="*/ 385426 w 386501"/>
                <a:gd name="connsiteY1" fmla="*/ 1131040 h 1135208"/>
                <a:gd name="connsiteX2" fmla="*/ 121901 w 386501"/>
                <a:gd name="connsiteY2" fmla="*/ 397615 h 1135208"/>
                <a:gd name="connsiteX3" fmla="*/ 128251 w 386501"/>
                <a:gd name="connsiteY3" fmla="*/ 505565 h 1135208"/>
                <a:gd name="connsiteX4" fmla="*/ 7601 w 386501"/>
                <a:gd name="connsiteY4" fmla="*/ 13440 h 113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01" h="1135208">
                  <a:moveTo>
                    <a:pt x="7601" y="13440"/>
                  </a:moveTo>
                  <a:cubicBezTo>
                    <a:pt x="50463" y="117686"/>
                    <a:pt x="366376" y="1067011"/>
                    <a:pt x="385426" y="1131040"/>
                  </a:cubicBezTo>
                  <a:cubicBezTo>
                    <a:pt x="404476" y="1195069"/>
                    <a:pt x="164763" y="501861"/>
                    <a:pt x="121901" y="397615"/>
                  </a:cubicBezTo>
                  <a:cubicBezTo>
                    <a:pt x="79039" y="293369"/>
                    <a:pt x="139893" y="567477"/>
                    <a:pt x="128251" y="505565"/>
                  </a:cubicBezTo>
                  <a:cubicBezTo>
                    <a:pt x="116609" y="443653"/>
                    <a:pt x="-35261" y="-90806"/>
                    <a:pt x="7601" y="13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93179AE5-46B6-3DF9-25A9-8DFAAB44706B}"/>
                </a:ext>
              </a:extLst>
            </p:cNvPr>
            <p:cNvSpPr/>
            <p:nvPr/>
          </p:nvSpPr>
          <p:spPr>
            <a:xfrm>
              <a:off x="4190997" y="3158984"/>
              <a:ext cx="64587" cy="655967"/>
            </a:xfrm>
            <a:custGeom>
              <a:avLst/>
              <a:gdLst>
                <a:gd name="connsiteX0" fmla="*/ 63503 w 64587"/>
                <a:gd name="connsiteY0" fmla="*/ 9666 h 655967"/>
                <a:gd name="connsiteX1" fmla="*/ 3 w 64587"/>
                <a:gd name="connsiteY1" fmla="*/ 654191 h 655967"/>
                <a:gd name="connsiteX2" fmla="*/ 60328 w 64587"/>
                <a:gd name="connsiteY2" fmla="*/ 203341 h 655967"/>
                <a:gd name="connsiteX3" fmla="*/ 41278 w 64587"/>
                <a:gd name="connsiteY3" fmla="*/ 260491 h 655967"/>
                <a:gd name="connsiteX4" fmla="*/ 63503 w 64587"/>
                <a:gd name="connsiteY4" fmla="*/ 9666 h 65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87" h="655967">
                  <a:moveTo>
                    <a:pt x="63503" y="9666"/>
                  </a:moveTo>
                  <a:cubicBezTo>
                    <a:pt x="56624" y="75283"/>
                    <a:pt x="532" y="621912"/>
                    <a:pt x="3" y="654191"/>
                  </a:cubicBezTo>
                  <a:cubicBezTo>
                    <a:pt x="-526" y="686470"/>
                    <a:pt x="53449" y="268958"/>
                    <a:pt x="60328" y="203341"/>
                  </a:cubicBezTo>
                  <a:cubicBezTo>
                    <a:pt x="67207" y="137724"/>
                    <a:pt x="40220" y="288008"/>
                    <a:pt x="41278" y="260491"/>
                  </a:cubicBezTo>
                  <a:cubicBezTo>
                    <a:pt x="42336" y="232974"/>
                    <a:pt x="70382" y="-55951"/>
                    <a:pt x="63503" y="9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88237C90-6985-83A9-501F-1D848CF92028}"/>
                </a:ext>
              </a:extLst>
            </p:cNvPr>
            <p:cNvSpPr/>
            <p:nvPr/>
          </p:nvSpPr>
          <p:spPr>
            <a:xfrm>
              <a:off x="4112871" y="3725524"/>
              <a:ext cx="91043" cy="1044087"/>
            </a:xfrm>
            <a:custGeom>
              <a:avLst/>
              <a:gdLst>
                <a:gd name="connsiteX0" fmla="*/ 43204 w 91043"/>
                <a:gd name="connsiteY0" fmla="*/ 5101 h 1044087"/>
                <a:gd name="connsiteX1" fmla="*/ 27329 w 91043"/>
                <a:gd name="connsiteY1" fmla="*/ 608351 h 1044087"/>
                <a:gd name="connsiteX2" fmla="*/ 90829 w 91043"/>
                <a:gd name="connsiteY2" fmla="*/ 1040151 h 1044087"/>
                <a:gd name="connsiteX3" fmla="*/ 1929 w 91043"/>
                <a:gd name="connsiteY3" fmla="*/ 357526 h 1044087"/>
                <a:gd name="connsiteX4" fmla="*/ 43204 w 91043"/>
                <a:gd name="connsiteY4" fmla="*/ 5101 h 104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43" h="1044087">
                  <a:moveTo>
                    <a:pt x="43204" y="5101"/>
                  </a:moveTo>
                  <a:cubicBezTo>
                    <a:pt x="47437" y="46905"/>
                    <a:pt x="19392" y="435843"/>
                    <a:pt x="27329" y="608351"/>
                  </a:cubicBezTo>
                  <a:cubicBezTo>
                    <a:pt x="35266" y="780859"/>
                    <a:pt x="95062" y="1081955"/>
                    <a:pt x="90829" y="1040151"/>
                  </a:cubicBezTo>
                  <a:cubicBezTo>
                    <a:pt x="86596" y="998347"/>
                    <a:pt x="14100" y="527918"/>
                    <a:pt x="1929" y="357526"/>
                  </a:cubicBezTo>
                  <a:cubicBezTo>
                    <a:pt x="-10242" y="187134"/>
                    <a:pt x="38971" y="-36703"/>
                    <a:pt x="43204" y="5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BFD19899-B00E-9DA4-1DF1-1CEAC7DD63E4}"/>
                </a:ext>
              </a:extLst>
            </p:cNvPr>
            <p:cNvSpPr/>
            <p:nvPr/>
          </p:nvSpPr>
          <p:spPr>
            <a:xfrm>
              <a:off x="3619974" y="4235392"/>
              <a:ext cx="230272" cy="737976"/>
            </a:xfrm>
            <a:custGeom>
              <a:avLst/>
              <a:gdLst>
                <a:gd name="connsiteX0" fmla="*/ 2701 w 230272"/>
                <a:gd name="connsiteY0" fmla="*/ 12758 h 737976"/>
                <a:gd name="connsiteX1" fmla="*/ 228126 w 230272"/>
                <a:gd name="connsiteY1" fmla="*/ 733483 h 737976"/>
                <a:gd name="connsiteX2" fmla="*/ 110651 w 230272"/>
                <a:gd name="connsiteY2" fmla="*/ 304858 h 737976"/>
                <a:gd name="connsiteX3" fmla="*/ 2701 w 230272"/>
                <a:gd name="connsiteY3" fmla="*/ 12758 h 7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272" h="737976">
                  <a:moveTo>
                    <a:pt x="2701" y="12758"/>
                  </a:moveTo>
                  <a:cubicBezTo>
                    <a:pt x="22280" y="84195"/>
                    <a:pt x="210134" y="684800"/>
                    <a:pt x="228126" y="733483"/>
                  </a:cubicBezTo>
                  <a:cubicBezTo>
                    <a:pt x="246118" y="782166"/>
                    <a:pt x="146105" y="421804"/>
                    <a:pt x="110651" y="304858"/>
                  </a:cubicBezTo>
                  <a:cubicBezTo>
                    <a:pt x="75197" y="187912"/>
                    <a:pt x="-16878" y="-58679"/>
                    <a:pt x="2701" y="12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08AE9819-1ABB-101A-CF58-880DB6C344EE}"/>
                </a:ext>
              </a:extLst>
            </p:cNvPr>
            <p:cNvSpPr/>
            <p:nvPr/>
          </p:nvSpPr>
          <p:spPr>
            <a:xfrm>
              <a:off x="5579118" y="3390304"/>
              <a:ext cx="100317" cy="817191"/>
            </a:xfrm>
            <a:custGeom>
              <a:avLst/>
              <a:gdLst>
                <a:gd name="connsiteX0" fmla="*/ 40632 w 100317"/>
                <a:gd name="connsiteY0" fmla="*/ 596 h 817191"/>
                <a:gd name="connsiteX1" fmla="*/ 85082 w 100317"/>
                <a:gd name="connsiteY1" fmla="*/ 419696 h 817191"/>
                <a:gd name="connsiteX2" fmla="*/ 94607 w 100317"/>
                <a:gd name="connsiteY2" fmla="*/ 346671 h 817191"/>
                <a:gd name="connsiteX3" fmla="*/ 2532 w 100317"/>
                <a:gd name="connsiteY3" fmla="*/ 807046 h 817191"/>
                <a:gd name="connsiteX4" fmla="*/ 27932 w 100317"/>
                <a:gd name="connsiteY4" fmla="*/ 638771 h 817191"/>
                <a:gd name="connsiteX5" fmla="*/ 50157 w 100317"/>
                <a:gd name="connsiteY5" fmla="*/ 333971 h 817191"/>
                <a:gd name="connsiteX6" fmla="*/ 40632 w 100317"/>
                <a:gd name="connsiteY6" fmla="*/ 596 h 81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17" h="817191">
                  <a:moveTo>
                    <a:pt x="40632" y="596"/>
                  </a:moveTo>
                  <a:cubicBezTo>
                    <a:pt x="46453" y="14883"/>
                    <a:pt x="76086" y="362017"/>
                    <a:pt x="85082" y="419696"/>
                  </a:cubicBezTo>
                  <a:cubicBezTo>
                    <a:pt x="94078" y="477375"/>
                    <a:pt x="108365" y="282113"/>
                    <a:pt x="94607" y="346671"/>
                  </a:cubicBezTo>
                  <a:cubicBezTo>
                    <a:pt x="80849" y="411229"/>
                    <a:pt x="13644" y="758363"/>
                    <a:pt x="2532" y="807046"/>
                  </a:cubicBezTo>
                  <a:cubicBezTo>
                    <a:pt x="-8580" y="855729"/>
                    <a:pt x="19995" y="717617"/>
                    <a:pt x="27932" y="638771"/>
                  </a:cubicBezTo>
                  <a:cubicBezTo>
                    <a:pt x="35869" y="559925"/>
                    <a:pt x="48570" y="435571"/>
                    <a:pt x="50157" y="333971"/>
                  </a:cubicBezTo>
                  <a:cubicBezTo>
                    <a:pt x="51745" y="232371"/>
                    <a:pt x="34811" y="-13691"/>
                    <a:pt x="40632" y="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69CEF3E5-2BF5-76E8-58AC-AF417A96E26B}"/>
                </a:ext>
              </a:extLst>
            </p:cNvPr>
            <p:cNvSpPr/>
            <p:nvPr/>
          </p:nvSpPr>
          <p:spPr>
            <a:xfrm>
              <a:off x="5730701" y="3279775"/>
              <a:ext cx="112528" cy="727077"/>
            </a:xfrm>
            <a:custGeom>
              <a:avLst/>
              <a:gdLst>
                <a:gd name="connsiteX0" fmla="*/ 174 w 112528"/>
                <a:gd name="connsiteY0" fmla="*/ 0 h 727077"/>
                <a:gd name="connsiteX1" fmla="*/ 76374 w 112528"/>
                <a:gd name="connsiteY1" fmla="*/ 365125 h 727077"/>
                <a:gd name="connsiteX2" fmla="*/ 38274 w 112528"/>
                <a:gd name="connsiteY2" fmla="*/ 727075 h 727077"/>
                <a:gd name="connsiteX3" fmla="*/ 104949 w 112528"/>
                <a:gd name="connsiteY3" fmla="*/ 371475 h 727077"/>
                <a:gd name="connsiteX4" fmla="*/ 101774 w 112528"/>
                <a:gd name="connsiteY4" fmla="*/ 368300 h 727077"/>
                <a:gd name="connsiteX5" fmla="*/ 174 w 112528"/>
                <a:gd name="connsiteY5" fmla="*/ 0 h 72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28" h="727077">
                  <a:moveTo>
                    <a:pt x="174" y="0"/>
                  </a:moveTo>
                  <a:cubicBezTo>
                    <a:pt x="-4059" y="-529"/>
                    <a:pt x="70024" y="243946"/>
                    <a:pt x="76374" y="365125"/>
                  </a:cubicBezTo>
                  <a:cubicBezTo>
                    <a:pt x="82724" y="486304"/>
                    <a:pt x="33512" y="726017"/>
                    <a:pt x="38274" y="727075"/>
                  </a:cubicBezTo>
                  <a:cubicBezTo>
                    <a:pt x="43036" y="728133"/>
                    <a:pt x="94366" y="431271"/>
                    <a:pt x="104949" y="371475"/>
                  </a:cubicBezTo>
                  <a:cubicBezTo>
                    <a:pt x="115532" y="311679"/>
                    <a:pt x="115532" y="423333"/>
                    <a:pt x="101774" y="368300"/>
                  </a:cubicBezTo>
                  <a:cubicBezTo>
                    <a:pt x="88016" y="313267"/>
                    <a:pt x="4407" y="529"/>
                    <a:pt x="17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3E224907-E881-82F7-A4EB-253C2DE1C429}"/>
                </a:ext>
              </a:extLst>
            </p:cNvPr>
            <p:cNvSpPr/>
            <p:nvPr/>
          </p:nvSpPr>
          <p:spPr>
            <a:xfrm>
              <a:off x="5608761" y="4289425"/>
              <a:ext cx="239589" cy="238171"/>
            </a:xfrm>
            <a:custGeom>
              <a:avLst/>
              <a:gdLst>
                <a:gd name="connsiteX0" fmla="*/ 188789 w 239589"/>
                <a:gd name="connsiteY0" fmla="*/ 12700 h 238171"/>
                <a:gd name="connsiteX1" fmla="*/ 55439 w 239589"/>
                <a:gd name="connsiteY1" fmla="*/ 92075 h 238171"/>
                <a:gd name="connsiteX2" fmla="*/ 1464 w 239589"/>
                <a:gd name="connsiteY2" fmla="*/ 238125 h 238171"/>
                <a:gd name="connsiteX3" fmla="*/ 36389 w 239589"/>
                <a:gd name="connsiteY3" fmla="*/ 76200 h 238171"/>
                <a:gd name="connsiteX4" fmla="*/ 239589 w 239589"/>
                <a:gd name="connsiteY4" fmla="*/ 0 h 238171"/>
                <a:gd name="connsiteX5" fmla="*/ 188789 w 239589"/>
                <a:gd name="connsiteY5" fmla="*/ 12700 h 23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89" h="238171">
                  <a:moveTo>
                    <a:pt x="188789" y="12700"/>
                  </a:moveTo>
                  <a:cubicBezTo>
                    <a:pt x="137724" y="33602"/>
                    <a:pt x="86660" y="54504"/>
                    <a:pt x="55439" y="92075"/>
                  </a:cubicBezTo>
                  <a:cubicBezTo>
                    <a:pt x="24218" y="129646"/>
                    <a:pt x="4639" y="240771"/>
                    <a:pt x="1464" y="238125"/>
                  </a:cubicBezTo>
                  <a:cubicBezTo>
                    <a:pt x="-1711" y="235479"/>
                    <a:pt x="-3298" y="115887"/>
                    <a:pt x="36389" y="76200"/>
                  </a:cubicBezTo>
                  <a:cubicBezTo>
                    <a:pt x="76076" y="36513"/>
                    <a:pt x="239589" y="0"/>
                    <a:pt x="239589" y="0"/>
                  </a:cubicBezTo>
                  <a:lnTo>
                    <a:pt x="188789" y="127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019DFDE0-9DA9-7041-2719-64839C81FF89}"/>
                </a:ext>
              </a:extLst>
            </p:cNvPr>
            <p:cNvSpPr/>
            <p:nvPr/>
          </p:nvSpPr>
          <p:spPr>
            <a:xfrm>
              <a:off x="5448189" y="3985782"/>
              <a:ext cx="54092" cy="498785"/>
            </a:xfrm>
            <a:custGeom>
              <a:avLst/>
              <a:gdLst>
                <a:gd name="connsiteX0" fmla="*/ 54086 w 54092"/>
                <a:gd name="connsiteY0" fmla="*/ 2018 h 498785"/>
                <a:gd name="connsiteX1" fmla="*/ 12811 w 54092"/>
                <a:gd name="connsiteY1" fmla="*/ 494143 h 498785"/>
                <a:gd name="connsiteX2" fmla="*/ 111 w 54092"/>
                <a:gd name="connsiteY2" fmla="*/ 252843 h 498785"/>
                <a:gd name="connsiteX3" fmla="*/ 9636 w 54092"/>
                <a:gd name="connsiteY3" fmla="*/ 316343 h 498785"/>
                <a:gd name="connsiteX4" fmla="*/ 54086 w 54092"/>
                <a:gd name="connsiteY4" fmla="*/ 2018 h 4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92" h="498785">
                  <a:moveTo>
                    <a:pt x="54086" y="2018"/>
                  </a:moveTo>
                  <a:cubicBezTo>
                    <a:pt x="54615" y="31651"/>
                    <a:pt x="21807" y="452339"/>
                    <a:pt x="12811" y="494143"/>
                  </a:cubicBezTo>
                  <a:cubicBezTo>
                    <a:pt x="3815" y="535947"/>
                    <a:pt x="640" y="282476"/>
                    <a:pt x="111" y="252843"/>
                  </a:cubicBezTo>
                  <a:cubicBezTo>
                    <a:pt x="-418" y="223210"/>
                    <a:pt x="640" y="354443"/>
                    <a:pt x="9636" y="316343"/>
                  </a:cubicBezTo>
                  <a:cubicBezTo>
                    <a:pt x="18632" y="278243"/>
                    <a:pt x="53557" y="-27615"/>
                    <a:pt x="54086" y="2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C4C64968-7FBD-D3F1-8F8B-B056EEE804E2}"/>
                </a:ext>
              </a:extLst>
            </p:cNvPr>
            <p:cNvSpPr/>
            <p:nvPr/>
          </p:nvSpPr>
          <p:spPr>
            <a:xfrm>
              <a:off x="5514754" y="4146323"/>
              <a:ext cx="92101" cy="219411"/>
            </a:xfrm>
            <a:custGeom>
              <a:avLst/>
              <a:gdLst>
                <a:gd name="connsiteX0" fmla="*/ 60546 w 92101"/>
                <a:gd name="connsiteY0" fmla="*/ 227 h 219411"/>
                <a:gd name="connsiteX1" fmla="*/ 63721 w 92101"/>
                <a:gd name="connsiteY1" fmla="*/ 95477 h 219411"/>
                <a:gd name="connsiteX2" fmla="*/ 221 w 92101"/>
                <a:gd name="connsiteY2" fmla="*/ 219302 h 219411"/>
                <a:gd name="connsiteX3" fmla="*/ 89121 w 92101"/>
                <a:gd name="connsiteY3" fmla="*/ 73252 h 219411"/>
                <a:gd name="connsiteX4" fmla="*/ 60546 w 92101"/>
                <a:gd name="connsiteY4" fmla="*/ 227 h 21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01" h="219411">
                  <a:moveTo>
                    <a:pt x="60546" y="227"/>
                  </a:moveTo>
                  <a:cubicBezTo>
                    <a:pt x="56313" y="3931"/>
                    <a:pt x="73775" y="58965"/>
                    <a:pt x="63721" y="95477"/>
                  </a:cubicBezTo>
                  <a:cubicBezTo>
                    <a:pt x="53667" y="131989"/>
                    <a:pt x="-4012" y="223006"/>
                    <a:pt x="221" y="219302"/>
                  </a:cubicBezTo>
                  <a:cubicBezTo>
                    <a:pt x="4454" y="215598"/>
                    <a:pt x="75363" y="107648"/>
                    <a:pt x="89121" y="73252"/>
                  </a:cubicBezTo>
                  <a:cubicBezTo>
                    <a:pt x="102879" y="38856"/>
                    <a:pt x="64779" y="-3477"/>
                    <a:pt x="60546" y="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63641957-4FBA-C9E6-51D2-527541C3BB9C}"/>
                </a:ext>
              </a:extLst>
            </p:cNvPr>
            <p:cNvSpPr/>
            <p:nvPr/>
          </p:nvSpPr>
          <p:spPr>
            <a:xfrm>
              <a:off x="6318197" y="5218435"/>
              <a:ext cx="74440" cy="195858"/>
            </a:xfrm>
            <a:custGeom>
              <a:avLst/>
              <a:gdLst>
                <a:gd name="connsiteX0" fmla="*/ 53 w 74440"/>
                <a:gd name="connsiteY0" fmla="*/ 1265 h 195858"/>
                <a:gd name="connsiteX1" fmla="*/ 34978 w 74440"/>
                <a:gd name="connsiteY1" fmla="*/ 112390 h 195858"/>
                <a:gd name="connsiteX2" fmla="*/ 12753 w 74440"/>
                <a:gd name="connsiteY2" fmla="*/ 194940 h 195858"/>
                <a:gd name="connsiteX3" fmla="*/ 73078 w 74440"/>
                <a:gd name="connsiteY3" fmla="*/ 58415 h 195858"/>
                <a:gd name="connsiteX4" fmla="*/ 54028 w 74440"/>
                <a:gd name="connsiteY4" fmla="*/ 77465 h 195858"/>
                <a:gd name="connsiteX5" fmla="*/ 44503 w 74440"/>
                <a:gd name="connsiteY5" fmla="*/ 52065 h 195858"/>
                <a:gd name="connsiteX6" fmla="*/ 53 w 74440"/>
                <a:gd name="connsiteY6" fmla="*/ 1265 h 19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40" h="195858">
                  <a:moveTo>
                    <a:pt x="53" y="1265"/>
                  </a:moveTo>
                  <a:cubicBezTo>
                    <a:pt x="-1534" y="11319"/>
                    <a:pt x="32861" y="80111"/>
                    <a:pt x="34978" y="112390"/>
                  </a:cubicBezTo>
                  <a:cubicBezTo>
                    <a:pt x="37095" y="144669"/>
                    <a:pt x="6403" y="203936"/>
                    <a:pt x="12753" y="194940"/>
                  </a:cubicBezTo>
                  <a:cubicBezTo>
                    <a:pt x="19103" y="185944"/>
                    <a:pt x="73078" y="58415"/>
                    <a:pt x="73078" y="58415"/>
                  </a:cubicBezTo>
                  <a:cubicBezTo>
                    <a:pt x="79957" y="38836"/>
                    <a:pt x="58790" y="78523"/>
                    <a:pt x="54028" y="77465"/>
                  </a:cubicBezTo>
                  <a:cubicBezTo>
                    <a:pt x="49266" y="76407"/>
                    <a:pt x="54028" y="60002"/>
                    <a:pt x="44503" y="52065"/>
                  </a:cubicBezTo>
                  <a:cubicBezTo>
                    <a:pt x="34978" y="44128"/>
                    <a:pt x="1640" y="-8789"/>
                    <a:pt x="53" y="1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4952C625-7A93-7629-47DF-B9448F4EEB91}"/>
                </a:ext>
              </a:extLst>
            </p:cNvPr>
            <p:cNvSpPr/>
            <p:nvPr/>
          </p:nvSpPr>
          <p:spPr>
            <a:xfrm>
              <a:off x="5632145" y="5483137"/>
              <a:ext cx="510285" cy="168629"/>
            </a:xfrm>
            <a:custGeom>
              <a:avLst/>
              <a:gdLst>
                <a:gd name="connsiteX0" fmla="*/ 305 w 510285"/>
                <a:gd name="connsiteY0" fmla="*/ 88 h 168629"/>
                <a:gd name="connsiteX1" fmla="*/ 187630 w 510285"/>
                <a:gd name="connsiteY1" fmla="*/ 133438 h 168629"/>
                <a:gd name="connsiteX2" fmla="*/ 394005 w 510285"/>
                <a:gd name="connsiteY2" fmla="*/ 136613 h 168629"/>
                <a:gd name="connsiteX3" fmla="*/ 505130 w 510285"/>
                <a:gd name="connsiteY3" fmla="*/ 155663 h 168629"/>
                <a:gd name="connsiteX4" fmla="*/ 232080 w 510285"/>
                <a:gd name="connsiteY4" fmla="*/ 155663 h 168629"/>
                <a:gd name="connsiteX5" fmla="*/ 305 w 510285"/>
                <a:gd name="connsiteY5" fmla="*/ 88 h 16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285" h="168629">
                  <a:moveTo>
                    <a:pt x="305" y="88"/>
                  </a:moveTo>
                  <a:cubicBezTo>
                    <a:pt x="-7103" y="-3616"/>
                    <a:pt x="122013" y="110684"/>
                    <a:pt x="187630" y="133438"/>
                  </a:cubicBezTo>
                  <a:cubicBezTo>
                    <a:pt x="253247" y="156192"/>
                    <a:pt x="341088" y="132909"/>
                    <a:pt x="394005" y="136613"/>
                  </a:cubicBezTo>
                  <a:cubicBezTo>
                    <a:pt x="446922" y="140317"/>
                    <a:pt x="532118" y="152488"/>
                    <a:pt x="505130" y="155663"/>
                  </a:cubicBezTo>
                  <a:cubicBezTo>
                    <a:pt x="478142" y="158838"/>
                    <a:pt x="316217" y="183180"/>
                    <a:pt x="232080" y="155663"/>
                  </a:cubicBezTo>
                  <a:cubicBezTo>
                    <a:pt x="147943" y="128146"/>
                    <a:pt x="7713" y="3792"/>
                    <a:pt x="305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8B292214-2CC9-A2E8-CD14-E7ACC1C9B22B}"/>
                </a:ext>
              </a:extLst>
            </p:cNvPr>
            <p:cNvSpPr/>
            <p:nvPr/>
          </p:nvSpPr>
          <p:spPr>
            <a:xfrm>
              <a:off x="6134096" y="5488967"/>
              <a:ext cx="309055" cy="369149"/>
            </a:xfrm>
            <a:custGeom>
              <a:avLst/>
              <a:gdLst>
                <a:gd name="connsiteX0" fmla="*/ 307979 w 309055"/>
                <a:gd name="connsiteY0" fmla="*/ 608 h 369149"/>
                <a:gd name="connsiteX1" fmla="*/ 241304 w 309055"/>
                <a:gd name="connsiteY1" fmla="*/ 168883 h 369149"/>
                <a:gd name="connsiteX2" fmla="*/ 4 w 309055"/>
                <a:gd name="connsiteY2" fmla="*/ 368908 h 369149"/>
                <a:gd name="connsiteX3" fmla="*/ 234954 w 309055"/>
                <a:gd name="connsiteY3" fmla="*/ 210158 h 369149"/>
                <a:gd name="connsiteX4" fmla="*/ 203204 w 309055"/>
                <a:gd name="connsiteY4" fmla="*/ 229208 h 369149"/>
                <a:gd name="connsiteX5" fmla="*/ 307979 w 309055"/>
                <a:gd name="connsiteY5" fmla="*/ 608 h 36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055" h="369149">
                  <a:moveTo>
                    <a:pt x="307979" y="608"/>
                  </a:moveTo>
                  <a:cubicBezTo>
                    <a:pt x="314329" y="-9446"/>
                    <a:pt x="292633" y="107500"/>
                    <a:pt x="241304" y="168883"/>
                  </a:cubicBezTo>
                  <a:cubicBezTo>
                    <a:pt x="189975" y="230266"/>
                    <a:pt x="1062" y="362029"/>
                    <a:pt x="4" y="368908"/>
                  </a:cubicBezTo>
                  <a:cubicBezTo>
                    <a:pt x="-1054" y="375787"/>
                    <a:pt x="201087" y="233441"/>
                    <a:pt x="234954" y="210158"/>
                  </a:cubicBezTo>
                  <a:cubicBezTo>
                    <a:pt x="268821" y="186875"/>
                    <a:pt x="190504" y="257783"/>
                    <a:pt x="203204" y="229208"/>
                  </a:cubicBezTo>
                  <a:cubicBezTo>
                    <a:pt x="215904" y="200633"/>
                    <a:pt x="301629" y="10662"/>
                    <a:pt x="307979" y="6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7F943FF7-2DDE-43F2-8B15-3D3C36A03AC7}"/>
                </a:ext>
              </a:extLst>
            </p:cNvPr>
            <p:cNvSpPr/>
            <p:nvPr/>
          </p:nvSpPr>
          <p:spPr>
            <a:xfrm>
              <a:off x="4725615" y="4067174"/>
              <a:ext cx="379278" cy="202606"/>
            </a:xfrm>
            <a:custGeom>
              <a:avLst/>
              <a:gdLst>
                <a:gd name="connsiteX0" fmla="*/ 1960 w 379278"/>
                <a:gd name="connsiteY0" fmla="*/ 19051 h 202606"/>
                <a:gd name="connsiteX1" fmla="*/ 106735 w 379278"/>
                <a:gd name="connsiteY1" fmla="*/ 28576 h 202606"/>
                <a:gd name="connsiteX2" fmla="*/ 217860 w 379278"/>
                <a:gd name="connsiteY2" fmla="*/ 22226 h 202606"/>
                <a:gd name="connsiteX3" fmla="*/ 221035 w 379278"/>
                <a:gd name="connsiteY3" fmla="*/ 31751 h 202606"/>
                <a:gd name="connsiteX4" fmla="*/ 360735 w 379278"/>
                <a:gd name="connsiteY4" fmla="*/ 184151 h 202606"/>
                <a:gd name="connsiteX5" fmla="*/ 370260 w 379278"/>
                <a:gd name="connsiteY5" fmla="*/ 190501 h 202606"/>
                <a:gd name="connsiteX6" fmla="*/ 290885 w 379278"/>
                <a:gd name="connsiteY6" fmla="*/ 98426 h 202606"/>
                <a:gd name="connsiteX7" fmla="*/ 224210 w 379278"/>
                <a:gd name="connsiteY7" fmla="*/ 15876 h 202606"/>
                <a:gd name="connsiteX8" fmla="*/ 214685 w 379278"/>
                <a:gd name="connsiteY8" fmla="*/ 1 h 202606"/>
                <a:gd name="connsiteX9" fmla="*/ 201985 w 379278"/>
                <a:gd name="connsiteY9" fmla="*/ 15876 h 202606"/>
                <a:gd name="connsiteX10" fmla="*/ 1960 w 379278"/>
                <a:gd name="connsiteY10" fmla="*/ 19051 h 20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278" h="202606">
                  <a:moveTo>
                    <a:pt x="1960" y="19051"/>
                  </a:moveTo>
                  <a:cubicBezTo>
                    <a:pt x="-13915" y="21168"/>
                    <a:pt x="70752" y="28047"/>
                    <a:pt x="106735" y="28576"/>
                  </a:cubicBezTo>
                  <a:cubicBezTo>
                    <a:pt x="142718" y="29105"/>
                    <a:pt x="217860" y="22226"/>
                    <a:pt x="217860" y="22226"/>
                  </a:cubicBezTo>
                  <a:cubicBezTo>
                    <a:pt x="236910" y="22755"/>
                    <a:pt x="197223" y="4764"/>
                    <a:pt x="221035" y="31751"/>
                  </a:cubicBezTo>
                  <a:cubicBezTo>
                    <a:pt x="244847" y="58738"/>
                    <a:pt x="360735" y="184151"/>
                    <a:pt x="360735" y="184151"/>
                  </a:cubicBezTo>
                  <a:cubicBezTo>
                    <a:pt x="385606" y="210609"/>
                    <a:pt x="381902" y="204788"/>
                    <a:pt x="370260" y="190501"/>
                  </a:cubicBezTo>
                  <a:cubicBezTo>
                    <a:pt x="358618" y="176214"/>
                    <a:pt x="315227" y="127530"/>
                    <a:pt x="290885" y="98426"/>
                  </a:cubicBezTo>
                  <a:cubicBezTo>
                    <a:pt x="266543" y="69322"/>
                    <a:pt x="224210" y="15876"/>
                    <a:pt x="224210" y="15876"/>
                  </a:cubicBezTo>
                  <a:cubicBezTo>
                    <a:pt x="211510" y="-528"/>
                    <a:pt x="214685" y="1"/>
                    <a:pt x="214685" y="1"/>
                  </a:cubicBezTo>
                  <a:cubicBezTo>
                    <a:pt x="210981" y="1"/>
                    <a:pt x="231089" y="10584"/>
                    <a:pt x="201985" y="15876"/>
                  </a:cubicBezTo>
                  <a:cubicBezTo>
                    <a:pt x="172881" y="21168"/>
                    <a:pt x="17835" y="16934"/>
                    <a:pt x="1960" y="19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535146B6-B5B3-B1DC-C36D-8231B5F598FF}"/>
                </a:ext>
              </a:extLst>
            </p:cNvPr>
            <p:cNvSpPr/>
            <p:nvPr/>
          </p:nvSpPr>
          <p:spPr>
            <a:xfrm>
              <a:off x="4813291" y="4114504"/>
              <a:ext cx="209574" cy="70253"/>
            </a:xfrm>
            <a:custGeom>
              <a:avLst/>
              <a:gdLst>
                <a:gd name="connsiteX0" fmla="*/ 9 w 209574"/>
                <a:gd name="connsiteY0" fmla="*/ 296 h 70253"/>
                <a:gd name="connsiteX1" fmla="*/ 123834 w 209574"/>
                <a:gd name="connsiteY1" fmla="*/ 19346 h 70253"/>
                <a:gd name="connsiteX2" fmla="*/ 209559 w 209574"/>
                <a:gd name="connsiteY2" fmla="*/ 70146 h 70253"/>
                <a:gd name="connsiteX3" fmla="*/ 117484 w 209574"/>
                <a:gd name="connsiteY3" fmla="*/ 32046 h 70253"/>
                <a:gd name="connsiteX4" fmla="*/ 9 w 209574"/>
                <a:gd name="connsiteY4" fmla="*/ 296 h 7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74" h="70253">
                  <a:moveTo>
                    <a:pt x="9" y="296"/>
                  </a:moveTo>
                  <a:cubicBezTo>
                    <a:pt x="1067" y="-1821"/>
                    <a:pt x="88909" y="7704"/>
                    <a:pt x="123834" y="19346"/>
                  </a:cubicBezTo>
                  <a:cubicBezTo>
                    <a:pt x="158759" y="30988"/>
                    <a:pt x="210617" y="68029"/>
                    <a:pt x="209559" y="70146"/>
                  </a:cubicBezTo>
                  <a:cubicBezTo>
                    <a:pt x="208501" y="72263"/>
                    <a:pt x="149234" y="42629"/>
                    <a:pt x="117484" y="32046"/>
                  </a:cubicBezTo>
                  <a:cubicBezTo>
                    <a:pt x="85734" y="21463"/>
                    <a:pt x="-1049" y="2413"/>
                    <a:pt x="9" y="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47F3D1C5-0EAD-069A-306C-46313C47206C}"/>
                </a:ext>
              </a:extLst>
            </p:cNvPr>
            <p:cNvSpPr/>
            <p:nvPr/>
          </p:nvSpPr>
          <p:spPr>
            <a:xfrm>
              <a:off x="5108072" y="5260019"/>
              <a:ext cx="25903" cy="833720"/>
            </a:xfrm>
            <a:custGeom>
              <a:avLst/>
              <a:gdLst>
                <a:gd name="connsiteX0" fmla="*/ 503 w 25903"/>
                <a:gd name="connsiteY0" fmla="*/ 7306 h 833720"/>
                <a:gd name="connsiteX1" fmla="*/ 10028 w 25903"/>
                <a:gd name="connsiteY1" fmla="*/ 829631 h 833720"/>
                <a:gd name="connsiteX2" fmla="*/ 22728 w 25903"/>
                <a:gd name="connsiteY2" fmla="*/ 327981 h 833720"/>
                <a:gd name="connsiteX3" fmla="*/ 25903 w 25903"/>
                <a:gd name="connsiteY3" fmla="*/ 420056 h 833720"/>
                <a:gd name="connsiteX4" fmla="*/ 503 w 25903"/>
                <a:gd name="connsiteY4" fmla="*/ 7306 h 83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3" h="833720">
                  <a:moveTo>
                    <a:pt x="503" y="7306"/>
                  </a:moveTo>
                  <a:cubicBezTo>
                    <a:pt x="-2143" y="75568"/>
                    <a:pt x="6324" y="776185"/>
                    <a:pt x="10028" y="829631"/>
                  </a:cubicBezTo>
                  <a:cubicBezTo>
                    <a:pt x="13732" y="883077"/>
                    <a:pt x="20082" y="396243"/>
                    <a:pt x="22728" y="327981"/>
                  </a:cubicBezTo>
                  <a:cubicBezTo>
                    <a:pt x="25374" y="259719"/>
                    <a:pt x="25903" y="469798"/>
                    <a:pt x="25903" y="420056"/>
                  </a:cubicBezTo>
                  <a:cubicBezTo>
                    <a:pt x="25903" y="370314"/>
                    <a:pt x="3149" y="-60956"/>
                    <a:pt x="503" y="7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BA689442-E4F1-5420-9BB5-D7E352AC673D}"/>
                </a:ext>
              </a:extLst>
            </p:cNvPr>
            <p:cNvSpPr/>
            <p:nvPr/>
          </p:nvSpPr>
          <p:spPr>
            <a:xfrm>
              <a:off x="5007520" y="6106906"/>
              <a:ext cx="123292" cy="715724"/>
            </a:xfrm>
            <a:custGeom>
              <a:avLst/>
              <a:gdLst>
                <a:gd name="connsiteX0" fmla="*/ 123280 w 123292"/>
                <a:gd name="connsiteY0" fmla="*/ 1794 h 715724"/>
                <a:gd name="connsiteX1" fmla="*/ 40730 w 123292"/>
                <a:gd name="connsiteY1" fmla="*/ 363744 h 715724"/>
                <a:gd name="connsiteX2" fmla="*/ 8980 w 123292"/>
                <a:gd name="connsiteY2" fmla="*/ 576469 h 715724"/>
                <a:gd name="connsiteX3" fmla="*/ 2630 w 123292"/>
                <a:gd name="connsiteY3" fmla="*/ 697119 h 715724"/>
                <a:gd name="connsiteX4" fmla="*/ 47080 w 123292"/>
                <a:gd name="connsiteY4" fmla="*/ 173244 h 715724"/>
                <a:gd name="connsiteX5" fmla="*/ 47080 w 123292"/>
                <a:gd name="connsiteY5" fmla="*/ 220869 h 715724"/>
                <a:gd name="connsiteX6" fmla="*/ 123280 w 123292"/>
                <a:gd name="connsiteY6" fmla="*/ 1794 h 71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292" h="715724">
                  <a:moveTo>
                    <a:pt x="123280" y="1794"/>
                  </a:moveTo>
                  <a:cubicBezTo>
                    <a:pt x="122222" y="25606"/>
                    <a:pt x="59780" y="267965"/>
                    <a:pt x="40730" y="363744"/>
                  </a:cubicBezTo>
                  <a:cubicBezTo>
                    <a:pt x="21680" y="459523"/>
                    <a:pt x="15330" y="520907"/>
                    <a:pt x="8980" y="576469"/>
                  </a:cubicBezTo>
                  <a:cubicBezTo>
                    <a:pt x="2630" y="632031"/>
                    <a:pt x="-3720" y="764323"/>
                    <a:pt x="2630" y="697119"/>
                  </a:cubicBezTo>
                  <a:cubicBezTo>
                    <a:pt x="8980" y="629915"/>
                    <a:pt x="39672" y="252619"/>
                    <a:pt x="47080" y="173244"/>
                  </a:cubicBezTo>
                  <a:cubicBezTo>
                    <a:pt x="54488" y="93869"/>
                    <a:pt x="37555" y="243094"/>
                    <a:pt x="47080" y="220869"/>
                  </a:cubicBezTo>
                  <a:cubicBezTo>
                    <a:pt x="56605" y="198644"/>
                    <a:pt x="124338" y="-22018"/>
                    <a:pt x="123280" y="1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02F1A8F2-24EA-EC8E-60B9-E66BD5807682}"/>
                </a:ext>
              </a:extLst>
            </p:cNvPr>
            <p:cNvSpPr/>
            <p:nvPr/>
          </p:nvSpPr>
          <p:spPr>
            <a:xfrm>
              <a:off x="5015933" y="6799567"/>
              <a:ext cx="326427" cy="1138836"/>
            </a:xfrm>
            <a:custGeom>
              <a:avLst/>
              <a:gdLst>
                <a:gd name="connsiteX0" fmla="*/ 3742 w 326427"/>
                <a:gd name="connsiteY0" fmla="*/ 13983 h 1138836"/>
                <a:gd name="connsiteX1" fmla="*/ 324417 w 326427"/>
                <a:gd name="connsiteY1" fmla="*/ 1134758 h 1138836"/>
                <a:gd name="connsiteX2" fmla="*/ 140267 w 326427"/>
                <a:gd name="connsiteY2" fmla="*/ 394983 h 1138836"/>
                <a:gd name="connsiteX3" fmla="*/ 146617 w 326427"/>
                <a:gd name="connsiteY3" fmla="*/ 499758 h 1138836"/>
                <a:gd name="connsiteX4" fmla="*/ 3742 w 326427"/>
                <a:gd name="connsiteY4" fmla="*/ 13983 h 113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427" h="1138836">
                  <a:moveTo>
                    <a:pt x="3742" y="13983"/>
                  </a:moveTo>
                  <a:cubicBezTo>
                    <a:pt x="33375" y="119816"/>
                    <a:pt x="301663" y="1071258"/>
                    <a:pt x="324417" y="1134758"/>
                  </a:cubicBezTo>
                  <a:cubicBezTo>
                    <a:pt x="347171" y="1198258"/>
                    <a:pt x="169900" y="500816"/>
                    <a:pt x="140267" y="394983"/>
                  </a:cubicBezTo>
                  <a:cubicBezTo>
                    <a:pt x="110634" y="289150"/>
                    <a:pt x="163550" y="563787"/>
                    <a:pt x="146617" y="499758"/>
                  </a:cubicBezTo>
                  <a:cubicBezTo>
                    <a:pt x="129684" y="435729"/>
                    <a:pt x="-25891" y="-91850"/>
                    <a:pt x="3742" y="13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54417695-E356-88C0-C5CB-6AAABFC7CEEC}"/>
                </a:ext>
              </a:extLst>
            </p:cNvPr>
            <p:cNvSpPr/>
            <p:nvPr/>
          </p:nvSpPr>
          <p:spPr>
            <a:xfrm>
              <a:off x="5355494" y="7951861"/>
              <a:ext cx="444101" cy="829110"/>
            </a:xfrm>
            <a:custGeom>
              <a:avLst/>
              <a:gdLst>
                <a:gd name="connsiteX0" fmla="*/ 731 w 444101"/>
                <a:gd name="connsiteY0" fmla="*/ 1514 h 829110"/>
                <a:gd name="connsiteX1" fmla="*/ 102331 w 444101"/>
                <a:gd name="connsiteY1" fmla="*/ 287264 h 829110"/>
                <a:gd name="connsiteX2" fmla="*/ 308706 w 444101"/>
                <a:gd name="connsiteY2" fmla="*/ 668264 h 829110"/>
                <a:gd name="connsiteX3" fmla="*/ 438881 w 444101"/>
                <a:gd name="connsiteY3" fmla="*/ 817489 h 829110"/>
                <a:gd name="connsiteX4" fmla="*/ 130906 w 444101"/>
                <a:gd name="connsiteY4" fmla="*/ 382514 h 829110"/>
                <a:gd name="connsiteX5" fmla="*/ 149956 w 444101"/>
                <a:gd name="connsiteY5" fmla="*/ 411089 h 829110"/>
                <a:gd name="connsiteX6" fmla="*/ 731 w 444101"/>
                <a:gd name="connsiteY6" fmla="*/ 1514 h 8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101" h="829110">
                  <a:moveTo>
                    <a:pt x="731" y="1514"/>
                  </a:moveTo>
                  <a:cubicBezTo>
                    <a:pt x="-7207" y="-19124"/>
                    <a:pt x="51002" y="176139"/>
                    <a:pt x="102331" y="287264"/>
                  </a:cubicBezTo>
                  <a:cubicBezTo>
                    <a:pt x="153660" y="398389"/>
                    <a:pt x="252614" y="579893"/>
                    <a:pt x="308706" y="668264"/>
                  </a:cubicBezTo>
                  <a:cubicBezTo>
                    <a:pt x="364798" y="756635"/>
                    <a:pt x="468514" y="865114"/>
                    <a:pt x="438881" y="817489"/>
                  </a:cubicBezTo>
                  <a:cubicBezTo>
                    <a:pt x="409248" y="769864"/>
                    <a:pt x="179060" y="450247"/>
                    <a:pt x="130906" y="382514"/>
                  </a:cubicBezTo>
                  <a:cubicBezTo>
                    <a:pt x="82752" y="314781"/>
                    <a:pt x="173239" y="471943"/>
                    <a:pt x="149956" y="411089"/>
                  </a:cubicBezTo>
                  <a:cubicBezTo>
                    <a:pt x="126673" y="350235"/>
                    <a:pt x="8669" y="22152"/>
                    <a:pt x="731" y="1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BAC228FD-EEAD-6B43-07D8-69C53ADFEEF6}"/>
                </a:ext>
              </a:extLst>
            </p:cNvPr>
            <p:cNvSpPr/>
            <p:nvPr/>
          </p:nvSpPr>
          <p:spPr>
            <a:xfrm>
              <a:off x="5781673" y="8375121"/>
              <a:ext cx="695327" cy="400211"/>
            </a:xfrm>
            <a:custGeom>
              <a:avLst/>
              <a:gdLst>
                <a:gd name="connsiteX0" fmla="*/ 695327 w 695327"/>
                <a:gd name="connsiteY0" fmla="*/ 529 h 400211"/>
                <a:gd name="connsiteX1" fmla="*/ 527052 w 695327"/>
                <a:gd name="connsiteY1" fmla="*/ 178329 h 400211"/>
                <a:gd name="connsiteX2" fmla="*/ 219077 w 695327"/>
                <a:gd name="connsiteY2" fmla="*/ 368829 h 400211"/>
                <a:gd name="connsiteX3" fmla="*/ 469902 w 695327"/>
                <a:gd name="connsiteY3" fmla="*/ 219604 h 400211"/>
                <a:gd name="connsiteX4" fmla="*/ 190502 w 695327"/>
                <a:gd name="connsiteY4" fmla="*/ 384704 h 400211"/>
                <a:gd name="connsiteX5" fmla="*/ 2 w 695327"/>
                <a:gd name="connsiteY5" fmla="*/ 391054 h 400211"/>
                <a:gd name="connsiteX6" fmla="*/ 187327 w 695327"/>
                <a:gd name="connsiteY6" fmla="*/ 365654 h 400211"/>
                <a:gd name="connsiteX7" fmla="*/ 530227 w 695327"/>
                <a:gd name="connsiteY7" fmla="*/ 140229 h 400211"/>
                <a:gd name="connsiteX8" fmla="*/ 304802 w 695327"/>
                <a:gd name="connsiteY8" fmla="*/ 251354 h 400211"/>
                <a:gd name="connsiteX9" fmla="*/ 527052 w 695327"/>
                <a:gd name="connsiteY9" fmla="*/ 127529 h 400211"/>
                <a:gd name="connsiteX10" fmla="*/ 695327 w 695327"/>
                <a:gd name="connsiteY10" fmla="*/ 529 h 40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5327" h="400211">
                  <a:moveTo>
                    <a:pt x="695327" y="529"/>
                  </a:moveTo>
                  <a:cubicBezTo>
                    <a:pt x="695327" y="8996"/>
                    <a:pt x="606427" y="116946"/>
                    <a:pt x="527052" y="178329"/>
                  </a:cubicBezTo>
                  <a:cubicBezTo>
                    <a:pt x="447677" y="239712"/>
                    <a:pt x="228602" y="361950"/>
                    <a:pt x="219077" y="368829"/>
                  </a:cubicBezTo>
                  <a:cubicBezTo>
                    <a:pt x="209552" y="375708"/>
                    <a:pt x="474664" y="216958"/>
                    <a:pt x="469902" y="219604"/>
                  </a:cubicBezTo>
                  <a:cubicBezTo>
                    <a:pt x="465140" y="222250"/>
                    <a:pt x="268819" y="356129"/>
                    <a:pt x="190502" y="384704"/>
                  </a:cubicBezTo>
                  <a:cubicBezTo>
                    <a:pt x="112185" y="413279"/>
                    <a:pt x="531" y="394229"/>
                    <a:pt x="2" y="391054"/>
                  </a:cubicBezTo>
                  <a:cubicBezTo>
                    <a:pt x="-527" y="387879"/>
                    <a:pt x="98956" y="407458"/>
                    <a:pt x="187327" y="365654"/>
                  </a:cubicBezTo>
                  <a:cubicBezTo>
                    <a:pt x="275698" y="323850"/>
                    <a:pt x="510648" y="159279"/>
                    <a:pt x="530227" y="140229"/>
                  </a:cubicBezTo>
                  <a:cubicBezTo>
                    <a:pt x="549806" y="121179"/>
                    <a:pt x="305331" y="253471"/>
                    <a:pt x="304802" y="251354"/>
                  </a:cubicBezTo>
                  <a:cubicBezTo>
                    <a:pt x="304273" y="249237"/>
                    <a:pt x="463552" y="167746"/>
                    <a:pt x="527052" y="127529"/>
                  </a:cubicBezTo>
                  <a:cubicBezTo>
                    <a:pt x="590552" y="87312"/>
                    <a:pt x="695327" y="-7938"/>
                    <a:pt x="695327" y="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DEDC5741-C3EE-E8A6-EE83-83640D91C311}"/>
                </a:ext>
              </a:extLst>
            </p:cNvPr>
            <p:cNvSpPr/>
            <p:nvPr/>
          </p:nvSpPr>
          <p:spPr>
            <a:xfrm>
              <a:off x="6508894" y="6604929"/>
              <a:ext cx="487521" cy="1550099"/>
            </a:xfrm>
            <a:custGeom>
              <a:avLst/>
              <a:gdLst>
                <a:gd name="connsiteX0" fmla="*/ 3031 w 487521"/>
                <a:gd name="connsiteY0" fmla="*/ 18121 h 1550099"/>
                <a:gd name="connsiteX1" fmla="*/ 295131 w 487521"/>
                <a:gd name="connsiteY1" fmla="*/ 894421 h 1550099"/>
                <a:gd name="connsiteX2" fmla="*/ 158606 w 487521"/>
                <a:gd name="connsiteY2" fmla="*/ 395946 h 1550099"/>
                <a:gd name="connsiteX3" fmla="*/ 295131 w 487521"/>
                <a:gd name="connsiteY3" fmla="*/ 872196 h 1550099"/>
                <a:gd name="connsiteX4" fmla="*/ 479281 w 487521"/>
                <a:gd name="connsiteY4" fmla="*/ 1484971 h 1550099"/>
                <a:gd name="connsiteX5" fmla="*/ 425306 w 487521"/>
                <a:gd name="connsiteY5" fmla="*/ 1408771 h 1550099"/>
                <a:gd name="connsiteX6" fmla="*/ 158606 w 487521"/>
                <a:gd name="connsiteY6" fmla="*/ 389596 h 1550099"/>
                <a:gd name="connsiteX7" fmla="*/ 3031 w 487521"/>
                <a:gd name="connsiteY7" fmla="*/ 18121 h 155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521" h="1550099">
                  <a:moveTo>
                    <a:pt x="3031" y="18121"/>
                  </a:moveTo>
                  <a:cubicBezTo>
                    <a:pt x="25785" y="102258"/>
                    <a:pt x="269202" y="831450"/>
                    <a:pt x="295131" y="894421"/>
                  </a:cubicBezTo>
                  <a:cubicBezTo>
                    <a:pt x="321060" y="957392"/>
                    <a:pt x="158606" y="399650"/>
                    <a:pt x="158606" y="395946"/>
                  </a:cubicBezTo>
                  <a:cubicBezTo>
                    <a:pt x="158606" y="392242"/>
                    <a:pt x="241685" y="690692"/>
                    <a:pt x="295131" y="872196"/>
                  </a:cubicBezTo>
                  <a:cubicBezTo>
                    <a:pt x="348577" y="1053700"/>
                    <a:pt x="457585" y="1395542"/>
                    <a:pt x="479281" y="1484971"/>
                  </a:cubicBezTo>
                  <a:cubicBezTo>
                    <a:pt x="500977" y="1574400"/>
                    <a:pt x="478752" y="1591333"/>
                    <a:pt x="425306" y="1408771"/>
                  </a:cubicBezTo>
                  <a:cubicBezTo>
                    <a:pt x="371860" y="1226209"/>
                    <a:pt x="226339" y="621900"/>
                    <a:pt x="158606" y="389596"/>
                  </a:cubicBezTo>
                  <a:cubicBezTo>
                    <a:pt x="90873" y="157292"/>
                    <a:pt x="-19723" y="-66016"/>
                    <a:pt x="3031" y="18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B78004D5-82FF-230B-5A7E-E3BC672BD063}"/>
                </a:ext>
              </a:extLst>
            </p:cNvPr>
            <p:cNvSpPr/>
            <p:nvPr/>
          </p:nvSpPr>
          <p:spPr>
            <a:xfrm>
              <a:off x="6435628" y="8103662"/>
              <a:ext cx="528409" cy="294925"/>
            </a:xfrm>
            <a:custGeom>
              <a:avLst/>
              <a:gdLst>
                <a:gd name="connsiteX0" fmla="*/ 527147 w 528409"/>
                <a:gd name="connsiteY0" fmla="*/ 2113 h 294925"/>
                <a:gd name="connsiteX1" fmla="*/ 473172 w 528409"/>
                <a:gd name="connsiteY1" fmla="*/ 132288 h 294925"/>
                <a:gd name="connsiteX2" fmla="*/ 396972 w 528409"/>
                <a:gd name="connsiteY2" fmla="*/ 221188 h 294925"/>
                <a:gd name="connsiteX3" fmla="*/ 97 w 528409"/>
                <a:gd name="connsiteY3" fmla="*/ 246588 h 294925"/>
                <a:gd name="connsiteX4" fmla="*/ 355697 w 528409"/>
                <a:gd name="connsiteY4" fmla="*/ 233888 h 294925"/>
                <a:gd name="connsiteX5" fmla="*/ 28672 w 528409"/>
                <a:gd name="connsiteY5" fmla="*/ 294213 h 294925"/>
                <a:gd name="connsiteX6" fmla="*/ 409672 w 528409"/>
                <a:gd name="connsiteY6" fmla="*/ 252938 h 294925"/>
                <a:gd name="connsiteX7" fmla="*/ 419197 w 528409"/>
                <a:gd name="connsiteY7" fmla="*/ 65613 h 294925"/>
                <a:gd name="connsiteX8" fmla="*/ 527147 w 528409"/>
                <a:gd name="connsiteY8" fmla="*/ 2113 h 29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409" h="294925">
                  <a:moveTo>
                    <a:pt x="527147" y="2113"/>
                  </a:moveTo>
                  <a:cubicBezTo>
                    <a:pt x="536143" y="13225"/>
                    <a:pt x="494868" y="95776"/>
                    <a:pt x="473172" y="132288"/>
                  </a:cubicBezTo>
                  <a:cubicBezTo>
                    <a:pt x="451476" y="168800"/>
                    <a:pt x="475818" y="202138"/>
                    <a:pt x="396972" y="221188"/>
                  </a:cubicBezTo>
                  <a:cubicBezTo>
                    <a:pt x="318126" y="240238"/>
                    <a:pt x="6976" y="244471"/>
                    <a:pt x="97" y="246588"/>
                  </a:cubicBezTo>
                  <a:cubicBezTo>
                    <a:pt x="-6782" y="248705"/>
                    <a:pt x="350934" y="225951"/>
                    <a:pt x="355697" y="233888"/>
                  </a:cubicBezTo>
                  <a:cubicBezTo>
                    <a:pt x="360459" y="241826"/>
                    <a:pt x="19676" y="291038"/>
                    <a:pt x="28672" y="294213"/>
                  </a:cubicBezTo>
                  <a:cubicBezTo>
                    <a:pt x="37668" y="297388"/>
                    <a:pt x="344585" y="291038"/>
                    <a:pt x="409672" y="252938"/>
                  </a:cubicBezTo>
                  <a:cubicBezTo>
                    <a:pt x="474759" y="214838"/>
                    <a:pt x="396443" y="105830"/>
                    <a:pt x="419197" y="65613"/>
                  </a:cubicBezTo>
                  <a:cubicBezTo>
                    <a:pt x="441951" y="25396"/>
                    <a:pt x="518151" y="-8999"/>
                    <a:pt x="527147" y="2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D897EFF5-9734-F678-54BA-A5C9974353D6}"/>
                </a:ext>
              </a:extLst>
            </p:cNvPr>
            <p:cNvSpPr/>
            <p:nvPr/>
          </p:nvSpPr>
          <p:spPr>
            <a:xfrm>
              <a:off x="6143285" y="6879741"/>
              <a:ext cx="425985" cy="410064"/>
            </a:xfrm>
            <a:custGeom>
              <a:avLst/>
              <a:gdLst>
                <a:gd name="connsiteX0" fmla="*/ 425790 w 425985"/>
                <a:gd name="connsiteY0" fmla="*/ 484 h 410064"/>
                <a:gd name="connsiteX1" fmla="*/ 276565 w 425985"/>
                <a:gd name="connsiteY1" fmla="*/ 178284 h 410064"/>
                <a:gd name="connsiteX2" fmla="*/ 340 w 425985"/>
                <a:gd name="connsiteY2" fmla="*/ 410059 h 410064"/>
                <a:gd name="connsiteX3" fmla="*/ 336890 w 425985"/>
                <a:gd name="connsiteY3" fmla="*/ 171934 h 410064"/>
                <a:gd name="connsiteX4" fmla="*/ 247990 w 425985"/>
                <a:gd name="connsiteY4" fmla="*/ 232259 h 410064"/>
                <a:gd name="connsiteX5" fmla="*/ 425790 w 425985"/>
                <a:gd name="connsiteY5" fmla="*/ 484 h 4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985" h="410064">
                  <a:moveTo>
                    <a:pt x="425790" y="484"/>
                  </a:moveTo>
                  <a:cubicBezTo>
                    <a:pt x="430552" y="-8512"/>
                    <a:pt x="347473" y="110022"/>
                    <a:pt x="276565" y="178284"/>
                  </a:cubicBezTo>
                  <a:cubicBezTo>
                    <a:pt x="205657" y="246546"/>
                    <a:pt x="-9714" y="411117"/>
                    <a:pt x="340" y="410059"/>
                  </a:cubicBezTo>
                  <a:cubicBezTo>
                    <a:pt x="10394" y="409001"/>
                    <a:pt x="295615" y="201567"/>
                    <a:pt x="336890" y="171934"/>
                  </a:cubicBezTo>
                  <a:cubicBezTo>
                    <a:pt x="378165" y="142301"/>
                    <a:pt x="233173" y="258188"/>
                    <a:pt x="247990" y="232259"/>
                  </a:cubicBezTo>
                  <a:cubicBezTo>
                    <a:pt x="262807" y="206330"/>
                    <a:pt x="421028" y="9480"/>
                    <a:pt x="425790" y="4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D3368D47-B946-214A-3CA0-22B574584B80}"/>
                </a:ext>
              </a:extLst>
            </p:cNvPr>
            <p:cNvSpPr/>
            <p:nvPr/>
          </p:nvSpPr>
          <p:spPr>
            <a:xfrm>
              <a:off x="6193075" y="6822386"/>
              <a:ext cx="379591" cy="388114"/>
            </a:xfrm>
            <a:custGeom>
              <a:avLst/>
              <a:gdLst>
                <a:gd name="connsiteX0" fmla="*/ 379175 w 379591"/>
                <a:gd name="connsiteY0" fmla="*/ 689 h 388114"/>
                <a:gd name="connsiteX1" fmla="*/ 258525 w 379591"/>
                <a:gd name="connsiteY1" fmla="*/ 168964 h 388114"/>
                <a:gd name="connsiteX2" fmla="*/ 93425 w 379591"/>
                <a:gd name="connsiteY2" fmla="*/ 245164 h 388114"/>
                <a:gd name="connsiteX3" fmla="*/ 175975 w 379591"/>
                <a:gd name="connsiteY3" fmla="*/ 194364 h 388114"/>
                <a:gd name="connsiteX4" fmla="*/ 1350 w 379591"/>
                <a:gd name="connsiteY4" fmla="*/ 388039 h 388114"/>
                <a:gd name="connsiteX5" fmla="*/ 287100 w 379591"/>
                <a:gd name="connsiteY5" fmla="*/ 168964 h 388114"/>
                <a:gd name="connsiteX6" fmla="*/ 217250 w 379591"/>
                <a:gd name="connsiteY6" fmla="*/ 238814 h 388114"/>
                <a:gd name="connsiteX7" fmla="*/ 379175 w 379591"/>
                <a:gd name="connsiteY7" fmla="*/ 689 h 38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591" h="388114">
                  <a:moveTo>
                    <a:pt x="379175" y="689"/>
                  </a:moveTo>
                  <a:cubicBezTo>
                    <a:pt x="386054" y="-10953"/>
                    <a:pt x="306150" y="128218"/>
                    <a:pt x="258525" y="168964"/>
                  </a:cubicBezTo>
                  <a:cubicBezTo>
                    <a:pt x="210900" y="209710"/>
                    <a:pt x="107183" y="240931"/>
                    <a:pt x="93425" y="245164"/>
                  </a:cubicBezTo>
                  <a:cubicBezTo>
                    <a:pt x="79667" y="249397"/>
                    <a:pt x="191321" y="170552"/>
                    <a:pt x="175975" y="194364"/>
                  </a:cubicBezTo>
                  <a:cubicBezTo>
                    <a:pt x="160629" y="218176"/>
                    <a:pt x="-17171" y="392272"/>
                    <a:pt x="1350" y="388039"/>
                  </a:cubicBezTo>
                  <a:cubicBezTo>
                    <a:pt x="19871" y="383806"/>
                    <a:pt x="251117" y="193835"/>
                    <a:pt x="287100" y="168964"/>
                  </a:cubicBezTo>
                  <a:cubicBezTo>
                    <a:pt x="323083" y="144093"/>
                    <a:pt x="202962" y="260510"/>
                    <a:pt x="217250" y="238814"/>
                  </a:cubicBezTo>
                  <a:cubicBezTo>
                    <a:pt x="231537" y="217118"/>
                    <a:pt x="372296" y="12331"/>
                    <a:pt x="379175" y="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5616268C-FB16-0F07-3CAE-882BABFCCCFA}"/>
                </a:ext>
              </a:extLst>
            </p:cNvPr>
            <p:cNvSpPr/>
            <p:nvPr/>
          </p:nvSpPr>
          <p:spPr>
            <a:xfrm>
              <a:off x="6162557" y="6295996"/>
              <a:ext cx="379484" cy="311339"/>
            </a:xfrm>
            <a:custGeom>
              <a:avLst/>
              <a:gdLst>
                <a:gd name="connsiteX0" fmla="*/ 118 w 379484"/>
                <a:gd name="connsiteY0" fmla="*/ 29 h 311339"/>
                <a:gd name="connsiteX1" fmla="*/ 212843 w 379484"/>
                <a:gd name="connsiteY1" fmla="*/ 161954 h 311339"/>
                <a:gd name="connsiteX2" fmla="*/ 377943 w 379484"/>
                <a:gd name="connsiteY2" fmla="*/ 311179 h 311339"/>
                <a:gd name="connsiteX3" fmla="*/ 114418 w 379484"/>
                <a:gd name="connsiteY3" fmla="*/ 133379 h 311339"/>
                <a:gd name="connsiteX4" fmla="*/ 181093 w 379484"/>
                <a:gd name="connsiteY4" fmla="*/ 174654 h 311339"/>
                <a:gd name="connsiteX5" fmla="*/ 118 w 379484"/>
                <a:gd name="connsiteY5" fmla="*/ 29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484" h="311339">
                  <a:moveTo>
                    <a:pt x="118" y="29"/>
                  </a:moveTo>
                  <a:cubicBezTo>
                    <a:pt x="5410" y="-2088"/>
                    <a:pt x="149872" y="110096"/>
                    <a:pt x="212843" y="161954"/>
                  </a:cubicBezTo>
                  <a:cubicBezTo>
                    <a:pt x="275814" y="213812"/>
                    <a:pt x="394347" y="315942"/>
                    <a:pt x="377943" y="311179"/>
                  </a:cubicBezTo>
                  <a:cubicBezTo>
                    <a:pt x="361539" y="306416"/>
                    <a:pt x="147226" y="156133"/>
                    <a:pt x="114418" y="133379"/>
                  </a:cubicBezTo>
                  <a:cubicBezTo>
                    <a:pt x="81610" y="110625"/>
                    <a:pt x="194322" y="191058"/>
                    <a:pt x="181093" y="174654"/>
                  </a:cubicBezTo>
                  <a:cubicBezTo>
                    <a:pt x="167864" y="158250"/>
                    <a:pt x="-5174" y="2146"/>
                    <a:pt x="118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993B42D3-1CAE-697C-BFEE-96A7BAF12A7C}"/>
                </a:ext>
              </a:extLst>
            </p:cNvPr>
            <p:cNvSpPr/>
            <p:nvPr/>
          </p:nvSpPr>
          <p:spPr>
            <a:xfrm>
              <a:off x="6276975" y="6619572"/>
              <a:ext cx="130541" cy="462371"/>
            </a:xfrm>
            <a:custGeom>
              <a:avLst/>
              <a:gdLst>
                <a:gd name="connsiteX0" fmla="*/ 130175 w 130541"/>
                <a:gd name="connsiteY0" fmla="*/ 303 h 462371"/>
                <a:gd name="connsiteX1" fmla="*/ 34925 w 130541"/>
                <a:gd name="connsiteY1" fmla="*/ 193978 h 462371"/>
                <a:gd name="connsiteX2" fmla="*/ 0 w 130541"/>
                <a:gd name="connsiteY2" fmla="*/ 460678 h 462371"/>
                <a:gd name="connsiteX3" fmla="*/ 34925 w 130541"/>
                <a:gd name="connsiteY3" fmla="*/ 57453 h 462371"/>
                <a:gd name="connsiteX4" fmla="*/ 66675 w 130541"/>
                <a:gd name="connsiteY4" fmla="*/ 146353 h 462371"/>
                <a:gd name="connsiteX5" fmla="*/ 130175 w 130541"/>
                <a:gd name="connsiteY5" fmla="*/ 303 h 46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41" h="462371">
                  <a:moveTo>
                    <a:pt x="130175" y="303"/>
                  </a:moveTo>
                  <a:cubicBezTo>
                    <a:pt x="124883" y="8240"/>
                    <a:pt x="56621" y="117249"/>
                    <a:pt x="34925" y="193978"/>
                  </a:cubicBezTo>
                  <a:cubicBezTo>
                    <a:pt x="13229" y="270707"/>
                    <a:pt x="0" y="483432"/>
                    <a:pt x="0" y="460678"/>
                  </a:cubicBezTo>
                  <a:cubicBezTo>
                    <a:pt x="0" y="437924"/>
                    <a:pt x="23813" y="109840"/>
                    <a:pt x="34925" y="57453"/>
                  </a:cubicBezTo>
                  <a:cubicBezTo>
                    <a:pt x="46037" y="5066"/>
                    <a:pt x="51329" y="150057"/>
                    <a:pt x="66675" y="146353"/>
                  </a:cubicBezTo>
                  <a:cubicBezTo>
                    <a:pt x="82021" y="142649"/>
                    <a:pt x="135467" y="-7634"/>
                    <a:pt x="130175" y="3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E8F29E25-318B-3E1D-A84A-53D404C91D4F}"/>
                </a:ext>
              </a:extLst>
            </p:cNvPr>
            <p:cNvSpPr/>
            <p:nvPr/>
          </p:nvSpPr>
          <p:spPr>
            <a:xfrm>
              <a:off x="6197459" y="6349313"/>
              <a:ext cx="71373" cy="738270"/>
            </a:xfrm>
            <a:custGeom>
              <a:avLst/>
              <a:gdLst>
                <a:gd name="connsiteX0" fmla="*/ 141 w 71373"/>
                <a:gd name="connsiteY0" fmla="*/ 687 h 738270"/>
                <a:gd name="connsiteX1" fmla="*/ 47766 w 71373"/>
                <a:gd name="connsiteY1" fmla="*/ 502337 h 738270"/>
                <a:gd name="connsiteX2" fmla="*/ 69991 w 71373"/>
                <a:gd name="connsiteY2" fmla="*/ 734112 h 738270"/>
                <a:gd name="connsiteX3" fmla="*/ 9666 w 71373"/>
                <a:gd name="connsiteY3" fmla="*/ 321362 h 738270"/>
                <a:gd name="connsiteX4" fmla="*/ 31891 w 71373"/>
                <a:gd name="connsiteY4" fmla="*/ 391212 h 738270"/>
                <a:gd name="connsiteX5" fmla="*/ 141 w 71373"/>
                <a:gd name="connsiteY5" fmla="*/ 687 h 73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73" h="738270">
                  <a:moveTo>
                    <a:pt x="141" y="687"/>
                  </a:moveTo>
                  <a:cubicBezTo>
                    <a:pt x="2787" y="19208"/>
                    <a:pt x="36124" y="380100"/>
                    <a:pt x="47766" y="502337"/>
                  </a:cubicBezTo>
                  <a:cubicBezTo>
                    <a:pt x="59408" y="624574"/>
                    <a:pt x="76341" y="764274"/>
                    <a:pt x="69991" y="734112"/>
                  </a:cubicBezTo>
                  <a:cubicBezTo>
                    <a:pt x="63641" y="703950"/>
                    <a:pt x="16016" y="378512"/>
                    <a:pt x="9666" y="321362"/>
                  </a:cubicBezTo>
                  <a:cubicBezTo>
                    <a:pt x="3316" y="264212"/>
                    <a:pt x="30833" y="438837"/>
                    <a:pt x="31891" y="391212"/>
                  </a:cubicBezTo>
                  <a:cubicBezTo>
                    <a:pt x="32949" y="343587"/>
                    <a:pt x="-2505" y="-17834"/>
                    <a:pt x="141" y="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949B1829-D2F1-C122-C630-116510E18C89}"/>
                </a:ext>
              </a:extLst>
            </p:cNvPr>
            <p:cNvSpPr/>
            <p:nvPr/>
          </p:nvSpPr>
          <p:spPr>
            <a:xfrm>
              <a:off x="4121096" y="5736755"/>
              <a:ext cx="49120" cy="173943"/>
            </a:xfrm>
            <a:custGeom>
              <a:avLst/>
              <a:gdLst>
                <a:gd name="connsiteX0" fmla="*/ 44504 w 49120"/>
                <a:gd name="connsiteY0" fmla="*/ 3645 h 173943"/>
                <a:gd name="connsiteX1" fmla="*/ 54 w 49120"/>
                <a:gd name="connsiteY1" fmla="*/ 171920 h 173943"/>
                <a:gd name="connsiteX2" fmla="*/ 34979 w 49120"/>
                <a:gd name="connsiteY2" fmla="*/ 98895 h 173943"/>
                <a:gd name="connsiteX3" fmla="*/ 19104 w 49120"/>
                <a:gd name="connsiteY3" fmla="*/ 133820 h 173943"/>
                <a:gd name="connsiteX4" fmla="*/ 44504 w 49120"/>
                <a:gd name="connsiteY4" fmla="*/ 60795 h 173943"/>
                <a:gd name="connsiteX5" fmla="*/ 44504 w 49120"/>
                <a:gd name="connsiteY5" fmla="*/ 3645 h 17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20" h="173943">
                  <a:moveTo>
                    <a:pt x="44504" y="3645"/>
                  </a:moveTo>
                  <a:cubicBezTo>
                    <a:pt x="37096" y="22166"/>
                    <a:pt x="1641" y="156045"/>
                    <a:pt x="54" y="171920"/>
                  </a:cubicBezTo>
                  <a:cubicBezTo>
                    <a:pt x="-1534" y="187795"/>
                    <a:pt x="31804" y="105245"/>
                    <a:pt x="34979" y="98895"/>
                  </a:cubicBezTo>
                  <a:cubicBezTo>
                    <a:pt x="38154" y="92545"/>
                    <a:pt x="17516" y="140170"/>
                    <a:pt x="19104" y="133820"/>
                  </a:cubicBezTo>
                  <a:cubicBezTo>
                    <a:pt x="20691" y="127470"/>
                    <a:pt x="39741" y="79316"/>
                    <a:pt x="44504" y="60795"/>
                  </a:cubicBezTo>
                  <a:cubicBezTo>
                    <a:pt x="49267" y="42274"/>
                    <a:pt x="51912" y="-14876"/>
                    <a:pt x="44504" y="3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71B1F73D-C7CC-FC1C-AD8C-FB5A30730384}"/>
                </a:ext>
              </a:extLst>
            </p:cNvPr>
            <p:cNvSpPr/>
            <p:nvPr/>
          </p:nvSpPr>
          <p:spPr>
            <a:xfrm>
              <a:off x="4286208" y="5618684"/>
              <a:ext cx="63194" cy="328279"/>
            </a:xfrm>
            <a:custGeom>
              <a:avLst/>
              <a:gdLst>
                <a:gd name="connsiteX0" fmla="*/ 54017 w 63194"/>
                <a:gd name="connsiteY0" fmla="*/ 1066 h 328279"/>
                <a:gd name="connsiteX1" fmla="*/ 50842 w 63194"/>
                <a:gd name="connsiteY1" fmla="*/ 115366 h 328279"/>
                <a:gd name="connsiteX2" fmla="*/ 42 w 63194"/>
                <a:gd name="connsiteY2" fmla="*/ 328091 h 328279"/>
                <a:gd name="connsiteX3" fmla="*/ 60367 w 63194"/>
                <a:gd name="connsiteY3" fmla="*/ 153466 h 328279"/>
                <a:gd name="connsiteX4" fmla="*/ 54017 w 63194"/>
                <a:gd name="connsiteY4" fmla="*/ 178866 h 328279"/>
                <a:gd name="connsiteX5" fmla="*/ 54017 w 63194"/>
                <a:gd name="connsiteY5" fmla="*/ 1066 h 32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94" h="328279">
                  <a:moveTo>
                    <a:pt x="54017" y="1066"/>
                  </a:moveTo>
                  <a:cubicBezTo>
                    <a:pt x="53488" y="-9517"/>
                    <a:pt x="59838" y="60862"/>
                    <a:pt x="50842" y="115366"/>
                  </a:cubicBezTo>
                  <a:cubicBezTo>
                    <a:pt x="41846" y="169870"/>
                    <a:pt x="-1546" y="321741"/>
                    <a:pt x="42" y="328091"/>
                  </a:cubicBezTo>
                  <a:cubicBezTo>
                    <a:pt x="1629" y="334441"/>
                    <a:pt x="51371" y="178337"/>
                    <a:pt x="60367" y="153466"/>
                  </a:cubicBezTo>
                  <a:cubicBezTo>
                    <a:pt x="69363" y="128595"/>
                    <a:pt x="54017" y="204795"/>
                    <a:pt x="54017" y="178866"/>
                  </a:cubicBezTo>
                  <a:cubicBezTo>
                    <a:pt x="54017" y="152937"/>
                    <a:pt x="54546" y="11649"/>
                    <a:pt x="54017" y="1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1A8B4111-7B4E-1198-9772-E2037F872EEA}"/>
                </a:ext>
              </a:extLst>
            </p:cNvPr>
            <p:cNvSpPr/>
            <p:nvPr/>
          </p:nvSpPr>
          <p:spPr>
            <a:xfrm>
              <a:off x="4282656" y="5644178"/>
              <a:ext cx="39764" cy="280790"/>
            </a:xfrm>
            <a:custGeom>
              <a:avLst/>
              <a:gdLst>
                <a:gd name="connsiteX0" fmla="*/ 38519 w 39764"/>
                <a:gd name="connsiteY0" fmla="*/ 972 h 280790"/>
                <a:gd name="connsiteX1" fmla="*/ 32169 w 39764"/>
                <a:gd name="connsiteY1" fmla="*/ 115272 h 280790"/>
                <a:gd name="connsiteX2" fmla="*/ 419 w 39764"/>
                <a:gd name="connsiteY2" fmla="*/ 280372 h 280790"/>
                <a:gd name="connsiteX3" fmla="*/ 13119 w 39764"/>
                <a:gd name="connsiteY3" fmla="*/ 166072 h 280790"/>
                <a:gd name="connsiteX4" fmla="*/ 13119 w 39764"/>
                <a:gd name="connsiteY4" fmla="*/ 178772 h 280790"/>
                <a:gd name="connsiteX5" fmla="*/ 38519 w 39764"/>
                <a:gd name="connsiteY5" fmla="*/ 972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64" h="280790">
                  <a:moveTo>
                    <a:pt x="38519" y="972"/>
                  </a:moveTo>
                  <a:cubicBezTo>
                    <a:pt x="41694" y="-9611"/>
                    <a:pt x="38519" y="68705"/>
                    <a:pt x="32169" y="115272"/>
                  </a:cubicBezTo>
                  <a:cubicBezTo>
                    <a:pt x="25819" y="161839"/>
                    <a:pt x="3594" y="271905"/>
                    <a:pt x="419" y="280372"/>
                  </a:cubicBezTo>
                  <a:cubicBezTo>
                    <a:pt x="-2756" y="288839"/>
                    <a:pt x="13119" y="166072"/>
                    <a:pt x="13119" y="166072"/>
                  </a:cubicBezTo>
                  <a:cubicBezTo>
                    <a:pt x="15236" y="149139"/>
                    <a:pt x="9415" y="199410"/>
                    <a:pt x="13119" y="178772"/>
                  </a:cubicBezTo>
                  <a:cubicBezTo>
                    <a:pt x="16823" y="158134"/>
                    <a:pt x="35344" y="11555"/>
                    <a:pt x="38519" y="9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FBFC43F7-ACA9-F487-CE3A-DDE0D1170C7A}"/>
                </a:ext>
              </a:extLst>
            </p:cNvPr>
            <p:cNvSpPr/>
            <p:nvPr/>
          </p:nvSpPr>
          <p:spPr>
            <a:xfrm>
              <a:off x="4132414" y="5937090"/>
              <a:ext cx="161966" cy="23225"/>
            </a:xfrm>
            <a:custGeom>
              <a:avLst/>
              <a:gdLst>
                <a:gd name="connsiteX0" fmla="*/ 1436 w 161966"/>
                <a:gd name="connsiteY0" fmla="*/ 12860 h 23225"/>
                <a:gd name="connsiteX1" fmla="*/ 160186 w 161966"/>
                <a:gd name="connsiteY1" fmla="*/ 160 h 23225"/>
                <a:gd name="connsiteX2" fmla="*/ 83986 w 161966"/>
                <a:gd name="connsiteY2" fmla="*/ 22385 h 23225"/>
                <a:gd name="connsiteX3" fmla="*/ 1436 w 161966"/>
                <a:gd name="connsiteY3" fmla="*/ 12860 h 2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66" h="23225">
                  <a:moveTo>
                    <a:pt x="1436" y="12860"/>
                  </a:moveTo>
                  <a:cubicBezTo>
                    <a:pt x="14136" y="9156"/>
                    <a:pt x="146428" y="-1427"/>
                    <a:pt x="160186" y="160"/>
                  </a:cubicBezTo>
                  <a:cubicBezTo>
                    <a:pt x="173944" y="1747"/>
                    <a:pt x="104094" y="18681"/>
                    <a:pt x="83986" y="22385"/>
                  </a:cubicBezTo>
                  <a:cubicBezTo>
                    <a:pt x="63878" y="26089"/>
                    <a:pt x="-11264" y="16564"/>
                    <a:pt x="1436" y="12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0F9C0D4D-A93B-CA61-6126-61527F5CC213}"/>
                </a:ext>
              </a:extLst>
            </p:cNvPr>
            <p:cNvSpPr/>
            <p:nvPr/>
          </p:nvSpPr>
          <p:spPr>
            <a:xfrm>
              <a:off x="4254457" y="5771741"/>
              <a:ext cx="29862" cy="157160"/>
            </a:xfrm>
            <a:custGeom>
              <a:avLst/>
              <a:gdLst>
                <a:gd name="connsiteX0" fmla="*/ 28618 w 29862"/>
                <a:gd name="connsiteY0" fmla="*/ 409 h 157160"/>
                <a:gd name="connsiteX1" fmla="*/ 43 w 29862"/>
                <a:gd name="connsiteY1" fmla="*/ 152809 h 157160"/>
                <a:gd name="connsiteX2" fmla="*/ 22268 w 29862"/>
                <a:gd name="connsiteY2" fmla="*/ 108359 h 157160"/>
                <a:gd name="connsiteX3" fmla="*/ 28618 w 29862"/>
                <a:gd name="connsiteY3" fmla="*/ 409 h 15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62" h="157160">
                  <a:moveTo>
                    <a:pt x="28618" y="409"/>
                  </a:moveTo>
                  <a:cubicBezTo>
                    <a:pt x="24914" y="7817"/>
                    <a:pt x="1101" y="134818"/>
                    <a:pt x="43" y="152809"/>
                  </a:cubicBezTo>
                  <a:cubicBezTo>
                    <a:pt x="-1015" y="170800"/>
                    <a:pt x="17506" y="128467"/>
                    <a:pt x="22268" y="108359"/>
                  </a:cubicBezTo>
                  <a:cubicBezTo>
                    <a:pt x="27030" y="88251"/>
                    <a:pt x="32322" y="-6999"/>
                    <a:pt x="28618" y="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3151E158-3178-F249-9C0C-88A072A3B8E5}"/>
                </a:ext>
              </a:extLst>
            </p:cNvPr>
            <p:cNvSpPr/>
            <p:nvPr/>
          </p:nvSpPr>
          <p:spPr>
            <a:xfrm>
              <a:off x="4289393" y="5604318"/>
              <a:ext cx="60427" cy="1426579"/>
            </a:xfrm>
            <a:custGeom>
              <a:avLst/>
              <a:gdLst>
                <a:gd name="connsiteX0" fmla="*/ 60357 w 60427"/>
                <a:gd name="connsiteY0" fmla="*/ 9082 h 1426579"/>
                <a:gd name="connsiteX1" fmla="*/ 47657 w 60427"/>
                <a:gd name="connsiteY1" fmla="*/ 682182 h 1426579"/>
                <a:gd name="connsiteX2" fmla="*/ 44482 w 60427"/>
                <a:gd name="connsiteY2" fmla="*/ 415482 h 1426579"/>
                <a:gd name="connsiteX3" fmla="*/ 34957 w 60427"/>
                <a:gd name="connsiteY3" fmla="*/ 1206057 h 1426579"/>
                <a:gd name="connsiteX4" fmla="*/ 32 w 60427"/>
                <a:gd name="connsiteY4" fmla="*/ 1409257 h 1426579"/>
                <a:gd name="connsiteX5" fmla="*/ 28607 w 60427"/>
                <a:gd name="connsiteY5" fmla="*/ 853632 h 1426579"/>
                <a:gd name="connsiteX6" fmla="*/ 28607 w 60427"/>
                <a:gd name="connsiteY6" fmla="*/ 898082 h 1426579"/>
                <a:gd name="connsiteX7" fmla="*/ 41307 w 60427"/>
                <a:gd name="connsiteY7" fmla="*/ 332932 h 1426579"/>
                <a:gd name="connsiteX8" fmla="*/ 60357 w 60427"/>
                <a:gd name="connsiteY8" fmla="*/ 9082 h 142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427" h="1426579">
                  <a:moveTo>
                    <a:pt x="60357" y="9082"/>
                  </a:moveTo>
                  <a:cubicBezTo>
                    <a:pt x="61415" y="67290"/>
                    <a:pt x="50303" y="614449"/>
                    <a:pt x="47657" y="682182"/>
                  </a:cubicBezTo>
                  <a:cubicBezTo>
                    <a:pt x="45011" y="749915"/>
                    <a:pt x="46599" y="328170"/>
                    <a:pt x="44482" y="415482"/>
                  </a:cubicBezTo>
                  <a:cubicBezTo>
                    <a:pt x="42365" y="502794"/>
                    <a:pt x="42365" y="1040428"/>
                    <a:pt x="34957" y="1206057"/>
                  </a:cubicBezTo>
                  <a:cubicBezTo>
                    <a:pt x="27549" y="1371686"/>
                    <a:pt x="1090" y="1467994"/>
                    <a:pt x="32" y="1409257"/>
                  </a:cubicBezTo>
                  <a:cubicBezTo>
                    <a:pt x="-1026" y="1350520"/>
                    <a:pt x="23845" y="938828"/>
                    <a:pt x="28607" y="853632"/>
                  </a:cubicBezTo>
                  <a:cubicBezTo>
                    <a:pt x="33369" y="768436"/>
                    <a:pt x="26490" y="984865"/>
                    <a:pt x="28607" y="898082"/>
                  </a:cubicBezTo>
                  <a:cubicBezTo>
                    <a:pt x="30724" y="811299"/>
                    <a:pt x="35486" y="480040"/>
                    <a:pt x="41307" y="332932"/>
                  </a:cubicBezTo>
                  <a:cubicBezTo>
                    <a:pt x="47128" y="185824"/>
                    <a:pt x="59299" y="-49126"/>
                    <a:pt x="60357" y="90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842D9B3E-B002-F0F8-2D5F-84EA81E55D40}"/>
                </a:ext>
              </a:extLst>
            </p:cNvPr>
            <p:cNvSpPr/>
            <p:nvPr/>
          </p:nvSpPr>
          <p:spPr>
            <a:xfrm>
              <a:off x="4035207" y="6104650"/>
              <a:ext cx="266468" cy="904120"/>
            </a:xfrm>
            <a:custGeom>
              <a:avLst/>
              <a:gdLst>
                <a:gd name="connsiteX0" fmla="*/ 41493 w 266468"/>
                <a:gd name="connsiteY0" fmla="*/ 10400 h 904120"/>
                <a:gd name="connsiteX1" fmla="*/ 228818 w 266468"/>
                <a:gd name="connsiteY1" fmla="*/ 658100 h 904120"/>
                <a:gd name="connsiteX2" fmla="*/ 247868 w 266468"/>
                <a:gd name="connsiteY2" fmla="*/ 864475 h 904120"/>
                <a:gd name="connsiteX3" fmla="*/ 247868 w 266468"/>
                <a:gd name="connsiteY3" fmla="*/ 829550 h 904120"/>
                <a:gd name="connsiteX4" fmla="*/ 6568 w 266468"/>
                <a:gd name="connsiteY4" fmla="*/ 127875 h 904120"/>
                <a:gd name="connsiteX5" fmla="*/ 66893 w 266468"/>
                <a:gd name="connsiteY5" fmla="*/ 248525 h 904120"/>
                <a:gd name="connsiteX6" fmla="*/ 41493 w 266468"/>
                <a:gd name="connsiteY6" fmla="*/ 10400 h 90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468" h="904120">
                  <a:moveTo>
                    <a:pt x="41493" y="10400"/>
                  </a:moveTo>
                  <a:cubicBezTo>
                    <a:pt x="68481" y="78663"/>
                    <a:pt x="194422" y="515754"/>
                    <a:pt x="228818" y="658100"/>
                  </a:cubicBezTo>
                  <a:cubicBezTo>
                    <a:pt x="263214" y="800446"/>
                    <a:pt x="244693" y="835900"/>
                    <a:pt x="247868" y="864475"/>
                  </a:cubicBezTo>
                  <a:cubicBezTo>
                    <a:pt x="251043" y="893050"/>
                    <a:pt x="288085" y="952317"/>
                    <a:pt x="247868" y="829550"/>
                  </a:cubicBezTo>
                  <a:cubicBezTo>
                    <a:pt x="207651" y="706783"/>
                    <a:pt x="36731" y="224713"/>
                    <a:pt x="6568" y="127875"/>
                  </a:cubicBezTo>
                  <a:cubicBezTo>
                    <a:pt x="-23595" y="31037"/>
                    <a:pt x="59485" y="265458"/>
                    <a:pt x="66893" y="248525"/>
                  </a:cubicBezTo>
                  <a:cubicBezTo>
                    <a:pt x="74301" y="231592"/>
                    <a:pt x="14505" y="-57863"/>
                    <a:pt x="41493" y="10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22C1B469-F78C-C31B-1067-94843F7D03C7}"/>
                </a:ext>
              </a:extLst>
            </p:cNvPr>
            <p:cNvSpPr/>
            <p:nvPr/>
          </p:nvSpPr>
          <p:spPr>
            <a:xfrm>
              <a:off x="3964915" y="7046100"/>
              <a:ext cx="324313" cy="1042402"/>
            </a:xfrm>
            <a:custGeom>
              <a:avLst/>
              <a:gdLst>
                <a:gd name="connsiteX0" fmla="*/ 321335 w 324313"/>
                <a:gd name="connsiteY0" fmla="*/ 2400 h 1042402"/>
                <a:gd name="connsiteX1" fmla="*/ 187985 w 324313"/>
                <a:gd name="connsiteY1" fmla="*/ 561200 h 1042402"/>
                <a:gd name="connsiteX2" fmla="*/ 660 w 324313"/>
                <a:gd name="connsiteY2" fmla="*/ 1040625 h 1042402"/>
                <a:gd name="connsiteX3" fmla="*/ 257835 w 324313"/>
                <a:gd name="connsiteY3" fmla="*/ 386575 h 1042402"/>
                <a:gd name="connsiteX4" fmla="*/ 321335 w 324313"/>
                <a:gd name="connsiteY4" fmla="*/ 2400 h 104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313" h="1042402">
                  <a:moveTo>
                    <a:pt x="321335" y="2400"/>
                  </a:moveTo>
                  <a:cubicBezTo>
                    <a:pt x="309693" y="31504"/>
                    <a:pt x="241431" y="388163"/>
                    <a:pt x="187985" y="561200"/>
                  </a:cubicBezTo>
                  <a:cubicBezTo>
                    <a:pt x="134539" y="734237"/>
                    <a:pt x="-10982" y="1069729"/>
                    <a:pt x="660" y="1040625"/>
                  </a:cubicBezTo>
                  <a:cubicBezTo>
                    <a:pt x="12302" y="1011521"/>
                    <a:pt x="205447" y="558025"/>
                    <a:pt x="257835" y="386575"/>
                  </a:cubicBezTo>
                  <a:cubicBezTo>
                    <a:pt x="310222" y="215125"/>
                    <a:pt x="332977" y="-26704"/>
                    <a:pt x="321335" y="2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2F570571-93CF-F9A0-8B75-E3BDD816C079}"/>
                </a:ext>
              </a:extLst>
            </p:cNvPr>
            <p:cNvSpPr/>
            <p:nvPr/>
          </p:nvSpPr>
          <p:spPr>
            <a:xfrm>
              <a:off x="3822370" y="7359449"/>
              <a:ext cx="378525" cy="1029354"/>
            </a:xfrm>
            <a:custGeom>
              <a:avLst/>
              <a:gdLst>
                <a:gd name="connsiteX0" fmla="*/ 378155 w 378525"/>
                <a:gd name="connsiteY0" fmla="*/ 201 h 1029354"/>
                <a:gd name="connsiteX1" fmla="*/ 174955 w 378525"/>
                <a:gd name="connsiteY1" fmla="*/ 673301 h 1029354"/>
                <a:gd name="connsiteX2" fmla="*/ 330 w 378525"/>
                <a:gd name="connsiteY2" fmla="*/ 1028901 h 1029354"/>
                <a:gd name="connsiteX3" fmla="*/ 219405 w 378525"/>
                <a:gd name="connsiteY3" fmla="*/ 606626 h 1029354"/>
                <a:gd name="connsiteX4" fmla="*/ 378155 w 378525"/>
                <a:gd name="connsiteY4" fmla="*/ 201 h 102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525" h="1029354">
                  <a:moveTo>
                    <a:pt x="378155" y="201"/>
                  </a:moveTo>
                  <a:cubicBezTo>
                    <a:pt x="370747" y="11314"/>
                    <a:pt x="237926" y="501851"/>
                    <a:pt x="174955" y="673301"/>
                  </a:cubicBezTo>
                  <a:cubicBezTo>
                    <a:pt x="111984" y="844751"/>
                    <a:pt x="-7078" y="1040014"/>
                    <a:pt x="330" y="1028901"/>
                  </a:cubicBezTo>
                  <a:cubicBezTo>
                    <a:pt x="7738" y="1017789"/>
                    <a:pt x="158551" y="771726"/>
                    <a:pt x="219405" y="606626"/>
                  </a:cubicBezTo>
                  <a:cubicBezTo>
                    <a:pt x="280259" y="441526"/>
                    <a:pt x="385563" y="-10912"/>
                    <a:pt x="378155" y="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477E3CD5-D5D9-1E31-5B0C-7EA0983F9D68}"/>
                </a:ext>
              </a:extLst>
            </p:cNvPr>
            <p:cNvSpPr/>
            <p:nvPr/>
          </p:nvSpPr>
          <p:spPr>
            <a:xfrm>
              <a:off x="3277902" y="8188075"/>
              <a:ext cx="576695" cy="390658"/>
            </a:xfrm>
            <a:custGeom>
              <a:avLst/>
              <a:gdLst>
                <a:gd name="connsiteX0" fmla="*/ 1873 w 576695"/>
                <a:gd name="connsiteY0" fmla="*/ 250 h 390658"/>
                <a:gd name="connsiteX1" fmla="*/ 119348 w 576695"/>
                <a:gd name="connsiteY1" fmla="*/ 238375 h 390658"/>
                <a:gd name="connsiteX2" fmla="*/ 338423 w 576695"/>
                <a:gd name="connsiteY2" fmla="*/ 381250 h 390658"/>
                <a:gd name="connsiteX3" fmla="*/ 405098 w 576695"/>
                <a:gd name="connsiteY3" fmla="*/ 352675 h 390658"/>
                <a:gd name="connsiteX4" fmla="*/ 576548 w 576695"/>
                <a:gd name="connsiteY4" fmla="*/ 155825 h 390658"/>
                <a:gd name="connsiteX5" fmla="*/ 433673 w 576695"/>
                <a:gd name="connsiteY5" fmla="*/ 355850 h 390658"/>
                <a:gd name="connsiteX6" fmla="*/ 363823 w 576695"/>
                <a:gd name="connsiteY6" fmla="*/ 362200 h 390658"/>
                <a:gd name="connsiteX7" fmla="*/ 208248 w 576695"/>
                <a:gd name="connsiteY7" fmla="*/ 286000 h 390658"/>
                <a:gd name="connsiteX8" fmla="*/ 1873 w 576695"/>
                <a:gd name="connsiteY8" fmla="*/ 250 h 39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695" h="390658">
                  <a:moveTo>
                    <a:pt x="1873" y="250"/>
                  </a:moveTo>
                  <a:cubicBezTo>
                    <a:pt x="-12944" y="-7688"/>
                    <a:pt x="63256" y="174875"/>
                    <a:pt x="119348" y="238375"/>
                  </a:cubicBezTo>
                  <a:cubicBezTo>
                    <a:pt x="175440" y="301875"/>
                    <a:pt x="290798" y="362200"/>
                    <a:pt x="338423" y="381250"/>
                  </a:cubicBezTo>
                  <a:cubicBezTo>
                    <a:pt x="386048" y="400300"/>
                    <a:pt x="365411" y="390246"/>
                    <a:pt x="405098" y="352675"/>
                  </a:cubicBezTo>
                  <a:cubicBezTo>
                    <a:pt x="444785" y="315104"/>
                    <a:pt x="571786" y="155296"/>
                    <a:pt x="576548" y="155825"/>
                  </a:cubicBezTo>
                  <a:cubicBezTo>
                    <a:pt x="581311" y="156354"/>
                    <a:pt x="469127" y="321454"/>
                    <a:pt x="433673" y="355850"/>
                  </a:cubicBezTo>
                  <a:cubicBezTo>
                    <a:pt x="398219" y="390246"/>
                    <a:pt x="401394" y="373842"/>
                    <a:pt x="363823" y="362200"/>
                  </a:cubicBezTo>
                  <a:cubicBezTo>
                    <a:pt x="326252" y="350558"/>
                    <a:pt x="268573" y="340504"/>
                    <a:pt x="208248" y="286000"/>
                  </a:cubicBezTo>
                  <a:cubicBezTo>
                    <a:pt x="147923" y="231496"/>
                    <a:pt x="16690" y="8188"/>
                    <a:pt x="1873" y="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D9C58BE6-9CA3-C1BD-B6BD-0826FD661779}"/>
                </a:ext>
              </a:extLst>
            </p:cNvPr>
            <p:cNvSpPr/>
            <p:nvPr/>
          </p:nvSpPr>
          <p:spPr>
            <a:xfrm>
              <a:off x="2819383" y="7839149"/>
              <a:ext cx="484120" cy="385512"/>
            </a:xfrm>
            <a:custGeom>
              <a:avLst/>
              <a:gdLst>
                <a:gd name="connsiteX0" fmla="*/ 17 w 484120"/>
                <a:gd name="connsiteY0" fmla="*/ 44376 h 385512"/>
                <a:gd name="connsiteX1" fmla="*/ 254017 w 484120"/>
                <a:gd name="connsiteY1" fmla="*/ 47551 h 385512"/>
                <a:gd name="connsiteX2" fmla="*/ 317517 w 484120"/>
                <a:gd name="connsiteY2" fmla="*/ 107876 h 385512"/>
                <a:gd name="connsiteX3" fmla="*/ 377842 w 484120"/>
                <a:gd name="connsiteY3" fmla="*/ 215826 h 385512"/>
                <a:gd name="connsiteX4" fmla="*/ 482617 w 484120"/>
                <a:gd name="connsiteY4" fmla="*/ 380926 h 385512"/>
                <a:gd name="connsiteX5" fmla="*/ 292117 w 484120"/>
                <a:gd name="connsiteY5" fmla="*/ 18976 h 385512"/>
                <a:gd name="connsiteX6" fmla="*/ 307992 w 484120"/>
                <a:gd name="connsiteY6" fmla="*/ 47551 h 385512"/>
                <a:gd name="connsiteX7" fmla="*/ 241317 w 484120"/>
                <a:gd name="connsiteY7" fmla="*/ 18976 h 385512"/>
                <a:gd name="connsiteX8" fmla="*/ 17 w 484120"/>
                <a:gd name="connsiteY8" fmla="*/ 44376 h 38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120" h="385512">
                  <a:moveTo>
                    <a:pt x="17" y="44376"/>
                  </a:moveTo>
                  <a:cubicBezTo>
                    <a:pt x="2134" y="49138"/>
                    <a:pt x="201100" y="36968"/>
                    <a:pt x="254017" y="47551"/>
                  </a:cubicBezTo>
                  <a:cubicBezTo>
                    <a:pt x="306934" y="58134"/>
                    <a:pt x="296880" y="79830"/>
                    <a:pt x="317517" y="107876"/>
                  </a:cubicBezTo>
                  <a:cubicBezTo>
                    <a:pt x="338155" y="135922"/>
                    <a:pt x="350325" y="170318"/>
                    <a:pt x="377842" y="215826"/>
                  </a:cubicBezTo>
                  <a:cubicBezTo>
                    <a:pt x="405359" y="261334"/>
                    <a:pt x="496905" y="413734"/>
                    <a:pt x="482617" y="380926"/>
                  </a:cubicBezTo>
                  <a:cubicBezTo>
                    <a:pt x="468330" y="348118"/>
                    <a:pt x="321221" y="74539"/>
                    <a:pt x="292117" y="18976"/>
                  </a:cubicBezTo>
                  <a:cubicBezTo>
                    <a:pt x="263013" y="-36587"/>
                    <a:pt x="316459" y="47551"/>
                    <a:pt x="307992" y="47551"/>
                  </a:cubicBezTo>
                  <a:cubicBezTo>
                    <a:pt x="299525" y="47551"/>
                    <a:pt x="294763" y="18976"/>
                    <a:pt x="241317" y="18976"/>
                  </a:cubicBezTo>
                  <a:cubicBezTo>
                    <a:pt x="187871" y="18976"/>
                    <a:pt x="-2100" y="39614"/>
                    <a:pt x="17" y="44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D538C3BA-F662-AB3B-54AB-0E4A968D94BA}"/>
                </a:ext>
              </a:extLst>
            </p:cNvPr>
            <p:cNvSpPr/>
            <p:nvPr/>
          </p:nvSpPr>
          <p:spPr>
            <a:xfrm>
              <a:off x="2954227" y="6069288"/>
              <a:ext cx="86637" cy="462828"/>
            </a:xfrm>
            <a:custGeom>
              <a:avLst/>
              <a:gdLst>
                <a:gd name="connsiteX0" fmla="*/ 84248 w 86637"/>
                <a:gd name="connsiteY0" fmla="*/ 1312 h 462828"/>
                <a:gd name="connsiteX1" fmla="*/ 23923 w 86637"/>
                <a:gd name="connsiteY1" fmla="*/ 382312 h 462828"/>
                <a:gd name="connsiteX2" fmla="*/ 1698 w 86637"/>
                <a:gd name="connsiteY2" fmla="*/ 455337 h 462828"/>
                <a:gd name="connsiteX3" fmla="*/ 65198 w 86637"/>
                <a:gd name="connsiteY3" fmla="*/ 264837 h 462828"/>
                <a:gd name="connsiteX4" fmla="*/ 84248 w 86637"/>
                <a:gd name="connsiteY4" fmla="*/ 1312 h 46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7" h="462828">
                  <a:moveTo>
                    <a:pt x="84248" y="1312"/>
                  </a:moveTo>
                  <a:cubicBezTo>
                    <a:pt x="77369" y="20891"/>
                    <a:pt x="37681" y="306641"/>
                    <a:pt x="23923" y="382312"/>
                  </a:cubicBezTo>
                  <a:cubicBezTo>
                    <a:pt x="10165" y="457983"/>
                    <a:pt x="-5181" y="474916"/>
                    <a:pt x="1698" y="455337"/>
                  </a:cubicBezTo>
                  <a:cubicBezTo>
                    <a:pt x="8577" y="435758"/>
                    <a:pt x="47736" y="343154"/>
                    <a:pt x="65198" y="264837"/>
                  </a:cubicBezTo>
                  <a:cubicBezTo>
                    <a:pt x="82660" y="186520"/>
                    <a:pt x="91127" y="-18267"/>
                    <a:pt x="84248" y="1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C4E83D80-D0F4-D19D-EEA1-EEB6DA2CFEBF}"/>
                </a:ext>
              </a:extLst>
            </p:cNvPr>
            <p:cNvSpPr/>
            <p:nvPr/>
          </p:nvSpPr>
          <p:spPr>
            <a:xfrm>
              <a:off x="3358980" y="6025266"/>
              <a:ext cx="95520" cy="746889"/>
            </a:xfrm>
            <a:custGeom>
              <a:avLst/>
              <a:gdLst>
                <a:gd name="connsiteX0" fmla="*/ 95420 w 95520"/>
                <a:gd name="connsiteY0" fmla="*/ 884 h 746889"/>
                <a:gd name="connsiteX1" fmla="*/ 31920 w 95520"/>
                <a:gd name="connsiteY1" fmla="*/ 458084 h 746889"/>
                <a:gd name="connsiteX2" fmla="*/ 170 w 95520"/>
                <a:gd name="connsiteY2" fmla="*/ 740659 h 746889"/>
                <a:gd name="connsiteX3" fmla="*/ 44620 w 95520"/>
                <a:gd name="connsiteY3" fmla="*/ 191384 h 746889"/>
                <a:gd name="connsiteX4" fmla="*/ 16045 w 95520"/>
                <a:gd name="connsiteY4" fmla="*/ 337434 h 746889"/>
                <a:gd name="connsiteX5" fmla="*/ 95420 w 95520"/>
                <a:gd name="connsiteY5" fmla="*/ 884 h 74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520" h="746889">
                  <a:moveTo>
                    <a:pt x="95420" y="884"/>
                  </a:moveTo>
                  <a:cubicBezTo>
                    <a:pt x="98066" y="20992"/>
                    <a:pt x="47795" y="334788"/>
                    <a:pt x="31920" y="458084"/>
                  </a:cubicBezTo>
                  <a:cubicBezTo>
                    <a:pt x="16045" y="581380"/>
                    <a:pt x="-1947" y="785109"/>
                    <a:pt x="170" y="740659"/>
                  </a:cubicBezTo>
                  <a:cubicBezTo>
                    <a:pt x="2287" y="696209"/>
                    <a:pt x="41974" y="258588"/>
                    <a:pt x="44620" y="191384"/>
                  </a:cubicBezTo>
                  <a:cubicBezTo>
                    <a:pt x="47266" y="124180"/>
                    <a:pt x="12341" y="364951"/>
                    <a:pt x="16045" y="337434"/>
                  </a:cubicBezTo>
                  <a:cubicBezTo>
                    <a:pt x="19749" y="309917"/>
                    <a:pt x="92774" y="-19224"/>
                    <a:pt x="95420" y="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0D398C5C-BD37-9CD5-C8FA-55FCE57F6924}"/>
                </a:ext>
              </a:extLst>
            </p:cNvPr>
            <p:cNvSpPr/>
            <p:nvPr/>
          </p:nvSpPr>
          <p:spPr>
            <a:xfrm>
              <a:off x="2955464" y="6459973"/>
              <a:ext cx="479909" cy="531423"/>
            </a:xfrm>
            <a:custGeom>
              <a:avLst/>
              <a:gdLst>
                <a:gd name="connsiteX0" fmla="*/ 3636 w 479909"/>
                <a:gd name="connsiteY0" fmla="*/ 1152 h 531423"/>
                <a:gd name="connsiteX1" fmla="*/ 41736 w 479909"/>
                <a:gd name="connsiteY1" fmla="*/ 131327 h 531423"/>
                <a:gd name="connsiteX2" fmla="*/ 210011 w 479909"/>
                <a:gd name="connsiteY2" fmla="*/ 236102 h 531423"/>
                <a:gd name="connsiteX3" fmla="*/ 187786 w 479909"/>
                <a:gd name="connsiteY3" fmla="*/ 217052 h 531423"/>
                <a:gd name="connsiteX4" fmla="*/ 292561 w 479909"/>
                <a:gd name="connsiteY4" fmla="*/ 255152 h 531423"/>
                <a:gd name="connsiteX5" fmla="*/ 479886 w 479909"/>
                <a:gd name="connsiteY5" fmla="*/ 531377 h 531423"/>
                <a:gd name="connsiteX6" fmla="*/ 279861 w 479909"/>
                <a:gd name="connsiteY6" fmla="*/ 277377 h 531423"/>
                <a:gd name="connsiteX7" fmla="*/ 311611 w 479909"/>
                <a:gd name="connsiteY7" fmla="*/ 299602 h 531423"/>
                <a:gd name="connsiteX8" fmla="*/ 108411 w 479909"/>
                <a:gd name="connsiteY8" fmla="*/ 210702 h 531423"/>
                <a:gd name="connsiteX9" fmla="*/ 3636 w 479909"/>
                <a:gd name="connsiteY9" fmla="*/ 1152 h 53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909" h="531423">
                  <a:moveTo>
                    <a:pt x="3636" y="1152"/>
                  </a:moveTo>
                  <a:cubicBezTo>
                    <a:pt x="-7476" y="-12077"/>
                    <a:pt x="7340" y="92169"/>
                    <a:pt x="41736" y="131327"/>
                  </a:cubicBezTo>
                  <a:cubicBezTo>
                    <a:pt x="76132" y="170485"/>
                    <a:pt x="185669" y="221815"/>
                    <a:pt x="210011" y="236102"/>
                  </a:cubicBezTo>
                  <a:cubicBezTo>
                    <a:pt x="234353" y="250389"/>
                    <a:pt x="174028" y="213877"/>
                    <a:pt x="187786" y="217052"/>
                  </a:cubicBezTo>
                  <a:cubicBezTo>
                    <a:pt x="201544" y="220227"/>
                    <a:pt x="243878" y="202765"/>
                    <a:pt x="292561" y="255152"/>
                  </a:cubicBezTo>
                  <a:cubicBezTo>
                    <a:pt x="341244" y="307539"/>
                    <a:pt x="482003" y="527673"/>
                    <a:pt x="479886" y="531377"/>
                  </a:cubicBezTo>
                  <a:cubicBezTo>
                    <a:pt x="477769" y="535081"/>
                    <a:pt x="307907" y="316006"/>
                    <a:pt x="279861" y="277377"/>
                  </a:cubicBezTo>
                  <a:cubicBezTo>
                    <a:pt x="251815" y="238748"/>
                    <a:pt x="340186" y="310714"/>
                    <a:pt x="311611" y="299602"/>
                  </a:cubicBezTo>
                  <a:cubicBezTo>
                    <a:pt x="283036" y="288490"/>
                    <a:pt x="157094" y="253035"/>
                    <a:pt x="108411" y="210702"/>
                  </a:cubicBezTo>
                  <a:cubicBezTo>
                    <a:pt x="59728" y="168369"/>
                    <a:pt x="14748" y="14381"/>
                    <a:pt x="3636" y="1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BFCE2927-F1C0-1716-329F-54CE4D267355}"/>
                </a:ext>
              </a:extLst>
            </p:cNvPr>
            <p:cNvSpPr/>
            <p:nvPr/>
          </p:nvSpPr>
          <p:spPr>
            <a:xfrm>
              <a:off x="3225709" y="6794141"/>
              <a:ext cx="195062" cy="324911"/>
            </a:xfrm>
            <a:custGeom>
              <a:avLst/>
              <a:gdLst>
                <a:gd name="connsiteX0" fmla="*/ 91 w 195062"/>
                <a:gd name="connsiteY0" fmla="*/ 359 h 324911"/>
                <a:gd name="connsiteX1" fmla="*/ 165191 w 195062"/>
                <a:gd name="connsiteY1" fmla="*/ 171809 h 324911"/>
                <a:gd name="connsiteX2" fmla="*/ 152491 w 195062"/>
                <a:gd name="connsiteY2" fmla="*/ 324209 h 324911"/>
                <a:gd name="connsiteX3" fmla="*/ 190591 w 195062"/>
                <a:gd name="connsiteY3" fmla="*/ 219434 h 324911"/>
                <a:gd name="connsiteX4" fmla="*/ 91 w 195062"/>
                <a:gd name="connsiteY4" fmla="*/ 359 h 32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062" h="324911">
                  <a:moveTo>
                    <a:pt x="91" y="359"/>
                  </a:moveTo>
                  <a:cubicBezTo>
                    <a:pt x="-4142" y="-7578"/>
                    <a:pt x="139791" y="117834"/>
                    <a:pt x="165191" y="171809"/>
                  </a:cubicBezTo>
                  <a:cubicBezTo>
                    <a:pt x="190591" y="225784"/>
                    <a:pt x="148258" y="316272"/>
                    <a:pt x="152491" y="324209"/>
                  </a:cubicBezTo>
                  <a:cubicBezTo>
                    <a:pt x="156724" y="332146"/>
                    <a:pt x="210699" y="271292"/>
                    <a:pt x="190591" y="219434"/>
                  </a:cubicBezTo>
                  <a:cubicBezTo>
                    <a:pt x="170483" y="167576"/>
                    <a:pt x="4324" y="8296"/>
                    <a:pt x="91" y="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3C2A7A8E-AC59-6D58-42A9-C5B62206B57F}"/>
                </a:ext>
              </a:extLst>
            </p:cNvPr>
            <p:cNvSpPr/>
            <p:nvPr/>
          </p:nvSpPr>
          <p:spPr>
            <a:xfrm>
              <a:off x="2688911" y="6450487"/>
              <a:ext cx="275946" cy="1445843"/>
            </a:xfrm>
            <a:custGeom>
              <a:avLst/>
              <a:gdLst>
                <a:gd name="connsiteX0" fmla="*/ 273364 w 275946"/>
                <a:gd name="connsiteY0" fmla="*/ 10638 h 1445843"/>
                <a:gd name="connsiteX1" fmla="*/ 200339 w 275946"/>
                <a:gd name="connsiteY1" fmla="*/ 239238 h 1445843"/>
                <a:gd name="connsiteX2" fmla="*/ 108264 w 275946"/>
                <a:gd name="connsiteY2" fmla="*/ 728188 h 1445843"/>
                <a:gd name="connsiteX3" fmla="*/ 130489 w 275946"/>
                <a:gd name="connsiteY3" fmla="*/ 639288 h 1445843"/>
                <a:gd name="connsiteX4" fmla="*/ 57464 w 275946"/>
                <a:gd name="connsiteY4" fmla="*/ 934563 h 1445843"/>
                <a:gd name="connsiteX5" fmla="*/ 9839 w 275946"/>
                <a:gd name="connsiteY5" fmla="*/ 1194913 h 1445843"/>
                <a:gd name="connsiteX6" fmla="*/ 9839 w 275946"/>
                <a:gd name="connsiteY6" fmla="*/ 1337788 h 1445843"/>
                <a:gd name="connsiteX7" fmla="*/ 114614 w 275946"/>
                <a:gd name="connsiteY7" fmla="*/ 1445738 h 1445843"/>
                <a:gd name="connsiteX8" fmla="*/ 25714 w 275946"/>
                <a:gd name="connsiteY8" fmla="*/ 1318738 h 1445843"/>
                <a:gd name="connsiteX9" fmla="*/ 105089 w 275946"/>
                <a:gd name="connsiteY9" fmla="*/ 563088 h 1445843"/>
                <a:gd name="connsiteX10" fmla="*/ 273364 w 275946"/>
                <a:gd name="connsiteY10" fmla="*/ 10638 h 144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946" h="1445843">
                  <a:moveTo>
                    <a:pt x="273364" y="10638"/>
                  </a:moveTo>
                  <a:cubicBezTo>
                    <a:pt x="289239" y="-43337"/>
                    <a:pt x="227856" y="119646"/>
                    <a:pt x="200339" y="239238"/>
                  </a:cubicBezTo>
                  <a:cubicBezTo>
                    <a:pt x="172822" y="358830"/>
                    <a:pt x="119906" y="661513"/>
                    <a:pt x="108264" y="728188"/>
                  </a:cubicBezTo>
                  <a:cubicBezTo>
                    <a:pt x="96622" y="794863"/>
                    <a:pt x="138956" y="604892"/>
                    <a:pt x="130489" y="639288"/>
                  </a:cubicBezTo>
                  <a:cubicBezTo>
                    <a:pt x="122022" y="673684"/>
                    <a:pt x="77572" y="841959"/>
                    <a:pt x="57464" y="934563"/>
                  </a:cubicBezTo>
                  <a:cubicBezTo>
                    <a:pt x="37356" y="1027167"/>
                    <a:pt x="17776" y="1127709"/>
                    <a:pt x="9839" y="1194913"/>
                  </a:cubicBezTo>
                  <a:cubicBezTo>
                    <a:pt x="1902" y="1262117"/>
                    <a:pt x="-7623" y="1295984"/>
                    <a:pt x="9839" y="1337788"/>
                  </a:cubicBezTo>
                  <a:cubicBezTo>
                    <a:pt x="27301" y="1379592"/>
                    <a:pt x="111968" y="1448913"/>
                    <a:pt x="114614" y="1445738"/>
                  </a:cubicBezTo>
                  <a:cubicBezTo>
                    <a:pt x="117260" y="1442563"/>
                    <a:pt x="27301" y="1465846"/>
                    <a:pt x="25714" y="1318738"/>
                  </a:cubicBezTo>
                  <a:cubicBezTo>
                    <a:pt x="24127" y="1171630"/>
                    <a:pt x="65931" y="777401"/>
                    <a:pt x="105089" y="563088"/>
                  </a:cubicBezTo>
                  <a:cubicBezTo>
                    <a:pt x="144247" y="348776"/>
                    <a:pt x="257489" y="64613"/>
                    <a:pt x="273364" y="10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431320B9-3900-9B4F-A552-EC0680836A0F}"/>
                </a:ext>
              </a:extLst>
            </p:cNvPr>
            <p:cNvSpPr/>
            <p:nvPr/>
          </p:nvSpPr>
          <p:spPr>
            <a:xfrm>
              <a:off x="4098752" y="6882590"/>
              <a:ext cx="140229" cy="180837"/>
            </a:xfrm>
            <a:custGeom>
              <a:avLst/>
              <a:gdLst>
                <a:gd name="connsiteX0" fmla="*/ 173 w 140229"/>
                <a:gd name="connsiteY0" fmla="*/ 810 h 180837"/>
                <a:gd name="connsiteX1" fmla="*/ 76373 w 140229"/>
                <a:gd name="connsiteY1" fmla="*/ 89710 h 180837"/>
                <a:gd name="connsiteX2" fmla="*/ 139873 w 140229"/>
                <a:gd name="connsiteY2" fmla="*/ 178610 h 180837"/>
                <a:gd name="connsiteX3" fmla="*/ 98598 w 140229"/>
                <a:gd name="connsiteY3" fmla="*/ 143685 h 180837"/>
                <a:gd name="connsiteX4" fmla="*/ 173 w 140229"/>
                <a:gd name="connsiteY4" fmla="*/ 810 h 18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29" h="180837">
                  <a:moveTo>
                    <a:pt x="173" y="810"/>
                  </a:moveTo>
                  <a:cubicBezTo>
                    <a:pt x="-3531" y="-8186"/>
                    <a:pt x="53090" y="60077"/>
                    <a:pt x="76373" y="89710"/>
                  </a:cubicBezTo>
                  <a:cubicBezTo>
                    <a:pt x="99656" y="119343"/>
                    <a:pt x="136169" y="169614"/>
                    <a:pt x="139873" y="178610"/>
                  </a:cubicBezTo>
                  <a:cubicBezTo>
                    <a:pt x="143577" y="187606"/>
                    <a:pt x="117648" y="168027"/>
                    <a:pt x="98598" y="143685"/>
                  </a:cubicBezTo>
                  <a:cubicBezTo>
                    <a:pt x="79548" y="119343"/>
                    <a:pt x="3877" y="9806"/>
                    <a:pt x="173" y="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E960BDC9-B844-379A-4938-7D6C9A387F1F}"/>
                </a:ext>
              </a:extLst>
            </p:cNvPr>
            <p:cNvSpPr/>
            <p:nvPr/>
          </p:nvSpPr>
          <p:spPr>
            <a:xfrm>
              <a:off x="4095747" y="6937122"/>
              <a:ext cx="111791" cy="133704"/>
            </a:xfrm>
            <a:custGeom>
              <a:avLst/>
              <a:gdLst>
                <a:gd name="connsiteX0" fmla="*/ 3 w 111791"/>
                <a:gd name="connsiteY0" fmla="*/ 253 h 133704"/>
                <a:gd name="connsiteX1" fmla="*/ 73028 w 111791"/>
                <a:gd name="connsiteY1" fmla="*/ 54228 h 133704"/>
                <a:gd name="connsiteX2" fmla="*/ 111128 w 111791"/>
                <a:gd name="connsiteY2" fmla="*/ 133603 h 133704"/>
                <a:gd name="connsiteX3" fmla="*/ 95253 w 111791"/>
                <a:gd name="connsiteY3" fmla="*/ 70103 h 133704"/>
                <a:gd name="connsiteX4" fmla="*/ 69853 w 111791"/>
                <a:gd name="connsiteY4" fmla="*/ 35178 h 133704"/>
                <a:gd name="connsiteX5" fmla="*/ 3 w 111791"/>
                <a:gd name="connsiteY5" fmla="*/ 253 h 13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91" h="133704">
                  <a:moveTo>
                    <a:pt x="3" y="253"/>
                  </a:moveTo>
                  <a:cubicBezTo>
                    <a:pt x="532" y="3428"/>
                    <a:pt x="54507" y="32003"/>
                    <a:pt x="73028" y="54228"/>
                  </a:cubicBezTo>
                  <a:cubicBezTo>
                    <a:pt x="91549" y="76453"/>
                    <a:pt x="107424" y="130957"/>
                    <a:pt x="111128" y="133603"/>
                  </a:cubicBezTo>
                  <a:cubicBezTo>
                    <a:pt x="114832" y="136249"/>
                    <a:pt x="102132" y="86507"/>
                    <a:pt x="95253" y="70103"/>
                  </a:cubicBezTo>
                  <a:cubicBezTo>
                    <a:pt x="88374" y="53699"/>
                    <a:pt x="80436" y="45761"/>
                    <a:pt x="69853" y="35178"/>
                  </a:cubicBezTo>
                  <a:cubicBezTo>
                    <a:pt x="59270" y="24595"/>
                    <a:pt x="-526" y="-2922"/>
                    <a:pt x="3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6477461E-096E-51AF-1B82-D4563EB83BD4}"/>
                </a:ext>
              </a:extLst>
            </p:cNvPr>
            <p:cNvSpPr/>
            <p:nvPr/>
          </p:nvSpPr>
          <p:spPr>
            <a:xfrm>
              <a:off x="4075198" y="6914571"/>
              <a:ext cx="119492" cy="149458"/>
            </a:xfrm>
            <a:custGeom>
              <a:avLst/>
              <a:gdLst>
                <a:gd name="connsiteX0" fmla="*/ 1502 w 119492"/>
                <a:gd name="connsiteY0" fmla="*/ 579 h 149458"/>
                <a:gd name="connsiteX1" fmla="*/ 26902 w 119492"/>
                <a:gd name="connsiteY1" fmla="*/ 83129 h 149458"/>
                <a:gd name="connsiteX2" fmla="*/ 118977 w 119492"/>
                <a:gd name="connsiteY2" fmla="*/ 146629 h 149458"/>
                <a:gd name="connsiteX3" fmla="*/ 61827 w 119492"/>
                <a:gd name="connsiteY3" fmla="*/ 127579 h 149458"/>
                <a:gd name="connsiteX4" fmla="*/ 1502 w 119492"/>
                <a:gd name="connsiteY4" fmla="*/ 579 h 14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92" h="149458">
                  <a:moveTo>
                    <a:pt x="1502" y="579"/>
                  </a:moveTo>
                  <a:cubicBezTo>
                    <a:pt x="-4319" y="-6829"/>
                    <a:pt x="7323" y="58787"/>
                    <a:pt x="26902" y="83129"/>
                  </a:cubicBezTo>
                  <a:cubicBezTo>
                    <a:pt x="46481" y="107471"/>
                    <a:pt x="113156" y="139221"/>
                    <a:pt x="118977" y="146629"/>
                  </a:cubicBezTo>
                  <a:cubicBezTo>
                    <a:pt x="124798" y="154037"/>
                    <a:pt x="79819" y="146629"/>
                    <a:pt x="61827" y="127579"/>
                  </a:cubicBezTo>
                  <a:cubicBezTo>
                    <a:pt x="43835" y="108529"/>
                    <a:pt x="7323" y="7987"/>
                    <a:pt x="1502" y="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2E0A5B8E-8F0F-9E96-16FF-22A3B3F1506A}"/>
                </a:ext>
              </a:extLst>
            </p:cNvPr>
            <p:cNvSpPr/>
            <p:nvPr/>
          </p:nvSpPr>
          <p:spPr>
            <a:xfrm>
              <a:off x="3936853" y="7521458"/>
              <a:ext cx="147613" cy="102034"/>
            </a:xfrm>
            <a:custGeom>
              <a:avLst/>
              <a:gdLst>
                <a:gd name="connsiteX0" fmla="*/ 147 w 147613"/>
                <a:gd name="connsiteY0" fmla="*/ 117 h 102034"/>
                <a:gd name="connsiteX1" fmla="*/ 108097 w 147613"/>
                <a:gd name="connsiteY1" fmla="*/ 57267 h 102034"/>
                <a:gd name="connsiteX2" fmla="*/ 143022 w 147613"/>
                <a:gd name="connsiteY2" fmla="*/ 101717 h 102034"/>
                <a:gd name="connsiteX3" fmla="*/ 133497 w 147613"/>
                <a:gd name="connsiteY3" fmla="*/ 73142 h 102034"/>
                <a:gd name="connsiteX4" fmla="*/ 147 w 147613"/>
                <a:gd name="connsiteY4" fmla="*/ 117 h 10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13" h="102034">
                  <a:moveTo>
                    <a:pt x="147" y="117"/>
                  </a:moveTo>
                  <a:cubicBezTo>
                    <a:pt x="-4086" y="-2529"/>
                    <a:pt x="84285" y="40334"/>
                    <a:pt x="108097" y="57267"/>
                  </a:cubicBezTo>
                  <a:cubicBezTo>
                    <a:pt x="131910" y="74200"/>
                    <a:pt x="138789" y="99071"/>
                    <a:pt x="143022" y="101717"/>
                  </a:cubicBezTo>
                  <a:cubicBezTo>
                    <a:pt x="147255" y="104363"/>
                    <a:pt x="154135" y="90075"/>
                    <a:pt x="133497" y="73142"/>
                  </a:cubicBezTo>
                  <a:cubicBezTo>
                    <a:pt x="112860" y="56209"/>
                    <a:pt x="4380" y="2763"/>
                    <a:pt x="147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A1A37716-8020-97E2-D83E-230FA9D05267}"/>
                </a:ext>
              </a:extLst>
            </p:cNvPr>
            <p:cNvSpPr/>
            <p:nvPr/>
          </p:nvSpPr>
          <p:spPr>
            <a:xfrm>
              <a:off x="3941773" y="7511751"/>
              <a:ext cx="132817" cy="74943"/>
            </a:xfrm>
            <a:custGeom>
              <a:avLst/>
              <a:gdLst>
                <a:gd name="connsiteX0" fmla="*/ 1577 w 132817"/>
                <a:gd name="connsiteY0" fmla="*/ 299 h 74943"/>
                <a:gd name="connsiteX1" fmla="*/ 131752 w 132817"/>
                <a:gd name="connsiteY1" fmla="*/ 73324 h 74943"/>
                <a:gd name="connsiteX2" fmla="*/ 61902 w 132817"/>
                <a:gd name="connsiteY2" fmla="*/ 47924 h 74943"/>
                <a:gd name="connsiteX3" fmla="*/ 1577 w 132817"/>
                <a:gd name="connsiteY3" fmla="*/ 299 h 7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817" h="74943">
                  <a:moveTo>
                    <a:pt x="1577" y="299"/>
                  </a:moveTo>
                  <a:cubicBezTo>
                    <a:pt x="13219" y="4532"/>
                    <a:pt x="121698" y="65387"/>
                    <a:pt x="131752" y="73324"/>
                  </a:cubicBezTo>
                  <a:cubicBezTo>
                    <a:pt x="141806" y="81261"/>
                    <a:pt x="77777" y="57978"/>
                    <a:pt x="61902" y="47924"/>
                  </a:cubicBezTo>
                  <a:cubicBezTo>
                    <a:pt x="46027" y="37870"/>
                    <a:pt x="-10065" y="-3934"/>
                    <a:pt x="1577" y="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E8D5C988-9EA4-414A-A45E-D6DECA4B83BE}"/>
                </a:ext>
              </a:extLst>
            </p:cNvPr>
            <p:cNvSpPr/>
            <p:nvPr/>
          </p:nvSpPr>
          <p:spPr>
            <a:xfrm>
              <a:off x="3917022" y="7499090"/>
              <a:ext cx="153444" cy="140078"/>
            </a:xfrm>
            <a:custGeom>
              <a:avLst/>
              <a:gdLst>
                <a:gd name="connsiteX0" fmla="*/ 928 w 153444"/>
                <a:gd name="connsiteY0" fmla="*/ 260 h 140078"/>
                <a:gd name="connsiteX1" fmla="*/ 16803 w 153444"/>
                <a:gd name="connsiteY1" fmla="*/ 76460 h 140078"/>
                <a:gd name="connsiteX2" fmla="*/ 54903 w 153444"/>
                <a:gd name="connsiteY2" fmla="*/ 114560 h 140078"/>
                <a:gd name="connsiteX3" fmla="*/ 112053 w 153444"/>
                <a:gd name="connsiteY3" fmla="*/ 139960 h 140078"/>
                <a:gd name="connsiteX4" fmla="*/ 153328 w 153444"/>
                <a:gd name="connsiteY4" fmla="*/ 124085 h 140078"/>
                <a:gd name="connsiteX5" fmla="*/ 121578 w 153444"/>
                <a:gd name="connsiteY5" fmla="*/ 124085 h 140078"/>
                <a:gd name="connsiteX6" fmla="*/ 42203 w 153444"/>
                <a:gd name="connsiteY6" fmla="*/ 105035 h 140078"/>
                <a:gd name="connsiteX7" fmla="*/ 928 w 153444"/>
                <a:gd name="connsiteY7" fmla="*/ 260 h 14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444" h="140078">
                  <a:moveTo>
                    <a:pt x="928" y="260"/>
                  </a:moveTo>
                  <a:cubicBezTo>
                    <a:pt x="-3305" y="-4502"/>
                    <a:pt x="7807" y="57410"/>
                    <a:pt x="16803" y="76460"/>
                  </a:cubicBezTo>
                  <a:cubicBezTo>
                    <a:pt x="25799" y="95510"/>
                    <a:pt x="39028" y="103977"/>
                    <a:pt x="54903" y="114560"/>
                  </a:cubicBezTo>
                  <a:cubicBezTo>
                    <a:pt x="70778" y="125143"/>
                    <a:pt x="95649" y="138373"/>
                    <a:pt x="112053" y="139960"/>
                  </a:cubicBezTo>
                  <a:cubicBezTo>
                    <a:pt x="128457" y="141547"/>
                    <a:pt x="151741" y="126731"/>
                    <a:pt x="153328" y="124085"/>
                  </a:cubicBezTo>
                  <a:cubicBezTo>
                    <a:pt x="154916" y="121439"/>
                    <a:pt x="140099" y="127260"/>
                    <a:pt x="121578" y="124085"/>
                  </a:cubicBezTo>
                  <a:cubicBezTo>
                    <a:pt x="103057" y="120910"/>
                    <a:pt x="59666" y="121439"/>
                    <a:pt x="42203" y="105035"/>
                  </a:cubicBezTo>
                  <a:cubicBezTo>
                    <a:pt x="24741" y="88631"/>
                    <a:pt x="5161" y="5022"/>
                    <a:pt x="928" y="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B5229E64-3604-5FB2-EB7C-7EAE05CB47C9}"/>
                </a:ext>
              </a:extLst>
            </p:cNvPr>
            <p:cNvSpPr/>
            <p:nvPr/>
          </p:nvSpPr>
          <p:spPr>
            <a:xfrm>
              <a:off x="3946304" y="7540625"/>
              <a:ext cx="138297" cy="85139"/>
            </a:xfrm>
            <a:custGeom>
              <a:avLst/>
              <a:gdLst>
                <a:gd name="connsiteX0" fmla="*/ 221 w 138297"/>
                <a:gd name="connsiteY0" fmla="*/ 0 h 85139"/>
                <a:gd name="connsiteX1" fmla="*/ 133571 w 138297"/>
                <a:gd name="connsiteY1" fmla="*/ 76200 h 85139"/>
                <a:gd name="connsiteX2" fmla="*/ 101821 w 138297"/>
                <a:gd name="connsiteY2" fmla="*/ 76200 h 85139"/>
                <a:gd name="connsiteX3" fmla="*/ 221 w 138297"/>
                <a:gd name="connsiteY3" fmla="*/ 0 h 8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97" h="85139">
                  <a:moveTo>
                    <a:pt x="221" y="0"/>
                  </a:moveTo>
                  <a:cubicBezTo>
                    <a:pt x="5513" y="0"/>
                    <a:pt x="116638" y="63500"/>
                    <a:pt x="133571" y="76200"/>
                  </a:cubicBezTo>
                  <a:cubicBezTo>
                    <a:pt x="150504" y="88900"/>
                    <a:pt x="117696" y="87313"/>
                    <a:pt x="101821" y="76200"/>
                  </a:cubicBezTo>
                  <a:cubicBezTo>
                    <a:pt x="85946" y="65088"/>
                    <a:pt x="-5071" y="0"/>
                    <a:pt x="22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B091BB5B-1C94-B8AC-11FA-B09FFA03585C}"/>
                </a:ext>
              </a:extLst>
            </p:cNvPr>
            <p:cNvSpPr/>
            <p:nvPr/>
          </p:nvSpPr>
          <p:spPr>
            <a:xfrm>
              <a:off x="4213160" y="3786292"/>
              <a:ext cx="284090" cy="486605"/>
            </a:xfrm>
            <a:custGeom>
              <a:avLst/>
              <a:gdLst>
                <a:gd name="connsiteX0" fmla="*/ 25465 w 284090"/>
                <a:gd name="connsiteY0" fmla="*/ 1483 h 486605"/>
                <a:gd name="connsiteX1" fmla="*/ 282640 w 284090"/>
                <a:gd name="connsiteY1" fmla="*/ 477733 h 486605"/>
                <a:gd name="connsiteX2" fmla="*/ 133415 w 284090"/>
                <a:gd name="connsiteY2" fmla="*/ 322158 h 486605"/>
                <a:gd name="connsiteX3" fmla="*/ 209615 w 284090"/>
                <a:gd name="connsiteY3" fmla="*/ 455508 h 486605"/>
                <a:gd name="connsiteX4" fmla="*/ 82615 w 284090"/>
                <a:gd name="connsiteY4" fmla="*/ 169758 h 486605"/>
                <a:gd name="connsiteX5" fmla="*/ 65 w 284090"/>
                <a:gd name="connsiteY5" fmla="*/ 112608 h 486605"/>
                <a:gd name="connsiteX6" fmla="*/ 95315 w 284090"/>
                <a:gd name="connsiteY6" fmla="*/ 172933 h 486605"/>
                <a:gd name="connsiteX7" fmla="*/ 209615 w 284090"/>
                <a:gd name="connsiteY7" fmla="*/ 322158 h 486605"/>
                <a:gd name="connsiteX8" fmla="*/ 25465 w 284090"/>
                <a:gd name="connsiteY8" fmla="*/ 1483 h 48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090" h="486605">
                  <a:moveTo>
                    <a:pt x="25465" y="1483"/>
                  </a:moveTo>
                  <a:cubicBezTo>
                    <a:pt x="37636" y="27412"/>
                    <a:pt x="264648" y="424287"/>
                    <a:pt x="282640" y="477733"/>
                  </a:cubicBezTo>
                  <a:cubicBezTo>
                    <a:pt x="300632" y="531179"/>
                    <a:pt x="145586" y="325862"/>
                    <a:pt x="133415" y="322158"/>
                  </a:cubicBezTo>
                  <a:cubicBezTo>
                    <a:pt x="121244" y="318454"/>
                    <a:pt x="218082" y="480908"/>
                    <a:pt x="209615" y="455508"/>
                  </a:cubicBezTo>
                  <a:cubicBezTo>
                    <a:pt x="201148" y="430108"/>
                    <a:pt x="117540" y="226908"/>
                    <a:pt x="82615" y="169758"/>
                  </a:cubicBezTo>
                  <a:cubicBezTo>
                    <a:pt x="47690" y="112608"/>
                    <a:pt x="-2052" y="112079"/>
                    <a:pt x="65" y="112608"/>
                  </a:cubicBezTo>
                  <a:cubicBezTo>
                    <a:pt x="2182" y="113137"/>
                    <a:pt x="60390" y="138008"/>
                    <a:pt x="95315" y="172933"/>
                  </a:cubicBezTo>
                  <a:cubicBezTo>
                    <a:pt x="130240" y="207858"/>
                    <a:pt x="216494" y="346500"/>
                    <a:pt x="209615" y="322158"/>
                  </a:cubicBezTo>
                  <a:cubicBezTo>
                    <a:pt x="202736" y="297816"/>
                    <a:pt x="13294" y="-24446"/>
                    <a:pt x="25465" y="1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EBE8309B-206F-AE50-F15C-120CD1CF51AF}"/>
                </a:ext>
              </a:extLst>
            </p:cNvPr>
            <p:cNvSpPr/>
            <p:nvPr/>
          </p:nvSpPr>
          <p:spPr>
            <a:xfrm>
              <a:off x="4238623" y="4098626"/>
              <a:ext cx="152440" cy="619582"/>
            </a:xfrm>
            <a:custGeom>
              <a:avLst/>
              <a:gdLst>
                <a:gd name="connsiteX0" fmla="*/ 2 w 152440"/>
                <a:gd name="connsiteY0" fmla="*/ 299 h 619582"/>
                <a:gd name="connsiteX1" fmla="*/ 123827 w 152440"/>
                <a:gd name="connsiteY1" fmla="*/ 270174 h 619582"/>
                <a:gd name="connsiteX2" fmla="*/ 152402 w 152440"/>
                <a:gd name="connsiteY2" fmla="*/ 619424 h 619582"/>
                <a:gd name="connsiteX3" fmla="*/ 127002 w 152440"/>
                <a:gd name="connsiteY3" fmla="*/ 225724 h 619582"/>
                <a:gd name="connsiteX4" fmla="*/ 2 w 152440"/>
                <a:gd name="connsiteY4" fmla="*/ 299 h 61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40" h="619582">
                  <a:moveTo>
                    <a:pt x="2" y="299"/>
                  </a:moveTo>
                  <a:cubicBezTo>
                    <a:pt x="-527" y="7707"/>
                    <a:pt x="98427" y="166987"/>
                    <a:pt x="123827" y="270174"/>
                  </a:cubicBezTo>
                  <a:cubicBezTo>
                    <a:pt x="149227" y="373361"/>
                    <a:pt x="151873" y="626832"/>
                    <a:pt x="152402" y="619424"/>
                  </a:cubicBezTo>
                  <a:cubicBezTo>
                    <a:pt x="152931" y="612016"/>
                    <a:pt x="148169" y="326795"/>
                    <a:pt x="127002" y="225724"/>
                  </a:cubicBezTo>
                  <a:cubicBezTo>
                    <a:pt x="105835" y="124653"/>
                    <a:pt x="531" y="-7109"/>
                    <a:pt x="2" y="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DB2C3894-1970-E218-32BD-FE1ECD4149C5}"/>
                </a:ext>
              </a:extLst>
            </p:cNvPr>
            <p:cNvSpPr/>
            <p:nvPr/>
          </p:nvSpPr>
          <p:spPr>
            <a:xfrm>
              <a:off x="4240555" y="4149667"/>
              <a:ext cx="40297" cy="525065"/>
            </a:xfrm>
            <a:custGeom>
              <a:avLst/>
              <a:gdLst>
                <a:gd name="connsiteX0" fmla="*/ 7595 w 40297"/>
                <a:gd name="connsiteY0" fmla="*/ 58 h 525065"/>
                <a:gd name="connsiteX1" fmla="*/ 29820 w 40297"/>
                <a:gd name="connsiteY1" fmla="*/ 276283 h 525065"/>
                <a:gd name="connsiteX2" fmla="*/ 39345 w 40297"/>
                <a:gd name="connsiteY2" fmla="*/ 523933 h 525065"/>
                <a:gd name="connsiteX3" fmla="*/ 7595 w 40297"/>
                <a:gd name="connsiteY3" fmla="*/ 174683 h 525065"/>
                <a:gd name="connsiteX4" fmla="*/ 1245 w 40297"/>
                <a:gd name="connsiteY4" fmla="*/ 250883 h 525065"/>
                <a:gd name="connsiteX5" fmla="*/ 7595 w 40297"/>
                <a:gd name="connsiteY5" fmla="*/ 58 h 5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97" h="525065">
                  <a:moveTo>
                    <a:pt x="7595" y="58"/>
                  </a:moveTo>
                  <a:cubicBezTo>
                    <a:pt x="12357" y="4291"/>
                    <a:pt x="24528" y="188971"/>
                    <a:pt x="29820" y="276283"/>
                  </a:cubicBezTo>
                  <a:cubicBezTo>
                    <a:pt x="35112" y="363596"/>
                    <a:pt x="43049" y="540866"/>
                    <a:pt x="39345" y="523933"/>
                  </a:cubicBezTo>
                  <a:cubicBezTo>
                    <a:pt x="35641" y="507000"/>
                    <a:pt x="13945" y="220191"/>
                    <a:pt x="7595" y="174683"/>
                  </a:cubicBezTo>
                  <a:cubicBezTo>
                    <a:pt x="1245" y="129175"/>
                    <a:pt x="-1930" y="277341"/>
                    <a:pt x="1245" y="250883"/>
                  </a:cubicBezTo>
                  <a:cubicBezTo>
                    <a:pt x="4420" y="224425"/>
                    <a:pt x="2833" y="-4175"/>
                    <a:pt x="7595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A813A748-73DA-AF3C-9CD4-4ADC3F415FD9}"/>
                </a:ext>
              </a:extLst>
            </p:cNvPr>
            <p:cNvSpPr/>
            <p:nvPr/>
          </p:nvSpPr>
          <p:spPr>
            <a:xfrm>
              <a:off x="4326665" y="4289104"/>
              <a:ext cx="35791" cy="419546"/>
            </a:xfrm>
            <a:custGeom>
              <a:avLst/>
              <a:gdLst>
                <a:gd name="connsiteX0" fmla="*/ 860 w 35791"/>
                <a:gd name="connsiteY0" fmla="*/ 321 h 419546"/>
                <a:gd name="connsiteX1" fmla="*/ 35785 w 35791"/>
                <a:gd name="connsiteY1" fmla="*/ 222571 h 419546"/>
                <a:gd name="connsiteX2" fmla="*/ 4035 w 35791"/>
                <a:gd name="connsiteY2" fmla="*/ 419421 h 419546"/>
                <a:gd name="connsiteX3" fmla="*/ 19910 w 35791"/>
                <a:gd name="connsiteY3" fmla="*/ 193996 h 419546"/>
                <a:gd name="connsiteX4" fmla="*/ 10385 w 35791"/>
                <a:gd name="connsiteY4" fmla="*/ 273371 h 419546"/>
                <a:gd name="connsiteX5" fmla="*/ 860 w 35791"/>
                <a:gd name="connsiteY5" fmla="*/ 321 h 41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91" h="419546">
                  <a:moveTo>
                    <a:pt x="860" y="321"/>
                  </a:moveTo>
                  <a:cubicBezTo>
                    <a:pt x="5093" y="-8146"/>
                    <a:pt x="35256" y="152721"/>
                    <a:pt x="35785" y="222571"/>
                  </a:cubicBezTo>
                  <a:cubicBezTo>
                    <a:pt x="36314" y="292421"/>
                    <a:pt x="6681" y="424183"/>
                    <a:pt x="4035" y="419421"/>
                  </a:cubicBezTo>
                  <a:cubicBezTo>
                    <a:pt x="1389" y="414659"/>
                    <a:pt x="18852" y="218338"/>
                    <a:pt x="19910" y="193996"/>
                  </a:cubicBezTo>
                  <a:cubicBezTo>
                    <a:pt x="20968" y="169654"/>
                    <a:pt x="11443" y="301946"/>
                    <a:pt x="10385" y="273371"/>
                  </a:cubicBezTo>
                  <a:cubicBezTo>
                    <a:pt x="9327" y="244796"/>
                    <a:pt x="-3373" y="8788"/>
                    <a:pt x="860" y="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B7884C2A-D458-232C-4E8A-A2C1F60E21A5}"/>
                </a:ext>
              </a:extLst>
            </p:cNvPr>
            <p:cNvSpPr/>
            <p:nvPr/>
          </p:nvSpPr>
          <p:spPr>
            <a:xfrm>
              <a:off x="4511619" y="5544609"/>
              <a:ext cx="511998" cy="22249"/>
            </a:xfrm>
            <a:custGeom>
              <a:avLst/>
              <a:gdLst>
                <a:gd name="connsiteX0" fmla="*/ 56 w 511998"/>
                <a:gd name="connsiteY0" fmla="*/ 21166 h 22249"/>
                <a:gd name="connsiteX1" fmla="*/ 260406 w 511998"/>
                <a:gd name="connsiteY1" fmla="*/ 17991 h 22249"/>
                <a:gd name="connsiteX2" fmla="*/ 508056 w 511998"/>
                <a:gd name="connsiteY2" fmla="*/ 2116 h 22249"/>
                <a:gd name="connsiteX3" fmla="*/ 419156 w 511998"/>
                <a:gd name="connsiteY3" fmla="*/ 2116 h 22249"/>
                <a:gd name="connsiteX4" fmla="*/ 282631 w 511998"/>
                <a:gd name="connsiteY4" fmla="*/ 2116 h 22249"/>
                <a:gd name="connsiteX5" fmla="*/ 56 w 511998"/>
                <a:gd name="connsiteY5" fmla="*/ 21166 h 2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998" h="22249">
                  <a:moveTo>
                    <a:pt x="56" y="21166"/>
                  </a:moveTo>
                  <a:cubicBezTo>
                    <a:pt x="-3648" y="23812"/>
                    <a:pt x="175739" y="21166"/>
                    <a:pt x="260406" y="17991"/>
                  </a:cubicBezTo>
                  <a:cubicBezTo>
                    <a:pt x="345073" y="14816"/>
                    <a:pt x="481598" y="4762"/>
                    <a:pt x="508056" y="2116"/>
                  </a:cubicBezTo>
                  <a:cubicBezTo>
                    <a:pt x="534514" y="-530"/>
                    <a:pt x="419156" y="2116"/>
                    <a:pt x="419156" y="2116"/>
                  </a:cubicBezTo>
                  <a:cubicBezTo>
                    <a:pt x="381585" y="2116"/>
                    <a:pt x="349835" y="-2647"/>
                    <a:pt x="282631" y="2116"/>
                  </a:cubicBezTo>
                  <a:lnTo>
                    <a:pt x="56" y="211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A680735C-4669-F29B-8B99-5B3EC1FE0DC5}"/>
                </a:ext>
              </a:extLst>
            </p:cNvPr>
            <p:cNvSpPr/>
            <p:nvPr/>
          </p:nvSpPr>
          <p:spPr>
            <a:xfrm>
              <a:off x="4502150" y="5578475"/>
              <a:ext cx="533408" cy="15875"/>
            </a:xfrm>
            <a:custGeom>
              <a:avLst/>
              <a:gdLst>
                <a:gd name="connsiteX0" fmla="*/ 0 w 533408"/>
                <a:gd name="connsiteY0" fmla="*/ 15875 h 15875"/>
                <a:gd name="connsiteX1" fmla="*/ 311150 w 533408"/>
                <a:gd name="connsiteY1" fmla="*/ 0 h 15875"/>
                <a:gd name="connsiteX2" fmla="*/ 533400 w 533408"/>
                <a:gd name="connsiteY2" fmla="*/ 3175 h 15875"/>
                <a:gd name="connsiteX3" fmla="*/ 320675 w 533408"/>
                <a:gd name="connsiteY3" fmla="*/ 12700 h 15875"/>
                <a:gd name="connsiteX4" fmla="*/ 0 w 533408"/>
                <a:gd name="connsiteY4" fmla="*/ 15875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8" h="15875">
                  <a:moveTo>
                    <a:pt x="0" y="15875"/>
                  </a:moveTo>
                  <a:cubicBezTo>
                    <a:pt x="111125" y="8996"/>
                    <a:pt x="222250" y="2117"/>
                    <a:pt x="311150" y="0"/>
                  </a:cubicBezTo>
                  <a:lnTo>
                    <a:pt x="533400" y="3175"/>
                  </a:lnTo>
                  <a:cubicBezTo>
                    <a:pt x="534988" y="5292"/>
                    <a:pt x="320675" y="12700"/>
                    <a:pt x="320675" y="12700"/>
                  </a:cubicBezTo>
                  <a:lnTo>
                    <a:pt x="0" y="158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CE5EF57E-7067-817D-EFB1-6FD1CC74E8EC}"/>
                </a:ext>
              </a:extLst>
            </p:cNvPr>
            <p:cNvSpPr/>
            <p:nvPr/>
          </p:nvSpPr>
          <p:spPr>
            <a:xfrm>
              <a:off x="4511247" y="5584690"/>
              <a:ext cx="515042" cy="38991"/>
            </a:xfrm>
            <a:custGeom>
              <a:avLst/>
              <a:gdLst>
                <a:gd name="connsiteX0" fmla="*/ 428 w 515042"/>
                <a:gd name="connsiteY0" fmla="*/ 25535 h 38991"/>
                <a:gd name="connsiteX1" fmla="*/ 248078 w 515042"/>
                <a:gd name="connsiteY1" fmla="*/ 38235 h 38991"/>
                <a:gd name="connsiteX2" fmla="*/ 514778 w 515042"/>
                <a:gd name="connsiteY2" fmla="*/ 135 h 38991"/>
                <a:gd name="connsiteX3" fmla="*/ 295703 w 515042"/>
                <a:gd name="connsiteY3" fmla="*/ 25535 h 38991"/>
                <a:gd name="connsiteX4" fmla="*/ 190928 w 515042"/>
                <a:gd name="connsiteY4" fmla="*/ 25535 h 38991"/>
                <a:gd name="connsiteX5" fmla="*/ 428 w 515042"/>
                <a:gd name="connsiteY5" fmla="*/ 25535 h 3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42" h="38991">
                  <a:moveTo>
                    <a:pt x="428" y="25535"/>
                  </a:moveTo>
                  <a:cubicBezTo>
                    <a:pt x="9953" y="27652"/>
                    <a:pt x="162353" y="42468"/>
                    <a:pt x="248078" y="38235"/>
                  </a:cubicBezTo>
                  <a:cubicBezTo>
                    <a:pt x="333803" y="34002"/>
                    <a:pt x="506841" y="2252"/>
                    <a:pt x="514778" y="135"/>
                  </a:cubicBezTo>
                  <a:cubicBezTo>
                    <a:pt x="522715" y="-1982"/>
                    <a:pt x="349678" y="21302"/>
                    <a:pt x="295703" y="25535"/>
                  </a:cubicBezTo>
                  <a:cubicBezTo>
                    <a:pt x="241728" y="29768"/>
                    <a:pt x="239082" y="22360"/>
                    <a:pt x="190928" y="25535"/>
                  </a:cubicBezTo>
                  <a:cubicBezTo>
                    <a:pt x="142774" y="28710"/>
                    <a:pt x="-9097" y="23418"/>
                    <a:pt x="428" y="25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3ABCC987-7632-24A2-0D33-B1F43A5E005D}"/>
                </a:ext>
              </a:extLst>
            </p:cNvPr>
            <p:cNvSpPr/>
            <p:nvPr/>
          </p:nvSpPr>
          <p:spPr>
            <a:xfrm>
              <a:off x="4483100" y="5654326"/>
              <a:ext cx="50879" cy="790928"/>
            </a:xfrm>
            <a:custGeom>
              <a:avLst/>
              <a:gdLst>
                <a:gd name="connsiteX0" fmla="*/ 50800 w 50879"/>
                <a:gd name="connsiteY0" fmla="*/ 349 h 790928"/>
                <a:gd name="connsiteX1" fmla="*/ 22225 w 50879"/>
                <a:gd name="connsiteY1" fmla="*/ 238474 h 790928"/>
                <a:gd name="connsiteX2" fmla="*/ 6350 w 50879"/>
                <a:gd name="connsiteY2" fmla="*/ 790924 h 790928"/>
                <a:gd name="connsiteX3" fmla="*/ 0 w 50879"/>
                <a:gd name="connsiteY3" fmla="*/ 247999 h 790928"/>
                <a:gd name="connsiteX4" fmla="*/ 6350 w 50879"/>
                <a:gd name="connsiteY4" fmla="*/ 321024 h 790928"/>
                <a:gd name="connsiteX5" fmla="*/ 12700 w 50879"/>
                <a:gd name="connsiteY5" fmla="*/ 187674 h 790928"/>
                <a:gd name="connsiteX6" fmla="*/ 50800 w 50879"/>
                <a:gd name="connsiteY6" fmla="*/ 349 h 79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79" h="790928">
                  <a:moveTo>
                    <a:pt x="50800" y="349"/>
                  </a:moveTo>
                  <a:cubicBezTo>
                    <a:pt x="52387" y="8816"/>
                    <a:pt x="29633" y="106712"/>
                    <a:pt x="22225" y="238474"/>
                  </a:cubicBezTo>
                  <a:cubicBezTo>
                    <a:pt x="14817" y="370236"/>
                    <a:pt x="10054" y="789337"/>
                    <a:pt x="6350" y="790924"/>
                  </a:cubicBezTo>
                  <a:cubicBezTo>
                    <a:pt x="2646" y="792511"/>
                    <a:pt x="0" y="326316"/>
                    <a:pt x="0" y="247999"/>
                  </a:cubicBezTo>
                  <a:cubicBezTo>
                    <a:pt x="0" y="169682"/>
                    <a:pt x="4233" y="331078"/>
                    <a:pt x="6350" y="321024"/>
                  </a:cubicBezTo>
                  <a:cubicBezTo>
                    <a:pt x="8467" y="310970"/>
                    <a:pt x="7408" y="235828"/>
                    <a:pt x="12700" y="187674"/>
                  </a:cubicBezTo>
                  <a:cubicBezTo>
                    <a:pt x="17992" y="139520"/>
                    <a:pt x="49213" y="-8118"/>
                    <a:pt x="50800" y="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E083FB77-5A5D-F12F-D894-B52F56887BAB}"/>
                </a:ext>
              </a:extLst>
            </p:cNvPr>
            <p:cNvSpPr/>
            <p:nvPr/>
          </p:nvSpPr>
          <p:spPr>
            <a:xfrm>
              <a:off x="4425950" y="6440142"/>
              <a:ext cx="66675" cy="1062024"/>
            </a:xfrm>
            <a:custGeom>
              <a:avLst/>
              <a:gdLst>
                <a:gd name="connsiteX0" fmla="*/ 50800 w 66675"/>
                <a:gd name="connsiteY0" fmla="*/ 1933 h 1062024"/>
                <a:gd name="connsiteX1" fmla="*/ 60325 w 66675"/>
                <a:gd name="connsiteY1" fmla="*/ 392458 h 1062024"/>
                <a:gd name="connsiteX2" fmla="*/ 50800 w 66675"/>
                <a:gd name="connsiteY2" fmla="*/ 636933 h 1062024"/>
                <a:gd name="connsiteX3" fmla="*/ 0 w 66675"/>
                <a:gd name="connsiteY3" fmla="*/ 1059208 h 1062024"/>
                <a:gd name="connsiteX4" fmla="*/ 50800 w 66675"/>
                <a:gd name="connsiteY4" fmla="*/ 411508 h 1062024"/>
                <a:gd name="connsiteX5" fmla="*/ 57150 w 66675"/>
                <a:gd name="connsiteY5" fmla="*/ 452783 h 1062024"/>
                <a:gd name="connsiteX6" fmla="*/ 66675 w 66675"/>
                <a:gd name="connsiteY6" fmla="*/ 252758 h 1062024"/>
                <a:gd name="connsiteX7" fmla="*/ 50800 w 66675"/>
                <a:gd name="connsiteY7" fmla="*/ 1933 h 106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1062024">
                  <a:moveTo>
                    <a:pt x="50800" y="1933"/>
                  </a:moveTo>
                  <a:cubicBezTo>
                    <a:pt x="49742" y="25216"/>
                    <a:pt x="60325" y="286625"/>
                    <a:pt x="60325" y="392458"/>
                  </a:cubicBezTo>
                  <a:cubicBezTo>
                    <a:pt x="60325" y="498291"/>
                    <a:pt x="60854" y="525808"/>
                    <a:pt x="50800" y="636933"/>
                  </a:cubicBezTo>
                  <a:cubicBezTo>
                    <a:pt x="40746" y="748058"/>
                    <a:pt x="0" y="1096779"/>
                    <a:pt x="0" y="1059208"/>
                  </a:cubicBezTo>
                  <a:cubicBezTo>
                    <a:pt x="0" y="1021637"/>
                    <a:pt x="41275" y="512579"/>
                    <a:pt x="50800" y="411508"/>
                  </a:cubicBezTo>
                  <a:cubicBezTo>
                    <a:pt x="60325" y="310437"/>
                    <a:pt x="54504" y="479241"/>
                    <a:pt x="57150" y="452783"/>
                  </a:cubicBezTo>
                  <a:cubicBezTo>
                    <a:pt x="59796" y="426325"/>
                    <a:pt x="66675" y="333720"/>
                    <a:pt x="66675" y="252758"/>
                  </a:cubicBezTo>
                  <a:cubicBezTo>
                    <a:pt x="66675" y="171796"/>
                    <a:pt x="51858" y="-21350"/>
                    <a:pt x="50800" y="1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93BE5D2E-63FB-E71D-975D-B9DA97C7AB44}"/>
                </a:ext>
              </a:extLst>
            </p:cNvPr>
            <p:cNvSpPr/>
            <p:nvPr/>
          </p:nvSpPr>
          <p:spPr>
            <a:xfrm>
              <a:off x="5081259" y="7110736"/>
              <a:ext cx="33701" cy="532942"/>
            </a:xfrm>
            <a:custGeom>
              <a:avLst/>
              <a:gdLst>
                <a:gd name="connsiteX0" fmla="*/ 1916 w 33701"/>
                <a:gd name="connsiteY0" fmla="*/ 4439 h 532942"/>
                <a:gd name="connsiteX1" fmla="*/ 33666 w 33701"/>
                <a:gd name="connsiteY1" fmla="*/ 521964 h 532942"/>
                <a:gd name="connsiteX2" fmla="*/ 8266 w 33701"/>
                <a:gd name="connsiteY2" fmla="*/ 360039 h 532942"/>
                <a:gd name="connsiteX3" fmla="*/ 11441 w 33701"/>
                <a:gd name="connsiteY3" fmla="*/ 388614 h 532942"/>
                <a:gd name="connsiteX4" fmla="*/ 11441 w 33701"/>
                <a:gd name="connsiteY4" fmla="*/ 239389 h 532942"/>
                <a:gd name="connsiteX5" fmla="*/ 5091 w 33701"/>
                <a:gd name="connsiteY5" fmla="*/ 267964 h 532942"/>
                <a:gd name="connsiteX6" fmla="*/ 1916 w 33701"/>
                <a:gd name="connsiteY6" fmla="*/ 4439 h 53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01" h="532942">
                  <a:moveTo>
                    <a:pt x="1916" y="4439"/>
                  </a:moveTo>
                  <a:cubicBezTo>
                    <a:pt x="6678" y="46772"/>
                    <a:pt x="32608" y="462697"/>
                    <a:pt x="33666" y="521964"/>
                  </a:cubicBezTo>
                  <a:cubicBezTo>
                    <a:pt x="34724" y="581231"/>
                    <a:pt x="11970" y="382264"/>
                    <a:pt x="8266" y="360039"/>
                  </a:cubicBezTo>
                  <a:cubicBezTo>
                    <a:pt x="4562" y="337814"/>
                    <a:pt x="10912" y="408722"/>
                    <a:pt x="11441" y="388614"/>
                  </a:cubicBezTo>
                  <a:cubicBezTo>
                    <a:pt x="11970" y="368506"/>
                    <a:pt x="12499" y="259497"/>
                    <a:pt x="11441" y="239389"/>
                  </a:cubicBezTo>
                  <a:cubicBezTo>
                    <a:pt x="10383" y="219281"/>
                    <a:pt x="7737" y="300243"/>
                    <a:pt x="5091" y="267964"/>
                  </a:cubicBezTo>
                  <a:cubicBezTo>
                    <a:pt x="2445" y="235685"/>
                    <a:pt x="-2846" y="-37894"/>
                    <a:pt x="1916" y="4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3FB9DDFD-D16C-77F1-AF30-8F26E252EB26}"/>
                </a:ext>
              </a:extLst>
            </p:cNvPr>
            <p:cNvSpPr/>
            <p:nvPr/>
          </p:nvSpPr>
          <p:spPr>
            <a:xfrm>
              <a:off x="4733351" y="7643770"/>
              <a:ext cx="369751" cy="321719"/>
            </a:xfrm>
            <a:custGeom>
              <a:avLst/>
              <a:gdLst>
                <a:gd name="connsiteX0" fmla="*/ 368874 w 369751"/>
                <a:gd name="connsiteY0" fmla="*/ 1630 h 321719"/>
                <a:gd name="connsiteX1" fmla="*/ 3749 w 369751"/>
                <a:gd name="connsiteY1" fmla="*/ 319130 h 321719"/>
                <a:gd name="connsiteX2" fmla="*/ 175199 w 369751"/>
                <a:gd name="connsiteY2" fmla="*/ 154030 h 321719"/>
                <a:gd name="connsiteX3" fmla="*/ 108524 w 369751"/>
                <a:gd name="connsiteY3" fmla="*/ 192130 h 321719"/>
                <a:gd name="connsiteX4" fmla="*/ 368874 w 369751"/>
                <a:gd name="connsiteY4" fmla="*/ 1630 h 32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751" h="321719">
                  <a:moveTo>
                    <a:pt x="368874" y="1630"/>
                  </a:moveTo>
                  <a:cubicBezTo>
                    <a:pt x="351412" y="22797"/>
                    <a:pt x="36028" y="293730"/>
                    <a:pt x="3749" y="319130"/>
                  </a:cubicBezTo>
                  <a:cubicBezTo>
                    <a:pt x="-28530" y="344530"/>
                    <a:pt x="157737" y="175197"/>
                    <a:pt x="175199" y="154030"/>
                  </a:cubicBezTo>
                  <a:cubicBezTo>
                    <a:pt x="192661" y="132863"/>
                    <a:pt x="79420" y="212238"/>
                    <a:pt x="108524" y="192130"/>
                  </a:cubicBezTo>
                  <a:cubicBezTo>
                    <a:pt x="137628" y="172022"/>
                    <a:pt x="386336" y="-19537"/>
                    <a:pt x="368874" y="1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20B0B146-3AA5-09DA-D448-4A85614412F7}"/>
                </a:ext>
              </a:extLst>
            </p:cNvPr>
            <p:cNvSpPr/>
            <p:nvPr/>
          </p:nvSpPr>
          <p:spPr>
            <a:xfrm>
              <a:off x="4387711" y="7457626"/>
              <a:ext cx="353054" cy="525318"/>
            </a:xfrm>
            <a:custGeom>
              <a:avLst/>
              <a:gdLst>
                <a:gd name="connsiteX0" fmla="*/ 38239 w 353054"/>
                <a:gd name="connsiteY0" fmla="*/ 13149 h 525318"/>
                <a:gd name="connsiteX1" fmla="*/ 6489 w 353054"/>
                <a:gd name="connsiteY1" fmla="*/ 292549 h 525318"/>
                <a:gd name="connsiteX2" fmla="*/ 3314 w 353054"/>
                <a:gd name="connsiteY2" fmla="*/ 317949 h 525318"/>
                <a:gd name="connsiteX3" fmla="*/ 9664 w 353054"/>
                <a:gd name="connsiteY3" fmla="*/ 286199 h 525318"/>
                <a:gd name="connsiteX4" fmla="*/ 108089 w 353054"/>
                <a:gd name="connsiteY4" fmla="*/ 365574 h 525318"/>
                <a:gd name="connsiteX5" fmla="*/ 352564 w 353054"/>
                <a:gd name="connsiteY5" fmla="*/ 524324 h 525318"/>
                <a:gd name="connsiteX6" fmla="*/ 38239 w 353054"/>
                <a:gd name="connsiteY6" fmla="*/ 283024 h 525318"/>
                <a:gd name="connsiteX7" fmla="*/ 50939 w 353054"/>
                <a:gd name="connsiteY7" fmla="*/ 67124 h 525318"/>
                <a:gd name="connsiteX8" fmla="*/ 38239 w 353054"/>
                <a:gd name="connsiteY8" fmla="*/ 13149 h 52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054" h="525318">
                  <a:moveTo>
                    <a:pt x="38239" y="13149"/>
                  </a:moveTo>
                  <a:cubicBezTo>
                    <a:pt x="30831" y="50720"/>
                    <a:pt x="12310" y="241749"/>
                    <a:pt x="6489" y="292549"/>
                  </a:cubicBezTo>
                  <a:cubicBezTo>
                    <a:pt x="668" y="343349"/>
                    <a:pt x="2785" y="319007"/>
                    <a:pt x="3314" y="317949"/>
                  </a:cubicBezTo>
                  <a:cubicBezTo>
                    <a:pt x="3843" y="316891"/>
                    <a:pt x="-7798" y="278262"/>
                    <a:pt x="9664" y="286199"/>
                  </a:cubicBezTo>
                  <a:cubicBezTo>
                    <a:pt x="27126" y="294136"/>
                    <a:pt x="50939" y="325887"/>
                    <a:pt x="108089" y="365574"/>
                  </a:cubicBezTo>
                  <a:cubicBezTo>
                    <a:pt x="165239" y="405262"/>
                    <a:pt x="364206" y="538082"/>
                    <a:pt x="352564" y="524324"/>
                  </a:cubicBezTo>
                  <a:cubicBezTo>
                    <a:pt x="340922" y="510566"/>
                    <a:pt x="88510" y="359224"/>
                    <a:pt x="38239" y="283024"/>
                  </a:cubicBezTo>
                  <a:cubicBezTo>
                    <a:pt x="-12032" y="206824"/>
                    <a:pt x="48822" y="107870"/>
                    <a:pt x="50939" y="67124"/>
                  </a:cubicBezTo>
                  <a:cubicBezTo>
                    <a:pt x="53056" y="26378"/>
                    <a:pt x="45647" y="-24422"/>
                    <a:pt x="38239" y="13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86B653E2-3A84-31D3-C00E-1BE078EEDE68}"/>
                </a:ext>
              </a:extLst>
            </p:cNvPr>
            <p:cNvSpPr/>
            <p:nvPr/>
          </p:nvSpPr>
          <p:spPr>
            <a:xfrm>
              <a:off x="4251285" y="6670600"/>
              <a:ext cx="235026" cy="1031958"/>
            </a:xfrm>
            <a:custGeom>
              <a:avLst/>
              <a:gdLst>
                <a:gd name="connsiteX0" fmla="*/ 234990 w 235026"/>
                <a:gd name="connsiteY0" fmla="*/ 75 h 1031958"/>
                <a:gd name="connsiteX1" fmla="*/ 117515 w 235026"/>
                <a:gd name="connsiteY1" fmla="*/ 539825 h 1031958"/>
                <a:gd name="connsiteX2" fmla="*/ 40 w 235026"/>
                <a:gd name="connsiteY2" fmla="*/ 885900 h 1031958"/>
                <a:gd name="connsiteX3" fmla="*/ 107990 w 235026"/>
                <a:gd name="connsiteY3" fmla="*/ 682700 h 1031958"/>
                <a:gd name="connsiteX4" fmla="*/ 31790 w 235026"/>
                <a:gd name="connsiteY4" fmla="*/ 876375 h 1031958"/>
                <a:gd name="connsiteX5" fmla="*/ 98465 w 235026"/>
                <a:gd name="connsiteY5" fmla="*/ 981150 h 1031958"/>
                <a:gd name="connsiteX6" fmla="*/ 152440 w 235026"/>
                <a:gd name="connsiteY6" fmla="*/ 1031950 h 1031958"/>
                <a:gd name="connsiteX7" fmla="*/ 104815 w 235026"/>
                <a:gd name="connsiteY7" fmla="*/ 977975 h 1031958"/>
                <a:gd name="connsiteX8" fmla="*/ 40 w 235026"/>
                <a:gd name="connsiteY8" fmla="*/ 904950 h 1031958"/>
                <a:gd name="connsiteX9" fmla="*/ 117515 w 235026"/>
                <a:gd name="connsiteY9" fmla="*/ 606500 h 1031958"/>
                <a:gd name="connsiteX10" fmla="*/ 38140 w 235026"/>
                <a:gd name="connsiteY10" fmla="*/ 768425 h 1031958"/>
                <a:gd name="connsiteX11" fmla="*/ 130215 w 235026"/>
                <a:gd name="connsiteY11" fmla="*/ 419175 h 1031958"/>
                <a:gd name="connsiteX12" fmla="*/ 130215 w 235026"/>
                <a:gd name="connsiteY12" fmla="*/ 577925 h 1031958"/>
                <a:gd name="connsiteX13" fmla="*/ 234990 w 235026"/>
                <a:gd name="connsiteY13" fmla="*/ 75 h 103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026" h="1031958">
                  <a:moveTo>
                    <a:pt x="234990" y="75"/>
                  </a:moveTo>
                  <a:cubicBezTo>
                    <a:pt x="232873" y="-6275"/>
                    <a:pt x="156673" y="392188"/>
                    <a:pt x="117515" y="539825"/>
                  </a:cubicBezTo>
                  <a:cubicBezTo>
                    <a:pt x="78357" y="687462"/>
                    <a:pt x="1628" y="862087"/>
                    <a:pt x="40" y="885900"/>
                  </a:cubicBezTo>
                  <a:cubicBezTo>
                    <a:pt x="-1548" y="909713"/>
                    <a:pt x="102698" y="684287"/>
                    <a:pt x="107990" y="682700"/>
                  </a:cubicBezTo>
                  <a:cubicBezTo>
                    <a:pt x="113282" y="681113"/>
                    <a:pt x="33377" y="826633"/>
                    <a:pt x="31790" y="876375"/>
                  </a:cubicBezTo>
                  <a:cubicBezTo>
                    <a:pt x="30202" y="926117"/>
                    <a:pt x="78357" y="955221"/>
                    <a:pt x="98465" y="981150"/>
                  </a:cubicBezTo>
                  <a:cubicBezTo>
                    <a:pt x="118573" y="1007079"/>
                    <a:pt x="151382" y="1032479"/>
                    <a:pt x="152440" y="1031950"/>
                  </a:cubicBezTo>
                  <a:cubicBezTo>
                    <a:pt x="153498" y="1031421"/>
                    <a:pt x="130215" y="999142"/>
                    <a:pt x="104815" y="977975"/>
                  </a:cubicBezTo>
                  <a:cubicBezTo>
                    <a:pt x="79415" y="956808"/>
                    <a:pt x="-2077" y="966862"/>
                    <a:pt x="40" y="904950"/>
                  </a:cubicBezTo>
                  <a:cubicBezTo>
                    <a:pt x="2157" y="843038"/>
                    <a:pt x="111165" y="629254"/>
                    <a:pt x="117515" y="606500"/>
                  </a:cubicBezTo>
                  <a:cubicBezTo>
                    <a:pt x="123865" y="583746"/>
                    <a:pt x="36023" y="799646"/>
                    <a:pt x="38140" y="768425"/>
                  </a:cubicBezTo>
                  <a:cubicBezTo>
                    <a:pt x="40257" y="737204"/>
                    <a:pt x="114869" y="450925"/>
                    <a:pt x="130215" y="419175"/>
                  </a:cubicBezTo>
                  <a:cubicBezTo>
                    <a:pt x="145561" y="387425"/>
                    <a:pt x="113282" y="641954"/>
                    <a:pt x="130215" y="577925"/>
                  </a:cubicBezTo>
                  <a:cubicBezTo>
                    <a:pt x="147148" y="513896"/>
                    <a:pt x="237107" y="6425"/>
                    <a:pt x="234990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D42EA937-F732-F353-8F4A-9601538FF6CA}"/>
                </a:ext>
              </a:extLst>
            </p:cNvPr>
            <p:cNvSpPr/>
            <p:nvPr/>
          </p:nvSpPr>
          <p:spPr>
            <a:xfrm>
              <a:off x="5093433" y="6091877"/>
              <a:ext cx="230554" cy="462967"/>
            </a:xfrm>
            <a:custGeom>
              <a:avLst/>
              <a:gdLst>
                <a:gd name="connsiteX0" fmla="*/ 229194 w 230554"/>
                <a:gd name="connsiteY0" fmla="*/ 5260 h 462967"/>
                <a:gd name="connsiteX1" fmla="*/ 594 w 230554"/>
                <a:gd name="connsiteY1" fmla="*/ 462460 h 462967"/>
                <a:gd name="connsiteX2" fmla="*/ 160955 w 230554"/>
                <a:gd name="connsiteY2" fmla="*/ 97383 h 462967"/>
                <a:gd name="connsiteX3" fmla="*/ 99540 w 230554"/>
                <a:gd name="connsiteY3" fmla="*/ 206565 h 462967"/>
                <a:gd name="connsiteX4" fmla="*/ 229194 w 230554"/>
                <a:gd name="connsiteY4" fmla="*/ 5260 h 46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" h="462967">
                  <a:moveTo>
                    <a:pt x="229194" y="5260"/>
                  </a:moveTo>
                  <a:cubicBezTo>
                    <a:pt x="212703" y="47909"/>
                    <a:pt x="11967" y="447106"/>
                    <a:pt x="594" y="462460"/>
                  </a:cubicBezTo>
                  <a:cubicBezTo>
                    <a:pt x="-10779" y="477814"/>
                    <a:pt x="144464" y="140032"/>
                    <a:pt x="160955" y="97383"/>
                  </a:cubicBezTo>
                  <a:cubicBezTo>
                    <a:pt x="177446" y="54734"/>
                    <a:pt x="92147" y="220213"/>
                    <a:pt x="99540" y="206565"/>
                  </a:cubicBezTo>
                  <a:cubicBezTo>
                    <a:pt x="106932" y="192917"/>
                    <a:pt x="245685" y="-37389"/>
                    <a:pt x="229194" y="5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29DBBACC-6BE1-4729-10D5-415394665B84}"/>
                </a:ext>
              </a:extLst>
            </p:cNvPr>
            <p:cNvSpPr/>
            <p:nvPr/>
          </p:nvSpPr>
          <p:spPr>
            <a:xfrm>
              <a:off x="5455947" y="6154488"/>
              <a:ext cx="698275" cy="586551"/>
            </a:xfrm>
            <a:custGeom>
              <a:avLst/>
              <a:gdLst>
                <a:gd name="connsiteX0" fmla="*/ 9981 w 698275"/>
                <a:gd name="connsiteY0" fmla="*/ 21124 h 586551"/>
                <a:gd name="connsiteX1" fmla="*/ 347763 w 698275"/>
                <a:gd name="connsiteY1" fmla="*/ 178073 h 586551"/>
                <a:gd name="connsiteX2" fmla="*/ 695781 w 698275"/>
                <a:gd name="connsiteY2" fmla="*/ 584094 h 586551"/>
                <a:gd name="connsiteX3" fmla="*/ 487653 w 698275"/>
                <a:gd name="connsiteY3" fmla="*/ 338434 h 586551"/>
                <a:gd name="connsiteX4" fmla="*/ 180578 w 698275"/>
                <a:gd name="connsiteY4" fmla="*/ 140542 h 586551"/>
                <a:gd name="connsiteX5" fmla="*/ 627543 w 698275"/>
                <a:gd name="connsiteY5" fmla="*/ 478324 h 586551"/>
                <a:gd name="connsiteX6" fmla="*/ 64572 w 698275"/>
                <a:gd name="connsiteY6" fmla="*/ 58655 h 586551"/>
                <a:gd name="connsiteX7" fmla="*/ 388707 w 698275"/>
                <a:gd name="connsiteY7" fmla="*/ 232664 h 586551"/>
                <a:gd name="connsiteX8" fmla="*/ 112340 w 698275"/>
                <a:gd name="connsiteY8" fmla="*/ 24536 h 586551"/>
                <a:gd name="connsiteX9" fmla="*/ 9981 w 698275"/>
                <a:gd name="connsiteY9" fmla="*/ 21124 h 58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275" h="586551">
                  <a:moveTo>
                    <a:pt x="9981" y="21124"/>
                  </a:moveTo>
                  <a:cubicBezTo>
                    <a:pt x="49218" y="46714"/>
                    <a:pt x="233463" y="84245"/>
                    <a:pt x="347763" y="178073"/>
                  </a:cubicBezTo>
                  <a:cubicBezTo>
                    <a:pt x="462063" y="271901"/>
                    <a:pt x="672466" y="557367"/>
                    <a:pt x="695781" y="584094"/>
                  </a:cubicBezTo>
                  <a:cubicBezTo>
                    <a:pt x="719096" y="610821"/>
                    <a:pt x="573520" y="412359"/>
                    <a:pt x="487653" y="338434"/>
                  </a:cubicBezTo>
                  <a:cubicBezTo>
                    <a:pt x="401786" y="264509"/>
                    <a:pt x="157263" y="117227"/>
                    <a:pt x="180578" y="140542"/>
                  </a:cubicBezTo>
                  <a:cubicBezTo>
                    <a:pt x="203893" y="163857"/>
                    <a:pt x="646877" y="491972"/>
                    <a:pt x="627543" y="478324"/>
                  </a:cubicBezTo>
                  <a:cubicBezTo>
                    <a:pt x="608209" y="464676"/>
                    <a:pt x="104378" y="99598"/>
                    <a:pt x="64572" y="58655"/>
                  </a:cubicBezTo>
                  <a:cubicBezTo>
                    <a:pt x="24766" y="17712"/>
                    <a:pt x="380746" y="238350"/>
                    <a:pt x="388707" y="232664"/>
                  </a:cubicBezTo>
                  <a:cubicBezTo>
                    <a:pt x="396668" y="226978"/>
                    <a:pt x="168637" y="59793"/>
                    <a:pt x="112340" y="24536"/>
                  </a:cubicBezTo>
                  <a:cubicBezTo>
                    <a:pt x="56043" y="-10721"/>
                    <a:pt x="-29256" y="-4466"/>
                    <a:pt x="9981" y="21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68CD7145-2148-213F-C294-4174B46D9198}"/>
                </a:ext>
              </a:extLst>
            </p:cNvPr>
            <p:cNvSpPr/>
            <p:nvPr/>
          </p:nvSpPr>
          <p:spPr>
            <a:xfrm>
              <a:off x="4737774" y="7922770"/>
              <a:ext cx="182820" cy="675830"/>
            </a:xfrm>
            <a:custGeom>
              <a:avLst/>
              <a:gdLst>
                <a:gd name="connsiteX0" fmla="*/ 21883 w 182820"/>
                <a:gd name="connsiteY0" fmla="*/ 6579 h 675830"/>
                <a:gd name="connsiteX1" fmla="*/ 66238 w 182820"/>
                <a:gd name="connsiteY1" fmla="*/ 371657 h 675830"/>
                <a:gd name="connsiteX2" fmla="*/ 42354 w 182820"/>
                <a:gd name="connsiteY2" fmla="*/ 310242 h 675830"/>
                <a:gd name="connsiteX3" fmla="*/ 182244 w 182820"/>
                <a:gd name="connsiteY3" fmla="*/ 668496 h 675830"/>
                <a:gd name="connsiteX4" fmla="*/ 90122 w 182820"/>
                <a:gd name="connsiteY4" fmla="*/ 535430 h 675830"/>
                <a:gd name="connsiteX5" fmla="*/ 42354 w 182820"/>
                <a:gd name="connsiteY5" fmla="*/ 340949 h 675830"/>
                <a:gd name="connsiteX6" fmla="*/ 66238 w 182820"/>
                <a:gd name="connsiteY6" fmla="*/ 463779 h 675830"/>
                <a:gd name="connsiteX7" fmla="*/ 42354 w 182820"/>
                <a:gd name="connsiteY7" fmla="*/ 323890 h 675830"/>
                <a:gd name="connsiteX8" fmla="*/ 1411 w 182820"/>
                <a:gd name="connsiteY8" fmla="*/ 149881 h 675830"/>
                <a:gd name="connsiteX9" fmla="*/ 21883 w 182820"/>
                <a:gd name="connsiteY9" fmla="*/ 6579 h 67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20" h="675830">
                  <a:moveTo>
                    <a:pt x="21883" y="6579"/>
                  </a:moveTo>
                  <a:cubicBezTo>
                    <a:pt x="32688" y="43542"/>
                    <a:pt x="62826" y="321047"/>
                    <a:pt x="66238" y="371657"/>
                  </a:cubicBezTo>
                  <a:cubicBezTo>
                    <a:pt x="69650" y="422268"/>
                    <a:pt x="42354" y="310242"/>
                    <a:pt x="42354" y="310242"/>
                  </a:cubicBezTo>
                  <a:cubicBezTo>
                    <a:pt x="61688" y="359715"/>
                    <a:pt x="174283" y="630965"/>
                    <a:pt x="182244" y="668496"/>
                  </a:cubicBezTo>
                  <a:cubicBezTo>
                    <a:pt x="190205" y="706027"/>
                    <a:pt x="113437" y="590021"/>
                    <a:pt x="90122" y="535430"/>
                  </a:cubicBezTo>
                  <a:cubicBezTo>
                    <a:pt x="66807" y="480839"/>
                    <a:pt x="46335" y="352891"/>
                    <a:pt x="42354" y="340949"/>
                  </a:cubicBezTo>
                  <a:cubicBezTo>
                    <a:pt x="38373" y="329007"/>
                    <a:pt x="66238" y="466622"/>
                    <a:pt x="66238" y="463779"/>
                  </a:cubicBezTo>
                  <a:cubicBezTo>
                    <a:pt x="66238" y="460936"/>
                    <a:pt x="53159" y="376206"/>
                    <a:pt x="42354" y="323890"/>
                  </a:cubicBezTo>
                  <a:cubicBezTo>
                    <a:pt x="31550" y="271574"/>
                    <a:pt x="7666" y="201629"/>
                    <a:pt x="1411" y="149881"/>
                  </a:cubicBezTo>
                  <a:cubicBezTo>
                    <a:pt x="-4844" y="98133"/>
                    <a:pt x="11078" y="-30384"/>
                    <a:pt x="21883" y="6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5FA84784-E9A1-1C73-35E3-F58A76CA70D9}"/>
                </a:ext>
              </a:extLst>
            </p:cNvPr>
            <p:cNvSpPr/>
            <p:nvPr/>
          </p:nvSpPr>
          <p:spPr>
            <a:xfrm>
              <a:off x="4353571" y="5663050"/>
              <a:ext cx="99447" cy="1436667"/>
            </a:xfrm>
            <a:custGeom>
              <a:avLst/>
              <a:gdLst>
                <a:gd name="connsiteX0" fmla="*/ 23948 w 99447"/>
                <a:gd name="connsiteY0" fmla="*/ 771 h 1436667"/>
                <a:gd name="connsiteX1" fmla="*/ 58068 w 99447"/>
                <a:gd name="connsiteY1" fmla="*/ 597860 h 1436667"/>
                <a:gd name="connsiteX2" fmla="*/ 64892 w 99447"/>
                <a:gd name="connsiteY2" fmla="*/ 362437 h 1436667"/>
                <a:gd name="connsiteX3" fmla="*/ 65 w 99447"/>
                <a:gd name="connsiteY3" fmla="*/ 662687 h 1436667"/>
                <a:gd name="connsiteX4" fmla="*/ 78539 w 99447"/>
                <a:gd name="connsiteY4" fmla="*/ 1365547 h 1436667"/>
                <a:gd name="connsiteX5" fmla="*/ 75128 w 99447"/>
                <a:gd name="connsiteY5" fmla="*/ 1273425 h 1436667"/>
                <a:gd name="connsiteX6" fmla="*/ 99011 w 99447"/>
                <a:gd name="connsiteY6" fmla="*/ 133837 h 1436667"/>
                <a:gd name="connsiteX7" fmla="*/ 51244 w 99447"/>
                <a:gd name="connsiteY7" fmla="*/ 464795 h 1436667"/>
                <a:gd name="connsiteX8" fmla="*/ 23948 w 99447"/>
                <a:gd name="connsiteY8" fmla="*/ 771 h 143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47" h="1436667">
                  <a:moveTo>
                    <a:pt x="23948" y="771"/>
                  </a:moveTo>
                  <a:cubicBezTo>
                    <a:pt x="25085" y="22948"/>
                    <a:pt x="51244" y="537582"/>
                    <a:pt x="58068" y="597860"/>
                  </a:cubicBezTo>
                  <a:cubicBezTo>
                    <a:pt x="64892" y="658138"/>
                    <a:pt x="74559" y="351633"/>
                    <a:pt x="64892" y="362437"/>
                  </a:cubicBezTo>
                  <a:cubicBezTo>
                    <a:pt x="55225" y="373241"/>
                    <a:pt x="-2210" y="495502"/>
                    <a:pt x="65" y="662687"/>
                  </a:cubicBezTo>
                  <a:cubicBezTo>
                    <a:pt x="2339" y="829872"/>
                    <a:pt x="66029" y="1263757"/>
                    <a:pt x="78539" y="1365547"/>
                  </a:cubicBezTo>
                  <a:cubicBezTo>
                    <a:pt x="91050" y="1467337"/>
                    <a:pt x="71716" y="1478710"/>
                    <a:pt x="75128" y="1273425"/>
                  </a:cubicBezTo>
                  <a:cubicBezTo>
                    <a:pt x="78540" y="1068140"/>
                    <a:pt x="102992" y="268609"/>
                    <a:pt x="99011" y="133837"/>
                  </a:cubicBezTo>
                  <a:cubicBezTo>
                    <a:pt x="95030" y="-935"/>
                    <a:pt x="63186" y="488110"/>
                    <a:pt x="51244" y="464795"/>
                  </a:cubicBezTo>
                  <a:cubicBezTo>
                    <a:pt x="39302" y="441480"/>
                    <a:pt x="22811" y="-21406"/>
                    <a:pt x="23948" y="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D7E98710-29E0-834C-CECF-5CC19DD9DD99}"/>
                </a:ext>
              </a:extLst>
            </p:cNvPr>
            <p:cNvSpPr/>
            <p:nvPr/>
          </p:nvSpPr>
          <p:spPr>
            <a:xfrm>
              <a:off x="4278150" y="7001301"/>
              <a:ext cx="188990" cy="59845"/>
            </a:xfrm>
            <a:custGeom>
              <a:avLst/>
              <a:gdLst>
                <a:gd name="connsiteX0" fmla="*/ 3835 w 188990"/>
                <a:gd name="connsiteY0" fmla="*/ 0 h 59845"/>
                <a:gd name="connsiteX1" fmla="*/ 188080 w 188990"/>
                <a:gd name="connsiteY1" fmla="*/ 54592 h 59845"/>
                <a:gd name="connsiteX2" fmla="*/ 72074 w 188990"/>
                <a:gd name="connsiteY2" fmla="*/ 54592 h 59845"/>
                <a:gd name="connsiteX3" fmla="*/ 3835 w 188990"/>
                <a:gd name="connsiteY3" fmla="*/ 0 h 5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990" h="59845">
                  <a:moveTo>
                    <a:pt x="3835" y="0"/>
                  </a:moveTo>
                  <a:cubicBezTo>
                    <a:pt x="23169" y="0"/>
                    <a:pt x="176707" y="45493"/>
                    <a:pt x="188080" y="54592"/>
                  </a:cubicBezTo>
                  <a:cubicBezTo>
                    <a:pt x="199453" y="63691"/>
                    <a:pt x="101075" y="59141"/>
                    <a:pt x="72074" y="54592"/>
                  </a:cubicBezTo>
                  <a:cubicBezTo>
                    <a:pt x="43073" y="50043"/>
                    <a:pt x="-15499" y="0"/>
                    <a:pt x="383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4AF5F507-BC70-1787-BE32-FA8A7A35C815}"/>
                </a:ext>
              </a:extLst>
            </p:cNvPr>
            <p:cNvSpPr/>
            <p:nvPr/>
          </p:nvSpPr>
          <p:spPr>
            <a:xfrm>
              <a:off x="4359198" y="8550254"/>
              <a:ext cx="511389" cy="1031903"/>
            </a:xfrm>
            <a:custGeom>
              <a:avLst/>
              <a:gdLst>
                <a:gd name="connsiteX0" fmla="*/ 511252 w 511389"/>
                <a:gd name="connsiteY0" fmla="*/ 21 h 1031903"/>
                <a:gd name="connsiteX1" fmla="*/ 282652 w 511389"/>
                <a:gd name="connsiteY1" fmla="*/ 415946 h 1031903"/>
                <a:gd name="connsiteX2" fmla="*/ 77 w 511389"/>
                <a:gd name="connsiteY2" fmla="*/ 1031896 h 1031903"/>
                <a:gd name="connsiteX3" fmla="*/ 254077 w 511389"/>
                <a:gd name="connsiteY3" fmla="*/ 403246 h 1031903"/>
                <a:gd name="connsiteX4" fmla="*/ 250902 w 511389"/>
                <a:gd name="connsiteY4" fmla="*/ 431821 h 1031903"/>
                <a:gd name="connsiteX5" fmla="*/ 511252 w 511389"/>
                <a:gd name="connsiteY5" fmla="*/ 21 h 10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389" h="1031903">
                  <a:moveTo>
                    <a:pt x="511252" y="21"/>
                  </a:moveTo>
                  <a:cubicBezTo>
                    <a:pt x="516544" y="-2625"/>
                    <a:pt x="367848" y="243967"/>
                    <a:pt x="282652" y="415946"/>
                  </a:cubicBezTo>
                  <a:cubicBezTo>
                    <a:pt x="197456" y="587925"/>
                    <a:pt x="4839" y="1034013"/>
                    <a:pt x="77" y="1031896"/>
                  </a:cubicBezTo>
                  <a:cubicBezTo>
                    <a:pt x="-4685" y="1029779"/>
                    <a:pt x="212273" y="503258"/>
                    <a:pt x="254077" y="403246"/>
                  </a:cubicBezTo>
                  <a:cubicBezTo>
                    <a:pt x="295881" y="303234"/>
                    <a:pt x="212802" y="496908"/>
                    <a:pt x="250902" y="431821"/>
                  </a:cubicBezTo>
                  <a:cubicBezTo>
                    <a:pt x="289002" y="366734"/>
                    <a:pt x="505960" y="2667"/>
                    <a:pt x="511252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612FCB78-949A-3924-B70F-CAA49F3310C7}"/>
                </a:ext>
              </a:extLst>
            </p:cNvPr>
            <p:cNvSpPr/>
            <p:nvPr/>
          </p:nvSpPr>
          <p:spPr>
            <a:xfrm>
              <a:off x="4105235" y="9578951"/>
              <a:ext cx="260606" cy="759902"/>
            </a:xfrm>
            <a:custGeom>
              <a:avLst/>
              <a:gdLst>
                <a:gd name="connsiteX0" fmla="*/ 260390 w 260606"/>
                <a:gd name="connsiteY0" fmla="*/ 24 h 759902"/>
                <a:gd name="connsiteX1" fmla="*/ 127040 w 260606"/>
                <a:gd name="connsiteY1" fmla="*/ 368324 h 759902"/>
                <a:gd name="connsiteX2" fmla="*/ 104815 w 260606"/>
                <a:gd name="connsiteY2" fmla="*/ 419124 h 759902"/>
                <a:gd name="connsiteX3" fmla="*/ 31790 w 260606"/>
                <a:gd name="connsiteY3" fmla="*/ 669949 h 759902"/>
                <a:gd name="connsiteX4" fmla="*/ 6390 w 260606"/>
                <a:gd name="connsiteY4" fmla="*/ 733449 h 759902"/>
                <a:gd name="connsiteX5" fmla="*/ 146090 w 260606"/>
                <a:gd name="connsiteY5" fmla="*/ 260374 h 759902"/>
                <a:gd name="connsiteX6" fmla="*/ 92115 w 260606"/>
                <a:gd name="connsiteY6" fmla="*/ 349274 h 759902"/>
                <a:gd name="connsiteX7" fmla="*/ 260390 w 260606"/>
                <a:gd name="connsiteY7" fmla="*/ 24 h 75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606" h="759902">
                  <a:moveTo>
                    <a:pt x="260390" y="24"/>
                  </a:moveTo>
                  <a:cubicBezTo>
                    <a:pt x="266211" y="3199"/>
                    <a:pt x="152969" y="298474"/>
                    <a:pt x="127040" y="368324"/>
                  </a:cubicBezTo>
                  <a:cubicBezTo>
                    <a:pt x="101111" y="438174"/>
                    <a:pt x="120690" y="368853"/>
                    <a:pt x="104815" y="419124"/>
                  </a:cubicBezTo>
                  <a:cubicBezTo>
                    <a:pt x="88940" y="469395"/>
                    <a:pt x="48194" y="617561"/>
                    <a:pt x="31790" y="669949"/>
                  </a:cubicBezTo>
                  <a:cubicBezTo>
                    <a:pt x="15386" y="722337"/>
                    <a:pt x="-12660" y="801711"/>
                    <a:pt x="6390" y="733449"/>
                  </a:cubicBezTo>
                  <a:cubicBezTo>
                    <a:pt x="25440" y="665187"/>
                    <a:pt x="131802" y="324403"/>
                    <a:pt x="146090" y="260374"/>
                  </a:cubicBezTo>
                  <a:cubicBezTo>
                    <a:pt x="160377" y="196345"/>
                    <a:pt x="75182" y="393195"/>
                    <a:pt x="92115" y="349274"/>
                  </a:cubicBezTo>
                  <a:cubicBezTo>
                    <a:pt x="109048" y="305353"/>
                    <a:pt x="254569" y="-3151"/>
                    <a:pt x="260390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C152E8AA-0A01-A7EB-12FC-BFD3F12C9EE7}"/>
                </a:ext>
              </a:extLst>
            </p:cNvPr>
            <p:cNvSpPr/>
            <p:nvPr/>
          </p:nvSpPr>
          <p:spPr>
            <a:xfrm>
              <a:off x="3939807" y="10299576"/>
              <a:ext cx="156881" cy="429755"/>
            </a:xfrm>
            <a:custGeom>
              <a:avLst/>
              <a:gdLst>
                <a:gd name="connsiteX0" fmla="*/ 146418 w 156881"/>
                <a:gd name="connsiteY0" fmla="*/ 124 h 429755"/>
                <a:gd name="connsiteX1" fmla="*/ 101968 w 156881"/>
                <a:gd name="connsiteY1" fmla="*/ 257299 h 429755"/>
                <a:gd name="connsiteX2" fmla="*/ 101968 w 156881"/>
                <a:gd name="connsiteY2" fmla="*/ 301749 h 429755"/>
                <a:gd name="connsiteX3" fmla="*/ 368 w 156881"/>
                <a:gd name="connsiteY3" fmla="*/ 428749 h 429755"/>
                <a:gd name="connsiteX4" fmla="*/ 143243 w 156881"/>
                <a:gd name="connsiteY4" fmla="*/ 225549 h 429755"/>
                <a:gd name="connsiteX5" fmla="*/ 146418 w 156881"/>
                <a:gd name="connsiteY5" fmla="*/ 124 h 42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881" h="429755">
                  <a:moveTo>
                    <a:pt x="146418" y="124"/>
                  </a:moveTo>
                  <a:cubicBezTo>
                    <a:pt x="139539" y="5416"/>
                    <a:pt x="109376" y="207028"/>
                    <a:pt x="101968" y="257299"/>
                  </a:cubicBezTo>
                  <a:cubicBezTo>
                    <a:pt x="94560" y="307570"/>
                    <a:pt x="118901" y="273174"/>
                    <a:pt x="101968" y="301749"/>
                  </a:cubicBezTo>
                  <a:cubicBezTo>
                    <a:pt x="85035" y="330324"/>
                    <a:pt x="-6511" y="441449"/>
                    <a:pt x="368" y="428749"/>
                  </a:cubicBezTo>
                  <a:cubicBezTo>
                    <a:pt x="7247" y="416049"/>
                    <a:pt x="118901" y="291695"/>
                    <a:pt x="143243" y="225549"/>
                  </a:cubicBezTo>
                  <a:cubicBezTo>
                    <a:pt x="167585" y="159403"/>
                    <a:pt x="153297" y="-5168"/>
                    <a:pt x="146418" y="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EDFE0C08-220B-5CC8-618D-53796051D647}"/>
                </a:ext>
              </a:extLst>
            </p:cNvPr>
            <p:cNvSpPr/>
            <p:nvPr/>
          </p:nvSpPr>
          <p:spPr>
            <a:xfrm>
              <a:off x="3369389" y="8365848"/>
              <a:ext cx="113711" cy="657746"/>
            </a:xfrm>
            <a:custGeom>
              <a:avLst/>
              <a:gdLst>
                <a:gd name="connsiteX0" fmla="*/ 11986 w 113711"/>
                <a:gd name="connsiteY0" fmla="*/ 277 h 657746"/>
                <a:gd name="connsiteX1" fmla="*/ 34211 w 113711"/>
                <a:gd name="connsiteY1" fmla="*/ 165377 h 657746"/>
                <a:gd name="connsiteX2" fmla="*/ 24686 w 113711"/>
                <a:gd name="connsiteY2" fmla="*/ 295552 h 657746"/>
                <a:gd name="connsiteX3" fmla="*/ 113586 w 113711"/>
                <a:gd name="connsiteY3" fmla="*/ 657502 h 657746"/>
                <a:gd name="connsiteX4" fmla="*/ 2461 w 113711"/>
                <a:gd name="connsiteY4" fmla="*/ 352702 h 657746"/>
                <a:gd name="connsiteX5" fmla="*/ 37386 w 113711"/>
                <a:gd name="connsiteY5" fmla="*/ 400327 h 657746"/>
                <a:gd name="connsiteX6" fmla="*/ 46911 w 113711"/>
                <a:gd name="connsiteY6" fmla="*/ 206652 h 657746"/>
                <a:gd name="connsiteX7" fmla="*/ 11986 w 113711"/>
                <a:gd name="connsiteY7" fmla="*/ 277 h 6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711" h="657746">
                  <a:moveTo>
                    <a:pt x="11986" y="277"/>
                  </a:moveTo>
                  <a:cubicBezTo>
                    <a:pt x="9869" y="-6602"/>
                    <a:pt x="32094" y="116165"/>
                    <a:pt x="34211" y="165377"/>
                  </a:cubicBezTo>
                  <a:cubicBezTo>
                    <a:pt x="36328" y="214589"/>
                    <a:pt x="11457" y="213531"/>
                    <a:pt x="24686" y="295552"/>
                  </a:cubicBezTo>
                  <a:cubicBezTo>
                    <a:pt x="37915" y="377573"/>
                    <a:pt x="117290" y="647977"/>
                    <a:pt x="113586" y="657502"/>
                  </a:cubicBezTo>
                  <a:cubicBezTo>
                    <a:pt x="109882" y="667027"/>
                    <a:pt x="15161" y="395565"/>
                    <a:pt x="2461" y="352702"/>
                  </a:cubicBezTo>
                  <a:cubicBezTo>
                    <a:pt x="-10239" y="309840"/>
                    <a:pt x="29978" y="424669"/>
                    <a:pt x="37386" y="400327"/>
                  </a:cubicBezTo>
                  <a:cubicBezTo>
                    <a:pt x="44794" y="375985"/>
                    <a:pt x="47969" y="268035"/>
                    <a:pt x="46911" y="206652"/>
                  </a:cubicBezTo>
                  <a:cubicBezTo>
                    <a:pt x="45853" y="145269"/>
                    <a:pt x="14103" y="7156"/>
                    <a:pt x="11986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39EDD276-48EE-5E78-7A58-C5F24C4509D5}"/>
                </a:ext>
              </a:extLst>
            </p:cNvPr>
            <p:cNvSpPr/>
            <p:nvPr/>
          </p:nvSpPr>
          <p:spPr>
            <a:xfrm>
              <a:off x="3422517" y="8981285"/>
              <a:ext cx="54320" cy="426614"/>
            </a:xfrm>
            <a:custGeom>
              <a:avLst/>
              <a:gdLst>
                <a:gd name="connsiteX0" fmla="*/ 38233 w 54320"/>
                <a:gd name="connsiteY0" fmla="*/ 790 h 426614"/>
                <a:gd name="connsiteX1" fmla="*/ 133 w 54320"/>
                <a:gd name="connsiteY1" fmla="*/ 140490 h 426614"/>
                <a:gd name="connsiteX2" fmla="*/ 54108 w 54320"/>
                <a:gd name="connsiteY2" fmla="*/ 426240 h 426614"/>
                <a:gd name="connsiteX3" fmla="*/ 19183 w 54320"/>
                <a:gd name="connsiteY3" fmla="*/ 197640 h 426614"/>
                <a:gd name="connsiteX4" fmla="*/ 38233 w 54320"/>
                <a:gd name="connsiteY4" fmla="*/ 790 h 42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20" h="426614">
                  <a:moveTo>
                    <a:pt x="38233" y="790"/>
                  </a:moveTo>
                  <a:cubicBezTo>
                    <a:pt x="35058" y="-8735"/>
                    <a:pt x="-2513" y="69582"/>
                    <a:pt x="133" y="140490"/>
                  </a:cubicBezTo>
                  <a:cubicBezTo>
                    <a:pt x="2779" y="211398"/>
                    <a:pt x="50933" y="416715"/>
                    <a:pt x="54108" y="426240"/>
                  </a:cubicBezTo>
                  <a:cubicBezTo>
                    <a:pt x="57283" y="435765"/>
                    <a:pt x="23945" y="261140"/>
                    <a:pt x="19183" y="197640"/>
                  </a:cubicBezTo>
                  <a:cubicBezTo>
                    <a:pt x="14421" y="134140"/>
                    <a:pt x="41408" y="10315"/>
                    <a:pt x="38233" y="7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6C69DD65-F9DA-5C11-0CDF-CCB5E17FB8A7}"/>
                </a:ext>
              </a:extLst>
            </p:cNvPr>
            <p:cNvSpPr/>
            <p:nvPr/>
          </p:nvSpPr>
          <p:spPr>
            <a:xfrm>
              <a:off x="3428761" y="9366887"/>
              <a:ext cx="36503" cy="784671"/>
            </a:xfrm>
            <a:custGeom>
              <a:avLst/>
              <a:gdLst>
                <a:gd name="connsiteX0" fmla="*/ 22464 w 36503"/>
                <a:gd name="connsiteY0" fmla="*/ 2538 h 784671"/>
                <a:gd name="connsiteX1" fmla="*/ 12939 w 36503"/>
                <a:gd name="connsiteY1" fmla="*/ 259713 h 784671"/>
                <a:gd name="connsiteX2" fmla="*/ 9764 w 36503"/>
                <a:gd name="connsiteY2" fmla="*/ 628013 h 784671"/>
                <a:gd name="connsiteX3" fmla="*/ 19289 w 36503"/>
                <a:gd name="connsiteY3" fmla="*/ 770888 h 784671"/>
                <a:gd name="connsiteX4" fmla="*/ 239 w 36503"/>
                <a:gd name="connsiteY4" fmla="*/ 310513 h 784671"/>
                <a:gd name="connsiteX5" fmla="*/ 35164 w 36503"/>
                <a:gd name="connsiteY5" fmla="*/ 415288 h 784671"/>
                <a:gd name="connsiteX6" fmla="*/ 22464 w 36503"/>
                <a:gd name="connsiteY6" fmla="*/ 2538 h 7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03" h="784671">
                  <a:moveTo>
                    <a:pt x="22464" y="2538"/>
                  </a:moveTo>
                  <a:cubicBezTo>
                    <a:pt x="18760" y="-23391"/>
                    <a:pt x="15056" y="155467"/>
                    <a:pt x="12939" y="259713"/>
                  </a:cubicBezTo>
                  <a:cubicBezTo>
                    <a:pt x="10822" y="363959"/>
                    <a:pt x="8706" y="542817"/>
                    <a:pt x="9764" y="628013"/>
                  </a:cubicBezTo>
                  <a:cubicBezTo>
                    <a:pt x="10822" y="713209"/>
                    <a:pt x="20876" y="823805"/>
                    <a:pt x="19289" y="770888"/>
                  </a:cubicBezTo>
                  <a:cubicBezTo>
                    <a:pt x="17702" y="717971"/>
                    <a:pt x="-2407" y="369780"/>
                    <a:pt x="239" y="310513"/>
                  </a:cubicBezTo>
                  <a:cubicBezTo>
                    <a:pt x="2885" y="251246"/>
                    <a:pt x="29343" y="461855"/>
                    <a:pt x="35164" y="415288"/>
                  </a:cubicBezTo>
                  <a:cubicBezTo>
                    <a:pt x="40985" y="368721"/>
                    <a:pt x="26168" y="28467"/>
                    <a:pt x="22464" y="2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23CDD7B3-A928-FE05-AF52-E53DAFDB7BE2}"/>
                </a:ext>
              </a:extLst>
            </p:cNvPr>
            <p:cNvSpPr/>
            <p:nvPr/>
          </p:nvSpPr>
          <p:spPr>
            <a:xfrm>
              <a:off x="3383715" y="10149547"/>
              <a:ext cx="58025" cy="211420"/>
            </a:xfrm>
            <a:custGeom>
              <a:avLst/>
              <a:gdLst>
                <a:gd name="connsiteX0" fmla="*/ 57985 w 58025"/>
                <a:gd name="connsiteY0" fmla="*/ 928 h 211420"/>
                <a:gd name="connsiteX1" fmla="*/ 835 w 58025"/>
                <a:gd name="connsiteY1" fmla="*/ 210478 h 211420"/>
                <a:gd name="connsiteX2" fmla="*/ 23060 w 58025"/>
                <a:gd name="connsiteY2" fmla="*/ 80303 h 211420"/>
                <a:gd name="connsiteX3" fmla="*/ 10360 w 58025"/>
                <a:gd name="connsiteY3" fmla="*/ 131103 h 211420"/>
                <a:gd name="connsiteX4" fmla="*/ 57985 w 58025"/>
                <a:gd name="connsiteY4" fmla="*/ 928 h 21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25" h="211420">
                  <a:moveTo>
                    <a:pt x="57985" y="928"/>
                  </a:moveTo>
                  <a:cubicBezTo>
                    <a:pt x="56398" y="14157"/>
                    <a:pt x="6656" y="197249"/>
                    <a:pt x="835" y="210478"/>
                  </a:cubicBezTo>
                  <a:cubicBezTo>
                    <a:pt x="-4986" y="223707"/>
                    <a:pt x="21473" y="93532"/>
                    <a:pt x="23060" y="80303"/>
                  </a:cubicBezTo>
                  <a:cubicBezTo>
                    <a:pt x="24647" y="67074"/>
                    <a:pt x="7185" y="142216"/>
                    <a:pt x="10360" y="131103"/>
                  </a:cubicBezTo>
                  <a:cubicBezTo>
                    <a:pt x="13535" y="119990"/>
                    <a:pt x="59572" y="-12301"/>
                    <a:pt x="57985" y="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DD8EBF92-1B12-C108-9D4A-0DBDF7604C8B}"/>
                </a:ext>
              </a:extLst>
            </p:cNvPr>
            <p:cNvSpPr/>
            <p:nvPr/>
          </p:nvSpPr>
          <p:spPr>
            <a:xfrm>
              <a:off x="3375229" y="10348984"/>
              <a:ext cx="190996" cy="351448"/>
            </a:xfrm>
            <a:custGeom>
              <a:avLst/>
              <a:gdLst>
                <a:gd name="connsiteX0" fmla="*/ 15671 w 190996"/>
                <a:gd name="connsiteY0" fmla="*/ 7866 h 351448"/>
                <a:gd name="connsiteX1" fmla="*/ 190296 w 190996"/>
                <a:gd name="connsiteY1" fmla="*/ 315841 h 351448"/>
                <a:gd name="connsiteX2" fmla="*/ 79171 w 190996"/>
                <a:gd name="connsiteY2" fmla="*/ 188841 h 351448"/>
                <a:gd name="connsiteX3" fmla="*/ 136321 w 190996"/>
                <a:gd name="connsiteY3" fmla="*/ 350766 h 351448"/>
                <a:gd name="connsiteX4" fmla="*/ 22021 w 190996"/>
                <a:gd name="connsiteY4" fmla="*/ 112641 h 351448"/>
                <a:gd name="connsiteX5" fmla="*/ 15671 w 190996"/>
                <a:gd name="connsiteY5" fmla="*/ 7866 h 35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996" h="351448">
                  <a:moveTo>
                    <a:pt x="15671" y="7866"/>
                  </a:moveTo>
                  <a:cubicBezTo>
                    <a:pt x="43717" y="41733"/>
                    <a:pt x="179713" y="285679"/>
                    <a:pt x="190296" y="315841"/>
                  </a:cubicBezTo>
                  <a:cubicBezTo>
                    <a:pt x="200879" y="346004"/>
                    <a:pt x="88167" y="183020"/>
                    <a:pt x="79171" y="188841"/>
                  </a:cubicBezTo>
                  <a:cubicBezTo>
                    <a:pt x="70175" y="194662"/>
                    <a:pt x="145846" y="363466"/>
                    <a:pt x="136321" y="350766"/>
                  </a:cubicBezTo>
                  <a:cubicBezTo>
                    <a:pt x="126796" y="338066"/>
                    <a:pt x="42129" y="168204"/>
                    <a:pt x="22021" y="112641"/>
                  </a:cubicBezTo>
                  <a:cubicBezTo>
                    <a:pt x="1913" y="57079"/>
                    <a:pt x="-12375" y="-26001"/>
                    <a:pt x="15671" y="7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D35382BE-99F8-4E1B-C63A-DC4C644F22D5}"/>
                </a:ext>
              </a:extLst>
            </p:cNvPr>
            <p:cNvSpPr/>
            <p:nvPr/>
          </p:nvSpPr>
          <p:spPr>
            <a:xfrm>
              <a:off x="3533607" y="10489065"/>
              <a:ext cx="530579" cy="207522"/>
            </a:xfrm>
            <a:custGeom>
              <a:avLst/>
              <a:gdLst>
                <a:gd name="connsiteX0" fmla="*/ 168 w 530579"/>
                <a:gd name="connsiteY0" fmla="*/ 207510 h 207522"/>
                <a:gd name="connsiteX1" fmla="*/ 362118 w 530579"/>
                <a:gd name="connsiteY1" fmla="*/ 131310 h 207522"/>
                <a:gd name="connsiteX2" fmla="*/ 314493 w 530579"/>
                <a:gd name="connsiteY2" fmla="*/ 153535 h 207522"/>
                <a:gd name="connsiteX3" fmla="*/ 527218 w 530579"/>
                <a:gd name="connsiteY3" fmla="*/ 1135 h 207522"/>
                <a:gd name="connsiteX4" fmla="*/ 435143 w 530579"/>
                <a:gd name="connsiteY4" fmla="*/ 86860 h 207522"/>
                <a:gd name="connsiteX5" fmla="*/ 304968 w 530579"/>
                <a:gd name="connsiteY5" fmla="*/ 140835 h 207522"/>
                <a:gd name="connsiteX6" fmla="*/ 314493 w 530579"/>
                <a:gd name="connsiteY6" fmla="*/ 124960 h 207522"/>
                <a:gd name="connsiteX7" fmla="*/ 168 w 530579"/>
                <a:gd name="connsiteY7" fmla="*/ 207510 h 20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579" h="207522">
                  <a:moveTo>
                    <a:pt x="168" y="207510"/>
                  </a:moveTo>
                  <a:cubicBezTo>
                    <a:pt x="8105" y="208568"/>
                    <a:pt x="309731" y="140306"/>
                    <a:pt x="362118" y="131310"/>
                  </a:cubicBezTo>
                  <a:cubicBezTo>
                    <a:pt x="414505" y="122314"/>
                    <a:pt x="286976" y="175231"/>
                    <a:pt x="314493" y="153535"/>
                  </a:cubicBezTo>
                  <a:cubicBezTo>
                    <a:pt x="342010" y="131839"/>
                    <a:pt x="507110" y="12247"/>
                    <a:pt x="527218" y="1135"/>
                  </a:cubicBezTo>
                  <a:cubicBezTo>
                    <a:pt x="547326" y="-9977"/>
                    <a:pt x="472185" y="63577"/>
                    <a:pt x="435143" y="86860"/>
                  </a:cubicBezTo>
                  <a:cubicBezTo>
                    <a:pt x="398101" y="110143"/>
                    <a:pt x="304968" y="140835"/>
                    <a:pt x="304968" y="140835"/>
                  </a:cubicBezTo>
                  <a:cubicBezTo>
                    <a:pt x="284860" y="147185"/>
                    <a:pt x="361060" y="115964"/>
                    <a:pt x="314493" y="124960"/>
                  </a:cubicBezTo>
                  <a:cubicBezTo>
                    <a:pt x="267926" y="133956"/>
                    <a:pt x="-7769" y="206452"/>
                    <a:pt x="168" y="207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D90867C2-8A12-BF97-323F-7358A323153A}"/>
                </a:ext>
              </a:extLst>
            </p:cNvPr>
            <p:cNvSpPr/>
            <p:nvPr/>
          </p:nvSpPr>
          <p:spPr>
            <a:xfrm>
              <a:off x="3374734" y="10370298"/>
              <a:ext cx="16362" cy="299207"/>
            </a:xfrm>
            <a:custGeom>
              <a:avLst/>
              <a:gdLst>
                <a:gd name="connsiteX0" fmla="*/ 6641 w 16362"/>
                <a:gd name="connsiteY0" fmla="*/ 5602 h 299207"/>
                <a:gd name="connsiteX1" fmla="*/ 291 w 16362"/>
                <a:gd name="connsiteY1" fmla="*/ 297702 h 299207"/>
                <a:gd name="connsiteX2" fmla="*/ 16166 w 16362"/>
                <a:gd name="connsiteY2" fmla="*/ 116727 h 299207"/>
                <a:gd name="connsiteX3" fmla="*/ 6641 w 16362"/>
                <a:gd name="connsiteY3" fmla="*/ 5602 h 29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62" h="299207">
                  <a:moveTo>
                    <a:pt x="6641" y="5602"/>
                  </a:moveTo>
                  <a:cubicBezTo>
                    <a:pt x="3995" y="35764"/>
                    <a:pt x="-1296" y="279181"/>
                    <a:pt x="291" y="297702"/>
                  </a:cubicBezTo>
                  <a:cubicBezTo>
                    <a:pt x="1878" y="316223"/>
                    <a:pt x="14579" y="158531"/>
                    <a:pt x="16166" y="116727"/>
                  </a:cubicBezTo>
                  <a:cubicBezTo>
                    <a:pt x="17753" y="74923"/>
                    <a:pt x="9287" y="-24560"/>
                    <a:pt x="6641" y="56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82F3F080-45CD-D08D-E06C-78691DB6884A}"/>
                </a:ext>
              </a:extLst>
            </p:cNvPr>
            <p:cNvSpPr/>
            <p:nvPr/>
          </p:nvSpPr>
          <p:spPr>
            <a:xfrm>
              <a:off x="3546475" y="10588355"/>
              <a:ext cx="504866" cy="292370"/>
            </a:xfrm>
            <a:custGeom>
              <a:avLst/>
              <a:gdLst>
                <a:gd name="connsiteX0" fmla="*/ 0 w 504866"/>
                <a:gd name="connsiteY0" fmla="*/ 292370 h 292370"/>
                <a:gd name="connsiteX1" fmla="*/ 238125 w 504866"/>
                <a:gd name="connsiteY1" fmla="*/ 216170 h 292370"/>
                <a:gd name="connsiteX2" fmla="*/ 168275 w 504866"/>
                <a:gd name="connsiteY2" fmla="*/ 257445 h 292370"/>
                <a:gd name="connsiteX3" fmla="*/ 330200 w 504866"/>
                <a:gd name="connsiteY3" fmla="*/ 190770 h 292370"/>
                <a:gd name="connsiteX4" fmla="*/ 504825 w 504866"/>
                <a:gd name="connsiteY4" fmla="*/ 270 h 292370"/>
                <a:gd name="connsiteX5" fmla="*/ 346075 w 504866"/>
                <a:gd name="connsiteY5" fmla="*/ 149495 h 292370"/>
                <a:gd name="connsiteX6" fmla="*/ 276225 w 504866"/>
                <a:gd name="connsiteY6" fmla="*/ 178070 h 292370"/>
                <a:gd name="connsiteX7" fmla="*/ 0 w 504866"/>
                <a:gd name="connsiteY7" fmla="*/ 292370 h 2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866" h="292370">
                  <a:moveTo>
                    <a:pt x="0" y="292370"/>
                  </a:moveTo>
                  <a:cubicBezTo>
                    <a:pt x="105039" y="257180"/>
                    <a:pt x="210079" y="221991"/>
                    <a:pt x="238125" y="216170"/>
                  </a:cubicBezTo>
                  <a:cubicBezTo>
                    <a:pt x="266171" y="210349"/>
                    <a:pt x="152929" y="261678"/>
                    <a:pt x="168275" y="257445"/>
                  </a:cubicBezTo>
                  <a:cubicBezTo>
                    <a:pt x="183621" y="253212"/>
                    <a:pt x="274108" y="233632"/>
                    <a:pt x="330200" y="190770"/>
                  </a:cubicBezTo>
                  <a:cubicBezTo>
                    <a:pt x="386292" y="147908"/>
                    <a:pt x="502179" y="7149"/>
                    <a:pt x="504825" y="270"/>
                  </a:cubicBezTo>
                  <a:cubicBezTo>
                    <a:pt x="507471" y="-6609"/>
                    <a:pt x="384175" y="119862"/>
                    <a:pt x="346075" y="149495"/>
                  </a:cubicBezTo>
                  <a:cubicBezTo>
                    <a:pt x="307975" y="179128"/>
                    <a:pt x="276225" y="178070"/>
                    <a:pt x="276225" y="178070"/>
                  </a:cubicBezTo>
                  <a:lnTo>
                    <a:pt x="0" y="2923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4C384C78-9383-3E84-59B1-817728F7E2C4}"/>
                </a:ext>
              </a:extLst>
            </p:cNvPr>
            <p:cNvSpPr/>
            <p:nvPr/>
          </p:nvSpPr>
          <p:spPr>
            <a:xfrm>
              <a:off x="3368445" y="10623492"/>
              <a:ext cx="168528" cy="269181"/>
            </a:xfrm>
            <a:custGeom>
              <a:avLst/>
              <a:gdLst>
                <a:gd name="connsiteX0" fmla="*/ 230 w 168528"/>
                <a:gd name="connsiteY0" fmla="*/ 58 h 269181"/>
                <a:gd name="connsiteX1" fmla="*/ 85955 w 168528"/>
                <a:gd name="connsiteY1" fmla="*/ 85783 h 269181"/>
                <a:gd name="connsiteX2" fmla="*/ 120880 w 168528"/>
                <a:gd name="connsiteY2" fmla="*/ 190558 h 269181"/>
                <a:gd name="connsiteX3" fmla="*/ 168505 w 168528"/>
                <a:gd name="connsiteY3" fmla="*/ 266758 h 269181"/>
                <a:gd name="connsiteX4" fmla="*/ 114530 w 168528"/>
                <a:gd name="connsiteY4" fmla="*/ 98483 h 269181"/>
                <a:gd name="connsiteX5" fmla="*/ 230 w 168528"/>
                <a:gd name="connsiteY5" fmla="*/ 58 h 26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28" h="269181">
                  <a:moveTo>
                    <a:pt x="230" y="58"/>
                  </a:moveTo>
                  <a:cubicBezTo>
                    <a:pt x="-4532" y="-2059"/>
                    <a:pt x="65847" y="54033"/>
                    <a:pt x="85955" y="85783"/>
                  </a:cubicBezTo>
                  <a:cubicBezTo>
                    <a:pt x="106063" y="117533"/>
                    <a:pt x="107122" y="160396"/>
                    <a:pt x="120880" y="190558"/>
                  </a:cubicBezTo>
                  <a:cubicBezTo>
                    <a:pt x="134638" y="220720"/>
                    <a:pt x="169563" y="282104"/>
                    <a:pt x="168505" y="266758"/>
                  </a:cubicBezTo>
                  <a:cubicBezTo>
                    <a:pt x="167447" y="251412"/>
                    <a:pt x="137813" y="141875"/>
                    <a:pt x="114530" y="98483"/>
                  </a:cubicBezTo>
                  <a:cubicBezTo>
                    <a:pt x="91247" y="55091"/>
                    <a:pt x="4992" y="2175"/>
                    <a:pt x="230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7A83355E-6C34-CD63-E81C-90262BD071BE}"/>
                </a:ext>
              </a:extLst>
            </p:cNvPr>
            <p:cNvSpPr/>
            <p:nvPr/>
          </p:nvSpPr>
          <p:spPr>
            <a:xfrm>
              <a:off x="4889138" y="8543636"/>
              <a:ext cx="509056" cy="1175339"/>
            </a:xfrm>
            <a:custGeom>
              <a:avLst/>
              <a:gdLst>
                <a:gd name="connsiteX0" fmla="*/ 362 w 509056"/>
                <a:gd name="connsiteY0" fmla="*/ 289 h 1175339"/>
                <a:gd name="connsiteX1" fmla="*/ 276587 w 509056"/>
                <a:gd name="connsiteY1" fmla="*/ 559089 h 1175339"/>
                <a:gd name="connsiteX2" fmla="*/ 508362 w 509056"/>
                <a:gd name="connsiteY2" fmla="*/ 1175039 h 1175339"/>
                <a:gd name="connsiteX3" fmla="*/ 336912 w 509056"/>
                <a:gd name="connsiteY3" fmla="*/ 632114 h 1175339"/>
                <a:gd name="connsiteX4" fmla="*/ 362 w 509056"/>
                <a:gd name="connsiteY4" fmla="*/ 289 h 117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056" h="1175339">
                  <a:moveTo>
                    <a:pt x="362" y="289"/>
                  </a:moveTo>
                  <a:cubicBezTo>
                    <a:pt x="-9692" y="-11882"/>
                    <a:pt x="191920" y="363297"/>
                    <a:pt x="276587" y="559089"/>
                  </a:cubicBezTo>
                  <a:cubicBezTo>
                    <a:pt x="361254" y="754881"/>
                    <a:pt x="498308" y="1162868"/>
                    <a:pt x="508362" y="1175039"/>
                  </a:cubicBezTo>
                  <a:cubicBezTo>
                    <a:pt x="518416" y="1187210"/>
                    <a:pt x="417345" y="826318"/>
                    <a:pt x="336912" y="632114"/>
                  </a:cubicBezTo>
                  <a:cubicBezTo>
                    <a:pt x="256479" y="437910"/>
                    <a:pt x="10416" y="12460"/>
                    <a:pt x="362" y="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E1F4E149-484C-B9B2-0035-80177FAFB8E7}"/>
                </a:ext>
              </a:extLst>
            </p:cNvPr>
            <p:cNvSpPr/>
            <p:nvPr/>
          </p:nvSpPr>
          <p:spPr>
            <a:xfrm>
              <a:off x="5396765" y="9707773"/>
              <a:ext cx="286542" cy="861853"/>
            </a:xfrm>
            <a:custGeom>
              <a:avLst/>
              <a:gdLst>
                <a:gd name="connsiteX0" fmla="*/ 735 w 286542"/>
                <a:gd name="connsiteY0" fmla="*/ 4552 h 861853"/>
                <a:gd name="connsiteX1" fmla="*/ 175360 w 286542"/>
                <a:gd name="connsiteY1" fmla="*/ 525252 h 861853"/>
                <a:gd name="connsiteX2" fmla="*/ 286485 w 286542"/>
                <a:gd name="connsiteY2" fmla="*/ 861802 h 861853"/>
                <a:gd name="connsiteX3" fmla="*/ 191235 w 286542"/>
                <a:gd name="connsiteY3" fmla="*/ 503027 h 861853"/>
                <a:gd name="connsiteX4" fmla="*/ 232510 w 286542"/>
                <a:gd name="connsiteY4" fmla="*/ 576052 h 861853"/>
                <a:gd name="connsiteX5" fmla="*/ 102335 w 286542"/>
                <a:gd name="connsiteY5" fmla="*/ 226802 h 861853"/>
                <a:gd name="connsiteX6" fmla="*/ 111860 w 286542"/>
                <a:gd name="connsiteY6" fmla="*/ 268077 h 861853"/>
                <a:gd name="connsiteX7" fmla="*/ 735 w 286542"/>
                <a:gd name="connsiteY7" fmla="*/ 4552 h 86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542" h="861853">
                  <a:moveTo>
                    <a:pt x="735" y="4552"/>
                  </a:moveTo>
                  <a:cubicBezTo>
                    <a:pt x="11318" y="47414"/>
                    <a:pt x="127735" y="382377"/>
                    <a:pt x="175360" y="525252"/>
                  </a:cubicBezTo>
                  <a:cubicBezTo>
                    <a:pt x="222985" y="668127"/>
                    <a:pt x="283839" y="865506"/>
                    <a:pt x="286485" y="861802"/>
                  </a:cubicBezTo>
                  <a:cubicBezTo>
                    <a:pt x="289131" y="858098"/>
                    <a:pt x="200231" y="550652"/>
                    <a:pt x="191235" y="503027"/>
                  </a:cubicBezTo>
                  <a:cubicBezTo>
                    <a:pt x="182239" y="455402"/>
                    <a:pt x="247327" y="622089"/>
                    <a:pt x="232510" y="576052"/>
                  </a:cubicBezTo>
                  <a:cubicBezTo>
                    <a:pt x="217693" y="530015"/>
                    <a:pt x="122443" y="278131"/>
                    <a:pt x="102335" y="226802"/>
                  </a:cubicBezTo>
                  <a:cubicBezTo>
                    <a:pt x="82227" y="175473"/>
                    <a:pt x="126677" y="301415"/>
                    <a:pt x="111860" y="268077"/>
                  </a:cubicBezTo>
                  <a:cubicBezTo>
                    <a:pt x="97043" y="234740"/>
                    <a:pt x="-9848" y="-38310"/>
                    <a:pt x="735" y="4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9B4781C5-256D-92EE-9B33-8A24B66820DF}"/>
                </a:ext>
              </a:extLst>
            </p:cNvPr>
            <p:cNvSpPr/>
            <p:nvPr/>
          </p:nvSpPr>
          <p:spPr>
            <a:xfrm>
              <a:off x="6321333" y="8394453"/>
              <a:ext cx="149885" cy="457621"/>
            </a:xfrm>
            <a:custGeom>
              <a:avLst/>
              <a:gdLst>
                <a:gd name="connsiteX0" fmla="*/ 149317 w 149885"/>
                <a:gd name="connsiteY0" fmla="*/ 247 h 457621"/>
                <a:gd name="connsiteX1" fmla="*/ 117567 w 149885"/>
                <a:gd name="connsiteY1" fmla="*/ 187572 h 457621"/>
                <a:gd name="connsiteX2" fmla="*/ 92 w 149885"/>
                <a:gd name="connsiteY2" fmla="*/ 457447 h 457621"/>
                <a:gd name="connsiteX3" fmla="*/ 98517 w 149885"/>
                <a:gd name="connsiteY3" fmla="*/ 225672 h 457621"/>
                <a:gd name="connsiteX4" fmla="*/ 149317 w 149885"/>
                <a:gd name="connsiteY4" fmla="*/ 247 h 45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85" h="457621">
                  <a:moveTo>
                    <a:pt x="149317" y="247"/>
                  </a:moveTo>
                  <a:cubicBezTo>
                    <a:pt x="152492" y="-6103"/>
                    <a:pt x="142438" y="111372"/>
                    <a:pt x="117567" y="187572"/>
                  </a:cubicBezTo>
                  <a:cubicBezTo>
                    <a:pt x="92696" y="263772"/>
                    <a:pt x="3267" y="451097"/>
                    <a:pt x="92" y="457447"/>
                  </a:cubicBezTo>
                  <a:cubicBezTo>
                    <a:pt x="-3083" y="463797"/>
                    <a:pt x="76292" y="295522"/>
                    <a:pt x="98517" y="225672"/>
                  </a:cubicBezTo>
                  <a:cubicBezTo>
                    <a:pt x="120742" y="155822"/>
                    <a:pt x="146142" y="6597"/>
                    <a:pt x="149317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87EE86AB-DF9D-2D3E-08AD-943CC9BC4E53}"/>
                </a:ext>
              </a:extLst>
            </p:cNvPr>
            <p:cNvSpPr/>
            <p:nvPr/>
          </p:nvSpPr>
          <p:spPr>
            <a:xfrm>
              <a:off x="6372134" y="8712594"/>
              <a:ext cx="50898" cy="748546"/>
            </a:xfrm>
            <a:custGeom>
              <a:avLst/>
              <a:gdLst>
                <a:gd name="connsiteX0" fmla="*/ 50891 w 50898"/>
                <a:gd name="connsiteY0" fmla="*/ 5956 h 748546"/>
                <a:gd name="connsiteX1" fmla="*/ 15966 w 50898"/>
                <a:gd name="connsiteY1" fmla="*/ 609206 h 748546"/>
                <a:gd name="connsiteX2" fmla="*/ 91 w 50898"/>
                <a:gd name="connsiteY2" fmla="*/ 726681 h 748546"/>
                <a:gd name="connsiteX3" fmla="*/ 9616 w 50898"/>
                <a:gd name="connsiteY3" fmla="*/ 279006 h 748546"/>
                <a:gd name="connsiteX4" fmla="*/ 12791 w 50898"/>
                <a:gd name="connsiteY4" fmla="*/ 298056 h 748546"/>
                <a:gd name="connsiteX5" fmla="*/ 50891 w 50898"/>
                <a:gd name="connsiteY5" fmla="*/ 5956 h 74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898" h="748546">
                  <a:moveTo>
                    <a:pt x="50891" y="5956"/>
                  </a:moveTo>
                  <a:cubicBezTo>
                    <a:pt x="51420" y="57814"/>
                    <a:pt x="24433" y="489085"/>
                    <a:pt x="15966" y="609206"/>
                  </a:cubicBezTo>
                  <a:cubicBezTo>
                    <a:pt x="7499" y="729327"/>
                    <a:pt x="1149" y="781714"/>
                    <a:pt x="91" y="726681"/>
                  </a:cubicBezTo>
                  <a:cubicBezTo>
                    <a:pt x="-967" y="671648"/>
                    <a:pt x="7499" y="350443"/>
                    <a:pt x="9616" y="279006"/>
                  </a:cubicBezTo>
                  <a:cubicBezTo>
                    <a:pt x="11733" y="207569"/>
                    <a:pt x="8029" y="339331"/>
                    <a:pt x="12791" y="298056"/>
                  </a:cubicBezTo>
                  <a:cubicBezTo>
                    <a:pt x="17553" y="256781"/>
                    <a:pt x="50362" y="-45902"/>
                    <a:pt x="50891" y="5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996EBB4B-095B-93D5-E1AC-22CF5CF18EC3}"/>
                </a:ext>
              </a:extLst>
            </p:cNvPr>
            <p:cNvSpPr/>
            <p:nvPr/>
          </p:nvSpPr>
          <p:spPr>
            <a:xfrm>
              <a:off x="6333827" y="9372517"/>
              <a:ext cx="89268" cy="1026571"/>
            </a:xfrm>
            <a:custGeom>
              <a:avLst/>
              <a:gdLst>
                <a:gd name="connsiteX0" fmla="*/ 298 w 89268"/>
                <a:gd name="connsiteY0" fmla="*/ 83 h 1026571"/>
                <a:gd name="connsiteX1" fmla="*/ 60623 w 89268"/>
                <a:gd name="connsiteY1" fmla="*/ 165183 h 1026571"/>
                <a:gd name="connsiteX2" fmla="*/ 60623 w 89268"/>
                <a:gd name="connsiteY2" fmla="*/ 479508 h 1026571"/>
                <a:gd name="connsiteX3" fmla="*/ 60623 w 89268"/>
                <a:gd name="connsiteY3" fmla="*/ 454108 h 1026571"/>
                <a:gd name="connsiteX4" fmla="*/ 70148 w 89268"/>
                <a:gd name="connsiteY4" fmla="*/ 793833 h 1026571"/>
                <a:gd name="connsiteX5" fmla="*/ 89198 w 89268"/>
                <a:gd name="connsiteY5" fmla="*/ 1022433 h 1026571"/>
                <a:gd name="connsiteX6" fmla="*/ 76498 w 89268"/>
                <a:gd name="connsiteY6" fmla="*/ 901783 h 1026571"/>
                <a:gd name="connsiteX7" fmla="*/ 73323 w 89268"/>
                <a:gd name="connsiteY7" fmla="*/ 435058 h 1026571"/>
                <a:gd name="connsiteX8" fmla="*/ 70148 w 89268"/>
                <a:gd name="connsiteY8" fmla="*/ 517608 h 1026571"/>
                <a:gd name="connsiteX9" fmla="*/ 38398 w 89268"/>
                <a:gd name="connsiteY9" fmla="*/ 184233 h 1026571"/>
                <a:gd name="connsiteX10" fmla="*/ 298 w 89268"/>
                <a:gd name="connsiteY10" fmla="*/ 83 h 102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268" h="1026571">
                  <a:moveTo>
                    <a:pt x="298" y="83"/>
                  </a:moveTo>
                  <a:cubicBezTo>
                    <a:pt x="4002" y="-3092"/>
                    <a:pt x="50569" y="85279"/>
                    <a:pt x="60623" y="165183"/>
                  </a:cubicBezTo>
                  <a:cubicBezTo>
                    <a:pt x="70677" y="245087"/>
                    <a:pt x="60623" y="479508"/>
                    <a:pt x="60623" y="479508"/>
                  </a:cubicBezTo>
                  <a:cubicBezTo>
                    <a:pt x="60623" y="527662"/>
                    <a:pt x="59036" y="401721"/>
                    <a:pt x="60623" y="454108"/>
                  </a:cubicBezTo>
                  <a:cubicBezTo>
                    <a:pt x="62210" y="506495"/>
                    <a:pt x="65386" y="699112"/>
                    <a:pt x="70148" y="793833"/>
                  </a:cubicBezTo>
                  <a:cubicBezTo>
                    <a:pt x="74910" y="888554"/>
                    <a:pt x="88140" y="1004442"/>
                    <a:pt x="89198" y="1022433"/>
                  </a:cubicBezTo>
                  <a:cubicBezTo>
                    <a:pt x="90256" y="1040424"/>
                    <a:pt x="79144" y="999679"/>
                    <a:pt x="76498" y="901783"/>
                  </a:cubicBezTo>
                  <a:cubicBezTo>
                    <a:pt x="73852" y="803887"/>
                    <a:pt x="74381" y="499087"/>
                    <a:pt x="73323" y="435058"/>
                  </a:cubicBezTo>
                  <a:cubicBezTo>
                    <a:pt x="72265" y="371029"/>
                    <a:pt x="75969" y="559412"/>
                    <a:pt x="70148" y="517608"/>
                  </a:cubicBezTo>
                  <a:cubicBezTo>
                    <a:pt x="64327" y="475804"/>
                    <a:pt x="48452" y="266254"/>
                    <a:pt x="38398" y="184233"/>
                  </a:cubicBezTo>
                  <a:cubicBezTo>
                    <a:pt x="28344" y="102212"/>
                    <a:pt x="-3406" y="3258"/>
                    <a:pt x="298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F40FB7BB-7D1C-E7BE-1B27-80FFEB74C215}"/>
                </a:ext>
              </a:extLst>
            </p:cNvPr>
            <p:cNvSpPr/>
            <p:nvPr/>
          </p:nvSpPr>
          <p:spPr>
            <a:xfrm>
              <a:off x="6400494" y="10404272"/>
              <a:ext cx="64059" cy="317735"/>
            </a:xfrm>
            <a:custGeom>
              <a:avLst/>
              <a:gdLst>
                <a:gd name="connsiteX0" fmla="*/ 306 w 64059"/>
                <a:gd name="connsiteY0" fmla="*/ 203 h 317735"/>
                <a:gd name="connsiteX1" fmla="*/ 28881 w 64059"/>
                <a:gd name="connsiteY1" fmla="*/ 190703 h 317735"/>
                <a:gd name="connsiteX2" fmla="*/ 63806 w 64059"/>
                <a:gd name="connsiteY2" fmla="*/ 317703 h 317735"/>
                <a:gd name="connsiteX3" fmla="*/ 9831 w 64059"/>
                <a:gd name="connsiteY3" fmla="*/ 203403 h 317735"/>
                <a:gd name="connsiteX4" fmla="*/ 13006 w 64059"/>
                <a:gd name="connsiteY4" fmla="*/ 228803 h 317735"/>
                <a:gd name="connsiteX5" fmla="*/ 306 w 64059"/>
                <a:gd name="connsiteY5" fmla="*/ 203 h 31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59" h="317735">
                  <a:moveTo>
                    <a:pt x="306" y="203"/>
                  </a:moveTo>
                  <a:cubicBezTo>
                    <a:pt x="2952" y="-6147"/>
                    <a:pt x="18298" y="137786"/>
                    <a:pt x="28881" y="190703"/>
                  </a:cubicBezTo>
                  <a:cubicBezTo>
                    <a:pt x="39464" y="243620"/>
                    <a:pt x="66981" y="315586"/>
                    <a:pt x="63806" y="317703"/>
                  </a:cubicBezTo>
                  <a:cubicBezTo>
                    <a:pt x="60631" y="319820"/>
                    <a:pt x="18298" y="218220"/>
                    <a:pt x="9831" y="203403"/>
                  </a:cubicBezTo>
                  <a:cubicBezTo>
                    <a:pt x="1364" y="188586"/>
                    <a:pt x="13006" y="261082"/>
                    <a:pt x="13006" y="228803"/>
                  </a:cubicBezTo>
                  <a:cubicBezTo>
                    <a:pt x="13006" y="196524"/>
                    <a:pt x="-2340" y="6553"/>
                    <a:pt x="306" y="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C73FA224-89A9-BE1C-3D30-704CDEFE5F5A}"/>
                </a:ext>
              </a:extLst>
            </p:cNvPr>
            <p:cNvSpPr/>
            <p:nvPr/>
          </p:nvSpPr>
          <p:spPr>
            <a:xfrm>
              <a:off x="6248387" y="10670760"/>
              <a:ext cx="219702" cy="365567"/>
            </a:xfrm>
            <a:custGeom>
              <a:avLst/>
              <a:gdLst>
                <a:gd name="connsiteX0" fmla="*/ 206388 w 219702"/>
                <a:gd name="connsiteY0" fmla="*/ 3590 h 365567"/>
                <a:gd name="connsiteX1" fmla="*/ 168288 w 219702"/>
                <a:gd name="connsiteY1" fmla="*/ 140115 h 365567"/>
                <a:gd name="connsiteX2" fmla="*/ 13 w 219702"/>
                <a:gd name="connsiteY2" fmla="*/ 365540 h 365567"/>
                <a:gd name="connsiteX3" fmla="*/ 177813 w 219702"/>
                <a:gd name="connsiteY3" fmla="*/ 155990 h 365567"/>
                <a:gd name="connsiteX4" fmla="*/ 82563 w 219702"/>
                <a:gd name="connsiteY4" fmla="*/ 225840 h 365567"/>
                <a:gd name="connsiteX5" fmla="*/ 209563 w 219702"/>
                <a:gd name="connsiteY5" fmla="*/ 54390 h 365567"/>
                <a:gd name="connsiteX6" fmla="*/ 206388 w 219702"/>
                <a:gd name="connsiteY6" fmla="*/ 3590 h 36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702" h="365567">
                  <a:moveTo>
                    <a:pt x="206388" y="3590"/>
                  </a:moveTo>
                  <a:cubicBezTo>
                    <a:pt x="199509" y="17878"/>
                    <a:pt x="202684" y="79790"/>
                    <a:pt x="168288" y="140115"/>
                  </a:cubicBezTo>
                  <a:cubicBezTo>
                    <a:pt x="133892" y="200440"/>
                    <a:pt x="-1575" y="362894"/>
                    <a:pt x="13" y="365540"/>
                  </a:cubicBezTo>
                  <a:cubicBezTo>
                    <a:pt x="1600" y="368186"/>
                    <a:pt x="164055" y="179273"/>
                    <a:pt x="177813" y="155990"/>
                  </a:cubicBezTo>
                  <a:cubicBezTo>
                    <a:pt x="191571" y="132707"/>
                    <a:pt x="77271" y="242773"/>
                    <a:pt x="82563" y="225840"/>
                  </a:cubicBezTo>
                  <a:cubicBezTo>
                    <a:pt x="87855" y="208907"/>
                    <a:pt x="188396" y="88786"/>
                    <a:pt x="209563" y="54390"/>
                  </a:cubicBezTo>
                  <a:cubicBezTo>
                    <a:pt x="230730" y="19994"/>
                    <a:pt x="213267" y="-10698"/>
                    <a:pt x="206388" y="3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513014B5-AE42-443F-478B-0A13729D95A2}"/>
                </a:ext>
              </a:extLst>
            </p:cNvPr>
            <p:cNvSpPr/>
            <p:nvPr/>
          </p:nvSpPr>
          <p:spPr>
            <a:xfrm>
              <a:off x="5686420" y="10566275"/>
              <a:ext cx="604153" cy="463484"/>
            </a:xfrm>
            <a:custGeom>
              <a:avLst/>
              <a:gdLst>
                <a:gd name="connsiteX0" fmla="*/ 5 w 604153"/>
                <a:gd name="connsiteY0" fmla="*/ 125 h 463484"/>
                <a:gd name="connsiteX1" fmla="*/ 63505 w 604153"/>
                <a:gd name="connsiteY1" fmla="*/ 181100 h 463484"/>
                <a:gd name="connsiteX2" fmla="*/ 174630 w 604153"/>
                <a:gd name="connsiteY2" fmla="*/ 323975 h 463484"/>
                <a:gd name="connsiteX3" fmla="*/ 184155 w 604153"/>
                <a:gd name="connsiteY3" fmla="*/ 304925 h 463484"/>
                <a:gd name="connsiteX4" fmla="*/ 247655 w 604153"/>
                <a:gd name="connsiteY4" fmla="*/ 362075 h 463484"/>
                <a:gd name="connsiteX5" fmla="*/ 596905 w 604153"/>
                <a:gd name="connsiteY5" fmla="*/ 460500 h 463484"/>
                <a:gd name="connsiteX6" fmla="*/ 476255 w 604153"/>
                <a:gd name="connsiteY6" fmla="*/ 438275 h 463484"/>
                <a:gd name="connsiteX7" fmla="*/ 381005 w 604153"/>
                <a:gd name="connsiteY7" fmla="*/ 441450 h 463484"/>
                <a:gd name="connsiteX8" fmla="*/ 146055 w 604153"/>
                <a:gd name="connsiteY8" fmla="*/ 311275 h 463484"/>
                <a:gd name="connsiteX9" fmla="*/ 190505 w 604153"/>
                <a:gd name="connsiteY9" fmla="*/ 349375 h 463484"/>
                <a:gd name="connsiteX10" fmla="*/ 66680 w 604153"/>
                <a:gd name="connsiteY10" fmla="*/ 209675 h 463484"/>
                <a:gd name="connsiteX11" fmla="*/ 5 w 604153"/>
                <a:gd name="connsiteY11" fmla="*/ 125 h 46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4153" h="463484">
                  <a:moveTo>
                    <a:pt x="5" y="125"/>
                  </a:moveTo>
                  <a:cubicBezTo>
                    <a:pt x="-524" y="-4638"/>
                    <a:pt x="34401" y="127125"/>
                    <a:pt x="63505" y="181100"/>
                  </a:cubicBezTo>
                  <a:cubicBezTo>
                    <a:pt x="92609" y="235075"/>
                    <a:pt x="154522" y="303338"/>
                    <a:pt x="174630" y="323975"/>
                  </a:cubicBezTo>
                  <a:cubicBezTo>
                    <a:pt x="194738" y="344612"/>
                    <a:pt x="171984" y="298575"/>
                    <a:pt x="184155" y="304925"/>
                  </a:cubicBezTo>
                  <a:cubicBezTo>
                    <a:pt x="196326" y="311275"/>
                    <a:pt x="178863" y="336146"/>
                    <a:pt x="247655" y="362075"/>
                  </a:cubicBezTo>
                  <a:cubicBezTo>
                    <a:pt x="316447" y="388004"/>
                    <a:pt x="558805" y="447800"/>
                    <a:pt x="596905" y="460500"/>
                  </a:cubicBezTo>
                  <a:cubicBezTo>
                    <a:pt x="635005" y="473200"/>
                    <a:pt x="512238" y="441450"/>
                    <a:pt x="476255" y="438275"/>
                  </a:cubicBezTo>
                  <a:cubicBezTo>
                    <a:pt x="440272" y="435100"/>
                    <a:pt x="436038" y="462617"/>
                    <a:pt x="381005" y="441450"/>
                  </a:cubicBezTo>
                  <a:cubicBezTo>
                    <a:pt x="325972" y="420283"/>
                    <a:pt x="177805" y="326621"/>
                    <a:pt x="146055" y="311275"/>
                  </a:cubicBezTo>
                  <a:cubicBezTo>
                    <a:pt x="114305" y="295929"/>
                    <a:pt x="203734" y="366308"/>
                    <a:pt x="190505" y="349375"/>
                  </a:cubicBezTo>
                  <a:cubicBezTo>
                    <a:pt x="177276" y="332442"/>
                    <a:pt x="103193" y="265238"/>
                    <a:pt x="66680" y="209675"/>
                  </a:cubicBezTo>
                  <a:cubicBezTo>
                    <a:pt x="30168" y="154113"/>
                    <a:pt x="534" y="4888"/>
                    <a:pt x="5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925A64C4-4503-CBAD-A0C6-46E94E996586}"/>
                </a:ext>
              </a:extLst>
            </p:cNvPr>
            <p:cNvSpPr/>
            <p:nvPr/>
          </p:nvSpPr>
          <p:spPr>
            <a:xfrm>
              <a:off x="5662911" y="10559521"/>
              <a:ext cx="561027" cy="650312"/>
            </a:xfrm>
            <a:custGeom>
              <a:avLst/>
              <a:gdLst>
                <a:gd name="connsiteX0" fmla="*/ 1289 w 561027"/>
                <a:gd name="connsiteY0" fmla="*/ 529 h 650312"/>
                <a:gd name="connsiteX1" fmla="*/ 83839 w 561027"/>
                <a:gd name="connsiteY1" fmla="*/ 318029 h 650312"/>
                <a:gd name="connsiteX2" fmla="*/ 144164 w 561027"/>
                <a:gd name="connsiteY2" fmla="*/ 438679 h 650312"/>
                <a:gd name="connsiteX3" fmla="*/ 312439 w 561027"/>
                <a:gd name="connsiteY3" fmla="*/ 622829 h 650312"/>
                <a:gd name="connsiteX4" fmla="*/ 312439 w 561027"/>
                <a:gd name="connsiteY4" fmla="*/ 591079 h 650312"/>
                <a:gd name="connsiteX5" fmla="*/ 468014 w 561027"/>
                <a:gd name="connsiteY5" fmla="*/ 613304 h 650312"/>
                <a:gd name="connsiteX6" fmla="*/ 553739 w 561027"/>
                <a:gd name="connsiteY6" fmla="*/ 648229 h 650312"/>
                <a:gd name="connsiteX7" fmla="*/ 280689 w 561027"/>
                <a:gd name="connsiteY7" fmla="*/ 546629 h 650312"/>
                <a:gd name="connsiteX8" fmla="*/ 210839 w 561027"/>
                <a:gd name="connsiteY8" fmla="*/ 495829 h 650312"/>
                <a:gd name="connsiteX9" fmla="*/ 153689 w 561027"/>
                <a:gd name="connsiteY9" fmla="*/ 400579 h 650312"/>
                <a:gd name="connsiteX10" fmla="*/ 1289 w 561027"/>
                <a:gd name="connsiteY10" fmla="*/ 529 h 65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027" h="650312">
                  <a:moveTo>
                    <a:pt x="1289" y="529"/>
                  </a:moveTo>
                  <a:cubicBezTo>
                    <a:pt x="-10353" y="-13229"/>
                    <a:pt x="60027" y="245004"/>
                    <a:pt x="83839" y="318029"/>
                  </a:cubicBezTo>
                  <a:cubicBezTo>
                    <a:pt x="107652" y="391054"/>
                    <a:pt x="106064" y="387879"/>
                    <a:pt x="144164" y="438679"/>
                  </a:cubicBezTo>
                  <a:cubicBezTo>
                    <a:pt x="182264" y="489479"/>
                    <a:pt x="284393" y="597429"/>
                    <a:pt x="312439" y="622829"/>
                  </a:cubicBezTo>
                  <a:cubicBezTo>
                    <a:pt x="340485" y="648229"/>
                    <a:pt x="286510" y="592667"/>
                    <a:pt x="312439" y="591079"/>
                  </a:cubicBezTo>
                  <a:cubicBezTo>
                    <a:pt x="338368" y="589492"/>
                    <a:pt x="427797" y="603779"/>
                    <a:pt x="468014" y="613304"/>
                  </a:cubicBezTo>
                  <a:cubicBezTo>
                    <a:pt x="508231" y="622829"/>
                    <a:pt x="584960" y="659341"/>
                    <a:pt x="553739" y="648229"/>
                  </a:cubicBezTo>
                  <a:cubicBezTo>
                    <a:pt x="522518" y="637117"/>
                    <a:pt x="337839" y="572029"/>
                    <a:pt x="280689" y="546629"/>
                  </a:cubicBezTo>
                  <a:cubicBezTo>
                    <a:pt x="223539" y="521229"/>
                    <a:pt x="232006" y="520171"/>
                    <a:pt x="210839" y="495829"/>
                  </a:cubicBezTo>
                  <a:cubicBezTo>
                    <a:pt x="189672" y="471487"/>
                    <a:pt x="190731" y="479954"/>
                    <a:pt x="153689" y="400579"/>
                  </a:cubicBezTo>
                  <a:cubicBezTo>
                    <a:pt x="116647" y="321204"/>
                    <a:pt x="12931" y="14287"/>
                    <a:pt x="1289" y="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AF598975-A908-6A43-A08E-797EC09321BB}"/>
                </a:ext>
              </a:extLst>
            </p:cNvPr>
            <p:cNvSpPr/>
            <p:nvPr/>
          </p:nvSpPr>
          <p:spPr>
            <a:xfrm>
              <a:off x="6248093" y="10702672"/>
              <a:ext cx="227315" cy="514718"/>
            </a:xfrm>
            <a:custGeom>
              <a:avLst/>
              <a:gdLst>
                <a:gd name="connsiteX0" fmla="*/ 206682 w 227315"/>
                <a:gd name="connsiteY0" fmla="*/ 253 h 514718"/>
                <a:gd name="connsiteX1" fmla="*/ 225732 w 227315"/>
                <a:gd name="connsiteY1" fmla="*/ 136778 h 514718"/>
                <a:gd name="connsiteX2" fmla="*/ 159057 w 227315"/>
                <a:gd name="connsiteY2" fmla="*/ 279653 h 514718"/>
                <a:gd name="connsiteX3" fmla="*/ 307 w 227315"/>
                <a:gd name="connsiteY3" fmla="*/ 514603 h 514718"/>
                <a:gd name="connsiteX4" fmla="*/ 203507 w 227315"/>
                <a:gd name="connsiteY4" fmla="*/ 247903 h 514718"/>
                <a:gd name="connsiteX5" fmla="*/ 114607 w 227315"/>
                <a:gd name="connsiteY5" fmla="*/ 317753 h 514718"/>
                <a:gd name="connsiteX6" fmla="*/ 209857 w 227315"/>
                <a:gd name="connsiteY6" fmla="*/ 171703 h 514718"/>
                <a:gd name="connsiteX7" fmla="*/ 206682 w 227315"/>
                <a:gd name="connsiteY7" fmla="*/ 253 h 51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315" h="514718">
                  <a:moveTo>
                    <a:pt x="206682" y="253"/>
                  </a:moveTo>
                  <a:cubicBezTo>
                    <a:pt x="209328" y="-5568"/>
                    <a:pt x="233669" y="90211"/>
                    <a:pt x="225732" y="136778"/>
                  </a:cubicBezTo>
                  <a:cubicBezTo>
                    <a:pt x="217795" y="183345"/>
                    <a:pt x="196628" y="216682"/>
                    <a:pt x="159057" y="279653"/>
                  </a:cubicBezTo>
                  <a:cubicBezTo>
                    <a:pt x="121486" y="342624"/>
                    <a:pt x="-7101" y="519895"/>
                    <a:pt x="307" y="514603"/>
                  </a:cubicBezTo>
                  <a:cubicBezTo>
                    <a:pt x="7715" y="509311"/>
                    <a:pt x="184457" y="280711"/>
                    <a:pt x="203507" y="247903"/>
                  </a:cubicBezTo>
                  <a:cubicBezTo>
                    <a:pt x="222557" y="215095"/>
                    <a:pt x="113549" y="330453"/>
                    <a:pt x="114607" y="317753"/>
                  </a:cubicBezTo>
                  <a:cubicBezTo>
                    <a:pt x="115665" y="305053"/>
                    <a:pt x="193453" y="229382"/>
                    <a:pt x="209857" y="171703"/>
                  </a:cubicBezTo>
                  <a:cubicBezTo>
                    <a:pt x="226261" y="114024"/>
                    <a:pt x="204036" y="6074"/>
                    <a:pt x="206682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B82FDC94-2CD1-0C72-5474-08E5F7726F55}"/>
                </a:ext>
              </a:extLst>
            </p:cNvPr>
            <p:cNvSpPr/>
            <p:nvPr/>
          </p:nvSpPr>
          <p:spPr>
            <a:xfrm>
              <a:off x="3727441" y="8451910"/>
              <a:ext cx="125409" cy="1276056"/>
            </a:xfrm>
            <a:custGeom>
              <a:avLst/>
              <a:gdLst>
                <a:gd name="connsiteX0" fmla="*/ 87386 w 125409"/>
                <a:gd name="connsiteY0" fmla="*/ 5256 h 1276056"/>
                <a:gd name="connsiteX1" fmla="*/ 74973 w 125409"/>
                <a:gd name="connsiteY1" fmla="*/ 725190 h 1276056"/>
                <a:gd name="connsiteX2" fmla="*/ 497 w 125409"/>
                <a:gd name="connsiteY2" fmla="*/ 1271348 h 1276056"/>
                <a:gd name="connsiteX3" fmla="*/ 116349 w 125409"/>
                <a:gd name="connsiteY3" fmla="*/ 414874 h 1276056"/>
                <a:gd name="connsiteX4" fmla="*/ 116349 w 125409"/>
                <a:gd name="connsiteY4" fmla="*/ 162483 h 1276056"/>
                <a:gd name="connsiteX5" fmla="*/ 103936 w 125409"/>
                <a:gd name="connsiteY5" fmla="*/ 385911 h 1276056"/>
                <a:gd name="connsiteX6" fmla="*/ 87386 w 125409"/>
                <a:gd name="connsiteY6" fmla="*/ 5256 h 127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09" h="1276056">
                  <a:moveTo>
                    <a:pt x="87386" y="5256"/>
                  </a:moveTo>
                  <a:cubicBezTo>
                    <a:pt x="82559" y="61802"/>
                    <a:pt x="89454" y="514175"/>
                    <a:pt x="74973" y="725190"/>
                  </a:cubicBezTo>
                  <a:cubicBezTo>
                    <a:pt x="60492" y="936205"/>
                    <a:pt x="-6399" y="1323067"/>
                    <a:pt x="497" y="1271348"/>
                  </a:cubicBezTo>
                  <a:cubicBezTo>
                    <a:pt x="7393" y="1219629"/>
                    <a:pt x="97040" y="599685"/>
                    <a:pt x="116349" y="414874"/>
                  </a:cubicBezTo>
                  <a:cubicBezTo>
                    <a:pt x="135658" y="230063"/>
                    <a:pt x="118418" y="167310"/>
                    <a:pt x="116349" y="162483"/>
                  </a:cubicBezTo>
                  <a:cubicBezTo>
                    <a:pt x="114280" y="157656"/>
                    <a:pt x="109453" y="405220"/>
                    <a:pt x="103936" y="385911"/>
                  </a:cubicBezTo>
                  <a:cubicBezTo>
                    <a:pt x="98419" y="366602"/>
                    <a:pt x="92213" y="-51290"/>
                    <a:pt x="87386" y="5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9C8D0E52-D69E-5AC2-52FC-2DB162B1FD85}"/>
                </a:ext>
              </a:extLst>
            </p:cNvPr>
            <p:cNvSpPr/>
            <p:nvPr/>
          </p:nvSpPr>
          <p:spPr>
            <a:xfrm>
              <a:off x="3909060" y="8047206"/>
              <a:ext cx="155527" cy="1129225"/>
            </a:xfrm>
            <a:custGeom>
              <a:avLst/>
              <a:gdLst>
                <a:gd name="connsiteX0" fmla="*/ 125058 w 155527"/>
                <a:gd name="connsiteY0" fmla="*/ 342 h 1129225"/>
                <a:gd name="connsiteX1" fmla="*/ 154021 w 155527"/>
                <a:gd name="connsiteY1" fmla="*/ 352034 h 1129225"/>
                <a:gd name="connsiteX2" fmla="*/ 71269 w 155527"/>
                <a:gd name="connsiteY2" fmla="*/ 856816 h 1129225"/>
                <a:gd name="connsiteX3" fmla="*/ 71269 w 155527"/>
                <a:gd name="connsiteY3" fmla="*/ 691313 h 1129225"/>
                <a:gd name="connsiteX4" fmla="*/ 931 w 155527"/>
                <a:gd name="connsiteY4" fmla="*/ 1121619 h 1129225"/>
                <a:gd name="connsiteX5" fmla="*/ 129195 w 155527"/>
                <a:gd name="connsiteY5" fmla="*/ 261008 h 1129225"/>
                <a:gd name="connsiteX6" fmla="*/ 129195 w 155527"/>
                <a:gd name="connsiteY6" fmla="*/ 285833 h 1129225"/>
                <a:gd name="connsiteX7" fmla="*/ 125058 w 155527"/>
                <a:gd name="connsiteY7" fmla="*/ 342 h 112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527" h="1129225">
                  <a:moveTo>
                    <a:pt x="125058" y="342"/>
                  </a:moveTo>
                  <a:cubicBezTo>
                    <a:pt x="129196" y="11375"/>
                    <a:pt x="162986" y="209288"/>
                    <a:pt x="154021" y="352034"/>
                  </a:cubicBezTo>
                  <a:cubicBezTo>
                    <a:pt x="145056" y="494780"/>
                    <a:pt x="85061" y="800270"/>
                    <a:pt x="71269" y="856816"/>
                  </a:cubicBezTo>
                  <a:cubicBezTo>
                    <a:pt x="57477" y="913362"/>
                    <a:pt x="82992" y="647179"/>
                    <a:pt x="71269" y="691313"/>
                  </a:cubicBezTo>
                  <a:cubicBezTo>
                    <a:pt x="59546" y="735447"/>
                    <a:pt x="-8723" y="1193336"/>
                    <a:pt x="931" y="1121619"/>
                  </a:cubicBezTo>
                  <a:cubicBezTo>
                    <a:pt x="10585" y="1049902"/>
                    <a:pt x="107818" y="400306"/>
                    <a:pt x="129195" y="261008"/>
                  </a:cubicBezTo>
                  <a:cubicBezTo>
                    <a:pt x="150572" y="121710"/>
                    <a:pt x="127126" y="323761"/>
                    <a:pt x="129195" y="285833"/>
                  </a:cubicBezTo>
                  <a:cubicBezTo>
                    <a:pt x="131264" y="247905"/>
                    <a:pt x="120920" y="-10691"/>
                    <a:pt x="125058" y="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C563ABB4-822B-AC23-DDBA-33ADDDAD3C71}"/>
                </a:ext>
              </a:extLst>
            </p:cNvPr>
            <p:cNvSpPr/>
            <p:nvPr/>
          </p:nvSpPr>
          <p:spPr>
            <a:xfrm>
              <a:off x="5932588" y="9073141"/>
              <a:ext cx="228743" cy="1628206"/>
            </a:xfrm>
            <a:custGeom>
              <a:avLst/>
              <a:gdLst>
                <a:gd name="connsiteX0" fmla="*/ 8943 w 228743"/>
                <a:gd name="connsiteY0" fmla="*/ 521 h 1628206"/>
                <a:gd name="connsiteX1" fmla="*/ 71007 w 228743"/>
                <a:gd name="connsiteY1" fmla="*/ 637704 h 1628206"/>
                <a:gd name="connsiteX2" fmla="*/ 228234 w 228743"/>
                <a:gd name="connsiteY2" fmla="*/ 1626580 h 1628206"/>
                <a:gd name="connsiteX3" fmla="*/ 13081 w 228743"/>
                <a:gd name="connsiteY3" fmla="*/ 389451 h 1628206"/>
                <a:gd name="connsiteX4" fmla="*/ 21356 w 228743"/>
                <a:gd name="connsiteY4" fmla="*/ 525990 h 1628206"/>
                <a:gd name="connsiteX5" fmla="*/ 8943 w 228743"/>
                <a:gd name="connsiteY5" fmla="*/ 521 h 162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43" h="1628206">
                  <a:moveTo>
                    <a:pt x="8943" y="521"/>
                  </a:moveTo>
                  <a:cubicBezTo>
                    <a:pt x="17218" y="19140"/>
                    <a:pt x="34459" y="366694"/>
                    <a:pt x="71007" y="637704"/>
                  </a:cubicBezTo>
                  <a:cubicBezTo>
                    <a:pt x="107555" y="908714"/>
                    <a:pt x="237888" y="1667955"/>
                    <a:pt x="228234" y="1626580"/>
                  </a:cubicBezTo>
                  <a:cubicBezTo>
                    <a:pt x="218580" y="1585205"/>
                    <a:pt x="47561" y="572883"/>
                    <a:pt x="13081" y="389451"/>
                  </a:cubicBezTo>
                  <a:cubicBezTo>
                    <a:pt x="-21399" y="206019"/>
                    <a:pt x="23425" y="584605"/>
                    <a:pt x="21356" y="525990"/>
                  </a:cubicBezTo>
                  <a:cubicBezTo>
                    <a:pt x="19287" y="467375"/>
                    <a:pt x="668" y="-18098"/>
                    <a:pt x="8943" y="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F7781F3C-7685-4CFD-A502-4FC22E562D11}"/>
                </a:ext>
              </a:extLst>
            </p:cNvPr>
            <p:cNvSpPr/>
            <p:nvPr/>
          </p:nvSpPr>
          <p:spPr>
            <a:xfrm>
              <a:off x="6185007" y="9929462"/>
              <a:ext cx="192010" cy="268001"/>
            </a:xfrm>
            <a:custGeom>
              <a:avLst/>
              <a:gdLst>
                <a:gd name="connsiteX0" fmla="*/ 190968 w 192010"/>
                <a:gd name="connsiteY0" fmla="*/ 674 h 268001"/>
                <a:gd name="connsiteX1" fmla="*/ 640 w 192010"/>
                <a:gd name="connsiteY1" fmla="*/ 265477 h 268001"/>
                <a:gd name="connsiteX2" fmla="*/ 124767 w 192010"/>
                <a:gd name="connsiteY2" fmla="*/ 141351 h 268001"/>
                <a:gd name="connsiteX3" fmla="*/ 79254 w 192010"/>
                <a:gd name="connsiteY3" fmla="*/ 186864 h 268001"/>
                <a:gd name="connsiteX4" fmla="*/ 190968 w 192010"/>
                <a:gd name="connsiteY4" fmla="*/ 674 h 26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10" h="268001">
                  <a:moveTo>
                    <a:pt x="190968" y="674"/>
                  </a:moveTo>
                  <a:cubicBezTo>
                    <a:pt x="177866" y="13776"/>
                    <a:pt x="11673" y="242031"/>
                    <a:pt x="640" y="265477"/>
                  </a:cubicBezTo>
                  <a:cubicBezTo>
                    <a:pt x="-10394" y="288923"/>
                    <a:pt x="124767" y="141351"/>
                    <a:pt x="124767" y="141351"/>
                  </a:cubicBezTo>
                  <a:cubicBezTo>
                    <a:pt x="137869" y="128249"/>
                    <a:pt x="68910" y="204104"/>
                    <a:pt x="79254" y="186864"/>
                  </a:cubicBezTo>
                  <a:cubicBezTo>
                    <a:pt x="89598" y="169624"/>
                    <a:pt x="204070" y="-12428"/>
                    <a:pt x="190968" y="6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A63C9E30-59BA-867F-4276-2DB291329928}"/>
                </a:ext>
              </a:extLst>
            </p:cNvPr>
            <p:cNvSpPr/>
            <p:nvPr/>
          </p:nvSpPr>
          <p:spPr>
            <a:xfrm>
              <a:off x="3475350" y="9966441"/>
              <a:ext cx="256731" cy="224793"/>
            </a:xfrm>
            <a:custGeom>
              <a:avLst/>
              <a:gdLst>
                <a:gd name="connsiteX0" fmla="*/ 198 w 256731"/>
                <a:gd name="connsiteY0" fmla="*/ 933 h 224793"/>
                <a:gd name="connsiteX1" fmla="*/ 178112 w 256731"/>
                <a:gd name="connsiteY1" fmla="*/ 116784 h 224793"/>
                <a:gd name="connsiteX2" fmla="*/ 256726 w 256731"/>
                <a:gd name="connsiteY2" fmla="*/ 224361 h 224793"/>
                <a:gd name="connsiteX3" fmla="*/ 182250 w 256731"/>
                <a:gd name="connsiteY3" fmla="*/ 75409 h 224793"/>
                <a:gd name="connsiteX4" fmla="*/ 215350 w 256731"/>
                <a:gd name="connsiteY4" fmla="*/ 182985 h 224793"/>
                <a:gd name="connsiteX5" fmla="*/ 198 w 256731"/>
                <a:gd name="connsiteY5" fmla="*/ 933 h 22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731" h="224793">
                  <a:moveTo>
                    <a:pt x="198" y="933"/>
                  </a:moveTo>
                  <a:cubicBezTo>
                    <a:pt x="-6008" y="-10100"/>
                    <a:pt x="135357" y="79546"/>
                    <a:pt x="178112" y="116784"/>
                  </a:cubicBezTo>
                  <a:cubicBezTo>
                    <a:pt x="220867" y="154022"/>
                    <a:pt x="256036" y="231257"/>
                    <a:pt x="256726" y="224361"/>
                  </a:cubicBezTo>
                  <a:cubicBezTo>
                    <a:pt x="257416" y="217465"/>
                    <a:pt x="189146" y="82305"/>
                    <a:pt x="182250" y="75409"/>
                  </a:cubicBezTo>
                  <a:cubicBezTo>
                    <a:pt x="175354" y="68513"/>
                    <a:pt x="239486" y="194708"/>
                    <a:pt x="215350" y="182985"/>
                  </a:cubicBezTo>
                  <a:cubicBezTo>
                    <a:pt x="191214" y="171262"/>
                    <a:pt x="6404" y="11966"/>
                    <a:pt x="198" y="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CE19FCEA-4F46-48EF-7D13-5A5010F8F1A4}"/>
                </a:ext>
              </a:extLst>
            </p:cNvPr>
            <p:cNvSpPr/>
            <p:nvPr/>
          </p:nvSpPr>
          <p:spPr>
            <a:xfrm>
              <a:off x="3615190" y="10190293"/>
              <a:ext cx="493857" cy="383025"/>
            </a:xfrm>
            <a:custGeom>
              <a:avLst/>
              <a:gdLst>
                <a:gd name="connsiteX0" fmla="*/ 493404 w 493857"/>
                <a:gd name="connsiteY0" fmla="*/ 509 h 383025"/>
                <a:gd name="connsiteX1" fmla="*/ 5172 w 493857"/>
                <a:gd name="connsiteY1" fmla="*/ 377026 h 383025"/>
                <a:gd name="connsiteX2" fmla="*/ 228600 w 493857"/>
                <a:gd name="connsiteY2" fmla="*/ 236350 h 383025"/>
                <a:gd name="connsiteX3" fmla="*/ 96198 w 493857"/>
                <a:gd name="connsiteY3" fmla="*/ 294275 h 383025"/>
                <a:gd name="connsiteX4" fmla="*/ 493404 w 493857"/>
                <a:gd name="connsiteY4" fmla="*/ 509 h 38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857" h="383025">
                  <a:moveTo>
                    <a:pt x="493404" y="509"/>
                  </a:moveTo>
                  <a:cubicBezTo>
                    <a:pt x="478233" y="14301"/>
                    <a:pt x="49306" y="337719"/>
                    <a:pt x="5172" y="377026"/>
                  </a:cubicBezTo>
                  <a:cubicBezTo>
                    <a:pt x="-38962" y="416333"/>
                    <a:pt x="213429" y="250142"/>
                    <a:pt x="228600" y="236350"/>
                  </a:cubicBezTo>
                  <a:cubicBezTo>
                    <a:pt x="243771" y="222558"/>
                    <a:pt x="54133" y="331513"/>
                    <a:pt x="96198" y="294275"/>
                  </a:cubicBezTo>
                  <a:cubicBezTo>
                    <a:pt x="138263" y="257037"/>
                    <a:pt x="508575" y="-13283"/>
                    <a:pt x="493404" y="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3DF999CF-7D93-B024-A56F-08F2C4E7134A}"/>
                </a:ext>
              </a:extLst>
            </p:cNvPr>
            <p:cNvSpPr/>
            <p:nvPr/>
          </p:nvSpPr>
          <p:spPr>
            <a:xfrm>
              <a:off x="3665737" y="10625727"/>
              <a:ext cx="344199" cy="364590"/>
            </a:xfrm>
            <a:custGeom>
              <a:avLst/>
              <a:gdLst>
                <a:gd name="connsiteX0" fmla="*/ 341113 w 344199"/>
                <a:gd name="connsiteY0" fmla="*/ 998 h 364590"/>
                <a:gd name="connsiteX1" fmla="*/ 293488 w 344199"/>
                <a:gd name="connsiteY1" fmla="*/ 124823 h 364590"/>
                <a:gd name="connsiteX2" fmla="*/ 150613 w 344199"/>
                <a:gd name="connsiteY2" fmla="*/ 254998 h 364590"/>
                <a:gd name="connsiteX3" fmla="*/ 1388 w 344199"/>
                <a:gd name="connsiteY3" fmla="*/ 362948 h 364590"/>
                <a:gd name="connsiteX4" fmla="*/ 242688 w 344199"/>
                <a:gd name="connsiteY4" fmla="*/ 169273 h 364590"/>
                <a:gd name="connsiteX5" fmla="*/ 217288 w 344199"/>
                <a:gd name="connsiteY5" fmla="*/ 194673 h 364590"/>
                <a:gd name="connsiteX6" fmla="*/ 341113 w 344199"/>
                <a:gd name="connsiteY6" fmla="*/ 998 h 36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199" h="364590">
                  <a:moveTo>
                    <a:pt x="341113" y="998"/>
                  </a:moveTo>
                  <a:cubicBezTo>
                    <a:pt x="353813" y="-10644"/>
                    <a:pt x="325238" y="82490"/>
                    <a:pt x="293488" y="124823"/>
                  </a:cubicBezTo>
                  <a:cubicBezTo>
                    <a:pt x="261738" y="167156"/>
                    <a:pt x="199296" y="215311"/>
                    <a:pt x="150613" y="254998"/>
                  </a:cubicBezTo>
                  <a:cubicBezTo>
                    <a:pt x="101930" y="294685"/>
                    <a:pt x="-13958" y="377236"/>
                    <a:pt x="1388" y="362948"/>
                  </a:cubicBezTo>
                  <a:cubicBezTo>
                    <a:pt x="16734" y="348661"/>
                    <a:pt x="206705" y="197319"/>
                    <a:pt x="242688" y="169273"/>
                  </a:cubicBezTo>
                  <a:cubicBezTo>
                    <a:pt x="278671" y="141227"/>
                    <a:pt x="198767" y="218485"/>
                    <a:pt x="217288" y="194673"/>
                  </a:cubicBezTo>
                  <a:cubicBezTo>
                    <a:pt x="235809" y="170861"/>
                    <a:pt x="328413" y="12640"/>
                    <a:pt x="341113" y="9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5953593D-AD78-E960-845F-65DDED82F877}"/>
                </a:ext>
              </a:extLst>
            </p:cNvPr>
            <p:cNvSpPr/>
            <p:nvPr/>
          </p:nvSpPr>
          <p:spPr>
            <a:xfrm>
              <a:off x="3400154" y="10823574"/>
              <a:ext cx="406757" cy="533443"/>
            </a:xfrm>
            <a:custGeom>
              <a:avLst/>
              <a:gdLst>
                <a:gd name="connsiteX0" fmla="*/ 406671 w 406757"/>
                <a:gd name="connsiteY0" fmla="*/ 1 h 533443"/>
                <a:gd name="connsiteX1" fmla="*/ 206646 w 406757"/>
                <a:gd name="connsiteY1" fmla="*/ 206376 h 533443"/>
                <a:gd name="connsiteX2" fmla="*/ 271 w 406757"/>
                <a:gd name="connsiteY2" fmla="*/ 533401 h 533443"/>
                <a:gd name="connsiteX3" fmla="*/ 251096 w 406757"/>
                <a:gd name="connsiteY3" fmla="*/ 184151 h 533443"/>
                <a:gd name="connsiteX4" fmla="*/ 232046 w 406757"/>
                <a:gd name="connsiteY4" fmla="*/ 209551 h 533443"/>
                <a:gd name="connsiteX5" fmla="*/ 406671 w 406757"/>
                <a:gd name="connsiteY5" fmla="*/ 1 h 53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757" h="533443">
                  <a:moveTo>
                    <a:pt x="406671" y="1"/>
                  </a:moveTo>
                  <a:cubicBezTo>
                    <a:pt x="402438" y="-528"/>
                    <a:pt x="274379" y="117476"/>
                    <a:pt x="206646" y="206376"/>
                  </a:cubicBezTo>
                  <a:cubicBezTo>
                    <a:pt x="138913" y="295276"/>
                    <a:pt x="-7137" y="537105"/>
                    <a:pt x="271" y="533401"/>
                  </a:cubicBezTo>
                  <a:cubicBezTo>
                    <a:pt x="7679" y="529697"/>
                    <a:pt x="212467" y="238126"/>
                    <a:pt x="251096" y="184151"/>
                  </a:cubicBezTo>
                  <a:cubicBezTo>
                    <a:pt x="289725" y="130176"/>
                    <a:pt x="206117" y="236009"/>
                    <a:pt x="232046" y="209551"/>
                  </a:cubicBezTo>
                  <a:cubicBezTo>
                    <a:pt x="257975" y="183093"/>
                    <a:pt x="410904" y="530"/>
                    <a:pt x="406671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21A5FCDA-4715-CF32-1E69-4EDEA47690FD}"/>
                </a:ext>
              </a:extLst>
            </p:cNvPr>
            <p:cNvSpPr/>
            <p:nvPr/>
          </p:nvSpPr>
          <p:spPr>
            <a:xfrm>
              <a:off x="2878918" y="11309301"/>
              <a:ext cx="562782" cy="587795"/>
            </a:xfrm>
            <a:custGeom>
              <a:avLst/>
              <a:gdLst>
                <a:gd name="connsiteX0" fmla="*/ 562782 w 562782"/>
                <a:gd name="connsiteY0" fmla="*/ 49 h 587795"/>
                <a:gd name="connsiteX1" fmla="*/ 511982 w 562782"/>
                <a:gd name="connsiteY1" fmla="*/ 158799 h 587795"/>
                <a:gd name="connsiteX2" fmla="*/ 362757 w 562782"/>
                <a:gd name="connsiteY2" fmla="*/ 349299 h 587795"/>
                <a:gd name="connsiteX3" fmla="*/ 807 w 562782"/>
                <a:gd name="connsiteY3" fmla="*/ 587424 h 587795"/>
                <a:gd name="connsiteX4" fmla="*/ 270682 w 562782"/>
                <a:gd name="connsiteY4" fmla="*/ 400099 h 587795"/>
                <a:gd name="connsiteX5" fmla="*/ 467532 w 562782"/>
                <a:gd name="connsiteY5" fmla="*/ 244524 h 587795"/>
                <a:gd name="connsiteX6" fmla="*/ 546907 w 562782"/>
                <a:gd name="connsiteY6" fmla="*/ 152449 h 587795"/>
                <a:gd name="connsiteX7" fmla="*/ 511982 w 562782"/>
                <a:gd name="connsiteY7" fmla="*/ 174674 h 587795"/>
                <a:gd name="connsiteX8" fmla="*/ 562782 w 562782"/>
                <a:gd name="connsiteY8" fmla="*/ 49 h 58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2782" h="587795">
                  <a:moveTo>
                    <a:pt x="562782" y="49"/>
                  </a:moveTo>
                  <a:cubicBezTo>
                    <a:pt x="562782" y="-2597"/>
                    <a:pt x="545319" y="100591"/>
                    <a:pt x="511982" y="158799"/>
                  </a:cubicBezTo>
                  <a:cubicBezTo>
                    <a:pt x="478644" y="217007"/>
                    <a:pt x="447953" y="277862"/>
                    <a:pt x="362757" y="349299"/>
                  </a:cubicBezTo>
                  <a:cubicBezTo>
                    <a:pt x="277561" y="420736"/>
                    <a:pt x="16153" y="578957"/>
                    <a:pt x="807" y="587424"/>
                  </a:cubicBezTo>
                  <a:cubicBezTo>
                    <a:pt x="-14539" y="595891"/>
                    <a:pt x="192895" y="457249"/>
                    <a:pt x="270682" y="400099"/>
                  </a:cubicBezTo>
                  <a:cubicBezTo>
                    <a:pt x="348469" y="342949"/>
                    <a:pt x="421495" y="285799"/>
                    <a:pt x="467532" y="244524"/>
                  </a:cubicBezTo>
                  <a:cubicBezTo>
                    <a:pt x="513569" y="203249"/>
                    <a:pt x="539499" y="164091"/>
                    <a:pt x="546907" y="152449"/>
                  </a:cubicBezTo>
                  <a:cubicBezTo>
                    <a:pt x="554315" y="140807"/>
                    <a:pt x="509865" y="197428"/>
                    <a:pt x="511982" y="174674"/>
                  </a:cubicBezTo>
                  <a:cubicBezTo>
                    <a:pt x="514099" y="151920"/>
                    <a:pt x="562782" y="2695"/>
                    <a:pt x="562782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3F936970-E8B0-A21A-2284-4607DCB7BEB7}"/>
                </a:ext>
              </a:extLst>
            </p:cNvPr>
            <p:cNvSpPr/>
            <p:nvPr/>
          </p:nvSpPr>
          <p:spPr>
            <a:xfrm>
              <a:off x="2771766" y="11353755"/>
              <a:ext cx="660577" cy="476621"/>
            </a:xfrm>
            <a:custGeom>
              <a:avLst/>
              <a:gdLst>
                <a:gd name="connsiteX0" fmla="*/ 9 w 660577"/>
                <a:gd name="connsiteY0" fmla="*/ 466770 h 476621"/>
                <a:gd name="connsiteX1" fmla="*/ 142884 w 660577"/>
                <a:gd name="connsiteY1" fmla="*/ 454070 h 476621"/>
                <a:gd name="connsiteX2" fmla="*/ 485784 w 660577"/>
                <a:gd name="connsiteY2" fmla="*/ 225470 h 476621"/>
                <a:gd name="connsiteX3" fmla="*/ 558809 w 660577"/>
                <a:gd name="connsiteY3" fmla="*/ 149270 h 476621"/>
                <a:gd name="connsiteX4" fmla="*/ 660409 w 660577"/>
                <a:gd name="connsiteY4" fmla="*/ 45 h 476621"/>
                <a:gd name="connsiteX5" fmla="*/ 533409 w 660577"/>
                <a:gd name="connsiteY5" fmla="*/ 165145 h 476621"/>
                <a:gd name="connsiteX6" fmla="*/ 333384 w 660577"/>
                <a:gd name="connsiteY6" fmla="*/ 323895 h 476621"/>
                <a:gd name="connsiteX7" fmla="*/ 136534 w 660577"/>
                <a:gd name="connsiteY7" fmla="*/ 441370 h 476621"/>
                <a:gd name="connsiteX8" fmla="*/ 9 w 660577"/>
                <a:gd name="connsiteY8" fmla="*/ 466770 h 47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577" h="476621">
                  <a:moveTo>
                    <a:pt x="9" y="466770"/>
                  </a:moveTo>
                  <a:cubicBezTo>
                    <a:pt x="1067" y="468887"/>
                    <a:pt x="61922" y="494287"/>
                    <a:pt x="142884" y="454070"/>
                  </a:cubicBezTo>
                  <a:cubicBezTo>
                    <a:pt x="223846" y="413853"/>
                    <a:pt x="416463" y="276270"/>
                    <a:pt x="485784" y="225470"/>
                  </a:cubicBezTo>
                  <a:cubicBezTo>
                    <a:pt x="555105" y="174670"/>
                    <a:pt x="529705" y="186841"/>
                    <a:pt x="558809" y="149270"/>
                  </a:cubicBezTo>
                  <a:cubicBezTo>
                    <a:pt x="587913" y="111699"/>
                    <a:pt x="664642" y="-2601"/>
                    <a:pt x="660409" y="45"/>
                  </a:cubicBezTo>
                  <a:cubicBezTo>
                    <a:pt x="656176" y="2691"/>
                    <a:pt x="587913" y="111170"/>
                    <a:pt x="533409" y="165145"/>
                  </a:cubicBezTo>
                  <a:cubicBezTo>
                    <a:pt x="478905" y="219120"/>
                    <a:pt x="399530" y="277858"/>
                    <a:pt x="333384" y="323895"/>
                  </a:cubicBezTo>
                  <a:cubicBezTo>
                    <a:pt x="267238" y="369932"/>
                    <a:pt x="186276" y="416499"/>
                    <a:pt x="136534" y="441370"/>
                  </a:cubicBezTo>
                  <a:cubicBezTo>
                    <a:pt x="86792" y="466241"/>
                    <a:pt x="-1049" y="464653"/>
                    <a:pt x="9" y="4667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904D0006-FEA6-094B-1585-3C013525EF98}"/>
                </a:ext>
              </a:extLst>
            </p:cNvPr>
            <p:cNvSpPr/>
            <p:nvPr/>
          </p:nvSpPr>
          <p:spPr>
            <a:xfrm>
              <a:off x="2633481" y="11318635"/>
              <a:ext cx="163762" cy="508253"/>
            </a:xfrm>
            <a:custGeom>
              <a:avLst/>
              <a:gdLst>
                <a:gd name="connsiteX0" fmla="*/ 106544 w 163762"/>
                <a:gd name="connsiteY0" fmla="*/ 240 h 508253"/>
                <a:gd name="connsiteX1" fmla="*/ 8119 w 163762"/>
                <a:gd name="connsiteY1" fmla="*/ 359015 h 508253"/>
                <a:gd name="connsiteX2" fmla="*/ 11294 w 163762"/>
                <a:gd name="connsiteY2" fmla="*/ 343140 h 508253"/>
                <a:gd name="connsiteX3" fmla="*/ 33519 w 163762"/>
                <a:gd name="connsiteY3" fmla="*/ 419340 h 508253"/>
                <a:gd name="connsiteX4" fmla="*/ 163694 w 163762"/>
                <a:gd name="connsiteY4" fmla="*/ 508240 h 508253"/>
                <a:gd name="connsiteX5" fmla="*/ 14469 w 163762"/>
                <a:gd name="connsiteY5" fmla="*/ 412990 h 508253"/>
                <a:gd name="connsiteX6" fmla="*/ 17644 w 163762"/>
                <a:gd name="connsiteY6" fmla="*/ 305040 h 508253"/>
                <a:gd name="connsiteX7" fmla="*/ 106544 w 163762"/>
                <a:gd name="connsiteY7" fmla="*/ 240 h 50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62" h="508253">
                  <a:moveTo>
                    <a:pt x="106544" y="240"/>
                  </a:moveTo>
                  <a:cubicBezTo>
                    <a:pt x="104957" y="9236"/>
                    <a:pt x="8119" y="359015"/>
                    <a:pt x="8119" y="359015"/>
                  </a:cubicBezTo>
                  <a:cubicBezTo>
                    <a:pt x="-7756" y="416165"/>
                    <a:pt x="7061" y="333086"/>
                    <a:pt x="11294" y="343140"/>
                  </a:cubicBezTo>
                  <a:cubicBezTo>
                    <a:pt x="15527" y="353194"/>
                    <a:pt x="8119" y="391823"/>
                    <a:pt x="33519" y="419340"/>
                  </a:cubicBezTo>
                  <a:cubicBezTo>
                    <a:pt x="58919" y="446857"/>
                    <a:pt x="166869" y="509298"/>
                    <a:pt x="163694" y="508240"/>
                  </a:cubicBezTo>
                  <a:cubicBezTo>
                    <a:pt x="160519" y="507182"/>
                    <a:pt x="38811" y="446857"/>
                    <a:pt x="14469" y="412990"/>
                  </a:cubicBezTo>
                  <a:cubicBezTo>
                    <a:pt x="-9873" y="379123"/>
                    <a:pt x="182" y="372773"/>
                    <a:pt x="17644" y="305040"/>
                  </a:cubicBezTo>
                  <a:cubicBezTo>
                    <a:pt x="35106" y="237307"/>
                    <a:pt x="108131" y="-8756"/>
                    <a:pt x="106544" y="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CFF84E0C-64F4-2A66-0AD1-2C4D121DC929}"/>
                </a:ext>
              </a:extLst>
            </p:cNvPr>
            <p:cNvSpPr/>
            <p:nvPr/>
          </p:nvSpPr>
          <p:spPr>
            <a:xfrm>
              <a:off x="2596210" y="11334560"/>
              <a:ext cx="430281" cy="591930"/>
            </a:xfrm>
            <a:custGeom>
              <a:avLst/>
              <a:gdLst>
                <a:gd name="connsiteX0" fmla="*/ 124765 w 430281"/>
                <a:gd name="connsiteY0" fmla="*/ 190 h 591930"/>
                <a:gd name="connsiteX1" fmla="*/ 35865 w 430281"/>
                <a:gd name="connsiteY1" fmla="*/ 241490 h 591930"/>
                <a:gd name="connsiteX2" fmla="*/ 940 w 430281"/>
                <a:gd name="connsiteY2" fmla="*/ 400240 h 591930"/>
                <a:gd name="connsiteX3" fmla="*/ 16815 w 430281"/>
                <a:gd name="connsiteY3" fmla="*/ 495490 h 591930"/>
                <a:gd name="connsiteX4" fmla="*/ 86665 w 430281"/>
                <a:gd name="connsiteY4" fmla="*/ 581215 h 591930"/>
                <a:gd name="connsiteX5" fmla="*/ 197790 w 430281"/>
                <a:gd name="connsiteY5" fmla="*/ 581215 h 591930"/>
                <a:gd name="connsiteX6" fmla="*/ 429565 w 430281"/>
                <a:gd name="connsiteY6" fmla="*/ 495490 h 591930"/>
                <a:gd name="connsiteX7" fmla="*/ 115240 w 430281"/>
                <a:gd name="connsiteY7" fmla="*/ 584390 h 591930"/>
                <a:gd name="connsiteX8" fmla="*/ 10465 w 430281"/>
                <a:gd name="connsiteY8" fmla="*/ 451040 h 591930"/>
                <a:gd name="connsiteX9" fmla="*/ 32690 w 430281"/>
                <a:gd name="connsiteY9" fmla="*/ 282765 h 591930"/>
                <a:gd name="connsiteX10" fmla="*/ 124765 w 430281"/>
                <a:gd name="connsiteY10" fmla="*/ 190 h 59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0281" h="591930">
                  <a:moveTo>
                    <a:pt x="124765" y="190"/>
                  </a:moveTo>
                  <a:cubicBezTo>
                    <a:pt x="125294" y="-6689"/>
                    <a:pt x="56502" y="174815"/>
                    <a:pt x="35865" y="241490"/>
                  </a:cubicBezTo>
                  <a:cubicBezTo>
                    <a:pt x="15228" y="308165"/>
                    <a:pt x="4115" y="357907"/>
                    <a:pt x="940" y="400240"/>
                  </a:cubicBezTo>
                  <a:cubicBezTo>
                    <a:pt x="-2235" y="442573"/>
                    <a:pt x="2528" y="465328"/>
                    <a:pt x="16815" y="495490"/>
                  </a:cubicBezTo>
                  <a:cubicBezTo>
                    <a:pt x="31102" y="525652"/>
                    <a:pt x="56503" y="566928"/>
                    <a:pt x="86665" y="581215"/>
                  </a:cubicBezTo>
                  <a:cubicBezTo>
                    <a:pt x="116827" y="595502"/>
                    <a:pt x="140640" y="595503"/>
                    <a:pt x="197790" y="581215"/>
                  </a:cubicBezTo>
                  <a:cubicBezTo>
                    <a:pt x="254940" y="566928"/>
                    <a:pt x="443323" y="494961"/>
                    <a:pt x="429565" y="495490"/>
                  </a:cubicBezTo>
                  <a:cubicBezTo>
                    <a:pt x="415807" y="496019"/>
                    <a:pt x="185090" y="591798"/>
                    <a:pt x="115240" y="584390"/>
                  </a:cubicBezTo>
                  <a:cubicBezTo>
                    <a:pt x="45390" y="576982"/>
                    <a:pt x="24223" y="501311"/>
                    <a:pt x="10465" y="451040"/>
                  </a:cubicBezTo>
                  <a:cubicBezTo>
                    <a:pt x="-3293" y="400769"/>
                    <a:pt x="13640" y="355261"/>
                    <a:pt x="32690" y="282765"/>
                  </a:cubicBezTo>
                  <a:cubicBezTo>
                    <a:pt x="51740" y="210269"/>
                    <a:pt x="124236" y="7069"/>
                    <a:pt x="124765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19F2113E-0FC1-853A-459C-52026BF853EC}"/>
                </a:ext>
              </a:extLst>
            </p:cNvPr>
            <p:cNvSpPr/>
            <p:nvPr/>
          </p:nvSpPr>
          <p:spPr>
            <a:xfrm>
              <a:off x="2618262" y="11766160"/>
              <a:ext cx="293570" cy="122965"/>
            </a:xfrm>
            <a:custGeom>
              <a:avLst/>
              <a:gdLst>
                <a:gd name="connsiteX0" fmla="*/ 1113 w 293570"/>
                <a:gd name="connsiteY0" fmla="*/ 390 h 122965"/>
                <a:gd name="connsiteX1" fmla="*/ 77313 w 293570"/>
                <a:gd name="connsiteY1" fmla="*/ 82940 h 122965"/>
                <a:gd name="connsiteX2" fmla="*/ 293213 w 293570"/>
                <a:gd name="connsiteY2" fmla="*/ 95640 h 122965"/>
                <a:gd name="connsiteX3" fmla="*/ 124938 w 293570"/>
                <a:gd name="connsiteY3" fmla="*/ 121040 h 122965"/>
                <a:gd name="connsiteX4" fmla="*/ 1113 w 293570"/>
                <a:gd name="connsiteY4" fmla="*/ 390 h 12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70" h="122965">
                  <a:moveTo>
                    <a:pt x="1113" y="390"/>
                  </a:moveTo>
                  <a:cubicBezTo>
                    <a:pt x="-6824" y="-5960"/>
                    <a:pt x="28630" y="67065"/>
                    <a:pt x="77313" y="82940"/>
                  </a:cubicBezTo>
                  <a:cubicBezTo>
                    <a:pt x="125996" y="98815"/>
                    <a:pt x="285276" y="89290"/>
                    <a:pt x="293213" y="95640"/>
                  </a:cubicBezTo>
                  <a:cubicBezTo>
                    <a:pt x="301150" y="101990"/>
                    <a:pt x="174680" y="130565"/>
                    <a:pt x="124938" y="121040"/>
                  </a:cubicBezTo>
                  <a:cubicBezTo>
                    <a:pt x="75196" y="111515"/>
                    <a:pt x="9050" y="6740"/>
                    <a:pt x="1113" y="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7613C4DE-2542-B4A6-DDB1-6F14EE887AD8}"/>
                </a:ext>
              </a:extLst>
            </p:cNvPr>
            <p:cNvSpPr/>
            <p:nvPr/>
          </p:nvSpPr>
          <p:spPr>
            <a:xfrm>
              <a:off x="2700500" y="10750015"/>
              <a:ext cx="462191" cy="653374"/>
            </a:xfrm>
            <a:custGeom>
              <a:avLst/>
              <a:gdLst>
                <a:gd name="connsiteX0" fmla="*/ 461800 w 462191"/>
                <a:gd name="connsiteY0" fmla="*/ 535 h 653374"/>
                <a:gd name="connsiteX1" fmla="*/ 280825 w 462191"/>
                <a:gd name="connsiteY1" fmla="*/ 197385 h 653374"/>
                <a:gd name="connsiteX2" fmla="*/ 214150 w 462191"/>
                <a:gd name="connsiteY2" fmla="*/ 257710 h 653374"/>
                <a:gd name="connsiteX3" fmla="*/ 87150 w 462191"/>
                <a:gd name="connsiteY3" fmla="*/ 470435 h 653374"/>
                <a:gd name="connsiteX4" fmla="*/ 4600 w 462191"/>
                <a:gd name="connsiteY4" fmla="*/ 648235 h 653374"/>
                <a:gd name="connsiteX5" fmla="*/ 226850 w 462191"/>
                <a:gd name="connsiteY5" fmla="*/ 264060 h 653374"/>
                <a:gd name="connsiteX6" fmla="*/ 461800 w 462191"/>
                <a:gd name="connsiteY6" fmla="*/ 535 h 65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191" h="653374">
                  <a:moveTo>
                    <a:pt x="461800" y="535"/>
                  </a:moveTo>
                  <a:cubicBezTo>
                    <a:pt x="470796" y="-10577"/>
                    <a:pt x="322100" y="154523"/>
                    <a:pt x="280825" y="197385"/>
                  </a:cubicBezTo>
                  <a:cubicBezTo>
                    <a:pt x="239550" y="240247"/>
                    <a:pt x="246429" y="212202"/>
                    <a:pt x="214150" y="257710"/>
                  </a:cubicBezTo>
                  <a:cubicBezTo>
                    <a:pt x="181871" y="303218"/>
                    <a:pt x="122075" y="405347"/>
                    <a:pt x="87150" y="470435"/>
                  </a:cubicBezTo>
                  <a:cubicBezTo>
                    <a:pt x="52225" y="535523"/>
                    <a:pt x="-18683" y="682631"/>
                    <a:pt x="4600" y="648235"/>
                  </a:cubicBezTo>
                  <a:cubicBezTo>
                    <a:pt x="27883" y="613839"/>
                    <a:pt x="153296" y="366718"/>
                    <a:pt x="226850" y="264060"/>
                  </a:cubicBezTo>
                  <a:cubicBezTo>
                    <a:pt x="300404" y="161402"/>
                    <a:pt x="452804" y="11647"/>
                    <a:pt x="461800" y="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9E9BAF1-AB64-E4EF-B996-BD91067A79FD}"/>
                </a:ext>
              </a:extLst>
            </p:cNvPr>
            <p:cNvSpPr/>
            <p:nvPr/>
          </p:nvSpPr>
          <p:spPr>
            <a:xfrm>
              <a:off x="2860560" y="10896600"/>
              <a:ext cx="193837" cy="581103"/>
            </a:xfrm>
            <a:custGeom>
              <a:avLst/>
              <a:gdLst>
                <a:gd name="connsiteX0" fmla="*/ 193790 w 193837"/>
                <a:gd name="connsiteY0" fmla="*/ 0 h 581103"/>
                <a:gd name="connsiteX1" fmla="*/ 57265 w 193837"/>
                <a:gd name="connsiteY1" fmla="*/ 285750 h 581103"/>
                <a:gd name="connsiteX2" fmla="*/ 12815 w 193837"/>
                <a:gd name="connsiteY2" fmla="*/ 384175 h 581103"/>
                <a:gd name="connsiteX3" fmla="*/ 50915 w 193837"/>
                <a:gd name="connsiteY3" fmla="*/ 581025 h 581103"/>
                <a:gd name="connsiteX4" fmla="*/ 115 w 193837"/>
                <a:gd name="connsiteY4" fmla="*/ 406400 h 581103"/>
                <a:gd name="connsiteX5" fmla="*/ 41390 w 193837"/>
                <a:gd name="connsiteY5" fmla="*/ 285750 h 581103"/>
                <a:gd name="connsiteX6" fmla="*/ 193790 w 193837"/>
                <a:gd name="connsiteY6" fmla="*/ 0 h 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837" h="581103">
                  <a:moveTo>
                    <a:pt x="193790" y="0"/>
                  </a:moveTo>
                  <a:cubicBezTo>
                    <a:pt x="196436" y="0"/>
                    <a:pt x="87427" y="221721"/>
                    <a:pt x="57265" y="285750"/>
                  </a:cubicBezTo>
                  <a:cubicBezTo>
                    <a:pt x="27103" y="349779"/>
                    <a:pt x="13873" y="334963"/>
                    <a:pt x="12815" y="384175"/>
                  </a:cubicBezTo>
                  <a:cubicBezTo>
                    <a:pt x="11757" y="433387"/>
                    <a:pt x="53032" y="577321"/>
                    <a:pt x="50915" y="581025"/>
                  </a:cubicBezTo>
                  <a:cubicBezTo>
                    <a:pt x="48798" y="584729"/>
                    <a:pt x="1702" y="455612"/>
                    <a:pt x="115" y="406400"/>
                  </a:cubicBezTo>
                  <a:cubicBezTo>
                    <a:pt x="-1472" y="357188"/>
                    <a:pt x="13344" y="348721"/>
                    <a:pt x="41390" y="285750"/>
                  </a:cubicBezTo>
                  <a:cubicBezTo>
                    <a:pt x="69436" y="222779"/>
                    <a:pt x="191144" y="0"/>
                    <a:pt x="1937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DBCBB8E5-C70E-9FD9-1E9D-8C64B57AF50C}"/>
                </a:ext>
              </a:extLst>
            </p:cNvPr>
            <p:cNvSpPr/>
            <p:nvPr/>
          </p:nvSpPr>
          <p:spPr>
            <a:xfrm>
              <a:off x="2936860" y="11196073"/>
              <a:ext cx="463367" cy="299301"/>
            </a:xfrm>
            <a:custGeom>
              <a:avLst/>
              <a:gdLst>
                <a:gd name="connsiteX0" fmla="*/ 460390 w 463367"/>
                <a:gd name="connsiteY0" fmla="*/ 2152 h 299301"/>
                <a:gd name="connsiteX1" fmla="*/ 377840 w 463367"/>
                <a:gd name="connsiteY1" fmla="*/ 125977 h 299301"/>
                <a:gd name="connsiteX2" fmla="*/ 241315 w 463367"/>
                <a:gd name="connsiteY2" fmla="*/ 256152 h 299301"/>
                <a:gd name="connsiteX3" fmla="*/ 171465 w 463367"/>
                <a:gd name="connsiteY3" fmla="*/ 272027 h 299301"/>
                <a:gd name="connsiteX4" fmla="*/ 15 w 463367"/>
                <a:gd name="connsiteY4" fmla="*/ 281552 h 299301"/>
                <a:gd name="connsiteX5" fmla="*/ 161940 w 463367"/>
                <a:gd name="connsiteY5" fmla="*/ 297427 h 299301"/>
                <a:gd name="connsiteX6" fmla="*/ 273065 w 463367"/>
                <a:gd name="connsiteY6" fmla="*/ 233927 h 299301"/>
                <a:gd name="connsiteX7" fmla="*/ 460390 w 463367"/>
                <a:gd name="connsiteY7" fmla="*/ 2152 h 29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3367" h="299301">
                  <a:moveTo>
                    <a:pt x="460390" y="2152"/>
                  </a:moveTo>
                  <a:cubicBezTo>
                    <a:pt x="477852" y="-15840"/>
                    <a:pt x="414352" y="83644"/>
                    <a:pt x="377840" y="125977"/>
                  </a:cubicBezTo>
                  <a:cubicBezTo>
                    <a:pt x="341327" y="168310"/>
                    <a:pt x="275711" y="231810"/>
                    <a:pt x="241315" y="256152"/>
                  </a:cubicBezTo>
                  <a:cubicBezTo>
                    <a:pt x="206919" y="280494"/>
                    <a:pt x="211682" y="267794"/>
                    <a:pt x="171465" y="272027"/>
                  </a:cubicBezTo>
                  <a:cubicBezTo>
                    <a:pt x="131248" y="276260"/>
                    <a:pt x="1602" y="277319"/>
                    <a:pt x="15" y="281552"/>
                  </a:cubicBezTo>
                  <a:cubicBezTo>
                    <a:pt x="-1572" y="285785"/>
                    <a:pt x="116432" y="305364"/>
                    <a:pt x="161940" y="297427"/>
                  </a:cubicBezTo>
                  <a:cubicBezTo>
                    <a:pt x="207448" y="289490"/>
                    <a:pt x="222794" y="277319"/>
                    <a:pt x="273065" y="233927"/>
                  </a:cubicBezTo>
                  <a:cubicBezTo>
                    <a:pt x="323336" y="190535"/>
                    <a:pt x="442928" y="20144"/>
                    <a:pt x="460390" y="2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D380F923-936C-97C7-6841-EB2CE43158E2}"/>
                </a:ext>
              </a:extLst>
            </p:cNvPr>
            <p:cNvSpPr/>
            <p:nvPr/>
          </p:nvSpPr>
          <p:spPr>
            <a:xfrm>
              <a:off x="3077516" y="11147314"/>
              <a:ext cx="361009" cy="303831"/>
            </a:xfrm>
            <a:custGeom>
              <a:avLst/>
              <a:gdLst>
                <a:gd name="connsiteX0" fmla="*/ 361009 w 361009"/>
                <a:gd name="connsiteY0" fmla="*/ 111 h 303831"/>
                <a:gd name="connsiteX1" fmla="*/ 211784 w 361009"/>
                <a:gd name="connsiteY1" fmla="*/ 171561 h 303831"/>
                <a:gd name="connsiteX2" fmla="*/ 84784 w 361009"/>
                <a:gd name="connsiteY2" fmla="*/ 269986 h 303831"/>
                <a:gd name="connsiteX3" fmla="*/ 2234 w 361009"/>
                <a:gd name="connsiteY3" fmla="*/ 301736 h 303831"/>
                <a:gd name="connsiteX4" fmla="*/ 173684 w 361009"/>
                <a:gd name="connsiteY4" fmla="*/ 219186 h 303831"/>
                <a:gd name="connsiteX5" fmla="*/ 211784 w 361009"/>
                <a:gd name="connsiteY5" fmla="*/ 146161 h 303831"/>
                <a:gd name="connsiteX6" fmla="*/ 361009 w 361009"/>
                <a:gd name="connsiteY6" fmla="*/ 111 h 30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009" h="303831">
                  <a:moveTo>
                    <a:pt x="361009" y="111"/>
                  </a:moveTo>
                  <a:cubicBezTo>
                    <a:pt x="361009" y="4344"/>
                    <a:pt x="257821" y="126582"/>
                    <a:pt x="211784" y="171561"/>
                  </a:cubicBezTo>
                  <a:cubicBezTo>
                    <a:pt x="165747" y="216540"/>
                    <a:pt x="119709" y="248290"/>
                    <a:pt x="84784" y="269986"/>
                  </a:cubicBezTo>
                  <a:cubicBezTo>
                    <a:pt x="49859" y="291682"/>
                    <a:pt x="-12583" y="310203"/>
                    <a:pt x="2234" y="301736"/>
                  </a:cubicBezTo>
                  <a:cubicBezTo>
                    <a:pt x="17051" y="293269"/>
                    <a:pt x="138759" y="245115"/>
                    <a:pt x="173684" y="219186"/>
                  </a:cubicBezTo>
                  <a:cubicBezTo>
                    <a:pt x="208609" y="193257"/>
                    <a:pt x="181092" y="178969"/>
                    <a:pt x="211784" y="146161"/>
                  </a:cubicBezTo>
                  <a:cubicBezTo>
                    <a:pt x="242476" y="113353"/>
                    <a:pt x="361009" y="-4122"/>
                    <a:pt x="361009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C4613493-BF70-8702-9416-868EF6E8B8DE}"/>
                </a:ext>
              </a:extLst>
            </p:cNvPr>
            <p:cNvSpPr/>
            <p:nvPr/>
          </p:nvSpPr>
          <p:spPr>
            <a:xfrm>
              <a:off x="2736597" y="11487130"/>
              <a:ext cx="197229" cy="285789"/>
            </a:xfrm>
            <a:custGeom>
              <a:avLst/>
              <a:gdLst>
                <a:gd name="connsiteX0" fmla="*/ 197103 w 197229"/>
                <a:gd name="connsiteY0" fmla="*/ 20 h 285789"/>
                <a:gd name="connsiteX1" fmla="*/ 66928 w 197229"/>
                <a:gd name="connsiteY1" fmla="*/ 142895 h 285789"/>
                <a:gd name="connsiteX2" fmla="*/ 253 w 197229"/>
                <a:gd name="connsiteY2" fmla="*/ 285770 h 285789"/>
                <a:gd name="connsiteX3" fmla="*/ 89153 w 197229"/>
                <a:gd name="connsiteY3" fmla="*/ 133370 h 285789"/>
                <a:gd name="connsiteX4" fmla="*/ 197103 w 197229"/>
                <a:gd name="connsiteY4" fmla="*/ 20 h 28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9" h="285789">
                  <a:moveTo>
                    <a:pt x="197103" y="20"/>
                  </a:moveTo>
                  <a:cubicBezTo>
                    <a:pt x="193399" y="1607"/>
                    <a:pt x="99736" y="95270"/>
                    <a:pt x="66928" y="142895"/>
                  </a:cubicBezTo>
                  <a:cubicBezTo>
                    <a:pt x="34120" y="190520"/>
                    <a:pt x="-3451" y="287357"/>
                    <a:pt x="253" y="285770"/>
                  </a:cubicBezTo>
                  <a:cubicBezTo>
                    <a:pt x="3957" y="284183"/>
                    <a:pt x="55815" y="179408"/>
                    <a:pt x="89153" y="133370"/>
                  </a:cubicBezTo>
                  <a:cubicBezTo>
                    <a:pt x="122490" y="87333"/>
                    <a:pt x="200807" y="-1567"/>
                    <a:pt x="197103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767412E3-B70A-F45E-4AA8-1F51B3712F94}"/>
                </a:ext>
              </a:extLst>
            </p:cNvPr>
            <p:cNvSpPr/>
            <p:nvPr/>
          </p:nvSpPr>
          <p:spPr>
            <a:xfrm>
              <a:off x="2723893" y="11477623"/>
              <a:ext cx="187632" cy="292104"/>
            </a:xfrm>
            <a:custGeom>
              <a:avLst/>
              <a:gdLst>
                <a:gd name="connsiteX0" fmla="*/ 187582 w 187632"/>
                <a:gd name="connsiteY0" fmla="*/ 2 h 292104"/>
                <a:gd name="connsiteX1" fmla="*/ 57407 w 187632"/>
                <a:gd name="connsiteY1" fmla="*/ 152402 h 292104"/>
                <a:gd name="connsiteX2" fmla="*/ 257 w 187632"/>
                <a:gd name="connsiteY2" fmla="*/ 292102 h 292104"/>
                <a:gd name="connsiteX3" fmla="*/ 41532 w 187632"/>
                <a:gd name="connsiteY3" fmla="*/ 155577 h 292104"/>
                <a:gd name="connsiteX4" fmla="*/ 187582 w 187632"/>
                <a:gd name="connsiteY4" fmla="*/ 2 h 29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32" h="292104">
                  <a:moveTo>
                    <a:pt x="187582" y="2"/>
                  </a:moveTo>
                  <a:cubicBezTo>
                    <a:pt x="190228" y="-527"/>
                    <a:pt x="88628" y="103719"/>
                    <a:pt x="57407" y="152402"/>
                  </a:cubicBezTo>
                  <a:cubicBezTo>
                    <a:pt x="26186" y="201085"/>
                    <a:pt x="2903" y="291573"/>
                    <a:pt x="257" y="292102"/>
                  </a:cubicBezTo>
                  <a:cubicBezTo>
                    <a:pt x="-2389" y="292631"/>
                    <a:pt x="15603" y="200027"/>
                    <a:pt x="41532" y="155577"/>
                  </a:cubicBezTo>
                  <a:cubicBezTo>
                    <a:pt x="67461" y="111127"/>
                    <a:pt x="184936" y="531"/>
                    <a:pt x="18758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DFFD8C9A-59AD-D7D6-901A-BBB4DF2143D3}"/>
                </a:ext>
              </a:extLst>
            </p:cNvPr>
            <p:cNvSpPr/>
            <p:nvPr/>
          </p:nvSpPr>
          <p:spPr>
            <a:xfrm>
              <a:off x="2837992" y="11429749"/>
              <a:ext cx="445376" cy="221231"/>
            </a:xfrm>
            <a:custGeom>
              <a:avLst/>
              <a:gdLst>
                <a:gd name="connsiteX0" fmla="*/ 444958 w 445376"/>
                <a:gd name="connsiteY0" fmla="*/ 251 h 221231"/>
                <a:gd name="connsiteX1" fmla="*/ 241758 w 445376"/>
                <a:gd name="connsiteY1" fmla="*/ 146301 h 221231"/>
                <a:gd name="connsiteX2" fmla="*/ 458 w 445376"/>
                <a:gd name="connsiteY2" fmla="*/ 219326 h 221231"/>
                <a:gd name="connsiteX3" fmla="*/ 187783 w 445376"/>
                <a:gd name="connsiteY3" fmla="*/ 184401 h 221231"/>
                <a:gd name="connsiteX4" fmla="*/ 444958 w 445376"/>
                <a:gd name="connsiteY4" fmla="*/ 251 h 22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76" h="221231">
                  <a:moveTo>
                    <a:pt x="444958" y="251"/>
                  </a:moveTo>
                  <a:cubicBezTo>
                    <a:pt x="453954" y="-6099"/>
                    <a:pt x="315841" y="109789"/>
                    <a:pt x="241758" y="146301"/>
                  </a:cubicBezTo>
                  <a:cubicBezTo>
                    <a:pt x="167675" y="182813"/>
                    <a:pt x="9454" y="212976"/>
                    <a:pt x="458" y="219326"/>
                  </a:cubicBezTo>
                  <a:cubicBezTo>
                    <a:pt x="-8538" y="225676"/>
                    <a:pt x="116875" y="216680"/>
                    <a:pt x="187783" y="184401"/>
                  </a:cubicBezTo>
                  <a:cubicBezTo>
                    <a:pt x="258691" y="152122"/>
                    <a:pt x="435962" y="6601"/>
                    <a:pt x="444958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8F2A4BC5-76E7-4BC9-47C0-D20C8F427E1C}"/>
                </a:ext>
              </a:extLst>
            </p:cNvPr>
            <p:cNvSpPr/>
            <p:nvPr/>
          </p:nvSpPr>
          <p:spPr>
            <a:xfrm>
              <a:off x="3044783" y="10982311"/>
              <a:ext cx="254092" cy="184347"/>
            </a:xfrm>
            <a:custGeom>
              <a:avLst/>
              <a:gdLst>
                <a:gd name="connsiteX0" fmla="*/ 42 w 254092"/>
                <a:gd name="connsiteY0" fmla="*/ 14 h 184347"/>
                <a:gd name="connsiteX1" fmla="*/ 66717 w 254092"/>
                <a:gd name="connsiteY1" fmla="*/ 73039 h 184347"/>
                <a:gd name="connsiteX2" fmla="*/ 149267 w 254092"/>
                <a:gd name="connsiteY2" fmla="*/ 73039 h 184347"/>
                <a:gd name="connsiteX3" fmla="*/ 254042 w 254092"/>
                <a:gd name="connsiteY3" fmla="*/ 184164 h 184347"/>
                <a:gd name="connsiteX4" fmla="*/ 161967 w 254092"/>
                <a:gd name="connsiteY4" fmla="*/ 98439 h 184347"/>
                <a:gd name="connsiteX5" fmla="*/ 76242 w 254092"/>
                <a:gd name="connsiteY5" fmla="*/ 66689 h 184347"/>
                <a:gd name="connsiteX6" fmla="*/ 42 w 254092"/>
                <a:gd name="connsiteY6" fmla="*/ 14 h 18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92" h="184347">
                  <a:moveTo>
                    <a:pt x="42" y="14"/>
                  </a:moveTo>
                  <a:cubicBezTo>
                    <a:pt x="-1546" y="1072"/>
                    <a:pt x="41846" y="60868"/>
                    <a:pt x="66717" y="73039"/>
                  </a:cubicBezTo>
                  <a:cubicBezTo>
                    <a:pt x="91588" y="85210"/>
                    <a:pt x="118046" y="54518"/>
                    <a:pt x="149267" y="73039"/>
                  </a:cubicBezTo>
                  <a:cubicBezTo>
                    <a:pt x="180488" y="91560"/>
                    <a:pt x="251925" y="179931"/>
                    <a:pt x="254042" y="184164"/>
                  </a:cubicBezTo>
                  <a:cubicBezTo>
                    <a:pt x="256159" y="188397"/>
                    <a:pt x="191600" y="118018"/>
                    <a:pt x="161967" y="98439"/>
                  </a:cubicBezTo>
                  <a:cubicBezTo>
                    <a:pt x="132334" y="78860"/>
                    <a:pt x="98467" y="78860"/>
                    <a:pt x="76242" y="66689"/>
                  </a:cubicBezTo>
                  <a:cubicBezTo>
                    <a:pt x="54017" y="54518"/>
                    <a:pt x="1630" y="-1044"/>
                    <a:pt x="42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BD9D3388-6474-425D-0880-9D4DD8DA3267}"/>
                </a:ext>
              </a:extLst>
            </p:cNvPr>
            <p:cNvSpPr/>
            <p:nvPr/>
          </p:nvSpPr>
          <p:spPr>
            <a:xfrm>
              <a:off x="3209005" y="10946559"/>
              <a:ext cx="159357" cy="51879"/>
            </a:xfrm>
            <a:custGeom>
              <a:avLst/>
              <a:gdLst>
                <a:gd name="connsiteX0" fmla="*/ 920 w 159357"/>
                <a:gd name="connsiteY0" fmla="*/ 841 h 51879"/>
                <a:gd name="connsiteX1" fmla="*/ 77120 w 159357"/>
                <a:gd name="connsiteY1" fmla="*/ 10366 h 51879"/>
                <a:gd name="connsiteX2" fmla="*/ 156495 w 159357"/>
                <a:gd name="connsiteY2" fmla="*/ 51641 h 51879"/>
                <a:gd name="connsiteX3" fmla="*/ 131095 w 159357"/>
                <a:gd name="connsiteY3" fmla="*/ 26241 h 51879"/>
                <a:gd name="connsiteX4" fmla="*/ 920 w 159357"/>
                <a:gd name="connsiteY4" fmla="*/ 841 h 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57" h="51879">
                  <a:moveTo>
                    <a:pt x="920" y="841"/>
                  </a:moveTo>
                  <a:cubicBezTo>
                    <a:pt x="-8076" y="-1805"/>
                    <a:pt x="51191" y="1899"/>
                    <a:pt x="77120" y="10366"/>
                  </a:cubicBezTo>
                  <a:cubicBezTo>
                    <a:pt x="103049" y="18833"/>
                    <a:pt x="147499" y="48995"/>
                    <a:pt x="156495" y="51641"/>
                  </a:cubicBezTo>
                  <a:cubicBezTo>
                    <a:pt x="165491" y="54287"/>
                    <a:pt x="152262" y="34179"/>
                    <a:pt x="131095" y="26241"/>
                  </a:cubicBezTo>
                  <a:cubicBezTo>
                    <a:pt x="109928" y="18304"/>
                    <a:pt x="9916" y="3487"/>
                    <a:pt x="920" y="8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56A475D-0101-1CF7-DEBF-634F5841525A}"/>
                </a:ext>
              </a:extLst>
            </p:cNvPr>
            <p:cNvSpPr/>
            <p:nvPr/>
          </p:nvSpPr>
          <p:spPr>
            <a:xfrm>
              <a:off x="3286125" y="10871157"/>
              <a:ext cx="111125" cy="101721"/>
            </a:xfrm>
            <a:custGeom>
              <a:avLst/>
              <a:gdLst>
                <a:gd name="connsiteX0" fmla="*/ 0 w 111125"/>
                <a:gd name="connsiteY0" fmla="*/ 43 h 101721"/>
                <a:gd name="connsiteX1" fmla="*/ 79375 w 111125"/>
                <a:gd name="connsiteY1" fmla="*/ 63543 h 101721"/>
                <a:gd name="connsiteX2" fmla="*/ 111125 w 111125"/>
                <a:gd name="connsiteY2" fmla="*/ 101643 h 101721"/>
                <a:gd name="connsiteX3" fmla="*/ 79375 w 111125"/>
                <a:gd name="connsiteY3" fmla="*/ 54018 h 101721"/>
                <a:gd name="connsiteX4" fmla="*/ 0 w 111125"/>
                <a:gd name="connsiteY4" fmla="*/ 43 h 10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25" h="101721">
                  <a:moveTo>
                    <a:pt x="0" y="43"/>
                  </a:moveTo>
                  <a:cubicBezTo>
                    <a:pt x="0" y="1630"/>
                    <a:pt x="60854" y="46610"/>
                    <a:pt x="79375" y="63543"/>
                  </a:cubicBezTo>
                  <a:cubicBezTo>
                    <a:pt x="97896" y="80476"/>
                    <a:pt x="111125" y="103230"/>
                    <a:pt x="111125" y="101643"/>
                  </a:cubicBezTo>
                  <a:cubicBezTo>
                    <a:pt x="111125" y="100056"/>
                    <a:pt x="92075" y="67776"/>
                    <a:pt x="79375" y="54018"/>
                  </a:cubicBezTo>
                  <a:cubicBezTo>
                    <a:pt x="66675" y="40260"/>
                    <a:pt x="0" y="-1544"/>
                    <a:pt x="0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F1F8B5E3-F190-A1FE-E458-5395027BB711}"/>
                </a:ext>
              </a:extLst>
            </p:cNvPr>
            <p:cNvSpPr/>
            <p:nvPr/>
          </p:nvSpPr>
          <p:spPr>
            <a:xfrm>
              <a:off x="3073355" y="10704045"/>
              <a:ext cx="257323" cy="33953"/>
            </a:xfrm>
            <a:custGeom>
              <a:avLst/>
              <a:gdLst>
                <a:gd name="connsiteX0" fmla="*/ 45 w 257323"/>
                <a:gd name="connsiteY0" fmla="*/ 33805 h 33953"/>
                <a:gd name="connsiteX1" fmla="*/ 168320 w 257323"/>
                <a:gd name="connsiteY1" fmla="*/ 14755 h 33953"/>
                <a:gd name="connsiteX2" fmla="*/ 257220 w 257323"/>
                <a:gd name="connsiteY2" fmla="*/ 5230 h 33953"/>
                <a:gd name="connsiteX3" fmla="*/ 152445 w 257323"/>
                <a:gd name="connsiteY3" fmla="*/ 2055 h 33953"/>
                <a:gd name="connsiteX4" fmla="*/ 45 w 257323"/>
                <a:gd name="connsiteY4" fmla="*/ 33805 h 3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23" h="33953">
                  <a:moveTo>
                    <a:pt x="45" y="33805"/>
                  </a:moveTo>
                  <a:cubicBezTo>
                    <a:pt x="2691" y="35922"/>
                    <a:pt x="168320" y="14755"/>
                    <a:pt x="168320" y="14755"/>
                  </a:cubicBezTo>
                  <a:cubicBezTo>
                    <a:pt x="211183" y="9992"/>
                    <a:pt x="259866" y="7347"/>
                    <a:pt x="257220" y="5230"/>
                  </a:cubicBezTo>
                  <a:cubicBezTo>
                    <a:pt x="254574" y="3113"/>
                    <a:pt x="193191" y="-3237"/>
                    <a:pt x="152445" y="2055"/>
                  </a:cubicBezTo>
                  <a:cubicBezTo>
                    <a:pt x="111699" y="7347"/>
                    <a:pt x="-2601" y="31688"/>
                    <a:pt x="45" y="33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3B85E60B-19AF-DC68-69D1-0AB8D63D8004}"/>
                </a:ext>
              </a:extLst>
            </p:cNvPr>
            <p:cNvSpPr/>
            <p:nvPr/>
          </p:nvSpPr>
          <p:spPr>
            <a:xfrm>
              <a:off x="3057330" y="10677470"/>
              <a:ext cx="270669" cy="22745"/>
            </a:xfrm>
            <a:custGeom>
              <a:avLst/>
              <a:gdLst>
                <a:gd name="connsiteX0" fmla="*/ 195 w 270669"/>
                <a:gd name="connsiteY0" fmla="*/ 15930 h 22745"/>
                <a:gd name="connsiteX1" fmla="*/ 165295 w 270669"/>
                <a:gd name="connsiteY1" fmla="*/ 55 h 22745"/>
                <a:gd name="connsiteX2" fmla="*/ 270070 w 270669"/>
                <a:gd name="connsiteY2" fmla="*/ 22280 h 22745"/>
                <a:gd name="connsiteX3" fmla="*/ 200220 w 270669"/>
                <a:gd name="connsiteY3" fmla="*/ 15930 h 22745"/>
                <a:gd name="connsiteX4" fmla="*/ 195 w 270669"/>
                <a:gd name="connsiteY4" fmla="*/ 15930 h 2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9" h="22745">
                  <a:moveTo>
                    <a:pt x="195" y="15930"/>
                  </a:moveTo>
                  <a:cubicBezTo>
                    <a:pt x="-5626" y="13284"/>
                    <a:pt x="120316" y="-1003"/>
                    <a:pt x="165295" y="55"/>
                  </a:cubicBezTo>
                  <a:cubicBezTo>
                    <a:pt x="210274" y="1113"/>
                    <a:pt x="264249" y="19634"/>
                    <a:pt x="270070" y="22280"/>
                  </a:cubicBezTo>
                  <a:cubicBezTo>
                    <a:pt x="275891" y="24926"/>
                    <a:pt x="238320" y="15401"/>
                    <a:pt x="200220" y="15930"/>
                  </a:cubicBezTo>
                  <a:cubicBezTo>
                    <a:pt x="162120" y="16459"/>
                    <a:pt x="6016" y="18576"/>
                    <a:pt x="195" y="15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4705A0C6-7573-9CA5-97D2-7613BB2B75B1}"/>
                </a:ext>
              </a:extLst>
            </p:cNvPr>
            <p:cNvSpPr/>
            <p:nvPr/>
          </p:nvSpPr>
          <p:spPr>
            <a:xfrm>
              <a:off x="3378100" y="10810781"/>
              <a:ext cx="133598" cy="225548"/>
            </a:xfrm>
            <a:custGeom>
              <a:avLst/>
              <a:gdLst>
                <a:gd name="connsiteX0" fmla="*/ 100 w 133598"/>
                <a:gd name="connsiteY0" fmla="*/ 94 h 225548"/>
                <a:gd name="connsiteX1" fmla="*/ 69950 w 133598"/>
                <a:gd name="connsiteY1" fmla="*/ 79469 h 225548"/>
                <a:gd name="connsiteX2" fmla="*/ 133450 w 133598"/>
                <a:gd name="connsiteY2" fmla="*/ 225519 h 225548"/>
                <a:gd name="connsiteX3" fmla="*/ 85825 w 133598"/>
                <a:gd name="connsiteY3" fmla="*/ 66769 h 225548"/>
                <a:gd name="connsiteX4" fmla="*/ 100 w 133598"/>
                <a:gd name="connsiteY4" fmla="*/ 94 h 22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598" h="225548">
                  <a:moveTo>
                    <a:pt x="100" y="94"/>
                  </a:moveTo>
                  <a:cubicBezTo>
                    <a:pt x="-2546" y="2211"/>
                    <a:pt x="47725" y="41898"/>
                    <a:pt x="69950" y="79469"/>
                  </a:cubicBezTo>
                  <a:cubicBezTo>
                    <a:pt x="92175" y="117040"/>
                    <a:pt x="130804" y="227636"/>
                    <a:pt x="133450" y="225519"/>
                  </a:cubicBezTo>
                  <a:cubicBezTo>
                    <a:pt x="136096" y="223402"/>
                    <a:pt x="102758" y="101694"/>
                    <a:pt x="85825" y="66769"/>
                  </a:cubicBezTo>
                  <a:cubicBezTo>
                    <a:pt x="68892" y="31844"/>
                    <a:pt x="2746" y="-2023"/>
                    <a:pt x="100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E32655E6-F507-405B-0FD6-72C5428AA085}"/>
                </a:ext>
              </a:extLst>
            </p:cNvPr>
            <p:cNvSpPr/>
            <p:nvPr/>
          </p:nvSpPr>
          <p:spPr>
            <a:xfrm>
              <a:off x="3352776" y="10820083"/>
              <a:ext cx="112711" cy="222997"/>
            </a:xfrm>
            <a:custGeom>
              <a:avLst/>
              <a:gdLst>
                <a:gd name="connsiteX0" fmla="*/ 24 w 112711"/>
                <a:gd name="connsiteY0" fmla="*/ 317 h 222997"/>
                <a:gd name="connsiteX1" fmla="*/ 98449 w 112711"/>
                <a:gd name="connsiteY1" fmla="*/ 136842 h 222997"/>
                <a:gd name="connsiteX2" fmla="*/ 111149 w 112711"/>
                <a:gd name="connsiteY2" fmla="*/ 222567 h 222997"/>
                <a:gd name="connsiteX3" fmla="*/ 88924 w 112711"/>
                <a:gd name="connsiteY3" fmla="*/ 101917 h 222997"/>
                <a:gd name="connsiteX4" fmla="*/ 24 w 112711"/>
                <a:gd name="connsiteY4" fmla="*/ 317 h 22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1" h="222997">
                  <a:moveTo>
                    <a:pt x="24" y="317"/>
                  </a:moveTo>
                  <a:cubicBezTo>
                    <a:pt x="1612" y="6138"/>
                    <a:pt x="79928" y="99800"/>
                    <a:pt x="98449" y="136842"/>
                  </a:cubicBezTo>
                  <a:cubicBezTo>
                    <a:pt x="116970" y="173884"/>
                    <a:pt x="112737" y="228388"/>
                    <a:pt x="111149" y="222567"/>
                  </a:cubicBezTo>
                  <a:cubicBezTo>
                    <a:pt x="109562" y="216746"/>
                    <a:pt x="102682" y="133667"/>
                    <a:pt x="88924" y="101917"/>
                  </a:cubicBezTo>
                  <a:cubicBezTo>
                    <a:pt x="75166" y="70167"/>
                    <a:pt x="-1564" y="-5504"/>
                    <a:pt x="24" y="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0CCF4C9F-6402-71AB-41F4-BA10052075DF}"/>
                </a:ext>
              </a:extLst>
            </p:cNvPr>
            <p:cNvSpPr/>
            <p:nvPr/>
          </p:nvSpPr>
          <p:spPr>
            <a:xfrm>
              <a:off x="3148203" y="10515587"/>
              <a:ext cx="230749" cy="134115"/>
            </a:xfrm>
            <a:custGeom>
              <a:avLst/>
              <a:gdLst>
                <a:gd name="connsiteX0" fmla="*/ 229997 w 230749"/>
                <a:gd name="connsiteY0" fmla="*/ 13 h 134115"/>
                <a:gd name="connsiteX1" fmla="*/ 182372 w 230749"/>
                <a:gd name="connsiteY1" fmla="*/ 79388 h 134115"/>
                <a:gd name="connsiteX2" fmla="*/ 83947 w 230749"/>
                <a:gd name="connsiteY2" fmla="*/ 114313 h 134115"/>
                <a:gd name="connsiteX3" fmla="*/ 1397 w 230749"/>
                <a:gd name="connsiteY3" fmla="*/ 133363 h 134115"/>
                <a:gd name="connsiteX4" fmla="*/ 153797 w 230749"/>
                <a:gd name="connsiteY4" fmla="*/ 114313 h 134115"/>
                <a:gd name="connsiteX5" fmla="*/ 77597 w 230749"/>
                <a:gd name="connsiteY5" fmla="*/ 133363 h 134115"/>
                <a:gd name="connsiteX6" fmla="*/ 185547 w 230749"/>
                <a:gd name="connsiteY6" fmla="*/ 82563 h 134115"/>
                <a:gd name="connsiteX7" fmla="*/ 147447 w 230749"/>
                <a:gd name="connsiteY7" fmla="*/ 85738 h 134115"/>
                <a:gd name="connsiteX8" fmla="*/ 229997 w 230749"/>
                <a:gd name="connsiteY8" fmla="*/ 13 h 13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49" h="134115">
                  <a:moveTo>
                    <a:pt x="229997" y="13"/>
                  </a:moveTo>
                  <a:cubicBezTo>
                    <a:pt x="235818" y="-1045"/>
                    <a:pt x="206714" y="60338"/>
                    <a:pt x="182372" y="79388"/>
                  </a:cubicBezTo>
                  <a:cubicBezTo>
                    <a:pt x="158030" y="98438"/>
                    <a:pt x="114109" y="105317"/>
                    <a:pt x="83947" y="114313"/>
                  </a:cubicBezTo>
                  <a:cubicBezTo>
                    <a:pt x="53784" y="123309"/>
                    <a:pt x="-10245" y="133363"/>
                    <a:pt x="1397" y="133363"/>
                  </a:cubicBezTo>
                  <a:cubicBezTo>
                    <a:pt x="13039" y="133363"/>
                    <a:pt x="141097" y="114313"/>
                    <a:pt x="153797" y="114313"/>
                  </a:cubicBezTo>
                  <a:cubicBezTo>
                    <a:pt x="166497" y="114313"/>
                    <a:pt x="72305" y="138655"/>
                    <a:pt x="77597" y="133363"/>
                  </a:cubicBezTo>
                  <a:cubicBezTo>
                    <a:pt x="82889" y="128071"/>
                    <a:pt x="173905" y="90501"/>
                    <a:pt x="185547" y="82563"/>
                  </a:cubicBezTo>
                  <a:cubicBezTo>
                    <a:pt x="197189" y="74626"/>
                    <a:pt x="139510" y="95792"/>
                    <a:pt x="147447" y="85738"/>
                  </a:cubicBezTo>
                  <a:cubicBezTo>
                    <a:pt x="155384" y="75684"/>
                    <a:pt x="224176" y="1071"/>
                    <a:pt x="229997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AA9416F0-7A35-A65E-20D3-C77CA5D7CB75}"/>
                </a:ext>
              </a:extLst>
            </p:cNvPr>
            <p:cNvSpPr/>
            <p:nvPr/>
          </p:nvSpPr>
          <p:spPr>
            <a:xfrm>
              <a:off x="3206750" y="10781861"/>
              <a:ext cx="147299" cy="213244"/>
            </a:xfrm>
            <a:custGeom>
              <a:avLst/>
              <a:gdLst>
                <a:gd name="connsiteX0" fmla="*/ 146050 w 147299"/>
                <a:gd name="connsiteY0" fmla="*/ 439 h 213244"/>
                <a:gd name="connsiteX1" fmla="*/ 92075 w 147299"/>
                <a:gd name="connsiteY1" fmla="*/ 57589 h 213244"/>
                <a:gd name="connsiteX2" fmla="*/ 19050 w 147299"/>
                <a:gd name="connsiteY2" fmla="*/ 162364 h 213244"/>
                <a:gd name="connsiteX3" fmla="*/ 66675 w 147299"/>
                <a:gd name="connsiteY3" fmla="*/ 82989 h 213244"/>
                <a:gd name="connsiteX4" fmla="*/ 0 w 147299"/>
                <a:gd name="connsiteY4" fmla="*/ 213164 h 213244"/>
                <a:gd name="connsiteX5" fmla="*/ 66675 w 147299"/>
                <a:gd name="connsiteY5" fmla="*/ 60764 h 213244"/>
                <a:gd name="connsiteX6" fmla="*/ 38100 w 147299"/>
                <a:gd name="connsiteY6" fmla="*/ 86164 h 213244"/>
                <a:gd name="connsiteX7" fmla="*/ 146050 w 147299"/>
                <a:gd name="connsiteY7" fmla="*/ 439 h 21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299" h="213244">
                  <a:moveTo>
                    <a:pt x="146050" y="439"/>
                  </a:moveTo>
                  <a:cubicBezTo>
                    <a:pt x="155046" y="-4323"/>
                    <a:pt x="113242" y="30602"/>
                    <a:pt x="92075" y="57589"/>
                  </a:cubicBezTo>
                  <a:cubicBezTo>
                    <a:pt x="70908" y="84577"/>
                    <a:pt x="23283" y="158131"/>
                    <a:pt x="19050" y="162364"/>
                  </a:cubicBezTo>
                  <a:cubicBezTo>
                    <a:pt x="14817" y="166597"/>
                    <a:pt x="69850" y="74522"/>
                    <a:pt x="66675" y="82989"/>
                  </a:cubicBezTo>
                  <a:cubicBezTo>
                    <a:pt x="63500" y="91456"/>
                    <a:pt x="0" y="216868"/>
                    <a:pt x="0" y="213164"/>
                  </a:cubicBezTo>
                  <a:cubicBezTo>
                    <a:pt x="0" y="209460"/>
                    <a:pt x="60325" y="81931"/>
                    <a:pt x="66675" y="60764"/>
                  </a:cubicBezTo>
                  <a:cubicBezTo>
                    <a:pt x="73025" y="39597"/>
                    <a:pt x="25929" y="94101"/>
                    <a:pt x="38100" y="86164"/>
                  </a:cubicBezTo>
                  <a:cubicBezTo>
                    <a:pt x="50271" y="78227"/>
                    <a:pt x="137054" y="5201"/>
                    <a:pt x="146050" y="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36E79D8E-2485-38FD-9689-4ACE948BEB16}"/>
                </a:ext>
              </a:extLst>
            </p:cNvPr>
            <p:cNvSpPr/>
            <p:nvPr/>
          </p:nvSpPr>
          <p:spPr>
            <a:xfrm>
              <a:off x="3279293" y="10833031"/>
              <a:ext cx="124307" cy="264275"/>
            </a:xfrm>
            <a:custGeom>
              <a:avLst/>
              <a:gdLst>
                <a:gd name="connsiteX0" fmla="*/ 124307 w 124307"/>
                <a:gd name="connsiteY0" fmla="*/ 69 h 264275"/>
                <a:gd name="connsiteX1" fmla="*/ 29057 w 124307"/>
                <a:gd name="connsiteY1" fmla="*/ 158819 h 264275"/>
                <a:gd name="connsiteX2" fmla="*/ 83032 w 124307"/>
                <a:gd name="connsiteY2" fmla="*/ 95319 h 264275"/>
                <a:gd name="connsiteX3" fmla="*/ 482 w 124307"/>
                <a:gd name="connsiteY3" fmla="*/ 263594 h 264275"/>
                <a:gd name="connsiteX4" fmla="*/ 48107 w 124307"/>
                <a:gd name="connsiteY4" fmla="*/ 155644 h 264275"/>
                <a:gd name="connsiteX5" fmla="*/ 29057 w 124307"/>
                <a:gd name="connsiteY5" fmla="*/ 181044 h 264275"/>
                <a:gd name="connsiteX6" fmla="*/ 124307 w 124307"/>
                <a:gd name="connsiteY6" fmla="*/ 69 h 26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07" h="264275">
                  <a:moveTo>
                    <a:pt x="124307" y="69"/>
                  </a:moveTo>
                  <a:cubicBezTo>
                    <a:pt x="124307" y="-3635"/>
                    <a:pt x="35936" y="142944"/>
                    <a:pt x="29057" y="158819"/>
                  </a:cubicBezTo>
                  <a:cubicBezTo>
                    <a:pt x="22178" y="174694"/>
                    <a:pt x="87795" y="77856"/>
                    <a:pt x="83032" y="95319"/>
                  </a:cubicBezTo>
                  <a:cubicBezTo>
                    <a:pt x="78269" y="112782"/>
                    <a:pt x="6303" y="253540"/>
                    <a:pt x="482" y="263594"/>
                  </a:cubicBezTo>
                  <a:cubicBezTo>
                    <a:pt x="-5339" y="273648"/>
                    <a:pt x="43345" y="169402"/>
                    <a:pt x="48107" y="155644"/>
                  </a:cubicBezTo>
                  <a:cubicBezTo>
                    <a:pt x="52869" y="141886"/>
                    <a:pt x="16357" y="204857"/>
                    <a:pt x="29057" y="181044"/>
                  </a:cubicBezTo>
                  <a:cubicBezTo>
                    <a:pt x="41757" y="157232"/>
                    <a:pt x="124307" y="3773"/>
                    <a:pt x="124307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50E16322-5864-9E23-431C-886011C9DCFE}"/>
                </a:ext>
              </a:extLst>
            </p:cNvPr>
            <p:cNvSpPr/>
            <p:nvPr/>
          </p:nvSpPr>
          <p:spPr>
            <a:xfrm>
              <a:off x="3281502" y="10868025"/>
              <a:ext cx="122275" cy="249009"/>
            </a:xfrm>
            <a:custGeom>
              <a:avLst/>
              <a:gdLst>
                <a:gd name="connsiteX0" fmla="*/ 112573 w 122275"/>
                <a:gd name="connsiteY0" fmla="*/ 0 h 249009"/>
                <a:gd name="connsiteX1" fmla="*/ 122098 w 122275"/>
                <a:gd name="connsiteY1" fmla="*/ 92075 h 249009"/>
                <a:gd name="connsiteX2" fmla="*/ 103048 w 122275"/>
                <a:gd name="connsiteY2" fmla="*/ 66675 h 249009"/>
                <a:gd name="connsiteX3" fmla="*/ 109398 w 122275"/>
                <a:gd name="connsiteY3" fmla="*/ 114300 h 249009"/>
                <a:gd name="connsiteX4" fmla="*/ 87173 w 122275"/>
                <a:gd name="connsiteY4" fmla="*/ 107950 h 249009"/>
                <a:gd name="connsiteX5" fmla="*/ 99873 w 122275"/>
                <a:gd name="connsiteY5" fmla="*/ 133350 h 249009"/>
                <a:gd name="connsiteX6" fmla="*/ 64948 w 122275"/>
                <a:gd name="connsiteY6" fmla="*/ 133350 h 249009"/>
                <a:gd name="connsiteX7" fmla="*/ 77648 w 122275"/>
                <a:gd name="connsiteY7" fmla="*/ 155575 h 249009"/>
                <a:gd name="connsiteX8" fmla="*/ 58598 w 122275"/>
                <a:gd name="connsiteY8" fmla="*/ 161925 h 249009"/>
                <a:gd name="connsiteX9" fmla="*/ 80823 w 122275"/>
                <a:gd name="connsiteY9" fmla="*/ 203200 h 249009"/>
                <a:gd name="connsiteX10" fmla="*/ 30023 w 122275"/>
                <a:gd name="connsiteY10" fmla="*/ 206375 h 249009"/>
                <a:gd name="connsiteX11" fmla="*/ 1448 w 122275"/>
                <a:gd name="connsiteY11" fmla="*/ 247650 h 249009"/>
                <a:gd name="connsiteX12" fmla="*/ 74473 w 122275"/>
                <a:gd name="connsiteY12" fmla="*/ 149225 h 249009"/>
                <a:gd name="connsiteX13" fmla="*/ 112573 w 122275"/>
                <a:gd name="connsiteY13" fmla="*/ 92075 h 249009"/>
                <a:gd name="connsiteX14" fmla="*/ 112573 w 122275"/>
                <a:gd name="connsiteY14" fmla="*/ 0 h 24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275" h="249009">
                  <a:moveTo>
                    <a:pt x="112573" y="0"/>
                  </a:moveTo>
                  <a:cubicBezTo>
                    <a:pt x="114160" y="0"/>
                    <a:pt x="123685" y="80963"/>
                    <a:pt x="122098" y="92075"/>
                  </a:cubicBezTo>
                  <a:cubicBezTo>
                    <a:pt x="120511" y="103187"/>
                    <a:pt x="105165" y="62971"/>
                    <a:pt x="103048" y="66675"/>
                  </a:cubicBezTo>
                  <a:cubicBezTo>
                    <a:pt x="100931" y="70379"/>
                    <a:pt x="112044" y="107421"/>
                    <a:pt x="109398" y="114300"/>
                  </a:cubicBezTo>
                  <a:cubicBezTo>
                    <a:pt x="106752" y="121179"/>
                    <a:pt x="88760" y="104775"/>
                    <a:pt x="87173" y="107950"/>
                  </a:cubicBezTo>
                  <a:cubicBezTo>
                    <a:pt x="85586" y="111125"/>
                    <a:pt x="103577" y="129117"/>
                    <a:pt x="99873" y="133350"/>
                  </a:cubicBezTo>
                  <a:cubicBezTo>
                    <a:pt x="96169" y="137583"/>
                    <a:pt x="68652" y="129646"/>
                    <a:pt x="64948" y="133350"/>
                  </a:cubicBezTo>
                  <a:cubicBezTo>
                    <a:pt x="61244" y="137054"/>
                    <a:pt x="78706" y="150813"/>
                    <a:pt x="77648" y="155575"/>
                  </a:cubicBezTo>
                  <a:cubicBezTo>
                    <a:pt x="76590" y="160337"/>
                    <a:pt x="58069" y="153988"/>
                    <a:pt x="58598" y="161925"/>
                  </a:cubicBezTo>
                  <a:cubicBezTo>
                    <a:pt x="59127" y="169863"/>
                    <a:pt x="85585" y="195792"/>
                    <a:pt x="80823" y="203200"/>
                  </a:cubicBezTo>
                  <a:cubicBezTo>
                    <a:pt x="76060" y="210608"/>
                    <a:pt x="43252" y="198967"/>
                    <a:pt x="30023" y="206375"/>
                  </a:cubicBezTo>
                  <a:cubicBezTo>
                    <a:pt x="16794" y="213783"/>
                    <a:pt x="-5960" y="257175"/>
                    <a:pt x="1448" y="247650"/>
                  </a:cubicBezTo>
                  <a:cubicBezTo>
                    <a:pt x="8856" y="238125"/>
                    <a:pt x="55952" y="175154"/>
                    <a:pt x="74473" y="149225"/>
                  </a:cubicBezTo>
                  <a:cubicBezTo>
                    <a:pt x="92994" y="123296"/>
                    <a:pt x="107811" y="112183"/>
                    <a:pt x="112573" y="92075"/>
                  </a:cubicBezTo>
                  <a:cubicBezTo>
                    <a:pt x="117335" y="71967"/>
                    <a:pt x="110986" y="0"/>
                    <a:pt x="1125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9EB63F39-9061-9980-F419-D70C6331CD14}"/>
                </a:ext>
              </a:extLst>
            </p:cNvPr>
            <p:cNvSpPr/>
            <p:nvPr/>
          </p:nvSpPr>
          <p:spPr>
            <a:xfrm>
              <a:off x="3346353" y="10733476"/>
              <a:ext cx="133726" cy="150437"/>
            </a:xfrm>
            <a:custGeom>
              <a:avLst/>
              <a:gdLst>
                <a:gd name="connsiteX0" fmla="*/ 97 w 133726"/>
                <a:gd name="connsiteY0" fmla="*/ 1199 h 150437"/>
                <a:gd name="connsiteX1" fmla="*/ 108047 w 133726"/>
                <a:gd name="connsiteY1" fmla="*/ 74224 h 150437"/>
                <a:gd name="connsiteX2" fmla="*/ 133447 w 133726"/>
                <a:gd name="connsiteY2" fmla="*/ 150424 h 150437"/>
                <a:gd name="connsiteX3" fmla="*/ 98522 w 133726"/>
                <a:gd name="connsiteY3" fmla="*/ 80574 h 150437"/>
                <a:gd name="connsiteX4" fmla="*/ 127097 w 133726"/>
                <a:gd name="connsiteY4" fmla="*/ 96449 h 150437"/>
                <a:gd name="connsiteX5" fmla="*/ 88997 w 133726"/>
                <a:gd name="connsiteY5" fmla="*/ 32949 h 150437"/>
                <a:gd name="connsiteX6" fmla="*/ 97 w 133726"/>
                <a:gd name="connsiteY6" fmla="*/ 1199 h 1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726" h="150437">
                  <a:moveTo>
                    <a:pt x="97" y="1199"/>
                  </a:moveTo>
                  <a:cubicBezTo>
                    <a:pt x="3272" y="8078"/>
                    <a:pt x="85822" y="49353"/>
                    <a:pt x="108047" y="74224"/>
                  </a:cubicBezTo>
                  <a:cubicBezTo>
                    <a:pt x="130272" y="99095"/>
                    <a:pt x="135035" y="149366"/>
                    <a:pt x="133447" y="150424"/>
                  </a:cubicBezTo>
                  <a:cubicBezTo>
                    <a:pt x="131859" y="151482"/>
                    <a:pt x="99580" y="89570"/>
                    <a:pt x="98522" y="80574"/>
                  </a:cubicBezTo>
                  <a:cubicBezTo>
                    <a:pt x="97464" y="71578"/>
                    <a:pt x="128685" y="104387"/>
                    <a:pt x="127097" y="96449"/>
                  </a:cubicBezTo>
                  <a:cubicBezTo>
                    <a:pt x="125509" y="88511"/>
                    <a:pt x="105401" y="47237"/>
                    <a:pt x="88997" y="32949"/>
                  </a:cubicBezTo>
                  <a:cubicBezTo>
                    <a:pt x="72593" y="18661"/>
                    <a:pt x="-3078" y="-5680"/>
                    <a:pt x="97" y="1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5B2C9BD0-CDCE-75E2-6F01-6F4521C6B4F4}"/>
                </a:ext>
              </a:extLst>
            </p:cNvPr>
            <p:cNvSpPr/>
            <p:nvPr/>
          </p:nvSpPr>
          <p:spPr>
            <a:xfrm>
              <a:off x="5943447" y="11134635"/>
              <a:ext cx="408586" cy="807661"/>
            </a:xfrm>
            <a:custGeom>
              <a:avLst/>
              <a:gdLst>
                <a:gd name="connsiteX0" fmla="*/ 153 w 408586"/>
                <a:gd name="connsiteY0" fmla="*/ 90 h 807661"/>
                <a:gd name="connsiteX1" fmla="*/ 149378 w 408586"/>
                <a:gd name="connsiteY1" fmla="*/ 235040 h 807661"/>
                <a:gd name="connsiteX2" fmla="*/ 317653 w 408586"/>
                <a:gd name="connsiteY2" fmla="*/ 555715 h 807661"/>
                <a:gd name="connsiteX3" fmla="*/ 273203 w 408586"/>
                <a:gd name="connsiteY3" fmla="*/ 489040 h 807661"/>
                <a:gd name="connsiteX4" fmla="*/ 403378 w 408586"/>
                <a:gd name="connsiteY4" fmla="*/ 800190 h 807661"/>
                <a:gd name="connsiteX5" fmla="*/ 355753 w 408586"/>
                <a:gd name="connsiteY5" fmla="*/ 666840 h 807661"/>
                <a:gd name="connsiteX6" fmla="*/ 111278 w 408586"/>
                <a:gd name="connsiteY6" fmla="*/ 190590 h 807661"/>
                <a:gd name="connsiteX7" fmla="*/ 120803 w 408586"/>
                <a:gd name="connsiteY7" fmla="*/ 206465 h 807661"/>
                <a:gd name="connsiteX8" fmla="*/ 153 w 408586"/>
                <a:gd name="connsiteY8" fmla="*/ 90 h 80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586" h="807661">
                  <a:moveTo>
                    <a:pt x="153" y="90"/>
                  </a:moveTo>
                  <a:cubicBezTo>
                    <a:pt x="4915" y="4852"/>
                    <a:pt x="96461" y="142436"/>
                    <a:pt x="149378" y="235040"/>
                  </a:cubicBezTo>
                  <a:cubicBezTo>
                    <a:pt x="202295" y="327644"/>
                    <a:pt x="297015" y="513382"/>
                    <a:pt x="317653" y="555715"/>
                  </a:cubicBezTo>
                  <a:cubicBezTo>
                    <a:pt x="338291" y="598048"/>
                    <a:pt x="258916" y="448294"/>
                    <a:pt x="273203" y="489040"/>
                  </a:cubicBezTo>
                  <a:cubicBezTo>
                    <a:pt x="287490" y="529786"/>
                    <a:pt x="389620" y="770557"/>
                    <a:pt x="403378" y="800190"/>
                  </a:cubicBezTo>
                  <a:cubicBezTo>
                    <a:pt x="417136" y="829823"/>
                    <a:pt x="404436" y="768440"/>
                    <a:pt x="355753" y="666840"/>
                  </a:cubicBezTo>
                  <a:cubicBezTo>
                    <a:pt x="307070" y="565240"/>
                    <a:pt x="150436" y="267319"/>
                    <a:pt x="111278" y="190590"/>
                  </a:cubicBezTo>
                  <a:cubicBezTo>
                    <a:pt x="72120" y="113861"/>
                    <a:pt x="138795" y="233982"/>
                    <a:pt x="120803" y="206465"/>
                  </a:cubicBezTo>
                  <a:cubicBezTo>
                    <a:pt x="102811" y="178948"/>
                    <a:pt x="-4609" y="-4672"/>
                    <a:pt x="153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108AA3CE-CB18-A823-D514-6E4C304ED61A}"/>
                </a:ext>
              </a:extLst>
            </p:cNvPr>
            <p:cNvSpPr/>
            <p:nvPr/>
          </p:nvSpPr>
          <p:spPr>
            <a:xfrm>
              <a:off x="6470515" y="10953569"/>
              <a:ext cx="51256" cy="190982"/>
            </a:xfrm>
            <a:custGeom>
              <a:avLst/>
              <a:gdLst>
                <a:gd name="connsiteX0" fmla="*/ 3310 w 51256"/>
                <a:gd name="connsiteY0" fmla="*/ 181 h 190982"/>
                <a:gd name="connsiteX1" fmla="*/ 35060 w 51256"/>
                <a:gd name="connsiteY1" fmla="*/ 98606 h 190982"/>
                <a:gd name="connsiteX2" fmla="*/ 135 w 51256"/>
                <a:gd name="connsiteY2" fmla="*/ 190681 h 190982"/>
                <a:gd name="connsiteX3" fmla="*/ 50935 w 51256"/>
                <a:gd name="connsiteY3" fmla="*/ 124006 h 190982"/>
                <a:gd name="connsiteX4" fmla="*/ 3310 w 51256"/>
                <a:gd name="connsiteY4" fmla="*/ 181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56" h="190982">
                  <a:moveTo>
                    <a:pt x="3310" y="181"/>
                  </a:moveTo>
                  <a:cubicBezTo>
                    <a:pt x="664" y="-4052"/>
                    <a:pt x="35589" y="66856"/>
                    <a:pt x="35060" y="98606"/>
                  </a:cubicBezTo>
                  <a:cubicBezTo>
                    <a:pt x="34531" y="130356"/>
                    <a:pt x="-2511" y="186448"/>
                    <a:pt x="135" y="190681"/>
                  </a:cubicBezTo>
                  <a:cubicBezTo>
                    <a:pt x="2781" y="194914"/>
                    <a:pt x="46173" y="153639"/>
                    <a:pt x="50935" y="124006"/>
                  </a:cubicBezTo>
                  <a:cubicBezTo>
                    <a:pt x="55697" y="94373"/>
                    <a:pt x="5956" y="4414"/>
                    <a:pt x="3310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F5DDE7D6-5FBC-FB99-E63C-AC9F99DAD9B0}"/>
                </a:ext>
              </a:extLst>
            </p:cNvPr>
            <p:cNvSpPr/>
            <p:nvPr/>
          </p:nvSpPr>
          <p:spPr>
            <a:xfrm>
              <a:off x="6540500" y="11055350"/>
              <a:ext cx="254069" cy="352495"/>
            </a:xfrm>
            <a:custGeom>
              <a:avLst/>
              <a:gdLst>
                <a:gd name="connsiteX0" fmla="*/ 0 w 254069"/>
                <a:gd name="connsiteY0" fmla="*/ 0 h 352495"/>
                <a:gd name="connsiteX1" fmla="*/ 187325 w 254069"/>
                <a:gd name="connsiteY1" fmla="*/ 298450 h 352495"/>
                <a:gd name="connsiteX2" fmla="*/ 171450 w 254069"/>
                <a:gd name="connsiteY2" fmla="*/ 273050 h 352495"/>
                <a:gd name="connsiteX3" fmla="*/ 254000 w 254069"/>
                <a:gd name="connsiteY3" fmla="*/ 352425 h 352495"/>
                <a:gd name="connsiteX4" fmla="*/ 155575 w 254069"/>
                <a:gd name="connsiteY4" fmla="*/ 257175 h 352495"/>
                <a:gd name="connsiteX5" fmla="*/ 88900 w 254069"/>
                <a:gd name="connsiteY5" fmla="*/ 152400 h 352495"/>
                <a:gd name="connsiteX6" fmla="*/ 88900 w 254069"/>
                <a:gd name="connsiteY6" fmla="*/ 152400 h 352495"/>
                <a:gd name="connsiteX7" fmla="*/ 0 w 254069"/>
                <a:gd name="connsiteY7" fmla="*/ 0 h 35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069" h="352495">
                  <a:moveTo>
                    <a:pt x="0" y="0"/>
                  </a:moveTo>
                  <a:lnTo>
                    <a:pt x="187325" y="298450"/>
                  </a:lnTo>
                  <a:cubicBezTo>
                    <a:pt x="215900" y="343958"/>
                    <a:pt x="160338" y="264054"/>
                    <a:pt x="171450" y="273050"/>
                  </a:cubicBezTo>
                  <a:cubicBezTo>
                    <a:pt x="182562" y="282046"/>
                    <a:pt x="256646" y="355071"/>
                    <a:pt x="254000" y="352425"/>
                  </a:cubicBezTo>
                  <a:cubicBezTo>
                    <a:pt x="251354" y="349779"/>
                    <a:pt x="183092" y="290513"/>
                    <a:pt x="155575" y="257175"/>
                  </a:cubicBezTo>
                  <a:cubicBezTo>
                    <a:pt x="128058" y="223837"/>
                    <a:pt x="88900" y="152400"/>
                    <a:pt x="88900" y="152400"/>
                  </a:cubicBezTo>
                  <a:lnTo>
                    <a:pt x="88900" y="1524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7195E8E9-1004-2F6B-F441-EE467B803359}"/>
                </a:ext>
              </a:extLst>
            </p:cNvPr>
            <p:cNvSpPr/>
            <p:nvPr/>
          </p:nvSpPr>
          <p:spPr>
            <a:xfrm>
              <a:off x="6727660" y="11347418"/>
              <a:ext cx="184655" cy="301685"/>
            </a:xfrm>
            <a:custGeom>
              <a:avLst/>
              <a:gdLst>
                <a:gd name="connsiteX0" fmla="*/ 165 w 184655"/>
                <a:gd name="connsiteY0" fmla="*/ 32 h 301685"/>
                <a:gd name="connsiteX1" fmla="*/ 104940 w 184655"/>
                <a:gd name="connsiteY1" fmla="*/ 149257 h 301685"/>
                <a:gd name="connsiteX2" fmla="*/ 184315 w 184655"/>
                <a:gd name="connsiteY2" fmla="*/ 301657 h 301685"/>
                <a:gd name="connsiteX3" fmla="*/ 133515 w 184655"/>
                <a:gd name="connsiteY3" fmla="*/ 161957 h 301685"/>
                <a:gd name="connsiteX4" fmla="*/ 130340 w 184655"/>
                <a:gd name="connsiteY4" fmla="*/ 161957 h 301685"/>
                <a:gd name="connsiteX5" fmla="*/ 165 w 184655"/>
                <a:gd name="connsiteY5" fmla="*/ 32 h 30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655" h="301685">
                  <a:moveTo>
                    <a:pt x="165" y="32"/>
                  </a:moveTo>
                  <a:cubicBezTo>
                    <a:pt x="-4068" y="-2085"/>
                    <a:pt x="74248" y="98986"/>
                    <a:pt x="104940" y="149257"/>
                  </a:cubicBezTo>
                  <a:cubicBezTo>
                    <a:pt x="135632" y="199528"/>
                    <a:pt x="179553" y="299540"/>
                    <a:pt x="184315" y="301657"/>
                  </a:cubicBezTo>
                  <a:cubicBezTo>
                    <a:pt x="189077" y="303774"/>
                    <a:pt x="142511" y="185240"/>
                    <a:pt x="133515" y="161957"/>
                  </a:cubicBezTo>
                  <a:cubicBezTo>
                    <a:pt x="124519" y="138674"/>
                    <a:pt x="148332" y="185770"/>
                    <a:pt x="130340" y="161957"/>
                  </a:cubicBezTo>
                  <a:cubicBezTo>
                    <a:pt x="112348" y="138145"/>
                    <a:pt x="4398" y="2149"/>
                    <a:pt x="165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9FA7B07-E4D8-FAE5-6C6C-644416E38548}"/>
                </a:ext>
              </a:extLst>
            </p:cNvPr>
            <p:cNvSpPr/>
            <p:nvPr/>
          </p:nvSpPr>
          <p:spPr>
            <a:xfrm>
              <a:off x="6911394" y="11619995"/>
              <a:ext cx="165101" cy="752194"/>
            </a:xfrm>
            <a:custGeom>
              <a:avLst/>
              <a:gdLst>
                <a:gd name="connsiteX0" fmla="*/ 581 w 165101"/>
                <a:gd name="connsiteY0" fmla="*/ 505 h 752194"/>
                <a:gd name="connsiteX1" fmla="*/ 70431 w 165101"/>
                <a:gd name="connsiteY1" fmla="*/ 235455 h 752194"/>
                <a:gd name="connsiteX2" fmla="*/ 76781 w 165101"/>
                <a:gd name="connsiteY2" fmla="*/ 206880 h 752194"/>
                <a:gd name="connsiteX3" fmla="*/ 108531 w 165101"/>
                <a:gd name="connsiteY3" fmla="*/ 406905 h 752194"/>
                <a:gd name="connsiteX4" fmla="*/ 159331 w 165101"/>
                <a:gd name="connsiteY4" fmla="*/ 587880 h 752194"/>
                <a:gd name="connsiteX5" fmla="*/ 159331 w 165101"/>
                <a:gd name="connsiteY5" fmla="*/ 562480 h 752194"/>
                <a:gd name="connsiteX6" fmla="*/ 118056 w 165101"/>
                <a:gd name="connsiteY6" fmla="*/ 746630 h 752194"/>
                <a:gd name="connsiteX7" fmla="*/ 137106 w 165101"/>
                <a:gd name="connsiteY7" fmla="*/ 664080 h 752194"/>
                <a:gd name="connsiteX8" fmla="*/ 79956 w 165101"/>
                <a:gd name="connsiteY8" fmla="*/ 270380 h 752194"/>
                <a:gd name="connsiteX9" fmla="*/ 38681 w 165101"/>
                <a:gd name="connsiteY9" fmla="*/ 175130 h 752194"/>
                <a:gd name="connsiteX10" fmla="*/ 581 w 165101"/>
                <a:gd name="connsiteY10" fmla="*/ 505 h 75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01" h="752194">
                  <a:moveTo>
                    <a:pt x="581" y="505"/>
                  </a:moveTo>
                  <a:cubicBezTo>
                    <a:pt x="5873" y="10559"/>
                    <a:pt x="57731" y="201059"/>
                    <a:pt x="70431" y="235455"/>
                  </a:cubicBezTo>
                  <a:cubicBezTo>
                    <a:pt x="83131" y="269851"/>
                    <a:pt x="70431" y="178305"/>
                    <a:pt x="76781" y="206880"/>
                  </a:cubicBezTo>
                  <a:cubicBezTo>
                    <a:pt x="83131" y="235455"/>
                    <a:pt x="94773" y="343405"/>
                    <a:pt x="108531" y="406905"/>
                  </a:cubicBezTo>
                  <a:cubicBezTo>
                    <a:pt x="122289" y="470405"/>
                    <a:pt x="150864" y="561951"/>
                    <a:pt x="159331" y="587880"/>
                  </a:cubicBezTo>
                  <a:cubicBezTo>
                    <a:pt x="167798" y="613809"/>
                    <a:pt x="166210" y="536022"/>
                    <a:pt x="159331" y="562480"/>
                  </a:cubicBezTo>
                  <a:cubicBezTo>
                    <a:pt x="152452" y="588938"/>
                    <a:pt x="121760" y="729697"/>
                    <a:pt x="118056" y="746630"/>
                  </a:cubicBezTo>
                  <a:cubicBezTo>
                    <a:pt x="114352" y="763563"/>
                    <a:pt x="143456" y="743455"/>
                    <a:pt x="137106" y="664080"/>
                  </a:cubicBezTo>
                  <a:cubicBezTo>
                    <a:pt x="130756" y="584705"/>
                    <a:pt x="96360" y="351872"/>
                    <a:pt x="79956" y="270380"/>
                  </a:cubicBezTo>
                  <a:cubicBezTo>
                    <a:pt x="63552" y="188888"/>
                    <a:pt x="49793" y="216934"/>
                    <a:pt x="38681" y="175130"/>
                  </a:cubicBezTo>
                  <a:cubicBezTo>
                    <a:pt x="27569" y="133326"/>
                    <a:pt x="-4711" y="-9549"/>
                    <a:pt x="581" y="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369FEA6B-DA3D-CC8F-8C92-CA38095BA8F5}"/>
                </a:ext>
              </a:extLst>
            </p:cNvPr>
            <p:cNvSpPr/>
            <p:nvPr/>
          </p:nvSpPr>
          <p:spPr>
            <a:xfrm>
              <a:off x="6365860" y="11931533"/>
              <a:ext cx="425848" cy="438548"/>
            </a:xfrm>
            <a:custGeom>
              <a:avLst/>
              <a:gdLst>
                <a:gd name="connsiteX0" fmla="*/ 15 w 425848"/>
                <a:gd name="connsiteY0" fmla="*/ 117 h 438548"/>
                <a:gd name="connsiteX1" fmla="*/ 193690 w 425848"/>
                <a:gd name="connsiteY1" fmla="*/ 231892 h 438548"/>
                <a:gd name="connsiteX2" fmla="*/ 425465 w 425848"/>
                <a:gd name="connsiteY2" fmla="*/ 438267 h 438548"/>
                <a:gd name="connsiteX3" fmla="*/ 136540 w 425848"/>
                <a:gd name="connsiteY3" fmla="*/ 187442 h 438548"/>
                <a:gd name="connsiteX4" fmla="*/ 203215 w 425848"/>
                <a:gd name="connsiteY4" fmla="*/ 200142 h 438548"/>
                <a:gd name="connsiteX5" fmla="*/ 15 w 425848"/>
                <a:gd name="connsiteY5" fmla="*/ 117 h 43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848" h="438548">
                  <a:moveTo>
                    <a:pt x="15" y="117"/>
                  </a:moveTo>
                  <a:cubicBezTo>
                    <a:pt x="-1572" y="5409"/>
                    <a:pt x="122782" y="158867"/>
                    <a:pt x="193690" y="231892"/>
                  </a:cubicBezTo>
                  <a:cubicBezTo>
                    <a:pt x="264598" y="304917"/>
                    <a:pt x="434990" y="445675"/>
                    <a:pt x="425465" y="438267"/>
                  </a:cubicBezTo>
                  <a:cubicBezTo>
                    <a:pt x="415940" y="430859"/>
                    <a:pt x="173582" y="227130"/>
                    <a:pt x="136540" y="187442"/>
                  </a:cubicBezTo>
                  <a:cubicBezTo>
                    <a:pt x="99498" y="147755"/>
                    <a:pt x="226498" y="229775"/>
                    <a:pt x="203215" y="200142"/>
                  </a:cubicBezTo>
                  <a:cubicBezTo>
                    <a:pt x="179932" y="170509"/>
                    <a:pt x="1602" y="-5175"/>
                    <a:pt x="15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2FADDDF8-A4E3-6F95-8028-849DC44B8D67}"/>
                </a:ext>
              </a:extLst>
            </p:cNvPr>
            <p:cNvSpPr/>
            <p:nvPr/>
          </p:nvSpPr>
          <p:spPr>
            <a:xfrm>
              <a:off x="6956423" y="12284065"/>
              <a:ext cx="127569" cy="222300"/>
            </a:xfrm>
            <a:custGeom>
              <a:avLst/>
              <a:gdLst>
                <a:gd name="connsiteX0" fmla="*/ 123827 w 127569"/>
                <a:gd name="connsiteY0" fmla="*/ 10 h 222300"/>
                <a:gd name="connsiteX1" fmla="*/ 114302 w 127569"/>
                <a:gd name="connsiteY1" fmla="*/ 107960 h 222300"/>
                <a:gd name="connsiteX2" fmla="*/ 85727 w 127569"/>
                <a:gd name="connsiteY2" fmla="*/ 158760 h 222300"/>
                <a:gd name="connsiteX3" fmla="*/ 2 w 127569"/>
                <a:gd name="connsiteY3" fmla="*/ 222260 h 222300"/>
                <a:gd name="connsiteX4" fmla="*/ 82552 w 127569"/>
                <a:gd name="connsiteY4" fmla="*/ 149235 h 222300"/>
                <a:gd name="connsiteX5" fmla="*/ 47627 w 127569"/>
                <a:gd name="connsiteY5" fmla="*/ 161935 h 222300"/>
                <a:gd name="connsiteX6" fmla="*/ 120652 w 127569"/>
                <a:gd name="connsiteY6" fmla="*/ 101610 h 222300"/>
                <a:gd name="connsiteX7" fmla="*/ 123827 w 127569"/>
                <a:gd name="connsiteY7" fmla="*/ 10 h 2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569" h="222300">
                  <a:moveTo>
                    <a:pt x="123827" y="10"/>
                  </a:moveTo>
                  <a:cubicBezTo>
                    <a:pt x="122769" y="1068"/>
                    <a:pt x="120652" y="81502"/>
                    <a:pt x="114302" y="107960"/>
                  </a:cubicBezTo>
                  <a:cubicBezTo>
                    <a:pt x="107952" y="134418"/>
                    <a:pt x="104777" y="139710"/>
                    <a:pt x="85727" y="158760"/>
                  </a:cubicBezTo>
                  <a:cubicBezTo>
                    <a:pt x="66677" y="177810"/>
                    <a:pt x="531" y="223847"/>
                    <a:pt x="2" y="222260"/>
                  </a:cubicBezTo>
                  <a:cubicBezTo>
                    <a:pt x="-527" y="220673"/>
                    <a:pt x="74615" y="159289"/>
                    <a:pt x="82552" y="149235"/>
                  </a:cubicBezTo>
                  <a:cubicBezTo>
                    <a:pt x="90489" y="139181"/>
                    <a:pt x="41277" y="169872"/>
                    <a:pt x="47627" y="161935"/>
                  </a:cubicBezTo>
                  <a:cubicBezTo>
                    <a:pt x="53977" y="153998"/>
                    <a:pt x="107952" y="124893"/>
                    <a:pt x="120652" y="101610"/>
                  </a:cubicBezTo>
                  <a:cubicBezTo>
                    <a:pt x="133352" y="78327"/>
                    <a:pt x="124885" y="-1048"/>
                    <a:pt x="123827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EC314E24-C3F4-EC74-4B31-682A30D363D3}"/>
                </a:ext>
              </a:extLst>
            </p:cNvPr>
            <p:cNvSpPr/>
            <p:nvPr/>
          </p:nvSpPr>
          <p:spPr>
            <a:xfrm>
              <a:off x="6367842" y="11963204"/>
              <a:ext cx="202356" cy="284995"/>
            </a:xfrm>
            <a:custGeom>
              <a:avLst/>
              <a:gdLst>
                <a:gd name="connsiteX0" fmla="*/ 7558 w 202356"/>
                <a:gd name="connsiteY0" fmla="*/ 6546 h 284995"/>
                <a:gd name="connsiteX1" fmla="*/ 201233 w 202356"/>
                <a:gd name="connsiteY1" fmla="*/ 282771 h 284995"/>
                <a:gd name="connsiteX2" fmla="*/ 90108 w 202356"/>
                <a:gd name="connsiteY2" fmla="*/ 139896 h 284995"/>
                <a:gd name="connsiteX3" fmla="*/ 153608 w 202356"/>
                <a:gd name="connsiteY3" fmla="*/ 200221 h 284995"/>
                <a:gd name="connsiteX4" fmla="*/ 48833 w 202356"/>
                <a:gd name="connsiteY4" fmla="*/ 95446 h 284995"/>
                <a:gd name="connsiteX5" fmla="*/ 7558 w 202356"/>
                <a:gd name="connsiteY5" fmla="*/ 6546 h 28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56" h="284995">
                  <a:moveTo>
                    <a:pt x="7558" y="6546"/>
                  </a:moveTo>
                  <a:cubicBezTo>
                    <a:pt x="32958" y="37767"/>
                    <a:pt x="187475" y="260546"/>
                    <a:pt x="201233" y="282771"/>
                  </a:cubicBezTo>
                  <a:cubicBezTo>
                    <a:pt x="214991" y="304996"/>
                    <a:pt x="98046" y="153654"/>
                    <a:pt x="90108" y="139896"/>
                  </a:cubicBezTo>
                  <a:cubicBezTo>
                    <a:pt x="82171" y="126138"/>
                    <a:pt x="160487" y="207629"/>
                    <a:pt x="153608" y="200221"/>
                  </a:cubicBezTo>
                  <a:cubicBezTo>
                    <a:pt x="146729" y="192813"/>
                    <a:pt x="70529" y="126667"/>
                    <a:pt x="48833" y="95446"/>
                  </a:cubicBezTo>
                  <a:cubicBezTo>
                    <a:pt x="27137" y="64225"/>
                    <a:pt x="-17842" y="-24675"/>
                    <a:pt x="7558" y="6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E3B4DE2B-5E8E-8848-4E3C-9EC1A84079C8}"/>
                </a:ext>
              </a:extLst>
            </p:cNvPr>
            <p:cNvSpPr/>
            <p:nvPr/>
          </p:nvSpPr>
          <p:spPr>
            <a:xfrm>
              <a:off x="6581759" y="12245897"/>
              <a:ext cx="480068" cy="204371"/>
            </a:xfrm>
            <a:custGeom>
              <a:avLst/>
              <a:gdLst>
                <a:gd name="connsiteX0" fmla="*/ 16 w 480068"/>
                <a:gd name="connsiteY0" fmla="*/ 78 h 204371"/>
                <a:gd name="connsiteX1" fmla="*/ 215916 w 480068"/>
                <a:gd name="connsiteY1" fmla="*/ 165178 h 204371"/>
                <a:gd name="connsiteX2" fmla="*/ 104791 w 480068"/>
                <a:gd name="connsiteY2" fmla="*/ 101678 h 204371"/>
                <a:gd name="connsiteX3" fmla="*/ 295291 w 480068"/>
                <a:gd name="connsiteY3" fmla="*/ 196928 h 204371"/>
                <a:gd name="connsiteX4" fmla="*/ 381016 w 480068"/>
                <a:gd name="connsiteY4" fmla="*/ 190578 h 204371"/>
                <a:gd name="connsiteX5" fmla="*/ 479441 w 480068"/>
                <a:gd name="connsiteY5" fmla="*/ 130253 h 204371"/>
                <a:gd name="connsiteX6" fmla="*/ 419116 w 480068"/>
                <a:gd name="connsiteY6" fmla="*/ 174703 h 204371"/>
                <a:gd name="connsiteX7" fmla="*/ 339741 w 480068"/>
                <a:gd name="connsiteY7" fmla="*/ 174703 h 204371"/>
                <a:gd name="connsiteX8" fmla="*/ 368316 w 480068"/>
                <a:gd name="connsiteY8" fmla="*/ 181053 h 204371"/>
                <a:gd name="connsiteX9" fmla="*/ 209566 w 480068"/>
                <a:gd name="connsiteY9" fmla="*/ 136603 h 204371"/>
                <a:gd name="connsiteX10" fmla="*/ 228616 w 480068"/>
                <a:gd name="connsiteY10" fmla="*/ 142953 h 204371"/>
                <a:gd name="connsiteX11" fmla="*/ 16 w 480068"/>
                <a:gd name="connsiteY11" fmla="*/ 78 h 20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068" h="204371">
                  <a:moveTo>
                    <a:pt x="16" y="78"/>
                  </a:moveTo>
                  <a:cubicBezTo>
                    <a:pt x="-2101" y="3782"/>
                    <a:pt x="198454" y="148245"/>
                    <a:pt x="215916" y="165178"/>
                  </a:cubicBezTo>
                  <a:cubicBezTo>
                    <a:pt x="233378" y="182111"/>
                    <a:pt x="91562" y="96386"/>
                    <a:pt x="104791" y="101678"/>
                  </a:cubicBezTo>
                  <a:cubicBezTo>
                    <a:pt x="118020" y="106970"/>
                    <a:pt x="249254" y="182111"/>
                    <a:pt x="295291" y="196928"/>
                  </a:cubicBezTo>
                  <a:cubicBezTo>
                    <a:pt x="341328" y="211745"/>
                    <a:pt x="350324" y="201691"/>
                    <a:pt x="381016" y="190578"/>
                  </a:cubicBezTo>
                  <a:cubicBezTo>
                    <a:pt x="411708" y="179466"/>
                    <a:pt x="473091" y="132899"/>
                    <a:pt x="479441" y="130253"/>
                  </a:cubicBezTo>
                  <a:cubicBezTo>
                    <a:pt x="485791" y="127607"/>
                    <a:pt x="442399" y="167295"/>
                    <a:pt x="419116" y="174703"/>
                  </a:cubicBezTo>
                  <a:cubicBezTo>
                    <a:pt x="395833" y="182111"/>
                    <a:pt x="348208" y="173645"/>
                    <a:pt x="339741" y="174703"/>
                  </a:cubicBezTo>
                  <a:cubicBezTo>
                    <a:pt x="331274" y="175761"/>
                    <a:pt x="390012" y="187403"/>
                    <a:pt x="368316" y="181053"/>
                  </a:cubicBezTo>
                  <a:cubicBezTo>
                    <a:pt x="346620" y="174703"/>
                    <a:pt x="232849" y="142953"/>
                    <a:pt x="209566" y="136603"/>
                  </a:cubicBezTo>
                  <a:cubicBezTo>
                    <a:pt x="186283" y="130253"/>
                    <a:pt x="262483" y="161474"/>
                    <a:pt x="228616" y="142953"/>
                  </a:cubicBezTo>
                  <a:cubicBezTo>
                    <a:pt x="194749" y="124432"/>
                    <a:pt x="2133" y="-3626"/>
                    <a:pt x="16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36541EC3-4F6B-C83B-C0F7-54EEC2AC6117}"/>
                </a:ext>
              </a:extLst>
            </p:cNvPr>
            <p:cNvSpPr/>
            <p:nvPr/>
          </p:nvSpPr>
          <p:spPr>
            <a:xfrm>
              <a:off x="6299082" y="11832891"/>
              <a:ext cx="427610" cy="609090"/>
            </a:xfrm>
            <a:custGeom>
              <a:avLst/>
              <a:gdLst>
                <a:gd name="connsiteX0" fmla="*/ 118 w 427610"/>
                <a:gd name="connsiteY0" fmla="*/ 334 h 609090"/>
                <a:gd name="connsiteX1" fmla="*/ 89018 w 427610"/>
                <a:gd name="connsiteY1" fmla="*/ 238459 h 609090"/>
                <a:gd name="connsiteX2" fmla="*/ 50918 w 427610"/>
                <a:gd name="connsiteY2" fmla="*/ 171784 h 609090"/>
                <a:gd name="connsiteX3" fmla="*/ 193793 w 427610"/>
                <a:gd name="connsiteY3" fmla="*/ 400384 h 609090"/>
                <a:gd name="connsiteX4" fmla="*/ 174743 w 427610"/>
                <a:gd name="connsiteY4" fmla="*/ 365459 h 609090"/>
                <a:gd name="connsiteX5" fmla="*/ 425568 w 427610"/>
                <a:gd name="connsiteY5" fmla="*/ 606759 h 609090"/>
                <a:gd name="connsiteX6" fmla="*/ 282693 w 427610"/>
                <a:gd name="connsiteY6" fmla="*/ 476584 h 609090"/>
                <a:gd name="connsiteX7" fmla="*/ 92193 w 427610"/>
                <a:gd name="connsiteY7" fmla="*/ 292434 h 609090"/>
                <a:gd name="connsiteX8" fmla="*/ 111243 w 427610"/>
                <a:gd name="connsiteY8" fmla="*/ 298784 h 609090"/>
                <a:gd name="connsiteX9" fmla="*/ 118 w 427610"/>
                <a:gd name="connsiteY9" fmla="*/ 334 h 6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610" h="609090">
                  <a:moveTo>
                    <a:pt x="118" y="334"/>
                  </a:moveTo>
                  <a:cubicBezTo>
                    <a:pt x="-3586" y="-9720"/>
                    <a:pt x="80551" y="209884"/>
                    <a:pt x="89018" y="238459"/>
                  </a:cubicBezTo>
                  <a:cubicBezTo>
                    <a:pt x="97485" y="267034"/>
                    <a:pt x="33455" y="144796"/>
                    <a:pt x="50918" y="171784"/>
                  </a:cubicBezTo>
                  <a:cubicBezTo>
                    <a:pt x="68381" y="198772"/>
                    <a:pt x="173156" y="368105"/>
                    <a:pt x="193793" y="400384"/>
                  </a:cubicBezTo>
                  <a:cubicBezTo>
                    <a:pt x="214431" y="432663"/>
                    <a:pt x="136114" y="331063"/>
                    <a:pt x="174743" y="365459"/>
                  </a:cubicBezTo>
                  <a:cubicBezTo>
                    <a:pt x="213372" y="399855"/>
                    <a:pt x="407576" y="588238"/>
                    <a:pt x="425568" y="606759"/>
                  </a:cubicBezTo>
                  <a:cubicBezTo>
                    <a:pt x="443560" y="625280"/>
                    <a:pt x="338255" y="528971"/>
                    <a:pt x="282693" y="476584"/>
                  </a:cubicBezTo>
                  <a:cubicBezTo>
                    <a:pt x="227131" y="424197"/>
                    <a:pt x="92193" y="292434"/>
                    <a:pt x="92193" y="292434"/>
                  </a:cubicBezTo>
                  <a:cubicBezTo>
                    <a:pt x="63618" y="262801"/>
                    <a:pt x="124472" y="341646"/>
                    <a:pt x="111243" y="298784"/>
                  </a:cubicBezTo>
                  <a:cubicBezTo>
                    <a:pt x="98014" y="255922"/>
                    <a:pt x="3822" y="10388"/>
                    <a:pt x="118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5231373C-10EE-D424-64E6-426BDFCB56B8}"/>
                </a:ext>
              </a:extLst>
            </p:cNvPr>
            <p:cNvSpPr/>
            <p:nvPr/>
          </p:nvSpPr>
          <p:spPr>
            <a:xfrm>
              <a:off x="6686277" y="12411041"/>
              <a:ext cx="328058" cy="79886"/>
            </a:xfrm>
            <a:custGeom>
              <a:avLst/>
              <a:gdLst>
                <a:gd name="connsiteX0" fmla="*/ 273 w 328058"/>
                <a:gd name="connsiteY0" fmla="*/ 34 h 79886"/>
                <a:gd name="connsiteX1" fmla="*/ 155848 w 328058"/>
                <a:gd name="connsiteY1" fmla="*/ 69884 h 79886"/>
                <a:gd name="connsiteX2" fmla="*/ 225698 w 328058"/>
                <a:gd name="connsiteY2" fmla="*/ 79409 h 79886"/>
                <a:gd name="connsiteX3" fmla="*/ 327298 w 328058"/>
                <a:gd name="connsiteY3" fmla="*/ 69884 h 79886"/>
                <a:gd name="connsiteX4" fmla="*/ 168548 w 328058"/>
                <a:gd name="connsiteY4" fmla="*/ 60359 h 79886"/>
                <a:gd name="connsiteX5" fmla="*/ 197123 w 328058"/>
                <a:gd name="connsiteY5" fmla="*/ 60359 h 79886"/>
                <a:gd name="connsiteX6" fmla="*/ 273 w 328058"/>
                <a:gd name="connsiteY6" fmla="*/ 34 h 7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058" h="79886">
                  <a:moveTo>
                    <a:pt x="273" y="34"/>
                  </a:moveTo>
                  <a:cubicBezTo>
                    <a:pt x="-6606" y="1621"/>
                    <a:pt x="118277" y="56655"/>
                    <a:pt x="155848" y="69884"/>
                  </a:cubicBezTo>
                  <a:cubicBezTo>
                    <a:pt x="193419" y="83113"/>
                    <a:pt x="197123" y="79409"/>
                    <a:pt x="225698" y="79409"/>
                  </a:cubicBezTo>
                  <a:cubicBezTo>
                    <a:pt x="254273" y="79409"/>
                    <a:pt x="336823" y="73059"/>
                    <a:pt x="327298" y="69884"/>
                  </a:cubicBezTo>
                  <a:cubicBezTo>
                    <a:pt x="317773" y="66709"/>
                    <a:pt x="190244" y="61946"/>
                    <a:pt x="168548" y="60359"/>
                  </a:cubicBezTo>
                  <a:cubicBezTo>
                    <a:pt x="146852" y="58772"/>
                    <a:pt x="220936" y="68297"/>
                    <a:pt x="197123" y="60359"/>
                  </a:cubicBezTo>
                  <a:cubicBezTo>
                    <a:pt x="173311" y="52422"/>
                    <a:pt x="7152" y="-1553"/>
                    <a:pt x="273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FBDCE42E-71AC-CDA9-DC48-6AB7AF90F5DC}"/>
                </a:ext>
              </a:extLst>
            </p:cNvPr>
            <p:cNvSpPr/>
            <p:nvPr/>
          </p:nvSpPr>
          <p:spPr>
            <a:xfrm>
              <a:off x="6753134" y="11594837"/>
              <a:ext cx="153241" cy="428941"/>
            </a:xfrm>
            <a:custGeom>
              <a:avLst/>
              <a:gdLst>
                <a:gd name="connsiteX0" fmla="*/ 73116 w 153241"/>
                <a:gd name="connsiteY0" fmla="*/ 263 h 428941"/>
                <a:gd name="connsiteX1" fmla="*/ 149316 w 153241"/>
                <a:gd name="connsiteY1" fmla="*/ 190763 h 428941"/>
                <a:gd name="connsiteX2" fmla="*/ 130266 w 153241"/>
                <a:gd name="connsiteY2" fmla="*/ 282838 h 428941"/>
                <a:gd name="connsiteX3" fmla="*/ 69941 w 153241"/>
                <a:gd name="connsiteY3" fmla="*/ 343163 h 428941"/>
                <a:gd name="connsiteX4" fmla="*/ 117566 w 153241"/>
                <a:gd name="connsiteY4" fmla="*/ 301888 h 428941"/>
                <a:gd name="connsiteX5" fmla="*/ 91 w 153241"/>
                <a:gd name="connsiteY5" fmla="*/ 428888 h 428941"/>
                <a:gd name="connsiteX6" fmla="*/ 139791 w 153241"/>
                <a:gd name="connsiteY6" fmla="*/ 317763 h 428941"/>
                <a:gd name="connsiteX7" fmla="*/ 120741 w 153241"/>
                <a:gd name="connsiteY7" fmla="*/ 327288 h 428941"/>
                <a:gd name="connsiteX8" fmla="*/ 152491 w 153241"/>
                <a:gd name="connsiteY8" fmla="*/ 235213 h 428941"/>
                <a:gd name="connsiteX9" fmla="*/ 73116 w 153241"/>
                <a:gd name="connsiteY9" fmla="*/ 263 h 42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241" h="428941">
                  <a:moveTo>
                    <a:pt x="73116" y="263"/>
                  </a:moveTo>
                  <a:cubicBezTo>
                    <a:pt x="72587" y="-7145"/>
                    <a:pt x="139791" y="143667"/>
                    <a:pt x="149316" y="190763"/>
                  </a:cubicBezTo>
                  <a:cubicBezTo>
                    <a:pt x="158841" y="237859"/>
                    <a:pt x="143495" y="257438"/>
                    <a:pt x="130266" y="282838"/>
                  </a:cubicBezTo>
                  <a:cubicBezTo>
                    <a:pt x="117037" y="308238"/>
                    <a:pt x="72058" y="339988"/>
                    <a:pt x="69941" y="343163"/>
                  </a:cubicBezTo>
                  <a:cubicBezTo>
                    <a:pt x="67824" y="346338"/>
                    <a:pt x="129208" y="287601"/>
                    <a:pt x="117566" y="301888"/>
                  </a:cubicBezTo>
                  <a:cubicBezTo>
                    <a:pt x="105924" y="316175"/>
                    <a:pt x="-3613" y="426242"/>
                    <a:pt x="91" y="428888"/>
                  </a:cubicBezTo>
                  <a:cubicBezTo>
                    <a:pt x="3795" y="431534"/>
                    <a:pt x="119683" y="334696"/>
                    <a:pt x="139791" y="317763"/>
                  </a:cubicBezTo>
                  <a:cubicBezTo>
                    <a:pt x="159899" y="300830"/>
                    <a:pt x="118624" y="341046"/>
                    <a:pt x="120741" y="327288"/>
                  </a:cubicBezTo>
                  <a:cubicBezTo>
                    <a:pt x="122858" y="313530"/>
                    <a:pt x="158841" y="284426"/>
                    <a:pt x="152491" y="235213"/>
                  </a:cubicBezTo>
                  <a:cubicBezTo>
                    <a:pt x="146141" y="186000"/>
                    <a:pt x="73645" y="7671"/>
                    <a:pt x="73116" y="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47A67B2C-49E5-BA4A-656D-8659EDBCF7B6}"/>
                </a:ext>
              </a:extLst>
            </p:cNvPr>
            <p:cNvSpPr/>
            <p:nvPr/>
          </p:nvSpPr>
          <p:spPr>
            <a:xfrm>
              <a:off x="6438891" y="11823452"/>
              <a:ext cx="339900" cy="222498"/>
            </a:xfrm>
            <a:custGeom>
              <a:avLst/>
              <a:gdLst>
                <a:gd name="connsiteX0" fmla="*/ 9 w 339900"/>
                <a:gd name="connsiteY0" fmla="*/ 248 h 222498"/>
                <a:gd name="connsiteX1" fmla="*/ 127009 w 339900"/>
                <a:gd name="connsiteY1" fmla="*/ 124073 h 222498"/>
                <a:gd name="connsiteX2" fmla="*/ 266709 w 339900"/>
                <a:gd name="connsiteY2" fmla="*/ 190748 h 222498"/>
                <a:gd name="connsiteX3" fmla="*/ 161934 w 339900"/>
                <a:gd name="connsiteY3" fmla="*/ 178048 h 222498"/>
                <a:gd name="connsiteX4" fmla="*/ 339734 w 339900"/>
                <a:gd name="connsiteY4" fmla="*/ 222498 h 222498"/>
                <a:gd name="connsiteX5" fmla="*/ 196859 w 339900"/>
                <a:gd name="connsiteY5" fmla="*/ 178048 h 222498"/>
                <a:gd name="connsiteX6" fmla="*/ 133359 w 339900"/>
                <a:gd name="connsiteY6" fmla="*/ 158998 h 222498"/>
                <a:gd name="connsiteX7" fmla="*/ 9 w 339900"/>
                <a:gd name="connsiteY7" fmla="*/ 248 h 22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900" h="222498">
                  <a:moveTo>
                    <a:pt x="9" y="248"/>
                  </a:moveTo>
                  <a:cubicBezTo>
                    <a:pt x="-1049" y="-5573"/>
                    <a:pt x="82559" y="92323"/>
                    <a:pt x="127009" y="124073"/>
                  </a:cubicBezTo>
                  <a:cubicBezTo>
                    <a:pt x="171459" y="155823"/>
                    <a:pt x="260888" y="181752"/>
                    <a:pt x="266709" y="190748"/>
                  </a:cubicBezTo>
                  <a:cubicBezTo>
                    <a:pt x="272530" y="199744"/>
                    <a:pt x="149763" y="172756"/>
                    <a:pt x="161934" y="178048"/>
                  </a:cubicBezTo>
                  <a:cubicBezTo>
                    <a:pt x="174105" y="183340"/>
                    <a:pt x="333913" y="222498"/>
                    <a:pt x="339734" y="222498"/>
                  </a:cubicBezTo>
                  <a:cubicBezTo>
                    <a:pt x="345555" y="222498"/>
                    <a:pt x="196859" y="178048"/>
                    <a:pt x="196859" y="178048"/>
                  </a:cubicBezTo>
                  <a:cubicBezTo>
                    <a:pt x="162463" y="167465"/>
                    <a:pt x="164051" y="188631"/>
                    <a:pt x="133359" y="158998"/>
                  </a:cubicBezTo>
                  <a:cubicBezTo>
                    <a:pt x="102667" y="129365"/>
                    <a:pt x="1067" y="6069"/>
                    <a:pt x="9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EE3D3018-E608-4A0B-5EA0-AAA225D97B6E}"/>
                </a:ext>
              </a:extLst>
            </p:cNvPr>
            <p:cNvSpPr/>
            <p:nvPr/>
          </p:nvSpPr>
          <p:spPr>
            <a:xfrm>
              <a:off x="6494985" y="11560175"/>
              <a:ext cx="331862" cy="196924"/>
            </a:xfrm>
            <a:custGeom>
              <a:avLst/>
              <a:gdLst>
                <a:gd name="connsiteX0" fmla="*/ 1065 w 331862"/>
                <a:gd name="connsiteY0" fmla="*/ 196850 h 196924"/>
                <a:gd name="connsiteX1" fmla="*/ 182040 w 331862"/>
                <a:gd name="connsiteY1" fmla="*/ 95250 h 196924"/>
                <a:gd name="connsiteX2" fmla="*/ 124890 w 331862"/>
                <a:gd name="connsiteY2" fmla="*/ 101600 h 196924"/>
                <a:gd name="connsiteX3" fmla="*/ 150290 w 331862"/>
                <a:gd name="connsiteY3" fmla="*/ 60325 h 196924"/>
                <a:gd name="connsiteX4" fmla="*/ 74090 w 331862"/>
                <a:gd name="connsiteY4" fmla="*/ 0 h 196924"/>
                <a:gd name="connsiteX5" fmla="*/ 178865 w 331862"/>
                <a:gd name="connsiteY5" fmla="*/ 60325 h 196924"/>
                <a:gd name="connsiteX6" fmla="*/ 331265 w 331862"/>
                <a:gd name="connsiteY6" fmla="*/ 82550 h 196924"/>
                <a:gd name="connsiteX7" fmla="*/ 118540 w 331862"/>
                <a:gd name="connsiteY7" fmla="*/ 111125 h 196924"/>
                <a:gd name="connsiteX8" fmla="*/ 1065 w 331862"/>
                <a:gd name="connsiteY8" fmla="*/ 196850 h 19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862" h="196924">
                  <a:moveTo>
                    <a:pt x="1065" y="196850"/>
                  </a:moveTo>
                  <a:cubicBezTo>
                    <a:pt x="11648" y="194204"/>
                    <a:pt x="161403" y="111125"/>
                    <a:pt x="182040" y="95250"/>
                  </a:cubicBezTo>
                  <a:cubicBezTo>
                    <a:pt x="202678" y="79375"/>
                    <a:pt x="130182" y="107421"/>
                    <a:pt x="124890" y="101600"/>
                  </a:cubicBezTo>
                  <a:cubicBezTo>
                    <a:pt x="119598" y="95779"/>
                    <a:pt x="158757" y="77258"/>
                    <a:pt x="150290" y="60325"/>
                  </a:cubicBezTo>
                  <a:cubicBezTo>
                    <a:pt x="141823" y="43392"/>
                    <a:pt x="69328" y="0"/>
                    <a:pt x="74090" y="0"/>
                  </a:cubicBezTo>
                  <a:cubicBezTo>
                    <a:pt x="78852" y="0"/>
                    <a:pt x="136003" y="46567"/>
                    <a:pt x="178865" y="60325"/>
                  </a:cubicBezTo>
                  <a:cubicBezTo>
                    <a:pt x="221727" y="74083"/>
                    <a:pt x="341319" y="74083"/>
                    <a:pt x="331265" y="82550"/>
                  </a:cubicBezTo>
                  <a:cubicBezTo>
                    <a:pt x="321211" y="91017"/>
                    <a:pt x="176219" y="91546"/>
                    <a:pt x="118540" y="111125"/>
                  </a:cubicBezTo>
                  <a:cubicBezTo>
                    <a:pt x="60861" y="130704"/>
                    <a:pt x="-9518" y="199496"/>
                    <a:pt x="1065" y="1968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C66C2263-461F-8F87-52B4-DBDAE8FDFDF0}"/>
                </a:ext>
              </a:extLst>
            </p:cNvPr>
            <p:cNvSpPr/>
            <p:nvPr/>
          </p:nvSpPr>
          <p:spPr>
            <a:xfrm>
              <a:off x="6374888" y="10975898"/>
              <a:ext cx="96254" cy="187586"/>
            </a:xfrm>
            <a:custGeom>
              <a:avLst/>
              <a:gdLst>
                <a:gd name="connsiteX0" fmla="*/ 95762 w 96254"/>
                <a:gd name="connsiteY0" fmla="*/ 77 h 187586"/>
                <a:gd name="connsiteX1" fmla="*/ 64012 w 96254"/>
                <a:gd name="connsiteY1" fmla="*/ 123902 h 187586"/>
                <a:gd name="connsiteX2" fmla="*/ 64012 w 96254"/>
                <a:gd name="connsiteY2" fmla="*/ 187402 h 187586"/>
                <a:gd name="connsiteX3" fmla="*/ 16387 w 96254"/>
                <a:gd name="connsiteY3" fmla="*/ 142952 h 187586"/>
                <a:gd name="connsiteX4" fmla="*/ 512 w 96254"/>
                <a:gd name="connsiteY4" fmla="*/ 133427 h 187586"/>
                <a:gd name="connsiteX5" fmla="*/ 32262 w 96254"/>
                <a:gd name="connsiteY5" fmla="*/ 181052 h 187586"/>
                <a:gd name="connsiteX6" fmla="*/ 35437 w 96254"/>
                <a:gd name="connsiteY6" fmla="*/ 142952 h 187586"/>
                <a:gd name="connsiteX7" fmla="*/ 95762 w 96254"/>
                <a:gd name="connsiteY7" fmla="*/ 77 h 1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254" h="187586">
                  <a:moveTo>
                    <a:pt x="95762" y="77"/>
                  </a:moveTo>
                  <a:cubicBezTo>
                    <a:pt x="100524" y="-3098"/>
                    <a:pt x="69304" y="92681"/>
                    <a:pt x="64012" y="123902"/>
                  </a:cubicBezTo>
                  <a:cubicBezTo>
                    <a:pt x="58720" y="155123"/>
                    <a:pt x="71950" y="184227"/>
                    <a:pt x="64012" y="187402"/>
                  </a:cubicBezTo>
                  <a:cubicBezTo>
                    <a:pt x="56074" y="190577"/>
                    <a:pt x="26970" y="151948"/>
                    <a:pt x="16387" y="142952"/>
                  </a:cubicBezTo>
                  <a:cubicBezTo>
                    <a:pt x="5804" y="133956"/>
                    <a:pt x="-2134" y="127077"/>
                    <a:pt x="512" y="133427"/>
                  </a:cubicBezTo>
                  <a:cubicBezTo>
                    <a:pt x="3158" y="139777"/>
                    <a:pt x="26441" y="179465"/>
                    <a:pt x="32262" y="181052"/>
                  </a:cubicBezTo>
                  <a:cubicBezTo>
                    <a:pt x="38083" y="182640"/>
                    <a:pt x="26441" y="166764"/>
                    <a:pt x="35437" y="142952"/>
                  </a:cubicBezTo>
                  <a:cubicBezTo>
                    <a:pt x="44433" y="119140"/>
                    <a:pt x="91000" y="3252"/>
                    <a:pt x="95762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6EFAC87F-6B29-9451-C43F-28197278EAC7}"/>
                </a:ext>
              </a:extLst>
            </p:cNvPr>
            <p:cNvSpPr/>
            <p:nvPr/>
          </p:nvSpPr>
          <p:spPr>
            <a:xfrm>
              <a:off x="6033575" y="11223601"/>
              <a:ext cx="247516" cy="104858"/>
            </a:xfrm>
            <a:custGeom>
              <a:avLst/>
              <a:gdLst>
                <a:gd name="connsiteX0" fmla="*/ 2100 w 247516"/>
                <a:gd name="connsiteY0" fmla="*/ 24 h 104858"/>
                <a:gd name="connsiteX1" fmla="*/ 151325 w 247516"/>
                <a:gd name="connsiteY1" fmla="*/ 34949 h 104858"/>
                <a:gd name="connsiteX2" fmla="*/ 246575 w 247516"/>
                <a:gd name="connsiteY2" fmla="*/ 15899 h 104858"/>
                <a:gd name="connsiteX3" fmla="*/ 195775 w 247516"/>
                <a:gd name="connsiteY3" fmla="*/ 28599 h 104858"/>
                <a:gd name="connsiteX4" fmla="*/ 125925 w 247516"/>
                <a:gd name="connsiteY4" fmla="*/ 104799 h 104858"/>
                <a:gd name="connsiteX5" fmla="*/ 221175 w 247516"/>
                <a:gd name="connsiteY5" fmla="*/ 41299 h 104858"/>
                <a:gd name="connsiteX6" fmla="*/ 71950 w 247516"/>
                <a:gd name="connsiteY6" fmla="*/ 41299 h 104858"/>
                <a:gd name="connsiteX7" fmla="*/ 2100 w 247516"/>
                <a:gd name="connsiteY7" fmla="*/ 24 h 1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516" h="104858">
                  <a:moveTo>
                    <a:pt x="2100" y="24"/>
                  </a:moveTo>
                  <a:cubicBezTo>
                    <a:pt x="15329" y="-1034"/>
                    <a:pt x="110579" y="32303"/>
                    <a:pt x="151325" y="34949"/>
                  </a:cubicBezTo>
                  <a:cubicBezTo>
                    <a:pt x="192071" y="37595"/>
                    <a:pt x="239167" y="16957"/>
                    <a:pt x="246575" y="15899"/>
                  </a:cubicBezTo>
                  <a:cubicBezTo>
                    <a:pt x="253983" y="14841"/>
                    <a:pt x="215883" y="13782"/>
                    <a:pt x="195775" y="28599"/>
                  </a:cubicBezTo>
                  <a:cubicBezTo>
                    <a:pt x="175667" y="43416"/>
                    <a:pt x="121692" y="102682"/>
                    <a:pt x="125925" y="104799"/>
                  </a:cubicBezTo>
                  <a:cubicBezTo>
                    <a:pt x="130158" y="106916"/>
                    <a:pt x="230171" y="51882"/>
                    <a:pt x="221175" y="41299"/>
                  </a:cubicBezTo>
                  <a:cubicBezTo>
                    <a:pt x="212179" y="30716"/>
                    <a:pt x="102641" y="46061"/>
                    <a:pt x="71950" y="41299"/>
                  </a:cubicBezTo>
                  <a:cubicBezTo>
                    <a:pt x="41259" y="36537"/>
                    <a:pt x="-11129" y="1082"/>
                    <a:pt x="2100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35DEEC65-1B6D-649A-B744-D6FDF92F9560}"/>
                </a:ext>
              </a:extLst>
            </p:cNvPr>
            <p:cNvSpPr/>
            <p:nvPr/>
          </p:nvSpPr>
          <p:spPr>
            <a:xfrm>
              <a:off x="6010274" y="11247043"/>
              <a:ext cx="442429" cy="227466"/>
            </a:xfrm>
            <a:custGeom>
              <a:avLst/>
              <a:gdLst>
                <a:gd name="connsiteX0" fmla="*/ 1 w 442429"/>
                <a:gd name="connsiteY0" fmla="*/ 227407 h 227466"/>
                <a:gd name="connsiteX1" fmla="*/ 219076 w 442429"/>
                <a:gd name="connsiteY1" fmla="*/ 68657 h 227466"/>
                <a:gd name="connsiteX2" fmla="*/ 438151 w 442429"/>
                <a:gd name="connsiteY2" fmla="*/ 1982 h 227466"/>
                <a:gd name="connsiteX3" fmla="*/ 349251 w 442429"/>
                <a:gd name="connsiteY3" fmla="*/ 27382 h 227466"/>
                <a:gd name="connsiteX4" fmla="*/ 168276 w 442429"/>
                <a:gd name="connsiteY4" fmla="*/ 125807 h 227466"/>
                <a:gd name="connsiteX5" fmla="*/ 222251 w 442429"/>
                <a:gd name="connsiteY5" fmla="*/ 87707 h 227466"/>
                <a:gd name="connsiteX6" fmla="*/ 1 w 442429"/>
                <a:gd name="connsiteY6" fmla="*/ 227407 h 22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429" h="227466">
                  <a:moveTo>
                    <a:pt x="1" y="227407"/>
                  </a:moveTo>
                  <a:cubicBezTo>
                    <a:pt x="-528" y="224232"/>
                    <a:pt x="146051" y="106228"/>
                    <a:pt x="219076" y="68657"/>
                  </a:cubicBezTo>
                  <a:cubicBezTo>
                    <a:pt x="292101" y="31086"/>
                    <a:pt x="416455" y="8861"/>
                    <a:pt x="438151" y="1982"/>
                  </a:cubicBezTo>
                  <a:cubicBezTo>
                    <a:pt x="459847" y="-4897"/>
                    <a:pt x="394230" y="6745"/>
                    <a:pt x="349251" y="27382"/>
                  </a:cubicBezTo>
                  <a:cubicBezTo>
                    <a:pt x="304272" y="48019"/>
                    <a:pt x="189443" y="115753"/>
                    <a:pt x="168276" y="125807"/>
                  </a:cubicBezTo>
                  <a:cubicBezTo>
                    <a:pt x="147109" y="135861"/>
                    <a:pt x="244476" y="69186"/>
                    <a:pt x="222251" y="87707"/>
                  </a:cubicBezTo>
                  <a:cubicBezTo>
                    <a:pt x="200026" y="106228"/>
                    <a:pt x="530" y="230582"/>
                    <a:pt x="1" y="227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716EFB7D-B16E-F319-1CF1-15D3AC5779F0}"/>
                </a:ext>
              </a:extLst>
            </p:cNvPr>
            <p:cNvSpPr/>
            <p:nvPr/>
          </p:nvSpPr>
          <p:spPr>
            <a:xfrm>
              <a:off x="6440077" y="11146625"/>
              <a:ext cx="313992" cy="150087"/>
            </a:xfrm>
            <a:custGeom>
              <a:avLst/>
              <a:gdLst>
                <a:gd name="connsiteX0" fmla="*/ 1998 w 313992"/>
                <a:gd name="connsiteY0" fmla="*/ 70650 h 150087"/>
                <a:gd name="connsiteX1" fmla="*/ 157573 w 313992"/>
                <a:gd name="connsiteY1" fmla="*/ 7150 h 150087"/>
                <a:gd name="connsiteX2" fmla="*/ 275048 w 313992"/>
                <a:gd name="connsiteY2" fmla="*/ 3975 h 150087"/>
                <a:gd name="connsiteX3" fmla="*/ 309973 w 313992"/>
                <a:gd name="connsiteY3" fmla="*/ 29375 h 150087"/>
                <a:gd name="connsiteX4" fmla="*/ 303623 w 313992"/>
                <a:gd name="connsiteY4" fmla="*/ 70650 h 150087"/>
                <a:gd name="connsiteX5" fmla="*/ 224248 w 313992"/>
                <a:gd name="connsiteY5" fmla="*/ 150025 h 150087"/>
                <a:gd name="connsiteX6" fmla="*/ 268698 w 313992"/>
                <a:gd name="connsiteY6" fmla="*/ 83350 h 150087"/>
                <a:gd name="connsiteX7" fmla="*/ 290923 w 313992"/>
                <a:gd name="connsiteY7" fmla="*/ 48425 h 150087"/>
                <a:gd name="connsiteX8" fmla="*/ 275048 w 313992"/>
                <a:gd name="connsiteY8" fmla="*/ 19850 h 150087"/>
                <a:gd name="connsiteX9" fmla="*/ 1998 w 313992"/>
                <a:gd name="connsiteY9" fmla="*/ 70650 h 1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992" h="150087">
                  <a:moveTo>
                    <a:pt x="1998" y="70650"/>
                  </a:moveTo>
                  <a:cubicBezTo>
                    <a:pt x="-17581" y="68533"/>
                    <a:pt x="112065" y="18263"/>
                    <a:pt x="157573" y="7150"/>
                  </a:cubicBezTo>
                  <a:cubicBezTo>
                    <a:pt x="203081" y="-3963"/>
                    <a:pt x="249648" y="271"/>
                    <a:pt x="275048" y="3975"/>
                  </a:cubicBezTo>
                  <a:cubicBezTo>
                    <a:pt x="300448" y="7679"/>
                    <a:pt x="305211" y="18263"/>
                    <a:pt x="309973" y="29375"/>
                  </a:cubicBezTo>
                  <a:cubicBezTo>
                    <a:pt x="314735" y="40487"/>
                    <a:pt x="317910" y="50542"/>
                    <a:pt x="303623" y="70650"/>
                  </a:cubicBezTo>
                  <a:cubicBezTo>
                    <a:pt x="289336" y="90758"/>
                    <a:pt x="230069" y="147908"/>
                    <a:pt x="224248" y="150025"/>
                  </a:cubicBezTo>
                  <a:cubicBezTo>
                    <a:pt x="218427" y="152142"/>
                    <a:pt x="257586" y="100283"/>
                    <a:pt x="268698" y="83350"/>
                  </a:cubicBezTo>
                  <a:cubicBezTo>
                    <a:pt x="279810" y="66417"/>
                    <a:pt x="289865" y="59008"/>
                    <a:pt x="290923" y="48425"/>
                  </a:cubicBezTo>
                  <a:cubicBezTo>
                    <a:pt x="291981" y="37842"/>
                    <a:pt x="318440" y="17204"/>
                    <a:pt x="275048" y="19850"/>
                  </a:cubicBezTo>
                  <a:cubicBezTo>
                    <a:pt x="231656" y="22496"/>
                    <a:pt x="21577" y="72767"/>
                    <a:pt x="1998" y="70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C0935847-468F-7773-EDC2-DDD515635C65}"/>
                </a:ext>
              </a:extLst>
            </p:cNvPr>
            <p:cNvSpPr/>
            <p:nvPr/>
          </p:nvSpPr>
          <p:spPr>
            <a:xfrm>
              <a:off x="6231936" y="11337612"/>
              <a:ext cx="213731" cy="438484"/>
            </a:xfrm>
            <a:custGeom>
              <a:avLst/>
              <a:gdLst>
                <a:gd name="connsiteX0" fmla="*/ 589 w 213731"/>
                <a:gd name="connsiteY0" fmla="*/ 313 h 438484"/>
                <a:gd name="connsiteX1" fmla="*/ 102189 w 213731"/>
                <a:gd name="connsiteY1" fmla="*/ 105088 h 438484"/>
                <a:gd name="connsiteX2" fmla="*/ 149814 w 213731"/>
                <a:gd name="connsiteY2" fmla="*/ 203513 h 438484"/>
                <a:gd name="connsiteX3" fmla="*/ 152989 w 213731"/>
                <a:gd name="connsiteY3" fmla="*/ 159063 h 438484"/>
                <a:gd name="connsiteX4" fmla="*/ 213314 w 213731"/>
                <a:gd name="connsiteY4" fmla="*/ 438463 h 438484"/>
                <a:gd name="connsiteX5" fmla="*/ 178389 w 213731"/>
                <a:gd name="connsiteY5" fmla="*/ 143188 h 438484"/>
                <a:gd name="connsiteX6" fmla="*/ 152989 w 213731"/>
                <a:gd name="connsiteY6" fmla="*/ 140013 h 438484"/>
                <a:gd name="connsiteX7" fmla="*/ 589 w 213731"/>
                <a:gd name="connsiteY7" fmla="*/ 313 h 43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731" h="438484">
                  <a:moveTo>
                    <a:pt x="589" y="313"/>
                  </a:moveTo>
                  <a:cubicBezTo>
                    <a:pt x="-7878" y="-5508"/>
                    <a:pt x="77318" y="71221"/>
                    <a:pt x="102189" y="105088"/>
                  </a:cubicBezTo>
                  <a:cubicBezTo>
                    <a:pt x="127060" y="138955"/>
                    <a:pt x="141347" y="194517"/>
                    <a:pt x="149814" y="203513"/>
                  </a:cubicBezTo>
                  <a:cubicBezTo>
                    <a:pt x="158281" y="212509"/>
                    <a:pt x="142406" y="119905"/>
                    <a:pt x="152989" y="159063"/>
                  </a:cubicBezTo>
                  <a:cubicBezTo>
                    <a:pt x="163572" y="198221"/>
                    <a:pt x="209081" y="441109"/>
                    <a:pt x="213314" y="438463"/>
                  </a:cubicBezTo>
                  <a:cubicBezTo>
                    <a:pt x="217547" y="435817"/>
                    <a:pt x="188443" y="192930"/>
                    <a:pt x="178389" y="143188"/>
                  </a:cubicBezTo>
                  <a:cubicBezTo>
                    <a:pt x="168335" y="93446"/>
                    <a:pt x="177860" y="165942"/>
                    <a:pt x="152989" y="140013"/>
                  </a:cubicBezTo>
                  <a:cubicBezTo>
                    <a:pt x="128118" y="114084"/>
                    <a:pt x="9056" y="6134"/>
                    <a:pt x="589" y="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B85B48A-EF84-CE11-46BB-984105D65585}"/>
                </a:ext>
              </a:extLst>
            </p:cNvPr>
            <p:cNvSpPr/>
            <p:nvPr/>
          </p:nvSpPr>
          <p:spPr>
            <a:xfrm>
              <a:off x="6533160" y="11201373"/>
              <a:ext cx="169294" cy="368334"/>
            </a:xfrm>
            <a:custGeom>
              <a:avLst/>
              <a:gdLst>
                <a:gd name="connsiteX0" fmla="*/ 13690 w 169294"/>
                <a:gd name="connsiteY0" fmla="*/ 27 h 368334"/>
                <a:gd name="connsiteX1" fmla="*/ 23215 w 169294"/>
                <a:gd name="connsiteY1" fmla="*/ 107977 h 368334"/>
                <a:gd name="connsiteX2" fmla="*/ 77190 w 169294"/>
                <a:gd name="connsiteY2" fmla="*/ 247677 h 368334"/>
                <a:gd name="connsiteX3" fmla="*/ 51790 w 169294"/>
                <a:gd name="connsiteY3" fmla="*/ 225452 h 368334"/>
                <a:gd name="connsiteX4" fmla="*/ 118465 w 169294"/>
                <a:gd name="connsiteY4" fmla="*/ 330227 h 368334"/>
                <a:gd name="connsiteX5" fmla="*/ 169265 w 169294"/>
                <a:gd name="connsiteY5" fmla="*/ 368327 h 368334"/>
                <a:gd name="connsiteX6" fmla="*/ 124815 w 169294"/>
                <a:gd name="connsiteY6" fmla="*/ 333402 h 368334"/>
                <a:gd name="connsiteX7" fmla="*/ 61315 w 169294"/>
                <a:gd name="connsiteY7" fmla="*/ 317527 h 368334"/>
                <a:gd name="connsiteX8" fmla="*/ 93065 w 169294"/>
                <a:gd name="connsiteY8" fmla="*/ 314352 h 368334"/>
                <a:gd name="connsiteX9" fmla="*/ 29565 w 169294"/>
                <a:gd name="connsiteY9" fmla="*/ 155602 h 368334"/>
                <a:gd name="connsiteX10" fmla="*/ 990 w 169294"/>
                <a:gd name="connsiteY10" fmla="*/ 117502 h 368334"/>
                <a:gd name="connsiteX11" fmla="*/ 13690 w 169294"/>
                <a:gd name="connsiteY11" fmla="*/ 27 h 36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294" h="368334">
                  <a:moveTo>
                    <a:pt x="13690" y="27"/>
                  </a:moveTo>
                  <a:cubicBezTo>
                    <a:pt x="17394" y="-1560"/>
                    <a:pt x="12632" y="66702"/>
                    <a:pt x="23215" y="107977"/>
                  </a:cubicBezTo>
                  <a:cubicBezTo>
                    <a:pt x="33798" y="149252"/>
                    <a:pt x="72428" y="228098"/>
                    <a:pt x="77190" y="247677"/>
                  </a:cubicBezTo>
                  <a:cubicBezTo>
                    <a:pt x="81952" y="267256"/>
                    <a:pt x="44911" y="211694"/>
                    <a:pt x="51790" y="225452"/>
                  </a:cubicBezTo>
                  <a:cubicBezTo>
                    <a:pt x="58669" y="239210"/>
                    <a:pt x="98886" y="306415"/>
                    <a:pt x="118465" y="330227"/>
                  </a:cubicBezTo>
                  <a:cubicBezTo>
                    <a:pt x="138044" y="354039"/>
                    <a:pt x="168207" y="367798"/>
                    <a:pt x="169265" y="368327"/>
                  </a:cubicBezTo>
                  <a:cubicBezTo>
                    <a:pt x="170323" y="368856"/>
                    <a:pt x="142807" y="341869"/>
                    <a:pt x="124815" y="333402"/>
                  </a:cubicBezTo>
                  <a:cubicBezTo>
                    <a:pt x="106823" y="324935"/>
                    <a:pt x="66607" y="320702"/>
                    <a:pt x="61315" y="317527"/>
                  </a:cubicBezTo>
                  <a:cubicBezTo>
                    <a:pt x="56023" y="314352"/>
                    <a:pt x="98357" y="341340"/>
                    <a:pt x="93065" y="314352"/>
                  </a:cubicBezTo>
                  <a:cubicBezTo>
                    <a:pt x="87773" y="287365"/>
                    <a:pt x="44911" y="188410"/>
                    <a:pt x="29565" y="155602"/>
                  </a:cubicBezTo>
                  <a:cubicBezTo>
                    <a:pt x="14219" y="122794"/>
                    <a:pt x="5752" y="137081"/>
                    <a:pt x="990" y="117502"/>
                  </a:cubicBezTo>
                  <a:cubicBezTo>
                    <a:pt x="-3772" y="97923"/>
                    <a:pt x="9986" y="1614"/>
                    <a:pt x="13690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923584C6-7A19-5EF8-EEBE-69CFC045B480}"/>
                </a:ext>
              </a:extLst>
            </p:cNvPr>
            <p:cNvSpPr/>
            <p:nvPr/>
          </p:nvSpPr>
          <p:spPr>
            <a:xfrm>
              <a:off x="6315060" y="11264836"/>
              <a:ext cx="219831" cy="108886"/>
            </a:xfrm>
            <a:custGeom>
              <a:avLst/>
              <a:gdLst>
                <a:gd name="connsiteX0" fmla="*/ 15 w 219831"/>
                <a:gd name="connsiteY0" fmla="*/ 47689 h 108886"/>
                <a:gd name="connsiteX1" fmla="*/ 136540 w 219831"/>
                <a:gd name="connsiteY1" fmla="*/ 54039 h 108886"/>
                <a:gd name="connsiteX2" fmla="*/ 219090 w 219831"/>
                <a:gd name="connsiteY2" fmla="*/ 64 h 108886"/>
                <a:gd name="connsiteX3" fmla="*/ 171465 w 219831"/>
                <a:gd name="connsiteY3" fmla="*/ 44514 h 108886"/>
                <a:gd name="connsiteX4" fmla="*/ 76215 w 219831"/>
                <a:gd name="connsiteY4" fmla="*/ 108014 h 108886"/>
                <a:gd name="connsiteX5" fmla="*/ 127015 w 219831"/>
                <a:gd name="connsiteY5" fmla="*/ 79439 h 108886"/>
                <a:gd name="connsiteX6" fmla="*/ 15 w 219831"/>
                <a:gd name="connsiteY6" fmla="*/ 47689 h 10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31" h="108886">
                  <a:moveTo>
                    <a:pt x="15" y="47689"/>
                  </a:moveTo>
                  <a:cubicBezTo>
                    <a:pt x="1602" y="43456"/>
                    <a:pt x="100028" y="61976"/>
                    <a:pt x="136540" y="54039"/>
                  </a:cubicBezTo>
                  <a:cubicBezTo>
                    <a:pt x="173052" y="46102"/>
                    <a:pt x="213269" y="1651"/>
                    <a:pt x="219090" y="64"/>
                  </a:cubicBezTo>
                  <a:cubicBezTo>
                    <a:pt x="224911" y="-1524"/>
                    <a:pt x="195278" y="26522"/>
                    <a:pt x="171465" y="44514"/>
                  </a:cubicBezTo>
                  <a:cubicBezTo>
                    <a:pt x="147653" y="62506"/>
                    <a:pt x="83623" y="102193"/>
                    <a:pt x="76215" y="108014"/>
                  </a:cubicBezTo>
                  <a:cubicBezTo>
                    <a:pt x="68807" y="113835"/>
                    <a:pt x="131778" y="88964"/>
                    <a:pt x="127015" y="79439"/>
                  </a:cubicBezTo>
                  <a:cubicBezTo>
                    <a:pt x="122252" y="69914"/>
                    <a:pt x="-1572" y="51922"/>
                    <a:pt x="15" y="47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9035575D-34D9-5D7A-BACC-E465514AFA41}"/>
                </a:ext>
              </a:extLst>
            </p:cNvPr>
            <p:cNvSpPr/>
            <p:nvPr/>
          </p:nvSpPr>
          <p:spPr>
            <a:xfrm>
              <a:off x="6343377" y="11403529"/>
              <a:ext cx="206716" cy="141170"/>
            </a:xfrm>
            <a:custGeom>
              <a:avLst/>
              <a:gdLst>
                <a:gd name="connsiteX0" fmla="*/ 273 w 206716"/>
                <a:gd name="connsiteY0" fmla="*/ 10596 h 141170"/>
                <a:gd name="connsiteX1" fmla="*/ 133623 w 206716"/>
                <a:gd name="connsiteY1" fmla="*/ 42346 h 141170"/>
                <a:gd name="connsiteX2" fmla="*/ 203473 w 206716"/>
                <a:gd name="connsiteY2" fmla="*/ 140771 h 141170"/>
                <a:gd name="connsiteX3" fmla="*/ 181248 w 206716"/>
                <a:gd name="connsiteY3" fmla="*/ 74096 h 141170"/>
                <a:gd name="connsiteX4" fmla="*/ 206648 w 206716"/>
                <a:gd name="connsiteY4" fmla="*/ 1071 h 141170"/>
                <a:gd name="connsiteX5" fmla="*/ 171723 w 206716"/>
                <a:gd name="connsiteY5" fmla="*/ 29646 h 141170"/>
                <a:gd name="connsiteX6" fmla="*/ 273 w 206716"/>
                <a:gd name="connsiteY6" fmla="*/ 10596 h 14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716" h="141170">
                  <a:moveTo>
                    <a:pt x="273" y="10596"/>
                  </a:moveTo>
                  <a:cubicBezTo>
                    <a:pt x="-6077" y="12713"/>
                    <a:pt x="99756" y="20650"/>
                    <a:pt x="133623" y="42346"/>
                  </a:cubicBezTo>
                  <a:cubicBezTo>
                    <a:pt x="167490" y="64042"/>
                    <a:pt x="195536" y="135479"/>
                    <a:pt x="203473" y="140771"/>
                  </a:cubicBezTo>
                  <a:cubicBezTo>
                    <a:pt x="211410" y="146063"/>
                    <a:pt x="180719" y="97379"/>
                    <a:pt x="181248" y="74096"/>
                  </a:cubicBezTo>
                  <a:cubicBezTo>
                    <a:pt x="181777" y="50813"/>
                    <a:pt x="208235" y="8479"/>
                    <a:pt x="206648" y="1071"/>
                  </a:cubicBezTo>
                  <a:cubicBezTo>
                    <a:pt x="205061" y="-6337"/>
                    <a:pt x="199240" y="27000"/>
                    <a:pt x="171723" y="29646"/>
                  </a:cubicBezTo>
                  <a:cubicBezTo>
                    <a:pt x="144206" y="32292"/>
                    <a:pt x="6623" y="8479"/>
                    <a:pt x="273" y="10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211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桑田佳祐 初のBlue Note Tokyoでソロ配信ライブ決定！ | NEWS | キョードー大阪" hidden="1">
            <a:extLst>
              <a:ext uri="{FF2B5EF4-FFF2-40B4-BE49-F238E27FC236}">
                <a16:creationId xmlns:a16="http://schemas.microsoft.com/office/drawing/2014/main" id="{1E452D79-79EA-A55B-B862-303E7BC27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r="29384"/>
          <a:stretch/>
        </p:blipFill>
        <p:spPr bwMode="auto">
          <a:xfrm>
            <a:off x="1672680" y="18254"/>
            <a:ext cx="6289288" cy="128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20DC8BC-BA5B-A874-37FB-EA3628CB9B68}"/>
              </a:ext>
            </a:extLst>
          </p:cNvPr>
          <p:cNvGrpSpPr/>
          <p:nvPr/>
        </p:nvGrpSpPr>
        <p:grpSpPr>
          <a:xfrm>
            <a:off x="3824063" y="595133"/>
            <a:ext cx="2322996" cy="3142630"/>
            <a:chOff x="3824063" y="595133"/>
            <a:chExt cx="2322996" cy="3142630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909734BB-A05A-73D6-24F9-F0DC6C5C8F70}"/>
                </a:ext>
              </a:extLst>
            </p:cNvPr>
            <p:cNvSpPr/>
            <p:nvPr/>
          </p:nvSpPr>
          <p:spPr>
            <a:xfrm>
              <a:off x="4481525" y="2345589"/>
              <a:ext cx="289030" cy="83808"/>
            </a:xfrm>
            <a:custGeom>
              <a:avLst/>
              <a:gdLst>
                <a:gd name="connsiteX0" fmla="*/ 1575 w 289030"/>
                <a:gd name="connsiteY0" fmla="*/ 83286 h 83808"/>
                <a:gd name="connsiteX1" fmla="*/ 122225 w 289030"/>
                <a:gd name="connsiteY1" fmla="*/ 19786 h 83808"/>
                <a:gd name="connsiteX2" fmla="*/ 258750 w 289030"/>
                <a:gd name="connsiteY2" fmla="*/ 736 h 83808"/>
                <a:gd name="connsiteX3" fmla="*/ 287325 w 289030"/>
                <a:gd name="connsiteY3" fmla="*/ 3911 h 83808"/>
                <a:gd name="connsiteX4" fmla="*/ 227000 w 289030"/>
                <a:gd name="connsiteY4" fmla="*/ 3911 h 83808"/>
                <a:gd name="connsiteX5" fmla="*/ 96825 w 289030"/>
                <a:gd name="connsiteY5" fmla="*/ 13436 h 83808"/>
                <a:gd name="connsiteX6" fmla="*/ 55550 w 289030"/>
                <a:gd name="connsiteY6" fmla="*/ 48361 h 83808"/>
                <a:gd name="connsiteX7" fmla="*/ 1575 w 289030"/>
                <a:gd name="connsiteY7" fmla="*/ 83286 h 8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030" h="83808">
                  <a:moveTo>
                    <a:pt x="1575" y="83286"/>
                  </a:moveTo>
                  <a:cubicBezTo>
                    <a:pt x="12687" y="78524"/>
                    <a:pt x="79363" y="33544"/>
                    <a:pt x="122225" y="19786"/>
                  </a:cubicBezTo>
                  <a:cubicBezTo>
                    <a:pt x="165087" y="6028"/>
                    <a:pt x="231233" y="3382"/>
                    <a:pt x="258750" y="736"/>
                  </a:cubicBezTo>
                  <a:cubicBezTo>
                    <a:pt x="286267" y="-1910"/>
                    <a:pt x="292617" y="3382"/>
                    <a:pt x="287325" y="3911"/>
                  </a:cubicBezTo>
                  <a:cubicBezTo>
                    <a:pt x="282033" y="4440"/>
                    <a:pt x="258750" y="2323"/>
                    <a:pt x="227000" y="3911"/>
                  </a:cubicBezTo>
                  <a:cubicBezTo>
                    <a:pt x="195250" y="5499"/>
                    <a:pt x="125400" y="6028"/>
                    <a:pt x="96825" y="13436"/>
                  </a:cubicBezTo>
                  <a:cubicBezTo>
                    <a:pt x="68250" y="20844"/>
                    <a:pt x="69838" y="37778"/>
                    <a:pt x="55550" y="48361"/>
                  </a:cubicBezTo>
                  <a:cubicBezTo>
                    <a:pt x="41263" y="58944"/>
                    <a:pt x="-9537" y="88048"/>
                    <a:pt x="1575" y="83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E901424B-58D5-6BA0-32AE-7B69D8B64521}"/>
                </a:ext>
              </a:extLst>
            </p:cNvPr>
            <p:cNvSpPr/>
            <p:nvPr/>
          </p:nvSpPr>
          <p:spPr>
            <a:xfrm>
              <a:off x="4774386" y="2349151"/>
              <a:ext cx="108420" cy="108134"/>
            </a:xfrm>
            <a:custGeom>
              <a:avLst/>
              <a:gdLst>
                <a:gd name="connsiteX0" fmla="*/ 814 w 108420"/>
                <a:gd name="connsiteY0" fmla="*/ 349 h 108134"/>
                <a:gd name="connsiteX1" fmla="*/ 105589 w 108420"/>
                <a:gd name="connsiteY1" fmla="*/ 105124 h 108134"/>
                <a:gd name="connsiteX2" fmla="*/ 73839 w 108420"/>
                <a:gd name="connsiteY2" fmla="*/ 79724 h 108134"/>
                <a:gd name="connsiteX3" fmla="*/ 23039 w 108420"/>
                <a:gd name="connsiteY3" fmla="*/ 79724 h 108134"/>
                <a:gd name="connsiteX4" fmla="*/ 54789 w 108420"/>
                <a:gd name="connsiteY4" fmla="*/ 70199 h 108134"/>
                <a:gd name="connsiteX5" fmla="*/ 814 w 108420"/>
                <a:gd name="connsiteY5" fmla="*/ 349 h 10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20" h="108134">
                  <a:moveTo>
                    <a:pt x="814" y="349"/>
                  </a:moveTo>
                  <a:cubicBezTo>
                    <a:pt x="9281" y="6170"/>
                    <a:pt x="93418" y="91895"/>
                    <a:pt x="105589" y="105124"/>
                  </a:cubicBezTo>
                  <a:cubicBezTo>
                    <a:pt x="117760" y="118353"/>
                    <a:pt x="87597" y="83957"/>
                    <a:pt x="73839" y="79724"/>
                  </a:cubicBezTo>
                  <a:cubicBezTo>
                    <a:pt x="60081" y="75491"/>
                    <a:pt x="26214" y="81311"/>
                    <a:pt x="23039" y="79724"/>
                  </a:cubicBezTo>
                  <a:cubicBezTo>
                    <a:pt x="19864" y="78137"/>
                    <a:pt x="56906" y="77078"/>
                    <a:pt x="54789" y="70199"/>
                  </a:cubicBezTo>
                  <a:cubicBezTo>
                    <a:pt x="52672" y="63320"/>
                    <a:pt x="-7653" y="-5472"/>
                    <a:pt x="814" y="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5F224B03-E737-D79E-C1C5-1F715810B54D}"/>
                </a:ext>
              </a:extLst>
            </p:cNvPr>
            <p:cNvSpPr/>
            <p:nvPr/>
          </p:nvSpPr>
          <p:spPr>
            <a:xfrm>
              <a:off x="4629141" y="2346183"/>
              <a:ext cx="181412" cy="47773"/>
            </a:xfrm>
            <a:custGeom>
              <a:avLst/>
              <a:gdLst>
                <a:gd name="connsiteX0" fmla="*/ 9 w 181412"/>
                <a:gd name="connsiteY0" fmla="*/ 12842 h 47773"/>
                <a:gd name="connsiteX1" fmla="*/ 120659 w 181412"/>
                <a:gd name="connsiteY1" fmla="*/ 12842 h 47773"/>
                <a:gd name="connsiteX2" fmla="*/ 180984 w 181412"/>
                <a:gd name="connsiteY2" fmla="*/ 47767 h 47773"/>
                <a:gd name="connsiteX3" fmla="*/ 149234 w 181412"/>
                <a:gd name="connsiteY3" fmla="*/ 9667 h 47773"/>
                <a:gd name="connsiteX4" fmla="*/ 127009 w 181412"/>
                <a:gd name="connsiteY4" fmla="*/ 142 h 47773"/>
                <a:gd name="connsiteX5" fmla="*/ 9 w 181412"/>
                <a:gd name="connsiteY5" fmla="*/ 12842 h 4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412" h="47773">
                  <a:moveTo>
                    <a:pt x="9" y="12842"/>
                  </a:moveTo>
                  <a:cubicBezTo>
                    <a:pt x="-1049" y="14959"/>
                    <a:pt x="90496" y="7021"/>
                    <a:pt x="120659" y="12842"/>
                  </a:cubicBezTo>
                  <a:cubicBezTo>
                    <a:pt x="150822" y="18663"/>
                    <a:pt x="176222" y="48296"/>
                    <a:pt x="180984" y="47767"/>
                  </a:cubicBezTo>
                  <a:cubicBezTo>
                    <a:pt x="185747" y="47238"/>
                    <a:pt x="149234" y="9667"/>
                    <a:pt x="149234" y="9667"/>
                  </a:cubicBezTo>
                  <a:cubicBezTo>
                    <a:pt x="140238" y="1729"/>
                    <a:pt x="150822" y="1730"/>
                    <a:pt x="127009" y="142"/>
                  </a:cubicBezTo>
                  <a:cubicBezTo>
                    <a:pt x="103196" y="-1446"/>
                    <a:pt x="1067" y="10725"/>
                    <a:pt x="9" y="12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518AB1D0-2F88-94FB-9DE8-9C78A2D2964B}"/>
                </a:ext>
              </a:extLst>
            </p:cNvPr>
            <p:cNvSpPr/>
            <p:nvPr/>
          </p:nvSpPr>
          <p:spPr>
            <a:xfrm>
              <a:off x="4794216" y="2361729"/>
              <a:ext cx="86918" cy="102071"/>
            </a:xfrm>
            <a:custGeom>
              <a:avLst/>
              <a:gdLst>
                <a:gd name="connsiteX0" fmla="*/ 9559 w 86918"/>
                <a:gd name="connsiteY0" fmla="*/ 471 h 102071"/>
                <a:gd name="connsiteX1" fmla="*/ 85759 w 86918"/>
                <a:gd name="connsiteY1" fmla="*/ 98896 h 102071"/>
                <a:gd name="connsiteX2" fmla="*/ 54009 w 86918"/>
                <a:gd name="connsiteY2" fmla="*/ 76671 h 102071"/>
                <a:gd name="connsiteX3" fmla="*/ 31784 w 86918"/>
                <a:gd name="connsiteY3" fmla="*/ 63971 h 102071"/>
                <a:gd name="connsiteX4" fmla="*/ 34 w 86918"/>
                <a:gd name="connsiteY4" fmla="*/ 73496 h 102071"/>
                <a:gd name="connsiteX5" fmla="*/ 38134 w 86918"/>
                <a:gd name="connsiteY5" fmla="*/ 60796 h 102071"/>
                <a:gd name="connsiteX6" fmla="*/ 9559 w 86918"/>
                <a:gd name="connsiteY6" fmla="*/ 471 h 10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18" h="102071">
                  <a:moveTo>
                    <a:pt x="9559" y="471"/>
                  </a:moveTo>
                  <a:cubicBezTo>
                    <a:pt x="17496" y="6821"/>
                    <a:pt x="78351" y="86196"/>
                    <a:pt x="85759" y="98896"/>
                  </a:cubicBezTo>
                  <a:cubicBezTo>
                    <a:pt x="93167" y="111596"/>
                    <a:pt x="63005" y="82492"/>
                    <a:pt x="54009" y="76671"/>
                  </a:cubicBezTo>
                  <a:cubicBezTo>
                    <a:pt x="45013" y="70850"/>
                    <a:pt x="40780" y="64500"/>
                    <a:pt x="31784" y="63971"/>
                  </a:cubicBezTo>
                  <a:cubicBezTo>
                    <a:pt x="22788" y="63442"/>
                    <a:pt x="-1024" y="74025"/>
                    <a:pt x="34" y="73496"/>
                  </a:cubicBezTo>
                  <a:cubicBezTo>
                    <a:pt x="1092" y="72967"/>
                    <a:pt x="36017" y="67675"/>
                    <a:pt x="38134" y="60796"/>
                  </a:cubicBezTo>
                  <a:cubicBezTo>
                    <a:pt x="40251" y="53917"/>
                    <a:pt x="1622" y="-5879"/>
                    <a:pt x="9559" y="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A0F5DA86-72C9-AFFA-1CB9-E36AD466BBBA}"/>
                </a:ext>
              </a:extLst>
            </p:cNvPr>
            <p:cNvSpPr/>
            <p:nvPr/>
          </p:nvSpPr>
          <p:spPr>
            <a:xfrm>
              <a:off x="4549637" y="2406553"/>
              <a:ext cx="289063" cy="57888"/>
            </a:xfrm>
            <a:custGeom>
              <a:avLst/>
              <a:gdLst>
                <a:gd name="connsiteX0" fmla="*/ 289063 w 289063"/>
                <a:gd name="connsiteY0" fmla="*/ 22322 h 57888"/>
                <a:gd name="connsiteX1" fmla="*/ 203338 w 289063"/>
                <a:gd name="connsiteY1" fmla="*/ 19147 h 57888"/>
                <a:gd name="connsiteX2" fmla="*/ 152538 w 289063"/>
                <a:gd name="connsiteY2" fmla="*/ 54072 h 57888"/>
                <a:gd name="connsiteX3" fmla="*/ 85863 w 289063"/>
                <a:gd name="connsiteY3" fmla="*/ 50897 h 57888"/>
                <a:gd name="connsiteX4" fmla="*/ 138 w 289063"/>
                <a:gd name="connsiteY4" fmla="*/ 97 h 57888"/>
                <a:gd name="connsiteX5" fmla="*/ 66813 w 289063"/>
                <a:gd name="connsiteY5" fmla="*/ 38197 h 57888"/>
                <a:gd name="connsiteX6" fmla="*/ 104913 w 289063"/>
                <a:gd name="connsiteY6" fmla="*/ 44547 h 57888"/>
                <a:gd name="connsiteX7" fmla="*/ 152538 w 289063"/>
                <a:gd name="connsiteY7" fmla="*/ 47722 h 57888"/>
                <a:gd name="connsiteX8" fmla="*/ 203338 w 289063"/>
                <a:gd name="connsiteY8" fmla="*/ 31847 h 57888"/>
                <a:gd name="connsiteX9" fmla="*/ 289063 w 289063"/>
                <a:gd name="connsiteY9" fmla="*/ 22322 h 5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63" h="57888">
                  <a:moveTo>
                    <a:pt x="289063" y="22322"/>
                  </a:moveTo>
                  <a:cubicBezTo>
                    <a:pt x="289063" y="20205"/>
                    <a:pt x="226092" y="13855"/>
                    <a:pt x="203338" y="19147"/>
                  </a:cubicBezTo>
                  <a:cubicBezTo>
                    <a:pt x="180584" y="24439"/>
                    <a:pt x="172117" y="48780"/>
                    <a:pt x="152538" y="54072"/>
                  </a:cubicBezTo>
                  <a:cubicBezTo>
                    <a:pt x="132959" y="59364"/>
                    <a:pt x="111263" y="59893"/>
                    <a:pt x="85863" y="50897"/>
                  </a:cubicBezTo>
                  <a:cubicBezTo>
                    <a:pt x="60463" y="41901"/>
                    <a:pt x="3313" y="2214"/>
                    <a:pt x="138" y="97"/>
                  </a:cubicBezTo>
                  <a:cubicBezTo>
                    <a:pt x="-3037" y="-2020"/>
                    <a:pt x="49351" y="30789"/>
                    <a:pt x="66813" y="38197"/>
                  </a:cubicBezTo>
                  <a:cubicBezTo>
                    <a:pt x="84275" y="45605"/>
                    <a:pt x="90626" y="42960"/>
                    <a:pt x="104913" y="44547"/>
                  </a:cubicBezTo>
                  <a:cubicBezTo>
                    <a:pt x="119200" y="46134"/>
                    <a:pt x="136134" y="49839"/>
                    <a:pt x="152538" y="47722"/>
                  </a:cubicBezTo>
                  <a:cubicBezTo>
                    <a:pt x="168942" y="45605"/>
                    <a:pt x="180584" y="36080"/>
                    <a:pt x="203338" y="31847"/>
                  </a:cubicBezTo>
                  <a:cubicBezTo>
                    <a:pt x="226092" y="27614"/>
                    <a:pt x="289063" y="24439"/>
                    <a:pt x="289063" y="22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E97CF611-6633-FBCD-3C9D-531A2AE78CCD}"/>
                </a:ext>
              </a:extLst>
            </p:cNvPr>
            <p:cNvSpPr/>
            <p:nvPr/>
          </p:nvSpPr>
          <p:spPr>
            <a:xfrm>
              <a:off x="4559294" y="2381181"/>
              <a:ext cx="117485" cy="77142"/>
            </a:xfrm>
            <a:custGeom>
              <a:avLst/>
              <a:gdLst>
                <a:gd name="connsiteX0" fmla="*/ 6 w 117485"/>
                <a:gd name="connsiteY0" fmla="*/ 69 h 77142"/>
                <a:gd name="connsiteX1" fmla="*/ 53981 w 117485"/>
                <a:gd name="connsiteY1" fmla="*/ 57219 h 77142"/>
                <a:gd name="connsiteX2" fmla="*/ 117481 w 117485"/>
                <a:gd name="connsiteY2" fmla="*/ 76269 h 77142"/>
                <a:gd name="connsiteX3" fmla="*/ 50806 w 117485"/>
                <a:gd name="connsiteY3" fmla="*/ 69919 h 77142"/>
                <a:gd name="connsiteX4" fmla="*/ 6 w 117485"/>
                <a:gd name="connsiteY4" fmla="*/ 69 h 7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85" h="77142">
                  <a:moveTo>
                    <a:pt x="6" y="69"/>
                  </a:moveTo>
                  <a:cubicBezTo>
                    <a:pt x="535" y="-2048"/>
                    <a:pt x="34402" y="44519"/>
                    <a:pt x="53981" y="57219"/>
                  </a:cubicBezTo>
                  <a:cubicBezTo>
                    <a:pt x="73560" y="69919"/>
                    <a:pt x="118010" y="74152"/>
                    <a:pt x="117481" y="76269"/>
                  </a:cubicBezTo>
                  <a:cubicBezTo>
                    <a:pt x="116952" y="78386"/>
                    <a:pt x="69327" y="76798"/>
                    <a:pt x="50806" y="69919"/>
                  </a:cubicBezTo>
                  <a:cubicBezTo>
                    <a:pt x="32285" y="63040"/>
                    <a:pt x="-523" y="2186"/>
                    <a:pt x="6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50FA287A-6C2A-9C65-8890-FC0716386292}"/>
                </a:ext>
              </a:extLst>
            </p:cNvPr>
            <p:cNvSpPr/>
            <p:nvPr/>
          </p:nvSpPr>
          <p:spPr>
            <a:xfrm>
              <a:off x="4540240" y="2406650"/>
              <a:ext cx="177816" cy="69868"/>
            </a:xfrm>
            <a:custGeom>
              <a:avLst/>
              <a:gdLst>
                <a:gd name="connsiteX0" fmla="*/ 10 w 177816"/>
                <a:gd name="connsiteY0" fmla="*/ 0 h 69868"/>
                <a:gd name="connsiteX1" fmla="*/ 34935 w 177816"/>
                <a:gd name="connsiteY1" fmla="*/ 47625 h 69868"/>
                <a:gd name="connsiteX2" fmla="*/ 177810 w 177816"/>
                <a:gd name="connsiteY2" fmla="*/ 69850 h 69868"/>
                <a:gd name="connsiteX3" fmla="*/ 41285 w 177816"/>
                <a:gd name="connsiteY3" fmla="*/ 44450 h 69868"/>
                <a:gd name="connsiteX4" fmla="*/ 85735 w 177816"/>
                <a:gd name="connsiteY4" fmla="*/ 63500 h 69868"/>
                <a:gd name="connsiteX5" fmla="*/ 31760 w 177816"/>
                <a:gd name="connsiteY5" fmla="*/ 47625 h 69868"/>
                <a:gd name="connsiteX6" fmla="*/ 10 w 177816"/>
                <a:gd name="connsiteY6" fmla="*/ 0 h 6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16" h="69868">
                  <a:moveTo>
                    <a:pt x="10" y="0"/>
                  </a:moveTo>
                  <a:cubicBezTo>
                    <a:pt x="539" y="0"/>
                    <a:pt x="5302" y="35983"/>
                    <a:pt x="34935" y="47625"/>
                  </a:cubicBezTo>
                  <a:cubicBezTo>
                    <a:pt x="64568" y="59267"/>
                    <a:pt x="176752" y="70379"/>
                    <a:pt x="177810" y="69850"/>
                  </a:cubicBezTo>
                  <a:cubicBezTo>
                    <a:pt x="178868" y="69321"/>
                    <a:pt x="56631" y="45508"/>
                    <a:pt x="41285" y="44450"/>
                  </a:cubicBezTo>
                  <a:cubicBezTo>
                    <a:pt x="25939" y="43392"/>
                    <a:pt x="87322" y="62971"/>
                    <a:pt x="85735" y="63500"/>
                  </a:cubicBezTo>
                  <a:cubicBezTo>
                    <a:pt x="84148" y="64029"/>
                    <a:pt x="44989" y="55033"/>
                    <a:pt x="31760" y="47625"/>
                  </a:cubicBezTo>
                  <a:cubicBezTo>
                    <a:pt x="18531" y="40217"/>
                    <a:pt x="-519" y="0"/>
                    <a:pt x="1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0C951707-8A1B-02D1-8A6A-A27AD78BE601}"/>
                </a:ext>
              </a:extLst>
            </p:cNvPr>
            <p:cNvSpPr/>
            <p:nvPr/>
          </p:nvSpPr>
          <p:spPr>
            <a:xfrm>
              <a:off x="4393912" y="2396839"/>
              <a:ext cx="241592" cy="130687"/>
            </a:xfrm>
            <a:custGeom>
              <a:avLst/>
              <a:gdLst>
                <a:gd name="connsiteX0" fmla="*/ 149513 w 241592"/>
                <a:gd name="connsiteY0" fmla="*/ 286 h 130687"/>
                <a:gd name="connsiteX1" fmla="*/ 178088 w 241592"/>
                <a:gd name="connsiteY1" fmla="*/ 73311 h 130687"/>
                <a:gd name="connsiteX2" fmla="*/ 241588 w 241592"/>
                <a:gd name="connsiteY2" fmla="*/ 89186 h 130687"/>
                <a:gd name="connsiteX3" fmla="*/ 174913 w 241592"/>
                <a:gd name="connsiteY3" fmla="*/ 70136 h 130687"/>
                <a:gd name="connsiteX4" fmla="*/ 174913 w 241592"/>
                <a:gd name="connsiteY4" fmla="*/ 101886 h 130687"/>
                <a:gd name="connsiteX5" fmla="*/ 190788 w 241592"/>
                <a:gd name="connsiteY5" fmla="*/ 130461 h 130687"/>
                <a:gd name="connsiteX6" fmla="*/ 159038 w 241592"/>
                <a:gd name="connsiteY6" fmla="*/ 86011 h 130687"/>
                <a:gd name="connsiteX7" fmla="*/ 114588 w 241592"/>
                <a:gd name="connsiteY7" fmla="*/ 54261 h 130687"/>
                <a:gd name="connsiteX8" fmla="*/ 70138 w 241592"/>
                <a:gd name="connsiteY8" fmla="*/ 60611 h 130687"/>
                <a:gd name="connsiteX9" fmla="*/ 288 w 241592"/>
                <a:gd name="connsiteY9" fmla="*/ 47911 h 130687"/>
                <a:gd name="connsiteX10" fmla="*/ 98713 w 241592"/>
                <a:gd name="connsiteY10" fmla="*/ 47911 h 130687"/>
                <a:gd name="connsiteX11" fmla="*/ 149513 w 241592"/>
                <a:gd name="connsiteY11" fmla="*/ 286 h 13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592" h="130687">
                  <a:moveTo>
                    <a:pt x="149513" y="286"/>
                  </a:moveTo>
                  <a:cubicBezTo>
                    <a:pt x="162742" y="4519"/>
                    <a:pt x="162742" y="58494"/>
                    <a:pt x="178088" y="73311"/>
                  </a:cubicBezTo>
                  <a:cubicBezTo>
                    <a:pt x="193434" y="88128"/>
                    <a:pt x="242117" y="89715"/>
                    <a:pt x="241588" y="89186"/>
                  </a:cubicBezTo>
                  <a:cubicBezTo>
                    <a:pt x="241059" y="88657"/>
                    <a:pt x="186025" y="68019"/>
                    <a:pt x="174913" y="70136"/>
                  </a:cubicBezTo>
                  <a:cubicBezTo>
                    <a:pt x="163801" y="72253"/>
                    <a:pt x="172267" y="91832"/>
                    <a:pt x="174913" y="101886"/>
                  </a:cubicBezTo>
                  <a:cubicBezTo>
                    <a:pt x="177559" y="111940"/>
                    <a:pt x="193434" y="133107"/>
                    <a:pt x="190788" y="130461"/>
                  </a:cubicBezTo>
                  <a:cubicBezTo>
                    <a:pt x="188142" y="127815"/>
                    <a:pt x="171738" y="98711"/>
                    <a:pt x="159038" y="86011"/>
                  </a:cubicBezTo>
                  <a:cubicBezTo>
                    <a:pt x="146338" y="73311"/>
                    <a:pt x="129405" y="58494"/>
                    <a:pt x="114588" y="54261"/>
                  </a:cubicBezTo>
                  <a:cubicBezTo>
                    <a:pt x="99771" y="50028"/>
                    <a:pt x="89188" y="61669"/>
                    <a:pt x="70138" y="60611"/>
                  </a:cubicBezTo>
                  <a:cubicBezTo>
                    <a:pt x="51088" y="59553"/>
                    <a:pt x="-4474" y="50028"/>
                    <a:pt x="288" y="47911"/>
                  </a:cubicBezTo>
                  <a:cubicBezTo>
                    <a:pt x="5050" y="45794"/>
                    <a:pt x="76488" y="55849"/>
                    <a:pt x="98713" y="47911"/>
                  </a:cubicBezTo>
                  <a:cubicBezTo>
                    <a:pt x="120938" y="39974"/>
                    <a:pt x="136284" y="-3947"/>
                    <a:pt x="149513" y="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23B8E57E-5CE3-7E47-6814-DBE423932430}"/>
                </a:ext>
              </a:extLst>
            </p:cNvPr>
            <p:cNvSpPr/>
            <p:nvPr/>
          </p:nvSpPr>
          <p:spPr>
            <a:xfrm>
              <a:off x="4617885" y="2339798"/>
              <a:ext cx="140276" cy="118586"/>
            </a:xfrm>
            <a:custGeom>
              <a:avLst/>
              <a:gdLst>
                <a:gd name="connsiteX0" fmla="*/ 128740 w 140276"/>
                <a:gd name="connsiteY0" fmla="*/ 12877 h 118586"/>
                <a:gd name="connsiteX1" fmla="*/ 138265 w 140276"/>
                <a:gd name="connsiteY1" fmla="*/ 66852 h 118586"/>
                <a:gd name="connsiteX2" fmla="*/ 103340 w 140276"/>
                <a:gd name="connsiteY2" fmla="*/ 104952 h 118586"/>
                <a:gd name="connsiteX3" fmla="*/ 36665 w 140276"/>
                <a:gd name="connsiteY3" fmla="*/ 117652 h 118586"/>
                <a:gd name="connsiteX4" fmla="*/ 1740 w 140276"/>
                <a:gd name="connsiteY4" fmla="*/ 82727 h 118586"/>
                <a:gd name="connsiteX5" fmla="*/ 4915 w 140276"/>
                <a:gd name="connsiteY5" fmla="*/ 38277 h 118586"/>
                <a:gd name="connsiteX6" fmla="*/ 11265 w 140276"/>
                <a:gd name="connsiteY6" fmla="*/ 19227 h 118586"/>
                <a:gd name="connsiteX7" fmla="*/ 27140 w 140276"/>
                <a:gd name="connsiteY7" fmla="*/ 177 h 118586"/>
                <a:gd name="connsiteX8" fmla="*/ 68415 w 140276"/>
                <a:gd name="connsiteY8" fmla="*/ 9702 h 118586"/>
                <a:gd name="connsiteX9" fmla="*/ 128740 w 140276"/>
                <a:gd name="connsiteY9" fmla="*/ 12877 h 1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276" h="118586">
                  <a:moveTo>
                    <a:pt x="128740" y="12877"/>
                  </a:moveTo>
                  <a:cubicBezTo>
                    <a:pt x="140382" y="22402"/>
                    <a:pt x="142498" y="51506"/>
                    <a:pt x="138265" y="66852"/>
                  </a:cubicBezTo>
                  <a:cubicBezTo>
                    <a:pt x="134032" y="82198"/>
                    <a:pt x="120273" y="96485"/>
                    <a:pt x="103340" y="104952"/>
                  </a:cubicBezTo>
                  <a:cubicBezTo>
                    <a:pt x="86407" y="113419"/>
                    <a:pt x="53598" y="121356"/>
                    <a:pt x="36665" y="117652"/>
                  </a:cubicBezTo>
                  <a:cubicBezTo>
                    <a:pt x="19732" y="113948"/>
                    <a:pt x="7032" y="95956"/>
                    <a:pt x="1740" y="82727"/>
                  </a:cubicBezTo>
                  <a:cubicBezTo>
                    <a:pt x="-3552" y="69498"/>
                    <a:pt x="4915" y="38277"/>
                    <a:pt x="4915" y="38277"/>
                  </a:cubicBezTo>
                  <a:cubicBezTo>
                    <a:pt x="6502" y="27694"/>
                    <a:pt x="11265" y="19227"/>
                    <a:pt x="11265" y="19227"/>
                  </a:cubicBezTo>
                  <a:cubicBezTo>
                    <a:pt x="14969" y="12877"/>
                    <a:pt x="17615" y="1764"/>
                    <a:pt x="27140" y="177"/>
                  </a:cubicBezTo>
                  <a:cubicBezTo>
                    <a:pt x="36665" y="-1411"/>
                    <a:pt x="57832" y="8114"/>
                    <a:pt x="68415" y="9702"/>
                  </a:cubicBezTo>
                  <a:cubicBezTo>
                    <a:pt x="78998" y="11289"/>
                    <a:pt x="117098" y="3352"/>
                    <a:pt x="128740" y="12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DE26426C-F540-FCDA-987C-3FA60D889486}"/>
                </a:ext>
              </a:extLst>
            </p:cNvPr>
            <p:cNvSpPr/>
            <p:nvPr/>
          </p:nvSpPr>
          <p:spPr>
            <a:xfrm>
              <a:off x="4688023" y="236685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A7DBAB1C-B763-B088-9361-79A61139457F}"/>
                </a:ext>
              </a:extLst>
            </p:cNvPr>
            <p:cNvSpPr/>
            <p:nvPr/>
          </p:nvSpPr>
          <p:spPr>
            <a:xfrm>
              <a:off x="4529271" y="2295853"/>
              <a:ext cx="343895" cy="82586"/>
            </a:xfrm>
            <a:custGeom>
              <a:avLst/>
              <a:gdLst>
                <a:gd name="connsiteX0" fmla="*/ 1454 w 343895"/>
                <a:gd name="connsiteY0" fmla="*/ 75872 h 82586"/>
                <a:gd name="connsiteX1" fmla="*/ 99879 w 343895"/>
                <a:gd name="connsiteY1" fmla="*/ 15547 h 82586"/>
                <a:gd name="connsiteX2" fmla="*/ 169729 w 343895"/>
                <a:gd name="connsiteY2" fmla="*/ 15547 h 82586"/>
                <a:gd name="connsiteX3" fmla="*/ 122104 w 343895"/>
                <a:gd name="connsiteY3" fmla="*/ 18722 h 82586"/>
                <a:gd name="connsiteX4" fmla="*/ 214179 w 343895"/>
                <a:gd name="connsiteY4" fmla="*/ 18722 h 82586"/>
                <a:gd name="connsiteX5" fmla="*/ 252279 w 343895"/>
                <a:gd name="connsiteY5" fmla="*/ 25072 h 82586"/>
                <a:gd name="connsiteX6" fmla="*/ 338004 w 343895"/>
                <a:gd name="connsiteY6" fmla="*/ 82222 h 82586"/>
                <a:gd name="connsiteX7" fmla="*/ 315779 w 343895"/>
                <a:gd name="connsiteY7" fmla="*/ 47297 h 82586"/>
                <a:gd name="connsiteX8" fmla="*/ 150679 w 343895"/>
                <a:gd name="connsiteY8" fmla="*/ 2847 h 82586"/>
                <a:gd name="connsiteX9" fmla="*/ 169729 w 343895"/>
                <a:gd name="connsiteY9" fmla="*/ 6022 h 82586"/>
                <a:gd name="connsiteX10" fmla="*/ 49079 w 343895"/>
                <a:gd name="connsiteY10" fmla="*/ 18722 h 82586"/>
                <a:gd name="connsiteX11" fmla="*/ 1454 w 343895"/>
                <a:gd name="connsiteY11" fmla="*/ 75872 h 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895" h="82586">
                  <a:moveTo>
                    <a:pt x="1454" y="75872"/>
                  </a:moveTo>
                  <a:cubicBezTo>
                    <a:pt x="9921" y="75343"/>
                    <a:pt x="71833" y="25601"/>
                    <a:pt x="99879" y="15547"/>
                  </a:cubicBezTo>
                  <a:cubicBezTo>
                    <a:pt x="127925" y="5493"/>
                    <a:pt x="166025" y="15018"/>
                    <a:pt x="169729" y="15547"/>
                  </a:cubicBezTo>
                  <a:cubicBezTo>
                    <a:pt x="173433" y="16076"/>
                    <a:pt x="114696" y="18193"/>
                    <a:pt x="122104" y="18722"/>
                  </a:cubicBezTo>
                  <a:cubicBezTo>
                    <a:pt x="129512" y="19251"/>
                    <a:pt x="192483" y="17664"/>
                    <a:pt x="214179" y="18722"/>
                  </a:cubicBezTo>
                  <a:cubicBezTo>
                    <a:pt x="235875" y="19780"/>
                    <a:pt x="231642" y="14489"/>
                    <a:pt x="252279" y="25072"/>
                  </a:cubicBezTo>
                  <a:cubicBezTo>
                    <a:pt x="272917" y="35655"/>
                    <a:pt x="327421" y="78518"/>
                    <a:pt x="338004" y="82222"/>
                  </a:cubicBezTo>
                  <a:cubicBezTo>
                    <a:pt x="348587" y="85926"/>
                    <a:pt x="347000" y="60526"/>
                    <a:pt x="315779" y="47297"/>
                  </a:cubicBezTo>
                  <a:cubicBezTo>
                    <a:pt x="284558" y="34068"/>
                    <a:pt x="150679" y="2847"/>
                    <a:pt x="150679" y="2847"/>
                  </a:cubicBezTo>
                  <a:cubicBezTo>
                    <a:pt x="126337" y="-4032"/>
                    <a:pt x="186662" y="3376"/>
                    <a:pt x="169729" y="6022"/>
                  </a:cubicBezTo>
                  <a:cubicBezTo>
                    <a:pt x="152796" y="8668"/>
                    <a:pt x="75008" y="8139"/>
                    <a:pt x="49079" y="18722"/>
                  </a:cubicBezTo>
                  <a:cubicBezTo>
                    <a:pt x="23150" y="29305"/>
                    <a:pt x="-7013" y="76401"/>
                    <a:pt x="1454" y="75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E3545795-EE2E-F65B-48E9-37DB1F4B6183}"/>
                </a:ext>
              </a:extLst>
            </p:cNvPr>
            <p:cNvSpPr/>
            <p:nvPr/>
          </p:nvSpPr>
          <p:spPr>
            <a:xfrm>
              <a:off x="4425235" y="2275532"/>
              <a:ext cx="218311" cy="178844"/>
            </a:xfrm>
            <a:custGeom>
              <a:avLst/>
              <a:gdLst>
                <a:gd name="connsiteX0" fmla="*/ 216615 w 218311"/>
                <a:gd name="connsiteY0" fmla="*/ 943 h 178844"/>
                <a:gd name="connsiteX1" fmla="*/ 124540 w 218311"/>
                <a:gd name="connsiteY1" fmla="*/ 32693 h 178844"/>
                <a:gd name="connsiteX2" fmla="*/ 57865 w 218311"/>
                <a:gd name="connsiteY2" fmla="*/ 35868 h 178844"/>
                <a:gd name="connsiteX3" fmla="*/ 124540 w 218311"/>
                <a:gd name="connsiteY3" fmla="*/ 29518 h 178844"/>
                <a:gd name="connsiteX4" fmla="*/ 64215 w 218311"/>
                <a:gd name="connsiteY4" fmla="*/ 67618 h 178844"/>
                <a:gd name="connsiteX5" fmla="*/ 7065 w 218311"/>
                <a:gd name="connsiteY5" fmla="*/ 112068 h 178844"/>
                <a:gd name="connsiteX6" fmla="*/ 13415 w 218311"/>
                <a:gd name="connsiteY6" fmla="*/ 70793 h 178844"/>
                <a:gd name="connsiteX7" fmla="*/ 715 w 218311"/>
                <a:gd name="connsiteY7" fmla="*/ 178743 h 178844"/>
                <a:gd name="connsiteX8" fmla="*/ 38815 w 218311"/>
                <a:gd name="connsiteY8" fmla="*/ 89843 h 178844"/>
                <a:gd name="connsiteX9" fmla="*/ 83265 w 218311"/>
                <a:gd name="connsiteY9" fmla="*/ 61268 h 178844"/>
                <a:gd name="connsiteX10" fmla="*/ 38815 w 218311"/>
                <a:gd name="connsiteY10" fmla="*/ 73968 h 178844"/>
                <a:gd name="connsiteX11" fmla="*/ 216615 w 218311"/>
                <a:gd name="connsiteY11" fmla="*/ 943 h 1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311" h="178844">
                  <a:moveTo>
                    <a:pt x="216615" y="943"/>
                  </a:moveTo>
                  <a:cubicBezTo>
                    <a:pt x="230903" y="-5936"/>
                    <a:pt x="150998" y="26872"/>
                    <a:pt x="124540" y="32693"/>
                  </a:cubicBezTo>
                  <a:cubicBezTo>
                    <a:pt x="98082" y="38514"/>
                    <a:pt x="57865" y="36397"/>
                    <a:pt x="57865" y="35868"/>
                  </a:cubicBezTo>
                  <a:cubicBezTo>
                    <a:pt x="57865" y="35339"/>
                    <a:pt x="123482" y="24227"/>
                    <a:pt x="124540" y="29518"/>
                  </a:cubicBezTo>
                  <a:cubicBezTo>
                    <a:pt x="125598" y="34809"/>
                    <a:pt x="83794" y="53860"/>
                    <a:pt x="64215" y="67618"/>
                  </a:cubicBezTo>
                  <a:cubicBezTo>
                    <a:pt x="44636" y="81376"/>
                    <a:pt x="15532" y="111539"/>
                    <a:pt x="7065" y="112068"/>
                  </a:cubicBezTo>
                  <a:cubicBezTo>
                    <a:pt x="-1402" y="112597"/>
                    <a:pt x="14473" y="59681"/>
                    <a:pt x="13415" y="70793"/>
                  </a:cubicBezTo>
                  <a:cubicBezTo>
                    <a:pt x="12357" y="81905"/>
                    <a:pt x="-3518" y="175568"/>
                    <a:pt x="715" y="178743"/>
                  </a:cubicBezTo>
                  <a:cubicBezTo>
                    <a:pt x="4948" y="181918"/>
                    <a:pt x="25057" y="109422"/>
                    <a:pt x="38815" y="89843"/>
                  </a:cubicBezTo>
                  <a:cubicBezTo>
                    <a:pt x="52573" y="70264"/>
                    <a:pt x="83265" y="63914"/>
                    <a:pt x="83265" y="61268"/>
                  </a:cubicBezTo>
                  <a:cubicBezTo>
                    <a:pt x="83265" y="58622"/>
                    <a:pt x="19236" y="81376"/>
                    <a:pt x="38815" y="73968"/>
                  </a:cubicBezTo>
                  <a:cubicBezTo>
                    <a:pt x="58394" y="66560"/>
                    <a:pt x="202327" y="7822"/>
                    <a:pt x="216615" y="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6A97BCC0-21BB-34FA-4506-DB0B9184CA3D}"/>
                </a:ext>
              </a:extLst>
            </p:cNvPr>
            <p:cNvSpPr/>
            <p:nvPr/>
          </p:nvSpPr>
          <p:spPr>
            <a:xfrm>
              <a:off x="4388112" y="2070567"/>
              <a:ext cx="209515" cy="161529"/>
            </a:xfrm>
            <a:custGeom>
              <a:avLst/>
              <a:gdLst>
                <a:gd name="connsiteX0" fmla="*/ 15613 w 209515"/>
                <a:gd name="connsiteY0" fmla="*/ 161458 h 161529"/>
                <a:gd name="connsiteX1" fmla="*/ 25138 w 209515"/>
                <a:gd name="connsiteY1" fmla="*/ 63033 h 161529"/>
                <a:gd name="connsiteX2" fmla="*/ 2913 w 209515"/>
                <a:gd name="connsiteY2" fmla="*/ 97958 h 161529"/>
                <a:gd name="connsiteX3" fmla="*/ 101338 w 209515"/>
                <a:gd name="connsiteY3" fmla="*/ 12233 h 161529"/>
                <a:gd name="connsiteX4" fmla="*/ 56888 w 209515"/>
                <a:gd name="connsiteY4" fmla="*/ 37633 h 161529"/>
                <a:gd name="connsiteX5" fmla="*/ 123563 w 209515"/>
                <a:gd name="connsiteY5" fmla="*/ 2708 h 161529"/>
                <a:gd name="connsiteX6" fmla="*/ 209288 w 209515"/>
                <a:gd name="connsiteY6" fmla="*/ 2708 h 161529"/>
                <a:gd name="connsiteX7" fmla="*/ 145788 w 209515"/>
                <a:gd name="connsiteY7" fmla="*/ 5883 h 161529"/>
                <a:gd name="connsiteX8" fmla="*/ 60063 w 209515"/>
                <a:gd name="connsiteY8" fmla="*/ 24933 h 161529"/>
                <a:gd name="connsiteX9" fmla="*/ 60063 w 209515"/>
                <a:gd name="connsiteY9" fmla="*/ 53508 h 161529"/>
                <a:gd name="connsiteX10" fmla="*/ 34663 w 209515"/>
                <a:gd name="connsiteY10" fmla="*/ 78908 h 161529"/>
                <a:gd name="connsiteX11" fmla="*/ 15613 w 209515"/>
                <a:gd name="connsiteY11" fmla="*/ 161458 h 16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15" h="161529">
                  <a:moveTo>
                    <a:pt x="15613" y="161458"/>
                  </a:moveTo>
                  <a:cubicBezTo>
                    <a:pt x="14025" y="158812"/>
                    <a:pt x="27255" y="73616"/>
                    <a:pt x="25138" y="63033"/>
                  </a:cubicBezTo>
                  <a:cubicBezTo>
                    <a:pt x="23021" y="52450"/>
                    <a:pt x="-9787" y="106425"/>
                    <a:pt x="2913" y="97958"/>
                  </a:cubicBezTo>
                  <a:cubicBezTo>
                    <a:pt x="15613" y="89491"/>
                    <a:pt x="92342" y="22287"/>
                    <a:pt x="101338" y="12233"/>
                  </a:cubicBezTo>
                  <a:cubicBezTo>
                    <a:pt x="110334" y="2179"/>
                    <a:pt x="53184" y="39220"/>
                    <a:pt x="56888" y="37633"/>
                  </a:cubicBezTo>
                  <a:cubicBezTo>
                    <a:pt x="60592" y="36046"/>
                    <a:pt x="98163" y="8529"/>
                    <a:pt x="123563" y="2708"/>
                  </a:cubicBezTo>
                  <a:cubicBezTo>
                    <a:pt x="148963" y="-3113"/>
                    <a:pt x="205584" y="2179"/>
                    <a:pt x="209288" y="2708"/>
                  </a:cubicBezTo>
                  <a:cubicBezTo>
                    <a:pt x="212992" y="3237"/>
                    <a:pt x="170659" y="2179"/>
                    <a:pt x="145788" y="5883"/>
                  </a:cubicBezTo>
                  <a:cubicBezTo>
                    <a:pt x="120917" y="9587"/>
                    <a:pt x="74350" y="16996"/>
                    <a:pt x="60063" y="24933"/>
                  </a:cubicBezTo>
                  <a:cubicBezTo>
                    <a:pt x="45776" y="32870"/>
                    <a:pt x="64296" y="44512"/>
                    <a:pt x="60063" y="53508"/>
                  </a:cubicBezTo>
                  <a:cubicBezTo>
                    <a:pt x="55830" y="62504"/>
                    <a:pt x="39425" y="65679"/>
                    <a:pt x="34663" y="78908"/>
                  </a:cubicBezTo>
                  <a:cubicBezTo>
                    <a:pt x="29901" y="92137"/>
                    <a:pt x="17201" y="164104"/>
                    <a:pt x="15613" y="161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9208672F-45D3-9952-9292-553D9E58734C}"/>
                </a:ext>
              </a:extLst>
            </p:cNvPr>
            <p:cNvSpPr/>
            <p:nvPr/>
          </p:nvSpPr>
          <p:spPr>
            <a:xfrm>
              <a:off x="4616441" y="2073222"/>
              <a:ext cx="201937" cy="89742"/>
            </a:xfrm>
            <a:custGeom>
              <a:avLst/>
              <a:gdLst>
                <a:gd name="connsiteX0" fmla="*/ 9 w 201937"/>
                <a:gd name="connsiteY0" fmla="*/ 53 h 89742"/>
                <a:gd name="connsiteX1" fmla="*/ 111134 w 201937"/>
                <a:gd name="connsiteY1" fmla="*/ 50853 h 89742"/>
                <a:gd name="connsiteX2" fmla="*/ 101609 w 201937"/>
                <a:gd name="connsiteY2" fmla="*/ 31803 h 89742"/>
                <a:gd name="connsiteX3" fmla="*/ 200034 w 201937"/>
                <a:gd name="connsiteY3" fmla="*/ 88953 h 89742"/>
                <a:gd name="connsiteX4" fmla="*/ 161934 w 201937"/>
                <a:gd name="connsiteY4" fmla="*/ 63553 h 89742"/>
                <a:gd name="connsiteX5" fmla="*/ 104784 w 201937"/>
                <a:gd name="connsiteY5" fmla="*/ 41328 h 89742"/>
                <a:gd name="connsiteX6" fmla="*/ 9 w 201937"/>
                <a:gd name="connsiteY6" fmla="*/ 53 h 8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7" h="89742">
                  <a:moveTo>
                    <a:pt x="9" y="53"/>
                  </a:moveTo>
                  <a:cubicBezTo>
                    <a:pt x="1067" y="1641"/>
                    <a:pt x="111134" y="50853"/>
                    <a:pt x="111134" y="50853"/>
                  </a:cubicBezTo>
                  <a:cubicBezTo>
                    <a:pt x="128067" y="56145"/>
                    <a:pt x="86792" y="25453"/>
                    <a:pt x="101609" y="31803"/>
                  </a:cubicBezTo>
                  <a:cubicBezTo>
                    <a:pt x="116426" y="38153"/>
                    <a:pt x="189980" y="83661"/>
                    <a:pt x="200034" y="88953"/>
                  </a:cubicBezTo>
                  <a:cubicBezTo>
                    <a:pt x="210088" y="94245"/>
                    <a:pt x="177809" y="71490"/>
                    <a:pt x="161934" y="63553"/>
                  </a:cubicBezTo>
                  <a:cubicBezTo>
                    <a:pt x="146059" y="55616"/>
                    <a:pt x="124892" y="49795"/>
                    <a:pt x="104784" y="41328"/>
                  </a:cubicBezTo>
                  <a:cubicBezTo>
                    <a:pt x="84676" y="32861"/>
                    <a:pt x="-1049" y="-1535"/>
                    <a:pt x="9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1F3AAAA2-C6B6-08F3-D72F-A01088A23F58}"/>
                </a:ext>
              </a:extLst>
            </p:cNvPr>
            <p:cNvSpPr/>
            <p:nvPr/>
          </p:nvSpPr>
          <p:spPr>
            <a:xfrm>
              <a:off x="4770552" y="2154733"/>
              <a:ext cx="105359" cy="58292"/>
            </a:xfrm>
            <a:custGeom>
              <a:avLst/>
              <a:gdLst>
                <a:gd name="connsiteX0" fmla="*/ 1473 w 105359"/>
                <a:gd name="connsiteY0" fmla="*/ 58242 h 58292"/>
                <a:gd name="connsiteX1" fmla="*/ 36398 w 105359"/>
                <a:gd name="connsiteY1" fmla="*/ 13792 h 58292"/>
                <a:gd name="connsiteX2" fmla="*/ 103073 w 105359"/>
                <a:gd name="connsiteY2" fmla="*/ 1092 h 58292"/>
                <a:gd name="connsiteX3" fmla="*/ 84023 w 105359"/>
                <a:gd name="connsiteY3" fmla="*/ 4267 h 58292"/>
                <a:gd name="connsiteX4" fmla="*/ 1473 w 105359"/>
                <a:gd name="connsiteY4" fmla="*/ 58242 h 5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59" h="58292">
                  <a:moveTo>
                    <a:pt x="1473" y="58242"/>
                  </a:moveTo>
                  <a:cubicBezTo>
                    <a:pt x="-6465" y="59830"/>
                    <a:pt x="19465" y="23317"/>
                    <a:pt x="36398" y="13792"/>
                  </a:cubicBezTo>
                  <a:cubicBezTo>
                    <a:pt x="53331" y="4267"/>
                    <a:pt x="103073" y="1092"/>
                    <a:pt x="103073" y="1092"/>
                  </a:cubicBezTo>
                  <a:cubicBezTo>
                    <a:pt x="111011" y="-496"/>
                    <a:pt x="96723" y="-1025"/>
                    <a:pt x="84023" y="4267"/>
                  </a:cubicBezTo>
                  <a:cubicBezTo>
                    <a:pt x="71323" y="9559"/>
                    <a:pt x="9411" y="56654"/>
                    <a:pt x="1473" y="58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CF6D366E-58F3-69E6-D100-64B1C7D9CF1B}"/>
                </a:ext>
              </a:extLst>
            </p:cNvPr>
            <p:cNvSpPr/>
            <p:nvPr/>
          </p:nvSpPr>
          <p:spPr>
            <a:xfrm>
              <a:off x="4394006" y="2164891"/>
              <a:ext cx="289123" cy="79954"/>
            </a:xfrm>
            <a:custGeom>
              <a:avLst/>
              <a:gdLst>
                <a:gd name="connsiteX0" fmla="*/ 289119 w 289123"/>
                <a:gd name="connsiteY0" fmla="*/ 25859 h 79954"/>
                <a:gd name="connsiteX1" fmla="*/ 85919 w 289123"/>
                <a:gd name="connsiteY1" fmla="*/ 459 h 79954"/>
                <a:gd name="connsiteX2" fmla="*/ 152594 w 289123"/>
                <a:gd name="connsiteY2" fmla="*/ 9984 h 79954"/>
                <a:gd name="connsiteX3" fmla="*/ 54169 w 289123"/>
                <a:gd name="connsiteY3" fmla="*/ 16334 h 79954"/>
                <a:gd name="connsiteX4" fmla="*/ 108144 w 289123"/>
                <a:gd name="connsiteY4" fmla="*/ 19509 h 79954"/>
                <a:gd name="connsiteX5" fmla="*/ 66869 w 289123"/>
                <a:gd name="connsiteY5" fmla="*/ 29034 h 79954"/>
                <a:gd name="connsiteX6" fmla="*/ 73219 w 289123"/>
                <a:gd name="connsiteY6" fmla="*/ 32209 h 79954"/>
                <a:gd name="connsiteX7" fmla="*/ 194 w 289123"/>
                <a:gd name="connsiteY7" fmla="*/ 79834 h 79954"/>
                <a:gd name="connsiteX8" fmla="*/ 98619 w 289123"/>
                <a:gd name="connsiteY8" fmla="*/ 16334 h 79954"/>
                <a:gd name="connsiteX9" fmla="*/ 79569 w 289123"/>
                <a:gd name="connsiteY9" fmla="*/ 13159 h 79954"/>
                <a:gd name="connsiteX10" fmla="*/ 289119 w 289123"/>
                <a:gd name="connsiteY10" fmla="*/ 25859 h 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123" h="79954">
                  <a:moveTo>
                    <a:pt x="289119" y="25859"/>
                  </a:moveTo>
                  <a:cubicBezTo>
                    <a:pt x="290177" y="23742"/>
                    <a:pt x="108673" y="3105"/>
                    <a:pt x="85919" y="459"/>
                  </a:cubicBezTo>
                  <a:cubicBezTo>
                    <a:pt x="63165" y="-2187"/>
                    <a:pt x="157886" y="7338"/>
                    <a:pt x="152594" y="9984"/>
                  </a:cubicBezTo>
                  <a:cubicBezTo>
                    <a:pt x="147302" y="12630"/>
                    <a:pt x="61577" y="14747"/>
                    <a:pt x="54169" y="16334"/>
                  </a:cubicBezTo>
                  <a:cubicBezTo>
                    <a:pt x="46761" y="17921"/>
                    <a:pt x="106027" y="17392"/>
                    <a:pt x="108144" y="19509"/>
                  </a:cubicBezTo>
                  <a:cubicBezTo>
                    <a:pt x="110261" y="21626"/>
                    <a:pt x="66869" y="29034"/>
                    <a:pt x="66869" y="29034"/>
                  </a:cubicBezTo>
                  <a:cubicBezTo>
                    <a:pt x="61048" y="31151"/>
                    <a:pt x="84331" y="23742"/>
                    <a:pt x="73219" y="32209"/>
                  </a:cubicBezTo>
                  <a:cubicBezTo>
                    <a:pt x="62107" y="40676"/>
                    <a:pt x="-4039" y="82480"/>
                    <a:pt x="194" y="79834"/>
                  </a:cubicBezTo>
                  <a:cubicBezTo>
                    <a:pt x="4427" y="77188"/>
                    <a:pt x="98619" y="16334"/>
                    <a:pt x="98619" y="16334"/>
                  </a:cubicBezTo>
                  <a:cubicBezTo>
                    <a:pt x="111848" y="5222"/>
                    <a:pt x="54169" y="12101"/>
                    <a:pt x="79569" y="13159"/>
                  </a:cubicBezTo>
                  <a:cubicBezTo>
                    <a:pt x="104969" y="14217"/>
                    <a:pt x="288061" y="27976"/>
                    <a:pt x="289119" y="258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9ED8E9A9-5F19-986B-14CD-1DF3359D3D8E}"/>
                </a:ext>
              </a:extLst>
            </p:cNvPr>
            <p:cNvSpPr/>
            <p:nvPr/>
          </p:nvSpPr>
          <p:spPr>
            <a:xfrm>
              <a:off x="4631970" y="2168395"/>
              <a:ext cx="165467" cy="63630"/>
            </a:xfrm>
            <a:custGeom>
              <a:avLst/>
              <a:gdLst>
                <a:gd name="connsiteX0" fmla="*/ 355 w 165467"/>
                <a:gd name="connsiteY0" fmla="*/ 130 h 63630"/>
                <a:gd name="connsiteX1" fmla="*/ 89255 w 165467"/>
                <a:gd name="connsiteY1" fmla="*/ 22355 h 63630"/>
                <a:gd name="connsiteX2" fmla="*/ 165455 w 165467"/>
                <a:gd name="connsiteY2" fmla="*/ 63630 h 63630"/>
                <a:gd name="connsiteX3" fmla="*/ 95605 w 165467"/>
                <a:gd name="connsiteY3" fmla="*/ 22355 h 63630"/>
                <a:gd name="connsiteX4" fmla="*/ 124180 w 165467"/>
                <a:gd name="connsiteY4" fmla="*/ 31880 h 63630"/>
                <a:gd name="connsiteX5" fmla="*/ 355 w 165467"/>
                <a:gd name="connsiteY5" fmla="*/ 130 h 6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467" h="63630">
                  <a:moveTo>
                    <a:pt x="355" y="130"/>
                  </a:moveTo>
                  <a:cubicBezTo>
                    <a:pt x="-5466" y="-1458"/>
                    <a:pt x="61738" y="11772"/>
                    <a:pt x="89255" y="22355"/>
                  </a:cubicBezTo>
                  <a:cubicBezTo>
                    <a:pt x="116772" y="32938"/>
                    <a:pt x="164397" y="63630"/>
                    <a:pt x="165455" y="63630"/>
                  </a:cubicBezTo>
                  <a:cubicBezTo>
                    <a:pt x="166513" y="63630"/>
                    <a:pt x="102484" y="27647"/>
                    <a:pt x="95605" y="22355"/>
                  </a:cubicBezTo>
                  <a:cubicBezTo>
                    <a:pt x="88726" y="17063"/>
                    <a:pt x="133176" y="34526"/>
                    <a:pt x="124180" y="31880"/>
                  </a:cubicBezTo>
                  <a:cubicBezTo>
                    <a:pt x="115184" y="29234"/>
                    <a:pt x="6176" y="1718"/>
                    <a:pt x="355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FD1A5F0-A781-FE2F-7663-172A1304EAC5}"/>
                </a:ext>
              </a:extLst>
            </p:cNvPr>
            <p:cNvSpPr/>
            <p:nvPr/>
          </p:nvSpPr>
          <p:spPr>
            <a:xfrm>
              <a:off x="4790980" y="2184360"/>
              <a:ext cx="181447" cy="70242"/>
            </a:xfrm>
            <a:custGeom>
              <a:avLst/>
              <a:gdLst>
                <a:gd name="connsiteX0" fmla="*/ 95 w 181447"/>
                <a:gd name="connsiteY0" fmla="*/ 22265 h 70242"/>
                <a:gd name="connsiteX1" fmla="*/ 130270 w 181447"/>
                <a:gd name="connsiteY1" fmla="*/ 40 h 70242"/>
                <a:gd name="connsiteX2" fmla="*/ 92170 w 181447"/>
                <a:gd name="connsiteY2" fmla="*/ 28615 h 70242"/>
                <a:gd name="connsiteX3" fmla="*/ 92170 w 181447"/>
                <a:gd name="connsiteY3" fmla="*/ 44490 h 70242"/>
                <a:gd name="connsiteX4" fmla="*/ 120745 w 181447"/>
                <a:gd name="connsiteY4" fmla="*/ 63540 h 70242"/>
                <a:gd name="connsiteX5" fmla="*/ 181070 w 181447"/>
                <a:gd name="connsiteY5" fmla="*/ 69890 h 70242"/>
                <a:gd name="connsiteX6" fmla="*/ 142970 w 181447"/>
                <a:gd name="connsiteY6" fmla="*/ 66715 h 70242"/>
                <a:gd name="connsiteX7" fmla="*/ 76295 w 181447"/>
                <a:gd name="connsiteY7" fmla="*/ 44490 h 70242"/>
                <a:gd name="connsiteX8" fmla="*/ 108045 w 181447"/>
                <a:gd name="connsiteY8" fmla="*/ 19090 h 70242"/>
                <a:gd name="connsiteX9" fmla="*/ 95 w 181447"/>
                <a:gd name="connsiteY9" fmla="*/ 22265 h 7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447" h="70242">
                  <a:moveTo>
                    <a:pt x="95" y="22265"/>
                  </a:moveTo>
                  <a:cubicBezTo>
                    <a:pt x="3799" y="19090"/>
                    <a:pt x="114924" y="-1018"/>
                    <a:pt x="130270" y="40"/>
                  </a:cubicBezTo>
                  <a:cubicBezTo>
                    <a:pt x="145616" y="1098"/>
                    <a:pt x="98520" y="21207"/>
                    <a:pt x="92170" y="28615"/>
                  </a:cubicBezTo>
                  <a:cubicBezTo>
                    <a:pt x="85820" y="36023"/>
                    <a:pt x="87408" y="38669"/>
                    <a:pt x="92170" y="44490"/>
                  </a:cubicBezTo>
                  <a:cubicBezTo>
                    <a:pt x="96932" y="50311"/>
                    <a:pt x="105928" y="59307"/>
                    <a:pt x="120745" y="63540"/>
                  </a:cubicBezTo>
                  <a:cubicBezTo>
                    <a:pt x="135562" y="67773"/>
                    <a:pt x="177366" y="69361"/>
                    <a:pt x="181070" y="69890"/>
                  </a:cubicBezTo>
                  <a:cubicBezTo>
                    <a:pt x="184774" y="70419"/>
                    <a:pt x="160432" y="70948"/>
                    <a:pt x="142970" y="66715"/>
                  </a:cubicBezTo>
                  <a:cubicBezTo>
                    <a:pt x="125508" y="62482"/>
                    <a:pt x="82116" y="52427"/>
                    <a:pt x="76295" y="44490"/>
                  </a:cubicBezTo>
                  <a:cubicBezTo>
                    <a:pt x="70474" y="36553"/>
                    <a:pt x="114395" y="23323"/>
                    <a:pt x="108045" y="19090"/>
                  </a:cubicBezTo>
                  <a:cubicBezTo>
                    <a:pt x="101695" y="14857"/>
                    <a:pt x="-3609" y="25440"/>
                    <a:pt x="95" y="22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A1DDAB18-A2AB-007B-7F0E-5FB62C935FC3}"/>
                </a:ext>
              </a:extLst>
            </p:cNvPr>
            <p:cNvSpPr/>
            <p:nvPr/>
          </p:nvSpPr>
          <p:spPr>
            <a:xfrm>
              <a:off x="4708525" y="2159000"/>
              <a:ext cx="267244" cy="111125"/>
            </a:xfrm>
            <a:custGeom>
              <a:avLst/>
              <a:gdLst>
                <a:gd name="connsiteX0" fmla="*/ 0 w 267244"/>
                <a:gd name="connsiteY0" fmla="*/ 0 h 111125"/>
                <a:gd name="connsiteX1" fmla="*/ 85725 w 267244"/>
                <a:gd name="connsiteY1" fmla="*/ 50800 h 111125"/>
                <a:gd name="connsiteX2" fmla="*/ 174625 w 267244"/>
                <a:gd name="connsiteY2" fmla="*/ 95250 h 111125"/>
                <a:gd name="connsiteX3" fmla="*/ 266700 w 267244"/>
                <a:gd name="connsiteY3" fmla="*/ 88900 h 111125"/>
                <a:gd name="connsiteX4" fmla="*/ 209550 w 267244"/>
                <a:gd name="connsiteY4" fmla="*/ 85725 h 111125"/>
                <a:gd name="connsiteX5" fmla="*/ 142875 w 267244"/>
                <a:gd name="connsiteY5" fmla="*/ 88900 h 111125"/>
                <a:gd name="connsiteX6" fmla="*/ 180975 w 267244"/>
                <a:gd name="connsiteY6" fmla="*/ 111125 h 111125"/>
                <a:gd name="connsiteX7" fmla="*/ 0 w 267244"/>
                <a:gd name="connsiteY7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244" h="111125">
                  <a:moveTo>
                    <a:pt x="0" y="0"/>
                  </a:moveTo>
                  <a:cubicBezTo>
                    <a:pt x="28310" y="17462"/>
                    <a:pt x="56621" y="34925"/>
                    <a:pt x="85725" y="50800"/>
                  </a:cubicBezTo>
                  <a:cubicBezTo>
                    <a:pt x="114829" y="66675"/>
                    <a:pt x="144463" y="88900"/>
                    <a:pt x="174625" y="95250"/>
                  </a:cubicBezTo>
                  <a:cubicBezTo>
                    <a:pt x="204787" y="101600"/>
                    <a:pt x="260879" y="90488"/>
                    <a:pt x="266700" y="88900"/>
                  </a:cubicBezTo>
                  <a:cubicBezTo>
                    <a:pt x="272521" y="87313"/>
                    <a:pt x="230187" y="85725"/>
                    <a:pt x="209550" y="85725"/>
                  </a:cubicBezTo>
                  <a:cubicBezTo>
                    <a:pt x="188913" y="85725"/>
                    <a:pt x="147637" y="84667"/>
                    <a:pt x="142875" y="88900"/>
                  </a:cubicBezTo>
                  <a:cubicBezTo>
                    <a:pt x="138113" y="93133"/>
                    <a:pt x="180975" y="111125"/>
                    <a:pt x="180975" y="1111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14177622-FB01-F9FE-868E-E4DE1C4D506F}"/>
                </a:ext>
              </a:extLst>
            </p:cNvPr>
            <p:cNvSpPr/>
            <p:nvPr/>
          </p:nvSpPr>
          <p:spPr>
            <a:xfrm>
              <a:off x="5190491" y="2357403"/>
              <a:ext cx="119501" cy="109577"/>
            </a:xfrm>
            <a:custGeom>
              <a:avLst/>
              <a:gdLst>
                <a:gd name="connsiteX0" fmla="*/ 634 w 119501"/>
                <a:gd name="connsiteY0" fmla="*/ 109572 h 109577"/>
                <a:gd name="connsiteX1" fmla="*/ 22859 w 119501"/>
                <a:gd name="connsiteY1" fmla="*/ 55597 h 109577"/>
                <a:gd name="connsiteX2" fmla="*/ 118109 w 119501"/>
                <a:gd name="connsiteY2" fmla="*/ 1622 h 109577"/>
                <a:gd name="connsiteX3" fmla="*/ 76834 w 119501"/>
                <a:gd name="connsiteY3" fmla="*/ 17497 h 109577"/>
                <a:gd name="connsiteX4" fmla="*/ 38734 w 119501"/>
                <a:gd name="connsiteY4" fmla="*/ 52422 h 109577"/>
                <a:gd name="connsiteX5" fmla="*/ 634 w 119501"/>
                <a:gd name="connsiteY5" fmla="*/ 109572 h 1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01" h="109577">
                  <a:moveTo>
                    <a:pt x="634" y="109572"/>
                  </a:moveTo>
                  <a:cubicBezTo>
                    <a:pt x="-2012" y="110101"/>
                    <a:pt x="3280" y="73589"/>
                    <a:pt x="22859" y="55597"/>
                  </a:cubicBezTo>
                  <a:cubicBezTo>
                    <a:pt x="42438" y="37605"/>
                    <a:pt x="109113" y="7972"/>
                    <a:pt x="118109" y="1622"/>
                  </a:cubicBezTo>
                  <a:cubicBezTo>
                    <a:pt x="127105" y="-4728"/>
                    <a:pt x="90063" y="9030"/>
                    <a:pt x="76834" y="17497"/>
                  </a:cubicBezTo>
                  <a:cubicBezTo>
                    <a:pt x="63605" y="25964"/>
                    <a:pt x="51434" y="39193"/>
                    <a:pt x="38734" y="52422"/>
                  </a:cubicBezTo>
                  <a:cubicBezTo>
                    <a:pt x="26034" y="65651"/>
                    <a:pt x="3280" y="109043"/>
                    <a:pt x="634" y="109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8F2D5CF-5E04-76D9-D5C7-16DC91F59867}"/>
                </a:ext>
              </a:extLst>
            </p:cNvPr>
            <p:cNvSpPr/>
            <p:nvPr/>
          </p:nvSpPr>
          <p:spPr>
            <a:xfrm>
              <a:off x="5264146" y="2425684"/>
              <a:ext cx="171665" cy="50854"/>
            </a:xfrm>
            <a:custGeom>
              <a:avLst/>
              <a:gdLst>
                <a:gd name="connsiteX0" fmla="*/ 4 w 171665"/>
                <a:gd name="connsiteY0" fmla="*/ 16 h 50854"/>
                <a:gd name="connsiteX1" fmla="*/ 63504 w 171665"/>
                <a:gd name="connsiteY1" fmla="*/ 22241 h 50854"/>
                <a:gd name="connsiteX2" fmla="*/ 171454 w 171665"/>
                <a:gd name="connsiteY2" fmla="*/ 50816 h 50854"/>
                <a:gd name="connsiteX3" fmla="*/ 92079 w 171665"/>
                <a:gd name="connsiteY3" fmla="*/ 28591 h 50854"/>
                <a:gd name="connsiteX4" fmla="*/ 130179 w 171665"/>
                <a:gd name="connsiteY4" fmla="*/ 38116 h 50854"/>
                <a:gd name="connsiteX5" fmla="*/ 60329 w 171665"/>
                <a:gd name="connsiteY5" fmla="*/ 19066 h 50854"/>
                <a:gd name="connsiteX6" fmla="*/ 4 w 171665"/>
                <a:gd name="connsiteY6" fmla="*/ 16 h 5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65" h="50854">
                  <a:moveTo>
                    <a:pt x="4" y="16"/>
                  </a:moveTo>
                  <a:cubicBezTo>
                    <a:pt x="533" y="545"/>
                    <a:pt x="34929" y="13774"/>
                    <a:pt x="63504" y="22241"/>
                  </a:cubicBezTo>
                  <a:cubicBezTo>
                    <a:pt x="92079" y="30708"/>
                    <a:pt x="166692" y="49758"/>
                    <a:pt x="171454" y="50816"/>
                  </a:cubicBezTo>
                  <a:cubicBezTo>
                    <a:pt x="176216" y="51874"/>
                    <a:pt x="98958" y="30708"/>
                    <a:pt x="92079" y="28591"/>
                  </a:cubicBezTo>
                  <a:cubicBezTo>
                    <a:pt x="85200" y="26474"/>
                    <a:pt x="135471" y="39703"/>
                    <a:pt x="130179" y="38116"/>
                  </a:cubicBezTo>
                  <a:cubicBezTo>
                    <a:pt x="124887" y="36529"/>
                    <a:pt x="78850" y="26474"/>
                    <a:pt x="60329" y="19066"/>
                  </a:cubicBezTo>
                  <a:cubicBezTo>
                    <a:pt x="41808" y="11658"/>
                    <a:pt x="-525" y="-513"/>
                    <a:pt x="4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5B4C29C7-478F-CA00-7855-15AFDC4EC751}"/>
                </a:ext>
              </a:extLst>
            </p:cNvPr>
            <p:cNvSpPr/>
            <p:nvPr/>
          </p:nvSpPr>
          <p:spPr>
            <a:xfrm>
              <a:off x="5254520" y="2352482"/>
              <a:ext cx="381117" cy="111597"/>
            </a:xfrm>
            <a:custGeom>
              <a:avLst/>
              <a:gdLst>
                <a:gd name="connsiteX0" fmla="*/ 105 w 381117"/>
                <a:gd name="connsiteY0" fmla="*/ 16068 h 111597"/>
                <a:gd name="connsiteX1" fmla="*/ 142980 w 381117"/>
                <a:gd name="connsiteY1" fmla="*/ 12893 h 111597"/>
                <a:gd name="connsiteX2" fmla="*/ 139805 w 381117"/>
                <a:gd name="connsiteY2" fmla="*/ 6543 h 111597"/>
                <a:gd name="connsiteX3" fmla="*/ 123930 w 381117"/>
                <a:gd name="connsiteY3" fmla="*/ 3368 h 111597"/>
                <a:gd name="connsiteX4" fmla="*/ 206480 w 381117"/>
                <a:gd name="connsiteY4" fmla="*/ 9718 h 111597"/>
                <a:gd name="connsiteX5" fmla="*/ 254105 w 381117"/>
                <a:gd name="connsiteY5" fmla="*/ 35118 h 111597"/>
                <a:gd name="connsiteX6" fmla="*/ 241405 w 381117"/>
                <a:gd name="connsiteY6" fmla="*/ 19243 h 111597"/>
                <a:gd name="connsiteX7" fmla="*/ 250930 w 381117"/>
                <a:gd name="connsiteY7" fmla="*/ 35118 h 111597"/>
                <a:gd name="connsiteX8" fmla="*/ 238230 w 381117"/>
                <a:gd name="connsiteY8" fmla="*/ 73218 h 111597"/>
                <a:gd name="connsiteX9" fmla="*/ 260455 w 381117"/>
                <a:gd name="connsiteY9" fmla="*/ 50993 h 111597"/>
                <a:gd name="connsiteX10" fmla="*/ 289030 w 381117"/>
                <a:gd name="connsiteY10" fmla="*/ 66868 h 111597"/>
                <a:gd name="connsiteX11" fmla="*/ 304905 w 381117"/>
                <a:gd name="connsiteY11" fmla="*/ 73218 h 111597"/>
                <a:gd name="connsiteX12" fmla="*/ 358880 w 381117"/>
                <a:gd name="connsiteY12" fmla="*/ 89093 h 111597"/>
                <a:gd name="connsiteX13" fmla="*/ 374755 w 381117"/>
                <a:gd name="connsiteY13" fmla="*/ 89093 h 111597"/>
                <a:gd name="connsiteX14" fmla="*/ 314430 w 381117"/>
                <a:gd name="connsiteY14" fmla="*/ 85918 h 111597"/>
                <a:gd name="connsiteX15" fmla="*/ 381105 w 381117"/>
                <a:gd name="connsiteY15" fmla="*/ 111318 h 111597"/>
                <a:gd name="connsiteX16" fmla="*/ 308080 w 381117"/>
                <a:gd name="connsiteY16" fmla="*/ 66868 h 111597"/>
                <a:gd name="connsiteX17" fmla="*/ 301730 w 381117"/>
                <a:gd name="connsiteY17" fmla="*/ 44643 h 111597"/>
                <a:gd name="connsiteX18" fmla="*/ 209655 w 381117"/>
                <a:gd name="connsiteY18" fmla="*/ 3368 h 111597"/>
                <a:gd name="connsiteX19" fmla="*/ 238230 w 381117"/>
                <a:gd name="connsiteY19" fmla="*/ 16068 h 111597"/>
                <a:gd name="connsiteX20" fmla="*/ 168380 w 381117"/>
                <a:gd name="connsiteY20" fmla="*/ 193 h 111597"/>
                <a:gd name="connsiteX21" fmla="*/ 105 w 381117"/>
                <a:gd name="connsiteY21" fmla="*/ 16068 h 11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1117" h="111597">
                  <a:moveTo>
                    <a:pt x="105" y="16068"/>
                  </a:moveTo>
                  <a:cubicBezTo>
                    <a:pt x="-4128" y="18185"/>
                    <a:pt x="119697" y="14480"/>
                    <a:pt x="142980" y="12893"/>
                  </a:cubicBezTo>
                  <a:cubicBezTo>
                    <a:pt x="166263" y="11305"/>
                    <a:pt x="142980" y="8130"/>
                    <a:pt x="139805" y="6543"/>
                  </a:cubicBezTo>
                  <a:cubicBezTo>
                    <a:pt x="136630" y="4956"/>
                    <a:pt x="112818" y="2839"/>
                    <a:pt x="123930" y="3368"/>
                  </a:cubicBezTo>
                  <a:cubicBezTo>
                    <a:pt x="135042" y="3897"/>
                    <a:pt x="184784" y="4426"/>
                    <a:pt x="206480" y="9718"/>
                  </a:cubicBezTo>
                  <a:cubicBezTo>
                    <a:pt x="228176" y="15010"/>
                    <a:pt x="254105" y="35118"/>
                    <a:pt x="254105" y="35118"/>
                  </a:cubicBezTo>
                  <a:cubicBezTo>
                    <a:pt x="259926" y="36706"/>
                    <a:pt x="241405" y="19243"/>
                    <a:pt x="241405" y="19243"/>
                  </a:cubicBezTo>
                  <a:cubicBezTo>
                    <a:pt x="240876" y="19243"/>
                    <a:pt x="251459" y="26122"/>
                    <a:pt x="250930" y="35118"/>
                  </a:cubicBezTo>
                  <a:cubicBezTo>
                    <a:pt x="250401" y="44114"/>
                    <a:pt x="236643" y="70572"/>
                    <a:pt x="238230" y="73218"/>
                  </a:cubicBezTo>
                  <a:cubicBezTo>
                    <a:pt x="239818" y="75864"/>
                    <a:pt x="251988" y="52051"/>
                    <a:pt x="260455" y="50993"/>
                  </a:cubicBezTo>
                  <a:cubicBezTo>
                    <a:pt x="268922" y="49935"/>
                    <a:pt x="289030" y="66868"/>
                    <a:pt x="289030" y="66868"/>
                  </a:cubicBezTo>
                  <a:cubicBezTo>
                    <a:pt x="296438" y="70572"/>
                    <a:pt x="293263" y="69514"/>
                    <a:pt x="304905" y="73218"/>
                  </a:cubicBezTo>
                  <a:cubicBezTo>
                    <a:pt x="316547" y="76922"/>
                    <a:pt x="347238" y="86447"/>
                    <a:pt x="358880" y="89093"/>
                  </a:cubicBezTo>
                  <a:cubicBezTo>
                    <a:pt x="370522" y="91739"/>
                    <a:pt x="382163" y="89622"/>
                    <a:pt x="374755" y="89093"/>
                  </a:cubicBezTo>
                  <a:cubicBezTo>
                    <a:pt x="367347" y="88564"/>
                    <a:pt x="313372" y="82214"/>
                    <a:pt x="314430" y="85918"/>
                  </a:cubicBezTo>
                  <a:cubicBezTo>
                    <a:pt x="315488" y="89622"/>
                    <a:pt x="382163" y="114493"/>
                    <a:pt x="381105" y="111318"/>
                  </a:cubicBezTo>
                  <a:cubicBezTo>
                    <a:pt x="380047" y="108143"/>
                    <a:pt x="321309" y="77980"/>
                    <a:pt x="308080" y="66868"/>
                  </a:cubicBezTo>
                  <a:cubicBezTo>
                    <a:pt x="294851" y="55756"/>
                    <a:pt x="318134" y="55226"/>
                    <a:pt x="301730" y="44643"/>
                  </a:cubicBezTo>
                  <a:cubicBezTo>
                    <a:pt x="285326" y="34060"/>
                    <a:pt x="209655" y="3368"/>
                    <a:pt x="209655" y="3368"/>
                  </a:cubicBezTo>
                  <a:cubicBezTo>
                    <a:pt x="199072" y="-1395"/>
                    <a:pt x="245109" y="16597"/>
                    <a:pt x="238230" y="16068"/>
                  </a:cubicBezTo>
                  <a:cubicBezTo>
                    <a:pt x="231351" y="15539"/>
                    <a:pt x="204892" y="2310"/>
                    <a:pt x="168380" y="193"/>
                  </a:cubicBezTo>
                  <a:cubicBezTo>
                    <a:pt x="131868" y="-1924"/>
                    <a:pt x="4338" y="13951"/>
                    <a:pt x="105" y="16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DF762890-B89F-3C15-D15A-9A5C5DD4FCB4}"/>
                </a:ext>
              </a:extLst>
            </p:cNvPr>
            <p:cNvSpPr/>
            <p:nvPr/>
          </p:nvSpPr>
          <p:spPr>
            <a:xfrm>
              <a:off x="5333182" y="2349420"/>
              <a:ext cx="143926" cy="108030"/>
            </a:xfrm>
            <a:custGeom>
              <a:avLst/>
              <a:gdLst>
                <a:gd name="connsiteX0" fmla="*/ 137343 w 143926"/>
                <a:gd name="connsiteY0" fmla="*/ 22305 h 108030"/>
                <a:gd name="connsiteX1" fmla="*/ 134168 w 143926"/>
                <a:gd name="connsiteY1" fmla="*/ 82630 h 108030"/>
                <a:gd name="connsiteX2" fmla="*/ 86543 w 143926"/>
                <a:gd name="connsiteY2" fmla="*/ 104855 h 108030"/>
                <a:gd name="connsiteX3" fmla="*/ 23043 w 143926"/>
                <a:gd name="connsiteY3" fmla="*/ 101680 h 108030"/>
                <a:gd name="connsiteX4" fmla="*/ 818 w 143926"/>
                <a:gd name="connsiteY4" fmla="*/ 47705 h 108030"/>
                <a:gd name="connsiteX5" fmla="*/ 10343 w 143926"/>
                <a:gd name="connsiteY5" fmla="*/ 9605 h 108030"/>
                <a:gd name="connsiteX6" fmla="*/ 61143 w 143926"/>
                <a:gd name="connsiteY6" fmla="*/ 80 h 108030"/>
                <a:gd name="connsiteX7" fmla="*/ 137343 w 143926"/>
                <a:gd name="connsiteY7" fmla="*/ 22305 h 10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926" h="108030">
                  <a:moveTo>
                    <a:pt x="137343" y="22305"/>
                  </a:moveTo>
                  <a:cubicBezTo>
                    <a:pt x="149514" y="36063"/>
                    <a:pt x="142635" y="68872"/>
                    <a:pt x="134168" y="82630"/>
                  </a:cubicBezTo>
                  <a:cubicBezTo>
                    <a:pt x="125701" y="96388"/>
                    <a:pt x="105064" y="101680"/>
                    <a:pt x="86543" y="104855"/>
                  </a:cubicBezTo>
                  <a:cubicBezTo>
                    <a:pt x="68022" y="108030"/>
                    <a:pt x="37330" y="111205"/>
                    <a:pt x="23043" y="101680"/>
                  </a:cubicBezTo>
                  <a:cubicBezTo>
                    <a:pt x="8756" y="92155"/>
                    <a:pt x="2935" y="63051"/>
                    <a:pt x="818" y="47705"/>
                  </a:cubicBezTo>
                  <a:cubicBezTo>
                    <a:pt x="-1299" y="32359"/>
                    <a:pt x="289" y="17542"/>
                    <a:pt x="10343" y="9605"/>
                  </a:cubicBezTo>
                  <a:cubicBezTo>
                    <a:pt x="20397" y="1668"/>
                    <a:pt x="43681" y="1138"/>
                    <a:pt x="61143" y="80"/>
                  </a:cubicBezTo>
                  <a:cubicBezTo>
                    <a:pt x="78605" y="-978"/>
                    <a:pt x="125172" y="8547"/>
                    <a:pt x="137343" y="22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>
              <a:extLst>
                <a:ext uri="{FF2B5EF4-FFF2-40B4-BE49-F238E27FC236}">
                  <a16:creationId xmlns:a16="http://schemas.microsoft.com/office/drawing/2014/main" id="{AB3560BE-0D55-703D-1970-49B7BFAB4811}"/>
                </a:ext>
              </a:extLst>
            </p:cNvPr>
            <p:cNvSpPr/>
            <p:nvPr/>
          </p:nvSpPr>
          <p:spPr>
            <a:xfrm>
              <a:off x="5401189" y="237171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A5DF217C-C88E-F2F9-A586-790A7940248C}"/>
                </a:ext>
              </a:extLst>
            </p:cNvPr>
            <p:cNvSpPr/>
            <p:nvPr/>
          </p:nvSpPr>
          <p:spPr>
            <a:xfrm>
              <a:off x="5251450" y="2351508"/>
              <a:ext cx="98438" cy="96591"/>
            </a:xfrm>
            <a:custGeom>
              <a:avLst/>
              <a:gdLst>
                <a:gd name="connsiteX0" fmla="*/ 98425 w 98438"/>
                <a:gd name="connsiteY0" fmla="*/ 1167 h 96591"/>
                <a:gd name="connsiteX1" fmla="*/ 25400 w 98438"/>
                <a:gd name="connsiteY1" fmla="*/ 55142 h 96591"/>
                <a:gd name="connsiteX2" fmla="*/ 31750 w 98438"/>
                <a:gd name="connsiteY2" fmla="*/ 96417 h 96591"/>
                <a:gd name="connsiteX3" fmla="*/ 19050 w 98438"/>
                <a:gd name="connsiteY3" fmla="*/ 39267 h 96591"/>
                <a:gd name="connsiteX4" fmla="*/ 0 w 98438"/>
                <a:gd name="connsiteY4" fmla="*/ 58317 h 96591"/>
                <a:gd name="connsiteX5" fmla="*/ 19050 w 98438"/>
                <a:gd name="connsiteY5" fmla="*/ 20217 h 96591"/>
                <a:gd name="connsiteX6" fmla="*/ 98425 w 98438"/>
                <a:gd name="connsiteY6" fmla="*/ 1167 h 9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438" h="96591">
                  <a:moveTo>
                    <a:pt x="98425" y="1167"/>
                  </a:moveTo>
                  <a:cubicBezTo>
                    <a:pt x="99483" y="6988"/>
                    <a:pt x="36512" y="39267"/>
                    <a:pt x="25400" y="55142"/>
                  </a:cubicBezTo>
                  <a:cubicBezTo>
                    <a:pt x="14287" y="71017"/>
                    <a:pt x="32808" y="99063"/>
                    <a:pt x="31750" y="96417"/>
                  </a:cubicBezTo>
                  <a:cubicBezTo>
                    <a:pt x="30692" y="93771"/>
                    <a:pt x="19050" y="39267"/>
                    <a:pt x="19050" y="39267"/>
                  </a:cubicBezTo>
                  <a:cubicBezTo>
                    <a:pt x="13758" y="32917"/>
                    <a:pt x="0" y="61492"/>
                    <a:pt x="0" y="58317"/>
                  </a:cubicBezTo>
                  <a:cubicBezTo>
                    <a:pt x="0" y="55142"/>
                    <a:pt x="4233" y="27625"/>
                    <a:pt x="19050" y="20217"/>
                  </a:cubicBezTo>
                  <a:cubicBezTo>
                    <a:pt x="33867" y="12809"/>
                    <a:pt x="97367" y="-4654"/>
                    <a:pt x="98425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2DE0B821-2F72-70FC-4E67-983D9B174531}"/>
                </a:ext>
              </a:extLst>
            </p:cNvPr>
            <p:cNvSpPr/>
            <p:nvPr/>
          </p:nvSpPr>
          <p:spPr>
            <a:xfrm>
              <a:off x="5282481" y="2400489"/>
              <a:ext cx="273079" cy="92352"/>
            </a:xfrm>
            <a:custGeom>
              <a:avLst/>
              <a:gdLst>
                <a:gd name="connsiteX0" fmla="*/ 719 w 273079"/>
                <a:gd name="connsiteY0" fmla="*/ 25211 h 92352"/>
                <a:gd name="connsiteX1" fmla="*/ 89619 w 273079"/>
                <a:gd name="connsiteY1" fmla="*/ 63311 h 92352"/>
                <a:gd name="connsiteX2" fmla="*/ 178519 w 273079"/>
                <a:gd name="connsiteY2" fmla="*/ 47436 h 92352"/>
                <a:gd name="connsiteX3" fmla="*/ 105494 w 273079"/>
                <a:gd name="connsiteY3" fmla="*/ 60136 h 92352"/>
                <a:gd name="connsiteX4" fmla="*/ 232494 w 273079"/>
                <a:gd name="connsiteY4" fmla="*/ 22036 h 92352"/>
                <a:gd name="connsiteX5" fmla="*/ 162644 w 273079"/>
                <a:gd name="connsiteY5" fmla="*/ 41086 h 92352"/>
                <a:gd name="connsiteX6" fmla="*/ 267419 w 273079"/>
                <a:gd name="connsiteY6" fmla="*/ 2986 h 92352"/>
                <a:gd name="connsiteX7" fmla="*/ 251544 w 273079"/>
                <a:gd name="connsiteY7" fmla="*/ 12511 h 92352"/>
                <a:gd name="connsiteX8" fmla="*/ 188044 w 273079"/>
                <a:gd name="connsiteY8" fmla="*/ 91886 h 92352"/>
                <a:gd name="connsiteX9" fmla="*/ 229319 w 273079"/>
                <a:gd name="connsiteY9" fmla="*/ 44261 h 92352"/>
                <a:gd name="connsiteX10" fmla="*/ 238844 w 273079"/>
                <a:gd name="connsiteY10" fmla="*/ 22036 h 92352"/>
                <a:gd name="connsiteX11" fmla="*/ 203919 w 273079"/>
                <a:gd name="connsiteY11" fmla="*/ 56961 h 92352"/>
                <a:gd name="connsiteX12" fmla="*/ 235669 w 273079"/>
                <a:gd name="connsiteY12" fmla="*/ 18861 h 92352"/>
                <a:gd name="connsiteX13" fmla="*/ 140419 w 273079"/>
                <a:gd name="connsiteY13" fmla="*/ 53786 h 92352"/>
                <a:gd name="connsiteX14" fmla="*/ 86444 w 273079"/>
                <a:gd name="connsiteY14" fmla="*/ 60136 h 92352"/>
                <a:gd name="connsiteX15" fmla="*/ 48344 w 273079"/>
                <a:gd name="connsiteY15" fmla="*/ 60136 h 92352"/>
                <a:gd name="connsiteX16" fmla="*/ 719 w 273079"/>
                <a:gd name="connsiteY16" fmla="*/ 25211 h 9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079" h="92352">
                  <a:moveTo>
                    <a:pt x="719" y="25211"/>
                  </a:moveTo>
                  <a:cubicBezTo>
                    <a:pt x="7598" y="25740"/>
                    <a:pt x="59986" y="59607"/>
                    <a:pt x="89619" y="63311"/>
                  </a:cubicBezTo>
                  <a:cubicBezTo>
                    <a:pt x="119252" y="67015"/>
                    <a:pt x="175873" y="47965"/>
                    <a:pt x="178519" y="47436"/>
                  </a:cubicBezTo>
                  <a:cubicBezTo>
                    <a:pt x="181165" y="46907"/>
                    <a:pt x="96498" y="64369"/>
                    <a:pt x="105494" y="60136"/>
                  </a:cubicBezTo>
                  <a:cubicBezTo>
                    <a:pt x="114490" y="55903"/>
                    <a:pt x="222969" y="25211"/>
                    <a:pt x="232494" y="22036"/>
                  </a:cubicBezTo>
                  <a:cubicBezTo>
                    <a:pt x="242019" y="18861"/>
                    <a:pt x="156823" y="44261"/>
                    <a:pt x="162644" y="41086"/>
                  </a:cubicBezTo>
                  <a:cubicBezTo>
                    <a:pt x="168465" y="37911"/>
                    <a:pt x="267419" y="2986"/>
                    <a:pt x="267419" y="2986"/>
                  </a:cubicBezTo>
                  <a:cubicBezTo>
                    <a:pt x="282236" y="-1777"/>
                    <a:pt x="264773" y="-2306"/>
                    <a:pt x="251544" y="12511"/>
                  </a:cubicBezTo>
                  <a:cubicBezTo>
                    <a:pt x="238315" y="27328"/>
                    <a:pt x="191748" y="86594"/>
                    <a:pt x="188044" y="91886"/>
                  </a:cubicBezTo>
                  <a:cubicBezTo>
                    <a:pt x="184340" y="97178"/>
                    <a:pt x="220852" y="55903"/>
                    <a:pt x="229319" y="44261"/>
                  </a:cubicBezTo>
                  <a:cubicBezTo>
                    <a:pt x="237786" y="32619"/>
                    <a:pt x="243077" y="19919"/>
                    <a:pt x="238844" y="22036"/>
                  </a:cubicBezTo>
                  <a:cubicBezTo>
                    <a:pt x="234611" y="24153"/>
                    <a:pt x="204448" y="57490"/>
                    <a:pt x="203919" y="56961"/>
                  </a:cubicBezTo>
                  <a:cubicBezTo>
                    <a:pt x="203390" y="56432"/>
                    <a:pt x="246252" y="19390"/>
                    <a:pt x="235669" y="18861"/>
                  </a:cubicBezTo>
                  <a:cubicBezTo>
                    <a:pt x="225086" y="18332"/>
                    <a:pt x="165290" y="46907"/>
                    <a:pt x="140419" y="53786"/>
                  </a:cubicBezTo>
                  <a:cubicBezTo>
                    <a:pt x="115548" y="60665"/>
                    <a:pt x="101790" y="59078"/>
                    <a:pt x="86444" y="60136"/>
                  </a:cubicBezTo>
                  <a:cubicBezTo>
                    <a:pt x="71098" y="61194"/>
                    <a:pt x="58398" y="63840"/>
                    <a:pt x="48344" y="60136"/>
                  </a:cubicBezTo>
                  <a:cubicBezTo>
                    <a:pt x="38290" y="56432"/>
                    <a:pt x="-6160" y="24682"/>
                    <a:pt x="719" y="25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AABA9C0E-A259-7526-BAE1-A9B0F9A8B5FC}"/>
                </a:ext>
              </a:extLst>
            </p:cNvPr>
            <p:cNvSpPr/>
            <p:nvPr/>
          </p:nvSpPr>
          <p:spPr>
            <a:xfrm>
              <a:off x="5302189" y="2450894"/>
              <a:ext cx="136659" cy="114737"/>
            </a:xfrm>
            <a:custGeom>
              <a:avLst/>
              <a:gdLst>
                <a:gd name="connsiteX0" fmla="*/ 61 w 136659"/>
                <a:gd name="connsiteY0" fmla="*/ 206 h 114737"/>
                <a:gd name="connsiteX1" fmla="*/ 50861 w 136659"/>
                <a:gd name="connsiteY1" fmla="*/ 60531 h 114737"/>
                <a:gd name="connsiteX2" fmla="*/ 136586 w 136659"/>
                <a:gd name="connsiteY2" fmla="*/ 101806 h 114737"/>
                <a:gd name="connsiteX3" fmla="*/ 66736 w 136659"/>
                <a:gd name="connsiteY3" fmla="*/ 66881 h 114737"/>
                <a:gd name="connsiteX4" fmla="*/ 117536 w 136659"/>
                <a:gd name="connsiteY4" fmla="*/ 114506 h 114737"/>
                <a:gd name="connsiteX5" fmla="*/ 60386 w 136659"/>
                <a:gd name="connsiteY5" fmla="*/ 82756 h 114737"/>
                <a:gd name="connsiteX6" fmla="*/ 61 w 136659"/>
                <a:gd name="connsiteY6" fmla="*/ 206 h 11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659" h="114737">
                  <a:moveTo>
                    <a:pt x="61" y="206"/>
                  </a:moveTo>
                  <a:cubicBezTo>
                    <a:pt x="-1526" y="-3498"/>
                    <a:pt x="28107" y="43598"/>
                    <a:pt x="50861" y="60531"/>
                  </a:cubicBezTo>
                  <a:cubicBezTo>
                    <a:pt x="73615" y="77464"/>
                    <a:pt x="133940" y="100748"/>
                    <a:pt x="136586" y="101806"/>
                  </a:cubicBezTo>
                  <a:cubicBezTo>
                    <a:pt x="139232" y="102864"/>
                    <a:pt x="69911" y="64764"/>
                    <a:pt x="66736" y="66881"/>
                  </a:cubicBezTo>
                  <a:cubicBezTo>
                    <a:pt x="63561" y="68998"/>
                    <a:pt x="118594" y="111860"/>
                    <a:pt x="117536" y="114506"/>
                  </a:cubicBezTo>
                  <a:cubicBezTo>
                    <a:pt x="116478" y="117152"/>
                    <a:pt x="77319" y="96514"/>
                    <a:pt x="60386" y="82756"/>
                  </a:cubicBezTo>
                  <a:cubicBezTo>
                    <a:pt x="43453" y="68998"/>
                    <a:pt x="1648" y="3910"/>
                    <a:pt x="61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8B2A47E0-036E-C4BC-404D-E8EEFA87A137}"/>
                </a:ext>
              </a:extLst>
            </p:cNvPr>
            <p:cNvSpPr/>
            <p:nvPr/>
          </p:nvSpPr>
          <p:spPr>
            <a:xfrm>
              <a:off x="5098990" y="2343146"/>
              <a:ext cx="108223" cy="139716"/>
            </a:xfrm>
            <a:custGeom>
              <a:avLst/>
              <a:gdLst>
                <a:gd name="connsiteX0" fmla="*/ 60 w 108223"/>
                <a:gd name="connsiteY0" fmla="*/ 4 h 139716"/>
                <a:gd name="connsiteX1" fmla="*/ 69910 w 108223"/>
                <a:gd name="connsiteY1" fmla="*/ 63504 h 139716"/>
                <a:gd name="connsiteX2" fmla="*/ 108010 w 108223"/>
                <a:gd name="connsiteY2" fmla="*/ 139704 h 139716"/>
                <a:gd name="connsiteX3" fmla="*/ 85785 w 108223"/>
                <a:gd name="connsiteY3" fmla="*/ 69854 h 139716"/>
                <a:gd name="connsiteX4" fmla="*/ 95310 w 108223"/>
                <a:gd name="connsiteY4" fmla="*/ 104779 h 139716"/>
                <a:gd name="connsiteX5" fmla="*/ 82610 w 108223"/>
                <a:gd name="connsiteY5" fmla="*/ 60329 h 139716"/>
                <a:gd name="connsiteX6" fmla="*/ 60 w 108223"/>
                <a:gd name="connsiteY6" fmla="*/ 4 h 13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223" h="139716">
                  <a:moveTo>
                    <a:pt x="60" y="4"/>
                  </a:moveTo>
                  <a:cubicBezTo>
                    <a:pt x="-2057" y="533"/>
                    <a:pt x="51918" y="40221"/>
                    <a:pt x="69910" y="63504"/>
                  </a:cubicBezTo>
                  <a:cubicBezTo>
                    <a:pt x="87902" y="86787"/>
                    <a:pt x="105364" y="138646"/>
                    <a:pt x="108010" y="139704"/>
                  </a:cubicBezTo>
                  <a:cubicBezTo>
                    <a:pt x="110656" y="140762"/>
                    <a:pt x="87902" y="75675"/>
                    <a:pt x="85785" y="69854"/>
                  </a:cubicBezTo>
                  <a:cubicBezTo>
                    <a:pt x="83668" y="64033"/>
                    <a:pt x="95839" y="106366"/>
                    <a:pt x="95310" y="104779"/>
                  </a:cubicBezTo>
                  <a:cubicBezTo>
                    <a:pt x="94781" y="103192"/>
                    <a:pt x="93193" y="73029"/>
                    <a:pt x="82610" y="60329"/>
                  </a:cubicBezTo>
                  <a:cubicBezTo>
                    <a:pt x="72027" y="47629"/>
                    <a:pt x="2177" y="-525"/>
                    <a:pt x="6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E6DD7038-8109-2FFA-4D27-0E0F20DA90C2}"/>
                </a:ext>
              </a:extLst>
            </p:cNvPr>
            <p:cNvSpPr/>
            <p:nvPr/>
          </p:nvSpPr>
          <p:spPr>
            <a:xfrm>
              <a:off x="5234141" y="2314344"/>
              <a:ext cx="214354" cy="28849"/>
            </a:xfrm>
            <a:custGeom>
              <a:avLst/>
              <a:gdLst>
                <a:gd name="connsiteX0" fmla="*/ 4609 w 214354"/>
                <a:gd name="connsiteY0" fmla="*/ 28806 h 28849"/>
                <a:gd name="connsiteX1" fmla="*/ 80809 w 214354"/>
                <a:gd name="connsiteY1" fmla="*/ 6581 h 28849"/>
                <a:gd name="connsiteX2" fmla="*/ 214159 w 214354"/>
                <a:gd name="connsiteY2" fmla="*/ 231 h 28849"/>
                <a:gd name="connsiteX3" fmla="*/ 4609 w 214354"/>
                <a:gd name="connsiteY3" fmla="*/ 28806 h 2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54" h="28849">
                  <a:moveTo>
                    <a:pt x="4609" y="28806"/>
                  </a:moveTo>
                  <a:cubicBezTo>
                    <a:pt x="-17616" y="29864"/>
                    <a:pt x="45884" y="11343"/>
                    <a:pt x="80809" y="6581"/>
                  </a:cubicBezTo>
                  <a:cubicBezTo>
                    <a:pt x="115734" y="1818"/>
                    <a:pt x="219450" y="-827"/>
                    <a:pt x="214159" y="231"/>
                  </a:cubicBezTo>
                  <a:cubicBezTo>
                    <a:pt x="208868" y="1289"/>
                    <a:pt x="26834" y="27748"/>
                    <a:pt x="4609" y="28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F7C247EB-9258-AB2A-D190-CEDF138661E7}"/>
                </a:ext>
              </a:extLst>
            </p:cNvPr>
            <p:cNvSpPr/>
            <p:nvPr/>
          </p:nvSpPr>
          <p:spPr>
            <a:xfrm>
              <a:off x="5229225" y="2377330"/>
              <a:ext cx="82646" cy="153335"/>
            </a:xfrm>
            <a:custGeom>
              <a:avLst/>
              <a:gdLst>
                <a:gd name="connsiteX0" fmla="*/ 82550 w 82646"/>
                <a:gd name="connsiteY0" fmla="*/ 745 h 153335"/>
                <a:gd name="connsiteX1" fmla="*/ 44450 w 82646"/>
                <a:gd name="connsiteY1" fmla="*/ 80120 h 153335"/>
                <a:gd name="connsiteX2" fmla="*/ 41275 w 82646"/>
                <a:gd name="connsiteY2" fmla="*/ 153145 h 153335"/>
                <a:gd name="connsiteX3" fmla="*/ 34925 w 82646"/>
                <a:gd name="connsiteY3" fmla="*/ 57895 h 153335"/>
                <a:gd name="connsiteX4" fmla="*/ 73025 w 82646"/>
                <a:gd name="connsiteY4" fmla="*/ 149970 h 153335"/>
                <a:gd name="connsiteX5" fmla="*/ 53975 w 82646"/>
                <a:gd name="connsiteY5" fmla="*/ 73770 h 153335"/>
                <a:gd name="connsiteX6" fmla="*/ 41275 w 82646"/>
                <a:gd name="connsiteY6" fmla="*/ 108695 h 153335"/>
                <a:gd name="connsiteX7" fmla="*/ 31750 w 82646"/>
                <a:gd name="connsiteY7" fmla="*/ 61070 h 153335"/>
                <a:gd name="connsiteX8" fmla="*/ 0 w 82646"/>
                <a:gd name="connsiteY8" fmla="*/ 61070 h 153335"/>
                <a:gd name="connsiteX9" fmla="*/ 41275 w 82646"/>
                <a:gd name="connsiteY9" fmla="*/ 61070 h 153335"/>
                <a:gd name="connsiteX10" fmla="*/ 53975 w 82646"/>
                <a:gd name="connsiteY10" fmla="*/ 76945 h 153335"/>
                <a:gd name="connsiteX11" fmla="*/ 31750 w 82646"/>
                <a:gd name="connsiteY11" fmla="*/ 42020 h 153335"/>
                <a:gd name="connsiteX12" fmla="*/ 82550 w 82646"/>
                <a:gd name="connsiteY12" fmla="*/ 745 h 15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646" h="153335">
                  <a:moveTo>
                    <a:pt x="82550" y="745"/>
                  </a:moveTo>
                  <a:cubicBezTo>
                    <a:pt x="84667" y="7095"/>
                    <a:pt x="51329" y="54720"/>
                    <a:pt x="44450" y="80120"/>
                  </a:cubicBezTo>
                  <a:cubicBezTo>
                    <a:pt x="37571" y="105520"/>
                    <a:pt x="42862" y="156849"/>
                    <a:pt x="41275" y="153145"/>
                  </a:cubicBezTo>
                  <a:cubicBezTo>
                    <a:pt x="39688" y="149441"/>
                    <a:pt x="29633" y="58424"/>
                    <a:pt x="34925" y="57895"/>
                  </a:cubicBezTo>
                  <a:cubicBezTo>
                    <a:pt x="40217" y="57366"/>
                    <a:pt x="69850" y="147324"/>
                    <a:pt x="73025" y="149970"/>
                  </a:cubicBezTo>
                  <a:cubicBezTo>
                    <a:pt x="76200" y="152616"/>
                    <a:pt x="59267" y="80649"/>
                    <a:pt x="53975" y="73770"/>
                  </a:cubicBezTo>
                  <a:cubicBezTo>
                    <a:pt x="48683" y="66891"/>
                    <a:pt x="44979" y="110812"/>
                    <a:pt x="41275" y="108695"/>
                  </a:cubicBezTo>
                  <a:cubicBezTo>
                    <a:pt x="37571" y="106578"/>
                    <a:pt x="38629" y="69008"/>
                    <a:pt x="31750" y="61070"/>
                  </a:cubicBezTo>
                  <a:cubicBezTo>
                    <a:pt x="24871" y="53132"/>
                    <a:pt x="0" y="61070"/>
                    <a:pt x="0" y="61070"/>
                  </a:cubicBezTo>
                  <a:lnTo>
                    <a:pt x="41275" y="61070"/>
                  </a:lnTo>
                  <a:cubicBezTo>
                    <a:pt x="50271" y="63716"/>
                    <a:pt x="55562" y="80120"/>
                    <a:pt x="53975" y="76945"/>
                  </a:cubicBezTo>
                  <a:cubicBezTo>
                    <a:pt x="52388" y="73770"/>
                    <a:pt x="27517" y="53662"/>
                    <a:pt x="31750" y="42020"/>
                  </a:cubicBezTo>
                  <a:cubicBezTo>
                    <a:pt x="35983" y="30378"/>
                    <a:pt x="80433" y="-5605"/>
                    <a:pt x="82550" y="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646C7778-214A-8617-55EC-D985533A1EED}"/>
                </a:ext>
              </a:extLst>
            </p:cNvPr>
            <p:cNvSpPr/>
            <p:nvPr/>
          </p:nvSpPr>
          <p:spPr>
            <a:xfrm>
              <a:off x="5298245" y="2438381"/>
              <a:ext cx="284929" cy="50893"/>
            </a:xfrm>
            <a:custGeom>
              <a:avLst/>
              <a:gdLst>
                <a:gd name="connsiteX0" fmla="*/ 830 w 284929"/>
                <a:gd name="connsiteY0" fmla="*/ 44469 h 50893"/>
                <a:gd name="connsiteX1" fmla="*/ 121480 w 284929"/>
                <a:gd name="connsiteY1" fmla="*/ 15894 h 50893"/>
                <a:gd name="connsiteX2" fmla="*/ 283405 w 284929"/>
                <a:gd name="connsiteY2" fmla="*/ 31769 h 50893"/>
                <a:gd name="connsiteX3" fmla="*/ 204030 w 284929"/>
                <a:gd name="connsiteY3" fmla="*/ 31769 h 50893"/>
                <a:gd name="connsiteX4" fmla="*/ 226255 w 284929"/>
                <a:gd name="connsiteY4" fmla="*/ 38119 h 50893"/>
                <a:gd name="connsiteX5" fmla="*/ 92905 w 284929"/>
                <a:gd name="connsiteY5" fmla="*/ 50819 h 50893"/>
                <a:gd name="connsiteX6" fmla="*/ 226255 w 284929"/>
                <a:gd name="connsiteY6" fmla="*/ 31769 h 50893"/>
                <a:gd name="connsiteX7" fmla="*/ 146880 w 284929"/>
                <a:gd name="connsiteY7" fmla="*/ 28594 h 50893"/>
                <a:gd name="connsiteX8" fmla="*/ 184980 w 284929"/>
                <a:gd name="connsiteY8" fmla="*/ 28594 h 50893"/>
                <a:gd name="connsiteX9" fmla="*/ 80205 w 284929"/>
                <a:gd name="connsiteY9" fmla="*/ 41294 h 50893"/>
                <a:gd name="connsiteX10" fmla="*/ 181805 w 284929"/>
                <a:gd name="connsiteY10" fmla="*/ 19 h 50893"/>
                <a:gd name="connsiteX11" fmla="*/ 830 w 284929"/>
                <a:gd name="connsiteY11" fmla="*/ 44469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4929" h="50893">
                  <a:moveTo>
                    <a:pt x="830" y="44469"/>
                  </a:moveTo>
                  <a:cubicBezTo>
                    <a:pt x="-9224" y="47115"/>
                    <a:pt x="74384" y="18011"/>
                    <a:pt x="121480" y="15894"/>
                  </a:cubicBezTo>
                  <a:cubicBezTo>
                    <a:pt x="168576" y="13777"/>
                    <a:pt x="269647" y="29123"/>
                    <a:pt x="283405" y="31769"/>
                  </a:cubicBezTo>
                  <a:cubicBezTo>
                    <a:pt x="297163" y="34415"/>
                    <a:pt x="213555" y="30711"/>
                    <a:pt x="204030" y="31769"/>
                  </a:cubicBezTo>
                  <a:cubicBezTo>
                    <a:pt x="194505" y="32827"/>
                    <a:pt x="244776" y="34944"/>
                    <a:pt x="226255" y="38119"/>
                  </a:cubicBezTo>
                  <a:cubicBezTo>
                    <a:pt x="207734" y="41294"/>
                    <a:pt x="92905" y="51877"/>
                    <a:pt x="92905" y="50819"/>
                  </a:cubicBezTo>
                  <a:cubicBezTo>
                    <a:pt x="92905" y="49761"/>
                    <a:pt x="217259" y="35473"/>
                    <a:pt x="226255" y="31769"/>
                  </a:cubicBezTo>
                  <a:cubicBezTo>
                    <a:pt x="235251" y="28065"/>
                    <a:pt x="153759" y="29123"/>
                    <a:pt x="146880" y="28594"/>
                  </a:cubicBezTo>
                  <a:cubicBezTo>
                    <a:pt x="140001" y="28065"/>
                    <a:pt x="196092" y="26477"/>
                    <a:pt x="184980" y="28594"/>
                  </a:cubicBezTo>
                  <a:cubicBezTo>
                    <a:pt x="173868" y="30711"/>
                    <a:pt x="80734" y="46057"/>
                    <a:pt x="80205" y="41294"/>
                  </a:cubicBezTo>
                  <a:cubicBezTo>
                    <a:pt x="79676" y="36531"/>
                    <a:pt x="192388" y="1077"/>
                    <a:pt x="181805" y="19"/>
                  </a:cubicBezTo>
                  <a:cubicBezTo>
                    <a:pt x="171222" y="-1039"/>
                    <a:pt x="10884" y="41823"/>
                    <a:pt x="830" y="44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0544840C-9A28-52BE-B85C-5AB75EC76C04}"/>
                </a:ext>
              </a:extLst>
            </p:cNvPr>
            <p:cNvSpPr/>
            <p:nvPr/>
          </p:nvSpPr>
          <p:spPr>
            <a:xfrm>
              <a:off x="5089393" y="2193857"/>
              <a:ext cx="254573" cy="80882"/>
            </a:xfrm>
            <a:custGeom>
              <a:avLst/>
              <a:gdLst>
                <a:gd name="connsiteX0" fmla="*/ 132 w 254573"/>
                <a:gd name="connsiteY0" fmla="*/ 68 h 80882"/>
                <a:gd name="connsiteX1" fmla="*/ 47757 w 254573"/>
                <a:gd name="connsiteY1" fmla="*/ 66743 h 80882"/>
                <a:gd name="connsiteX2" fmla="*/ 76332 w 254573"/>
                <a:gd name="connsiteY2" fmla="*/ 79443 h 80882"/>
                <a:gd name="connsiteX3" fmla="*/ 254132 w 254573"/>
                <a:gd name="connsiteY3" fmla="*/ 44518 h 80882"/>
                <a:gd name="connsiteX4" fmla="*/ 127132 w 254573"/>
                <a:gd name="connsiteY4" fmla="*/ 73093 h 80882"/>
                <a:gd name="connsiteX5" fmla="*/ 136657 w 254573"/>
                <a:gd name="connsiteY5" fmla="*/ 66743 h 80882"/>
                <a:gd name="connsiteX6" fmla="*/ 63632 w 254573"/>
                <a:gd name="connsiteY6" fmla="*/ 54043 h 80882"/>
                <a:gd name="connsiteX7" fmla="*/ 132 w 254573"/>
                <a:gd name="connsiteY7" fmla="*/ 68 h 8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73" h="80882">
                  <a:moveTo>
                    <a:pt x="132" y="68"/>
                  </a:moveTo>
                  <a:cubicBezTo>
                    <a:pt x="-2514" y="2185"/>
                    <a:pt x="35057" y="53514"/>
                    <a:pt x="47757" y="66743"/>
                  </a:cubicBezTo>
                  <a:cubicBezTo>
                    <a:pt x="60457" y="79972"/>
                    <a:pt x="41936" y="83147"/>
                    <a:pt x="76332" y="79443"/>
                  </a:cubicBezTo>
                  <a:cubicBezTo>
                    <a:pt x="110728" y="75739"/>
                    <a:pt x="245665" y="45576"/>
                    <a:pt x="254132" y="44518"/>
                  </a:cubicBezTo>
                  <a:cubicBezTo>
                    <a:pt x="262599" y="43460"/>
                    <a:pt x="146711" y="69389"/>
                    <a:pt x="127132" y="73093"/>
                  </a:cubicBezTo>
                  <a:cubicBezTo>
                    <a:pt x="107553" y="76797"/>
                    <a:pt x="147240" y="69918"/>
                    <a:pt x="136657" y="66743"/>
                  </a:cubicBezTo>
                  <a:cubicBezTo>
                    <a:pt x="126074" y="63568"/>
                    <a:pt x="82153" y="62510"/>
                    <a:pt x="63632" y="54043"/>
                  </a:cubicBezTo>
                  <a:cubicBezTo>
                    <a:pt x="45111" y="45576"/>
                    <a:pt x="2778" y="-2049"/>
                    <a:pt x="132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0CA1A20E-B141-E383-5934-7F04041B35AB}"/>
                </a:ext>
              </a:extLst>
            </p:cNvPr>
            <p:cNvSpPr/>
            <p:nvPr/>
          </p:nvSpPr>
          <p:spPr>
            <a:xfrm>
              <a:off x="5217675" y="2187565"/>
              <a:ext cx="386496" cy="60399"/>
            </a:xfrm>
            <a:custGeom>
              <a:avLst/>
              <a:gdLst>
                <a:gd name="connsiteX0" fmla="*/ 2025 w 386496"/>
                <a:gd name="connsiteY0" fmla="*/ 60335 h 60399"/>
                <a:gd name="connsiteX1" fmla="*/ 100450 w 386496"/>
                <a:gd name="connsiteY1" fmla="*/ 28585 h 60399"/>
                <a:gd name="connsiteX2" fmla="*/ 230625 w 386496"/>
                <a:gd name="connsiteY2" fmla="*/ 28585 h 60399"/>
                <a:gd name="connsiteX3" fmla="*/ 192525 w 386496"/>
                <a:gd name="connsiteY3" fmla="*/ 25410 h 60399"/>
                <a:gd name="connsiteX4" fmla="*/ 278250 w 386496"/>
                <a:gd name="connsiteY4" fmla="*/ 25410 h 60399"/>
                <a:gd name="connsiteX5" fmla="*/ 386200 w 386496"/>
                <a:gd name="connsiteY5" fmla="*/ 10 h 60399"/>
                <a:gd name="connsiteX6" fmla="*/ 243325 w 386496"/>
                <a:gd name="connsiteY6" fmla="*/ 22235 h 60399"/>
                <a:gd name="connsiteX7" fmla="*/ 268725 w 386496"/>
                <a:gd name="connsiteY7" fmla="*/ 22235 h 60399"/>
                <a:gd name="connsiteX8" fmla="*/ 192525 w 386496"/>
                <a:gd name="connsiteY8" fmla="*/ 19060 h 60399"/>
                <a:gd name="connsiteX9" fmla="*/ 2025 w 386496"/>
                <a:gd name="connsiteY9" fmla="*/ 60335 h 6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496" h="60399">
                  <a:moveTo>
                    <a:pt x="2025" y="60335"/>
                  </a:moveTo>
                  <a:cubicBezTo>
                    <a:pt x="-13321" y="61923"/>
                    <a:pt x="62350" y="33877"/>
                    <a:pt x="100450" y="28585"/>
                  </a:cubicBezTo>
                  <a:cubicBezTo>
                    <a:pt x="138550" y="23293"/>
                    <a:pt x="215279" y="29114"/>
                    <a:pt x="230625" y="28585"/>
                  </a:cubicBezTo>
                  <a:cubicBezTo>
                    <a:pt x="245971" y="28056"/>
                    <a:pt x="184588" y="25939"/>
                    <a:pt x="192525" y="25410"/>
                  </a:cubicBezTo>
                  <a:cubicBezTo>
                    <a:pt x="200463" y="24881"/>
                    <a:pt x="245971" y="29643"/>
                    <a:pt x="278250" y="25410"/>
                  </a:cubicBezTo>
                  <a:cubicBezTo>
                    <a:pt x="310529" y="21177"/>
                    <a:pt x="392021" y="539"/>
                    <a:pt x="386200" y="10"/>
                  </a:cubicBezTo>
                  <a:cubicBezTo>
                    <a:pt x="380379" y="-519"/>
                    <a:pt x="262904" y="18531"/>
                    <a:pt x="243325" y="22235"/>
                  </a:cubicBezTo>
                  <a:cubicBezTo>
                    <a:pt x="223746" y="25939"/>
                    <a:pt x="277192" y="22764"/>
                    <a:pt x="268725" y="22235"/>
                  </a:cubicBezTo>
                  <a:cubicBezTo>
                    <a:pt x="260258" y="21706"/>
                    <a:pt x="229567" y="14298"/>
                    <a:pt x="192525" y="19060"/>
                  </a:cubicBezTo>
                  <a:cubicBezTo>
                    <a:pt x="155483" y="23822"/>
                    <a:pt x="17371" y="58747"/>
                    <a:pt x="2025" y="603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43C49FDD-0C88-44F1-1E60-BFF8FD33FDD9}"/>
                </a:ext>
              </a:extLst>
            </p:cNvPr>
            <p:cNvSpPr/>
            <p:nvPr/>
          </p:nvSpPr>
          <p:spPr>
            <a:xfrm>
              <a:off x="5152917" y="2114295"/>
              <a:ext cx="308546" cy="127260"/>
            </a:xfrm>
            <a:custGeom>
              <a:avLst/>
              <a:gdLst>
                <a:gd name="connsiteX0" fmla="*/ 108 w 308546"/>
                <a:gd name="connsiteY0" fmla="*/ 127255 h 127260"/>
                <a:gd name="connsiteX1" fmla="*/ 82658 w 308546"/>
                <a:gd name="connsiteY1" fmla="*/ 85980 h 127260"/>
                <a:gd name="connsiteX2" fmla="*/ 108058 w 308546"/>
                <a:gd name="connsiteY2" fmla="*/ 105030 h 127260"/>
                <a:gd name="connsiteX3" fmla="*/ 123933 w 308546"/>
                <a:gd name="connsiteY3" fmla="*/ 76455 h 127260"/>
                <a:gd name="connsiteX4" fmla="*/ 231883 w 308546"/>
                <a:gd name="connsiteY4" fmla="*/ 41530 h 127260"/>
                <a:gd name="connsiteX5" fmla="*/ 308083 w 308546"/>
                <a:gd name="connsiteY5" fmla="*/ 255 h 127260"/>
                <a:gd name="connsiteX6" fmla="*/ 257283 w 308546"/>
                <a:gd name="connsiteY6" fmla="*/ 25655 h 127260"/>
                <a:gd name="connsiteX7" fmla="*/ 130283 w 308546"/>
                <a:gd name="connsiteY7" fmla="*/ 57405 h 127260"/>
                <a:gd name="connsiteX8" fmla="*/ 101708 w 308546"/>
                <a:gd name="connsiteY8" fmla="*/ 82805 h 127260"/>
                <a:gd name="connsiteX9" fmla="*/ 108 w 308546"/>
                <a:gd name="connsiteY9" fmla="*/ 127255 h 12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546" h="127260">
                  <a:moveTo>
                    <a:pt x="108" y="127255"/>
                  </a:moveTo>
                  <a:cubicBezTo>
                    <a:pt x="-3067" y="127784"/>
                    <a:pt x="64666" y="89684"/>
                    <a:pt x="82658" y="85980"/>
                  </a:cubicBezTo>
                  <a:cubicBezTo>
                    <a:pt x="100650" y="82276"/>
                    <a:pt x="101179" y="106617"/>
                    <a:pt x="108058" y="105030"/>
                  </a:cubicBezTo>
                  <a:cubicBezTo>
                    <a:pt x="114937" y="103443"/>
                    <a:pt x="103296" y="87038"/>
                    <a:pt x="123933" y="76455"/>
                  </a:cubicBezTo>
                  <a:cubicBezTo>
                    <a:pt x="144571" y="65872"/>
                    <a:pt x="201191" y="54230"/>
                    <a:pt x="231883" y="41530"/>
                  </a:cubicBezTo>
                  <a:cubicBezTo>
                    <a:pt x="262575" y="28830"/>
                    <a:pt x="303850" y="2901"/>
                    <a:pt x="308083" y="255"/>
                  </a:cubicBezTo>
                  <a:cubicBezTo>
                    <a:pt x="312316" y="-2391"/>
                    <a:pt x="286916" y="16130"/>
                    <a:pt x="257283" y="25655"/>
                  </a:cubicBezTo>
                  <a:cubicBezTo>
                    <a:pt x="227650" y="35180"/>
                    <a:pt x="156212" y="47880"/>
                    <a:pt x="130283" y="57405"/>
                  </a:cubicBezTo>
                  <a:cubicBezTo>
                    <a:pt x="104354" y="66930"/>
                    <a:pt x="119700" y="72751"/>
                    <a:pt x="101708" y="82805"/>
                  </a:cubicBezTo>
                  <a:cubicBezTo>
                    <a:pt x="83716" y="92859"/>
                    <a:pt x="3283" y="126726"/>
                    <a:pt x="108" y="127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1437D0F4-4395-43F8-79F4-9C4151D42BFC}"/>
                </a:ext>
              </a:extLst>
            </p:cNvPr>
            <p:cNvSpPr/>
            <p:nvPr/>
          </p:nvSpPr>
          <p:spPr>
            <a:xfrm>
              <a:off x="5429019" y="2062445"/>
              <a:ext cx="187829" cy="87305"/>
            </a:xfrm>
            <a:custGeom>
              <a:avLst/>
              <a:gdLst>
                <a:gd name="connsiteX0" fmla="*/ 231 w 187829"/>
                <a:gd name="connsiteY0" fmla="*/ 87030 h 87305"/>
                <a:gd name="connsiteX1" fmla="*/ 54206 w 187829"/>
                <a:gd name="connsiteY1" fmla="*/ 58455 h 87305"/>
                <a:gd name="connsiteX2" fmla="*/ 95481 w 187829"/>
                <a:gd name="connsiteY2" fmla="*/ 1305 h 87305"/>
                <a:gd name="connsiteX3" fmla="*/ 130406 w 187829"/>
                <a:gd name="connsiteY3" fmla="*/ 20355 h 87305"/>
                <a:gd name="connsiteX4" fmla="*/ 187556 w 187829"/>
                <a:gd name="connsiteY4" fmla="*/ 42580 h 87305"/>
                <a:gd name="connsiteX5" fmla="*/ 105006 w 187829"/>
                <a:gd name="connsiteY5" fmla="*/ 17180 h 87305"/>
                <a:gd name="connsiteX6" fmla="*/ 76431 w 187829"/>
                <a:gd name="connsiteY6" fmla="*/ 42580 h 87305"/>
                <a:gd name="connsiteX7" fmla="*/ 231 w 187829"/>
                <a:gd name="connsiteY7" fmla="*/ 87030 h 8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829" h="87305">
                  <a:moveTo>
                    <a:pt x="231" y="87030"/>
                  </a:moveTo>
                  <a:cubicBezTo>
                    <a:pt x="-3473" y="89676"/>
                    <a:pt x="38331" y="72742"/>
                    <a:pt x="54206" y="58455"/>
                  </a:cubicBezTo>
                  <a:cubicBezTo>
                    <a:pt x="70081" y="44167"/>
                    <a:pt x="82781" y="7655"/>
                    <a:pt x="95481" y="1305"/>
                  </a:cubicBezTo>
                  <a:cubicBezTo>
                    <a:pt x="108181" y="-5045"/>
                    <a:pt x="115060" y="13476"/>
                    <a:pt x="130406" y="20355"/>
                  </a:cubicBezTo>
                  <a:cubicBezTo>
                    <a:pt x="145752" y="27234"/>
                    <a:pt x="191789" y="43109"/>
                    <a:pt x="187556" y="42580"/>
                  </a:cubicBezTo>
                  <a:cubicBezTo>
                    <a:pt x="183323" y="42051"/>
                    <a:pt x="123527" y="17180"/>
                    <a:pt x="105006" y="17180"/>
                  </a:cubicBezTo>
                  <a:cubicBezTo>
                    <a:pt x="86485" y="17180"/>
                    <a:pt x="93364" y="30409"/>
                    <a:pt x="76431" y="42580"/>
                  </a:cubicBezTo>
                  <a:cubicBezTo>
                    <a:pt x="59498" y="54751"/>
                    <a:pt x="3935" y="84384"/>
                    <a:pt x="231" y="87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913579EF-CFCB-7656-CD73-9F6C9642309B}"/>
                </a:ext>
              </a:extLst>
            </p:cNvPr>
            <p:cNvSpPr/>
            <p:nvPr/>
          </p:nvSpPr>
          <p:spPr>
            <a:xfrm>
              <a:off x="5483203" y="2081203"/>
              <a:ext cx="175636" cy="147980"/>
            </a:xfrm>
            <a:custGeom>
              <a:avLst/>
              <a:gdLst>
                <a:gd name="connsiteX0" fmla="*/ 22 w 175636"/>
                <a:gd name="connsiteY0" fmla="*/ 115897 h 147980"/>
                <a:gd name="connsiteX1" fmla="*/ 107972 w 175636"/>
                <a:gd name="connsiteY1" fmla="*/ 96847 h 147980"/>
                <a:gd name="connsiteX2" fmla="*/ 174647 w 175636"/>
                <a:gd name="connsiteY2" fmla="*/ 147647 h 147980"/>
                <a:gd name="connsiteX3" fmla="*/ 146072 w 175636"/>
                <a:gd name="connsiteY3" fmla="*/ 112722 h 147980"/>
                <a:gd name="connsiteX4" fmla="*/ 120672 w 175636"/>
                <a:gd name="connsiteY4" fmla="*/ 1597 h 147980"/>
                <a:gd name="connsiteX5" fmla="*/ 127022 w 175636"/>
                <a:gd name="connsiteY5" fmla="*/ 49222 h 147980"/>
                <a:gd name="connsiteX6" fmla="*/ 130197 w 175636"/>
                <a:gd name="connsiteY6" fmla="*/ 80972 h 147980"/>
                <a:gd name="connsiteX7" fmla="*/ 98447 w 175636"/>
                <a:gd name="connsiteY7" fmla="*/ 93672 h 147980"/>
                <a:gd name="connsiteX8" fmla="*/ 22 w 175636"/>
                <a:gd name="connsiteY8" fmla="*/ 115897 h 14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636" h="147980">
                  <a:moveTo>
                    <a:pt x="22" y="115897"/>
                  </a:moveTo>
                  <a:cubicBezTo>
                    <a:pt x="1609" y="116426"/>
                    <a:pt x="78868" y="91555"/>
                    <a:pt x="107972" y="96847"/>
                  </a:cubicBezTo>
                  <a:cubicBezTo>
                    <a:pt x="137076" y="102139"/>
                    <a:pt x="168297" y="145001"/>
                    <a:pt x="174647" y="147647"/>
                  </a:cubicBezTo>
                  <a:cubicBezTo>
                    <a:pt x="180997" y="150293"/>
                    <a:pt x="155068" y="137064"/>
                    <a:pt x="146072" y="112722"/>
                  </a:cubicBezTo>
                  <a:cubicBezTo>
                    <a:pt x="137076" y="88380"/>
                    <a:pt x="123847" y="12180"/>
                    <a:pt x="120672" y="1597"/>
                  </a:cubicBezTo>
                  <a:cubicBezTo>
                    <a:pt x="117497" y="-8986"/>
                    <a:pt x="125435" y="35993"/>
                    <a:pt x="127022" y="49222"/>
                  </a:cubicBezTo>
                  <a:cubicBezTo>
                    <a:pt x="128609" y="62451"/>
                    <a:pt x="134960" y="73564"/>
                    <a:pt x="130197" y="80972"/>
                  </a:cubicBezTo>
                  <a:cubicBezTo>
                    <a:pt x="125435" y="88380"/>
                    <a:pt x="115909" y="89439"/>
                    <a:pt x="98447" y="93672"/>
                  </a:cubicBezTo>
                  <a:cubicBezTo>
                    <a:pt x="80985" y="97905"/>
                    <a:pt x="-1565" y="115368"/>
                    <a:pt x="22" y="115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DD7DEBD3-E308-F332-0DB6-1F3D9E3110D8}"/>
                </a:ext>
              </a:extLst>
            </p:cNvPr>
            <p:cNvSpPr/>
            <p:nvPr/>
          </p:nvSpPr>
          <p:spPr>
            <a:xfrm>
              <a:off x="4943475" y="1986992"/>
              <a:ext cx="41481" cy="264098"/>
            </a:xfrm>
            <a:custGeom>
              <a:avLst/>
              <a:gdLst>
                <a:gd name="connsiteX0" fmla="*/ 41275 w 41481"/>
                <a:gd name="connsiteY0" fmla="*/ 558 h 264098"/>
                <a:gd name="connsiteX1" fmla="*/ 25400 w 41481"/>
                <a:gd name="connsiteY1" fmla="*/ 86283 h 264098"/>
                <a:gd name="connsiteX2" fmla="*/ 22225 w 41481"/>
                <a:gd name="connsiteY2" fmla="*/ 149783 h 264098"/>
                <a:gd name="connsiteX3" fmla="*/ 12700 w 41481"/>
                <a:gd name="connsiteY3" fmla="*/ 181533 h 264098"/>
                <a:gd name="connsiteX4" fmla="*/ 6350 w 41481"/>
                <a:gd name="connsiteY4" fmla="*/ 264083 h 264098"/>
                <a:gd name="connsiteX5" fmla="*/ 0 w 41481"/>
                <a:gd name="connsiteY5" fmla="*/ 187883 h 264098"/>
                <a:gd name="connsiteX6" fmla="*/ 6350 w 41481"/>
                <a:gd name="connsiteY6" fmla="*/ 121208 h 264098"/>
                <a:gd name="connsiteX7" fmla="*/ 12700 w 41481"/>
                <a:gd name="connsiteY7" fmla="*/ 130733 h 264098"/>
                <a:gd name="connsiteX8" fmla="*/ 41275 w 41481"/>
                <a:gd name="connsiteY8" fmla="*/ 558 h 2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81" h="264098">
                  <a:moveTo>
                    <a:pt x="41275" y="558"/>
                  </a:moveTo>
                  <a:cubicBezTo>
                    <a:pt x="43392" y="-6850"/>
                    <a:pt x="28575" y="61412"/>
                    <a:pt x="25400" y="86283"/>
                  </a:cubicBezTo>
                  <a:cubicBezTo>
                    <a:pt x="22225" y="111154"/>
                    <a:pt x="24342" y="133908"/>
                    <a:pt x="22225" y="149783"/>
                  </a:cubicBezTo>
                  <a:cubicBezTo>
                    <a:pt x="20108" y="165658"/>
                    <a:pt x="15346" y="162483"/>
                    <a:pt x="12700" y="181533"/>
                  </a:cubicBezTo>
                  <a:cubicBezTo>
                    <a:pt x="10054" y="200583"/>
                    <a:pt x="8467" y="263025"/>
                    <a:pt x="6350" y="264083"/>
                  </a:cubicBezTo>
                  <a:cubicBezTo>
                    <a:pt x="4233" y="265141"/>
                    <a:pt x="0" y="211695"/>
                    <a:pt x="0" y="187883"/>
                  </a:cubicBezTo>
                  <a:cubicBezTo>
                    <a:pt x="0" y="164071"/>
                    <a:pt x="4233" y="130733"/>
                    <a:pt x="6350" y="121208"/>
                  </a:cubicBezTo>
                  <a:cubicBezTo>
                    <a:pt x="8467" y="111683"/>
                    <a:pt x="7937" y="147137"/>
                    <a:pt x="12700" y="130733"/>
                  </a:cubicBezTo>
                  <a:cubicBezTo>
                    <a:pt x="17463" y="114329"/>
                    <a:pt x="39158" y="7966"/>
                    <a:pt x="41275" y="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10E2A295-BD0E-DF3C-106E-1D1EB29BF9A6}"/>
                </a:ext>
              </a:extLst>
            </p:cNvPr>
            <p:cNvSpPr/>
            <p:nvPr/>
          </p:nvSpPr>
          <p:spPr>
            <a:xfrm>
              <a:off x="5054579" y="1962008"/>
              <a:ext cx="54453" cy="254299"/>
            </a:xfrm>
            <a:custGeom>
              <a:avLst/>
              <a:gdLst>
                <a:gd name="connsiteX0" fmla="*/ 21 w 54453"/>
                <a:gd name="connsiteY0" fmla="*/ 142 h 254299"/>
                <a:gd name="connsiteX1" fmla="*/ 44471 w 54453"/>
                <a:gd name="connsiteY1" fmla="*/ 117617 h 254299"/>
                <a:gd name="connsiteX2" fmla="*/ 44471 w 54453"/>
                <a:gd name="connsiteY2" fmla="*/ 184292 h 254299"/>
                <a:gd name="connsiteX3" fmla="*/ 50821 w 54453"/>
                <a:gd name="connsiteY3" fmla="*/ 149367 h 254299"/>
                <a:gd name="connsiteX4" fmla="*/ 38121 w 54453"/>
                <a:gd name="connsiteY4" fmla="*/ 219217 h 254299"/>
                <a:gd name="connsiteX5" fmla="*/ 53996 w 54453"/>
                <a:gd name="connsiteY5" fmla="*/ 254142 h 254299"/>
                <a:gd name="connsiteX6" fmla="*/ 47646 w 54453"/>
                <a:gd name="connsiteY6" fmla="*/ 206517 h 254299"/>
                <a:gd name="connsiteX7" fmla="*/ 22246 w 54453"/>
                <a:gd name="connsiteY7" fmla="*/ 117617 h 254299"/>
                <a:gd name="connsiteX8" fmla="*/ 50821 w 54453"/>
                <a:gd name="connsiteY8" fmla="*/ 143017 h 254299"/>
                <a:gd name="connsiteX9" fmla="*/ 21 w 54453"/>
                <a:gd name="connsiteY9" fmla="*/ 142 h 25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453" h="254299">
                  <a:moveTo>
                    <a:pt x="21" y="142"/>
                  </a:moveTo>
                  <a:cubicBezTo>
                    <a:pt x="-1037" y="-4091"/>
                    <a:pt x="37063" y="86925"/>
                    <a:pt x="44471" y="117617"/>
                  </a:cubicBezTo>
                  <a:cubicBezTo>
                    <a:pt x="51879" y="148309"/>
                    <a:pt x="43413" y="179001"/>
                    <a:pt x="44471" y="184292"/>
                  </a:cubicBezTo>
                  <a:cubicBezTo>
                    <a:pt x="45529" y="189583"/>
                    <a:pt x="50821" y="149367"/>
                    <a:pt x="50821" y="149367"/>
                  </a:cubicBezTo>
                  <a:cubicBezTo>
                    <a:pt x="49763" y="155188"/>
                    <a:pt x="37592" y="201755"/>
                    <a:pt x="38121" y="219217"/>
                  </a:cubicBezTo>
                  <a:cubicBezTo>
                    <a:pt x="38650" y="236679"/>
                    <a:pt x="52408" y="256259"/>
                    <a:pt x="53996" y="254142"/>
                  </a:cubicBezTo>
                  <a:cubicBezTo>
                    <a:pt x="55584" y="252025"/>
                    <a:pt x="52938" y="229271"/>
                    <a:pt x="47646" y="206517"/>
                  </a:cubicBezTo>
                  <a:cubicBezTo>
                    <a:pt x="42354" y="183763"/>
                    <a:pt x="21717" y="128200"/>
                    <a:pt x="22246" y="117617"/>
                  </a:cubicBezTo>
                  <a:cubicBezTo>
                    <a:pt x="22775" y="107034"/>
                    <a:pt x="55054" y="159421"/>
                    <a:pt x="50821" y="143017"/>
                  </a:cubicBezTo>
                  <a:cubicBezTo>
                    <a:pt x="46588" y="126613"/>
                    <a:pt x="1079" y="4375"/>
                    <a:pt x="21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46429A8C-EFAC-C9E9-0D37-C2163F958BEC}"/>
                </a:ext>
              </a:extLst>
            </p:cNvPr>
            <p:cNvSpPr/>
            <p:nvPr/>
          </p:nvSpPr>
          <p:spPr>
            <a:xfrm>
              <a:off x="4955912" y="2124045"/>
              <a:ext cx="61482" cy="250877"/>
            </a:xfrm>
            <a:custGeom>
              <a:avLst/>
              <a:gdLst>
                <a:gd name="connsiteX0" fmla="*/ 60588 w 61482"/>
                <a:gd name="connsiteY0" fmla="*/ 30 h 250877"/>
                <a:gd name="connsiteX1" fmla="*/ 38363 w 61482"/>
                <a:gd name="connsiteY1" fmla="*/ 133380 h 250877"/>
                <a:gd name="connsiteX2" fmla="*/ 38363 w 61482"/>
                <a:gd name="connsiteY2" fmla="*/ 66705 h 250877"/>
                <a:gd name="connsiteX3" fmla="*/ 19313 w 61482"/>
                <a:gd name="connsiteY3" fmla="*/ 136555 h 250877"/>
                <a:gd name="connsiteX4" fmla="*/ 54238 w 61482"/>
                <a:gd name="connsiteY4" fmla="*/ 196880 h 250877"/>
                <a:gd name="connsiteX5" fmla="*/ 19313 w 61482"/>
                <a:gd name="connsiteY5" fmla="*/ 155605 h 250877"/>
                <a:gd name="connsiteX6" fmla="*/ 28838 w 61482"/>
                <a:gd name="connsiteY6" fmla="*/ 200055 h 250877"/>
                <a:gd name="connsiteX7" fmla="*/ 60588 w 61482"/>
                <a:gd name="connsiteY7" fmla="*/ 250855 h 250877"/>
                <a:gd name="connsiteX8" fmla="*/ 22488 w 61482"/>
                <a:gd name="connsiteY8" fmla="*/ 193705 h 250877"/>
                <a:gd name="connsiteX9" fmla="*/ 12963 w 61482"/>
                <a:gd name="connsiteY9" fmla="*/ 104805 h 250877"/>
                <a:gd name="connsiteX10" fmla="*/ 3438 w 61482"/>
                <a:gd name="connsiteY10" fmla="*/ 120680 h 250877"/>
                <a:gd name="connsiteX11" fmla="*/ 60588 w 61482"/>
                <a:gd name="connsiteY11" fmla="*/ 30 h 25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482" h="250877">
                  <a:moveTo>
                    <a:pt x="60588" y="30"/>
                  </a:moveTo>
                  <a:cubicBezTo>
                    <a:pt x="66409" y="2147"/>
                    <a:pt x="42067" y="122268"/>
                    <a:pt x="38363" y="133380"/>
                  </a:cubicBezTo>
                  <a:cubicBezTo>
                    <a:pt x="34659" y="144492"/>
                    <a:pt x="41538" y="66176"/>
                    <a:pt x="38363" y="66705"/>
                  </a:cubicBezTo>
                  <a:cubicBezTo>
                    <a:pt x="35188" y="67234"/>
                    <a:pt x="16667" y="114859"/>
                    <a:pt x="19313" y="136555"/>
                  </a:cubicBezTo>
                  <a:cubicBezTo>
                    <a:pt x="21959" y="158251"/>
                    <a:pt x="54238" y="193705"/>
                    <a:pt x="54238" y="196880"/>
                  </a:cubicBezTo>
                  <a:cubicBezTo>
                    <a:pt x="54238" y="200055"/>
                    <a:pt x="23546" y="155076"/>
                    <a:pt x="19313" y="155605"/>
                  </a:cubicBezTo>
                  <a:cubicBezTo>
                    <a:pt x="15080" y="156134"/>
                    <a:pt x="21959" y="184180"/>
                    <a:pt x="28838" y="200055"/>
                  </a:cubicBezTo>
                  <a:cubicBezTo>
                    <a:pt x="35717" y="215930"/>
                    <a:pt x="61646" y="251913"/>
                    <a:pt x="60588" y="250855"/>
                  </a:cubicBezTo>
                  <a:cubicBezTo>
                    <a:pt x="59530" y="249797"/>
                    <a:pt x="30425" y="218047"/>
                    <a:pt x="22488" y="193705"/>
                  </a:cubicBezTo>
                  <a:cubicBezTo>
                    <a:pt x="14551" y="169363"/>
                    <a:pt x="16138" y="116976"/>
                    <a:pt x="12963" y="104805"/>
                  </a:cubicBezTo>
                  <a:cubicBezTo>
                    <a:pt x="9788" y="92634"/>
                    <a:pt x="-7145" y="134968"/>
                    <a:pt x="3438" y="120680"/>
                  </a:cubicBezTo>
                  <a:cubicBezTo>
                    <a:pt x="14021" y="106393"/>
                    <a:pt x="54767" y="-2087"/>
                    <a:pt x="60588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946DEAAA-A02D-23F8-DDEE-4B51FC343F7C}"/>
                </a:ext>
              </a:extLst>
            </p:cNvPr>
            <p:cNvSpPr/>
            <p:nvPr/>
          </p:nvSpPr>
          <p:spPr>
            <a:xfrm>
              <a:off x="4841549" y="2206620"/>
              <a:ext cx="197237" cy="193680"/>
            </a:xfrm>
            <a:custGeom>
              <a:avLst/>
              <a:gdLst>
                <a:gd name="connsiteX0" fmla="*/ 326 w 197237"/>
                <a:gd name="connsiteY0" fmla="*/ 5 h 193680"/>
                <a:gd name="connsiteX1" fmla="*/ 89226 w 197237"/>
                <a:gd name="connsiteY1" fmla="*/ 53980 h 193680"/>
                <a:gd name="connsiteX2" fmla="*/ 152726 w 197237"/>
                <a:gd name="connsiteY2" fmla="*/ 34930 h 193680"/>
                <a:gd name="connsiteX3" fmla="*/ 136851 w 197237"/>
                <a:gd name="connsiteY3" fmla="*/ 73030 h 193680"/>
                <a:gd name="connsiteX4" fmla="*/ 159076 w 197237"/>
                <a:gd name="connsiteY4" fmla="*/ 123830 h 193680"/>
                <a:gd name="connsiteX5" fmla="*/ 197176 w 197237"/>
                <a:gd name="connsiteY5" fmla="*/ 180980 h 193680"/>
                <a:gd name="connsiteX6" fmla="*/ 149551 w 197237"/>
                <a:gd name="connsiteY6" fmla="*/ 133355 h 193680"/>
                <a:gd name="connsiteX7" fmla="*/ 168601 w 197237"/>
                <a:gd name="connsiteY7" fmla="*/ 193680 h 193680"/>
                <a:gd name="connsiteX8" fmla="*/ 124151 w 197237"/>
                <a:gd name="connsiteY8" fmla="*/ 133355 h 193680"/>
                <a:gd name="connsiteX9" fmla="*/ 108276 w 197237"/>
                <a:gd name="connsiteY9" fmla="*/ 88905 h 193680"/>
                <a:gd name="connsiteX10" fmla="*/ 120976 w 197237"/>
                <a:gd name="connsiteY10" fmla="*/ 107955 h 193680"/>
                <a:gd name="connsiteX11" fmla="*/ 111451 w 197237"/>
                <a:gd name="connsiteY11" fmla="*/ 88905 h 193680"/>
                <a:gd name="connsiteX12" fmla="*/ 60651 w 197237"/>
                <a:gd name="connsiteY12" fmla="*/ 50805 h 193680"/>
                <a:gd name="connsiteX13" fmla="*/ 326 w 197237"/>
                <a:gd name="connsiteY13" fmla="*/ 5 h 19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237" h="193680">
                  <a:moveTo>
                    <a:pt x="326" y="5"/>
                  </a:moveTo>
                  <a:cubicBezTo>
                    <a:pt x="5089" y="534"/>
                    <a:pt x="63826" y="48159"/>
                    <a:pt x="89226" y="53980"/>
                  </a:cubicBezTo>
                  <a:cubicBezTo>
                    <a:pt x="114626" y="59801"/>
                    <a:pt x="144788" y="31755"/>
                    <a:pt x="152726" y="34930"/>
                  </a:cubicBezTo>
                  <a:cubicBezTo>
                    <a:pt x="160664" y="38105"/>
                    <a:pt x="135793" y="58213"/>
                    <a:pt x="136851" y="73030"/>
                  </a:cubicBezTo>
                  <a:cubicBezTo>
                    <a:pt x="137909" y="87847"/>
                    <a:pt x="149022" y="105838"/>
                    <a:pt x="159076" y="123830"/>
                  </a:cubicBezTo>
                  <a:cubicBezTo>
                    <a:pt x="169130" y="141822"/>
                    <a:pt x="198763" y="179393"/>
                    <a:pt x="197176" y="180980"/>
                  </a:cubicBezTo>
                  <a:cubicBezTo>
                    <a:pt x="195589" y="182567"/>
                    <a:pt x="154313" y="131238"/>
                    <a:pt x="149551" y="133355"/>
                  </a:cubicBezTo>
                  <a:cubicBezTo>
                    <a:pt x="144789" y="135472"/>
                    <a:pt x="172834" y="193680"/>
                    <a:pt x="168601" y="193680"/>
                  </a:cubicBezTo>
                  <a:cubicBezTo>
                    <a:pt x="164368" y="193680"/>
                    <a:pt x="134205" y="150817"/>
                    <a:pt x="124151" y="133355"/>
                  </a:cubicBezTo>
                  <a:cubicBezTo>
                    <a:pt x="114097" y="115893"/>
                    <a:pt x="108805" y="93138"/>
                    <a:pt x="108276" y="88905"/>
                  </a:cubicBezTo>
                  <a:cubicBezTo>
                    <a:pt x="107747" y="84672"/>
                    <a:pt x="120976" y="107955"/>
                    <a:pt x="120976" y="107955"/>
                  </a:cubicBezTo>
                  <a:cubicBezTo>
                    <a:pt x="121505" y="107955"/>
                    <a:pt x="121505" y="98430"/>
                    <a:pt x="111451" y="88905"/>
                  </a:cubicBezTo>
                  <a:cubicBezTo>
                    <a:pt x="101397" y="79380"/>
                    <a:pt x="77055" y="60859"/>
                    <a:pt x="60651" y="50805"/>
                  </a:cubicBezTo>
                  <a:cubicBezTo>
                    <a:pt x="44247" y="40751"/>
                    <a:pt x="-4437" y="-524"/>
                    <a:pt x="326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7DC9F83C-C0F7-AB2B-A012-972F5113751A}"/>
                </a:ext>
              </a:extLst>
            </p:cNvPr>
            <p:cNvSpPr/>
            <p:nvPr/>
          </p:nvSpPr>
          <p:spPr>
            <a:xfrm>
              <a:off x="5057218" y="2193914"/>
              <a:ext cx="109167" cy="146133"/>
            </a:xfrm>
            <a:custGeom>
              <a:avLst/>
              <a:gdLst>
                <a:gd name="connsiteX0" fmla="*/ 10082 w 109167"/>
                <a:gd name="connsiteY0" fmla="*/ 11 h 146133"/>
                <a:gd name="connsiteX1" fmla="*/ 89457 w 109167"/>
                <a:gd name="connsiteY1" fmla="*/ 88911 h 146133"/>
                <a:gd name="connsiteX2" fmla="*/ 67232 w 109167"/>
                <a:gd name="connsiteY2" fmla="*/ 107961 h 146133"/>
                <a:gd name="connsiteX3" fmla="*/ 557 w 109167"/>
                <a:gd name="connsiteY3" fmla="*/ 146061 h 146133"/>
                <a:gd name="connsiteX4" fmla="*/ 108507 w 109167"/>
                <a:gd name="connsiteY4" fmla="*/ 117486 h 146133"/>
                <a:gd name="connsiteX5" fmla="*/ 48182 w 109167"/>
                <a:gd name="connsiteY5" fmla="*/ 114311 h 146133"/>
                <a:gd name="connsiteX6" fmla="*/ 95807 w 109167"/>
                <a:gd name="connsiteY6" fmla="*/ 95261 h 146133"/>
                <a:gd name="connsiteX7" fmla="*/ 10082 w 109167"/>
                <a:gd name="connsiteY7" fmla="*/ 11 h 14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67" h="146133">
                  <a:moveTo>
                    <a:pt x="10082" y="11"/>
                  </a:moveTo>
                  <a:cubicBezTo>
                    <a:pt x="9024" y="-1047"/>
                    <a:pt x="79932" y="70919"/>
                    <a:pt x="89457" y="88911"/>
                  </a:cubicBezTo>
                  <a:cubicBezTo>
                    <a:pt x="98982" y="106903"/>
                    <a:pt x="82049" y="98436"/>
                    <a:pt x="67232" y="107961"/>
                  </a:cubicBezTo>
                  <a:cubicBezTo>
                    <a:pt x="52415" y="117486"/>
                    <a:pt x="-6322" y="144474"/>
                    <a:pt x="557" y="146061"/>
                  </a:cubicBezTo>
                  <a:cubicBezTo>
                    <a:pt x="7436" y="147648"/>
                    <a:pt x="100570" y="122778"/>
                    <a:pt x="108507" y="117486"/>
                  </a:cubicBezTo>
                  <a:cubicBezTo>
                    <a:pt x="116444" y="112194"/>
                    <a:pt x="50299" y="118015"/>
                    <a:pt x="48182" y="114311"/>
                  </a:cubicBezTo>
                  <a:cubicBezTo>
                    <a:pt x="46065" y="110607"/>
                    <a:pt x="97924" y="109549"/>
                    <a:pt x="95807" y="95261"/>
                  </a:cubicBezTo>
                  <a:cubicBezTo>
                    <a:pt x="93690" y="80974"/>
                    <a:pt x="11140" y="1069"/>
                    <a:pt x="10082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F9E7BC51-6897-77FB-73D7-CD88F29CF9B1}"/>
                </a:ext>
              </a:extLst>
            </p:cNvPr>
            <p:cNvSpPr/>
            <p:nvPr/>
          </p:nvSpPr>
          <p:spPr>
            <a:xfrm>
              <a:off x="5073628" y="2361925"/>
              <a:ext cx="55784" cy="173957"/>
            </a:xfrm>
            <a:custGeom>
              <a:avLst/>
              <a:gdLst>
                <a:gd name="connsiteX0" fmla="*/ 38122 w 55784"/>
                <a:gd name="connsiteY0" fmla="*/ 275 h 173957"/>
                <a:gd name="connsiteX1" fmla="*/ 15897 w 55784"/>
                <a:gd name="connsiteY1" fmla="*/ 70125 h 173957"/>
                <a:gd name="connsiteX2" fmla="*/ 53997 w 55784"/>
                <a:gd name="connsiteY2" fmla="*/ 171725 h 173957"/>
                <a:gd name="connsiteX3" fmla="*/ 44472 w 55784"/>
                <a:gd name="connsiteY3" fmla="*/ 136800 h 173957"/>
                <a:gd name="connsiteX4" fmla="*/ 22 w 55784"/>
                <a:gd name="connsiteY4" fmla="*/ 95525 h 173957"/>
                <a:gd name="connsiteX5" fmla="*/ 38122 w 55784"/>
                <a:gd name="connsiteY5" fmla="*/ 275 h 17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84" h="173957">
                  <a:moveTo>
                    <a:pt x="38122" y="275"/>
                  </a:moveTo>
                  <a:cubicBezTo>
                    <a:pt x="40768" y="-3958"/>
                    <a:pt x="13251" y="41550"/>
                    <a:pt x="15897" y="70125"/>
                  </a:cubicBezTo>
                  <a:cubicBezTo>
                    <a:pt x="18543" y="98700"/>
                    <a:pt x="49235" y="160613"/>
                    <a:pt x="53997" y="171725"/>
                  </a:cubicBezTo>
                  <a:cubicBezTo>
                    <a:pt x="58759" y="182837"/>
                    <a:pt x="53468" y="149500"/>
                    <a:pt x="44472" y="136800"/>
                  </a:cubicBezTo>
                  <a:cubicBezTo>
                    <a:pt x="35476" y="124100"/>
                    <a:pt x="1080" y="113516"/>
                    <a:pt x="22" y="95525"/>
                  </a:cubicBezTo>
                  <a:cubicBezTo>
                    <a:pt x="-1036" y="77534"/>
                    <a:pt x="35476" y="4508"/>
                    <a:pt x="38122" y="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D75AA8F3-D96E-3AA0-E211-C6E38018109A}"/>
                </a:ext>
              </a:extLst>
            </p:cNvPr>
            <p:cNvSpPr/>
            <p:nvPr/>
          </p:nvSpPr>
          <p:spPr>
            <a:xfrm>
              <a:off x="4993723" y="2320724"/>
              <a:ext cx="55308" cy="276574"/>
            </a:xfrm>
            <a:custGeom>
              <a:avLst/>
              <a:gdLst>
                <a:gd name="connsiteX0" fmla="*/ 25952 w 55308"/>
                <a:gd name="connsiteY0" fmla="*/ 201 h 276574"/>
                <a:gd name="connsiteX1" fmla="*/ 51352 w 55308"/>
                <a:gd name="connsiteY1" fmla="*/ 82751 h 276574"/>
                <a:gd name="connsiteX2" fmla="*/ 16427 w 55308"/>
                <a:gd name="connsiteY2" fmla="*/ 139901 h 276574"/>
                <a:gd name="connsiteX3" fmla="*/ 25952 w 55308"/>
                <a:gd name="connsiteY3" fmla="*/ 276426 h 276574"/>
                <a:gd name="connsiteX4" fmla="*/ 552 w 55308"/>
                <a:gd name="connsiteY4" fmla="*/ 165301 h 276574"/>
                <a:gd name="connsiteX5" fmla="*/ 54527 w 55308"/>
                <a:gd name="connsiteY5" fmla="*/ 108151 h 276574"/>
                <a:gd name="connsiteX6" fmla="*/ 25952 w 55308"/>
                <a:gd name="connsiteY6" fmla="*/ 201 h 2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08" h="276574">
                  <a:moveTo>
                    <a:pt x="25952" y="201"/>
                  </a:moveTo>
                  <a:cubicBezTo>
                    <a:pt x="25423" y="-4032"/>
                    <a:pt x="52940" y="59468"/>
                    <a:pt x="51352" y="82751"/>
                  </a:cubicBezTo>
                  <a:cubicBezTo>
                    <a:pt x="49765" y="106034"/>
                    <a:pt x="20660" y="107622"/>
                    <a:pt x="16427" y="139901"/>
                  </a:cubicBezTo>
                  <a:cubicBezTo>
                    <a:pt x="12194" y="172180"/>
                    <a:pt x="28598" y="272193"/>
                    <a:pt x="25952" y="276426"/>
                  </a:cubicBezTo>
                  <a:cubicBezTo>
                    <a:pt x="23306" y="280659"/>
                    <a:pt x="-4210" y="193347"/>
                    <a:pt x="552" y="165301"/>
                  </a:cubicBezTo>
                  <a:cubicBezTo>
                    <a:pt x="5314" y="137255"/>
                    <a:pt x="48177" y="131963"/>
                    <a:pt x="54527" y="108151"/>
                  </a:cubicBezTo>
                  <a:cubicBezTo>
                    <a:pt x="60877" y="84339"/>
                    <a:pt x="26481" y="4434"/>
                    <a:pt x="25952" y="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9B7A68B4-0C83-9AC6-8086-BC15E5690898}"/>
                </a:ext>
              </a:extLst>
            </p:cNvPr>
            <p:cNvSpPr/>
            <p:nvPr/>
          </p:nvSpPr>
          <p:spPr>
            <a:xfrm>
              <a:off x="4959163" y="2404821"/>
              <a:ext cx="65510" cy="158721"/>
            </a:xfrm>
            <a:custGeom>
              <a:avLst/>
              <a:gdLst>
                <a:gd name="connsiteX0" fmla="*/ 63687 w 65510"/>
                <a:gd name="connsiteY0" fmla="*/ 1829 h 158721"/>
                <a:gd name="connsiteX1" fmla="*/ 187 w 65510"/>
                <a:gd name="connsiteY1" fmla="*/ 157404 h 158721"/>
                <a:gd name="connsiteX2" fmla="*/ 44637 w 65510"/>
                <a:gd name="connsiteY2" fmla="*/ 74854 h 158721"/>
                <a:gd name="connsiteX3" fmla="*/ 63687 w 65510"/>
                <a:gd name="connsiteY3" fmla="*/ 1829 h 15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10" h="158721">
                  <a:moveTo>
                    <a:pt x="63687" y="1829"/>
                  </a:moveTo>
                  <a:cubicBezTo>
                    <a:pt x="56279" y="15587"/>
                    <a:pt x="3362" y="145233"/>
                    <a:pt x="187" y="157404"/>
                  </a:cubicBezTo>
                  <a:cubicBezTo>
                    <a:pt x="-2988" y="169575"/>
                    <a:pt x="35112" y="93904"/>
                    <a:pt x="44637" y="74854"/>
                  </a:cubicBezTo>
                  <a:cubicBezTo>
                    <a:pt x="54162" y="55804"/>
                    <a:pt x="71095" y="-11929"/>
                    <a:pt x="63687" y="1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A4226FD5-023D-856A-6599-24DB83B2848E}"/>
                </a:ext>
              </a:extLst>
            </p:cNvPr>
            <p:cNvSpPr/>
            <p:nvPr/>
          </p:nvSpPr>
          <p:spPr>
            <a:xfrm>
              <a:off x="5091663" y="2618768"/>
              <a:ext cx="29708" cy="254613"/>
            </a:xfrm>
            <a:custGeom>
              <a:avLst/>
              <a:gdLst>
                <a:gd name="connsiteX0" fmla="*/ 29612 w 29708"/>
                <a:gd name="connsiteY0" fmla="*/ 607 h 254613"/>
                <a:gd name="connsiteX1" fmla="*/ 10562 w 29708"/>
                <a:gd name="connsiteY1" fmla="*/ 105382 h 254613"/>
                <a:gd name="connsiteX2" fmla="*/ 16912 w 29708"/>
                <a:gd name="connsiteY2" fmla="*/ 254607 h 254613"/>
                <a:gd name="connsiteX3" fmla="*/ 4212 w 29708"/>
                <a:gd name="connsiteY3" fmla="*/ 111732 h 254613"/>
                <a:gd name="connsiteX4" fmla="*/ 7387 w 29708"/>
                <a:gd name="connsiteY4" fmla="*/ 118082 h 254613"/>
                <a:gd name="connsiteX5" fmla="*/ 1037 w 29708"/>
                <a:gd name="connsiteY5" fmla="*/ 64107 h 254613"/>
                <a:gd name="connsiteX6" fmla="*/ 29612 w 29708"/>
                <a:gd name="connsiteY6" fmla="*/ 607 h 25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08" h="254613">
                  <a:moveTo>
                    <a:pt x="29612" y="607"/>
                  </a:moveTo>
                  <a:cubicBezTo>
                    <a:pt x="31199" y="7486"/>
                    <a:pt x="12679" y="63049"/>
                    <a:pt x="10562" y="105382"/>
                  </a:cubicBezTo>
                  <a:cubicBezTo>
                    <a:pt x="8445" y="147715"/>
                    <a:pt x="17970" y="253549"/>
                    <a:pt x="16912" y="254607"/>
                  </a:cubicBezTo>
                  <a:cubicBezTo>
                    <a:pt x="15854" y="255665"/>
                    <a:pt x="5799" y="134486"/>
                    <a:pt x="4212" y="111732"/>
                  </a:cubicBezTo>
                  <a:cubicBezTo>
                    <a:pt x="2625" y="88978"/>
                    <a:pt x="7916" y="126020"/>
                    <a:pt x="7387" y="118082"/>
                  </a:cubicBezTo>
                  <a:cubicBezTo>
                    <a:pt x="6858" y="110145"/>
                    <a:pt x="-3196" y="81040"/>
                    <a:pt x="1037" y="64107"/>
                  </a:cubicBezTo>
                  <a:cubicBezTo>
                    <a:pt x="5270" y="47174"/>
                    <a:pt x="28025" y="-6272"/>
                    <a:pt x="29612" y="6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866A5767-044F-62D1-0AC2-1100FC12F348}"/>
                </a:ext>
              </a:extLst>
            </p:cNvPr>
            <p:cNvSpPr/>
            <p:nvPr/>
          </p:nvSpPr>
          <p:spPr>
            <a:xfrm>
              <a:off x="5003800" y="2565398"/>
              <a:ext cx="57150" cy="352427"/>
            </a:xfrm>
            <a:custGeom>
              <a:avLst/>
              <a:gdLst>
                <a:gd name="connsiteX0" fmla="*/ 57150 w 57150"/>
                <a:gd name="connsiteY0" fmla="*/ 2 h 352427"/>
                <a:gd name="connsiteX1" fmla="*/ 22225 w 57150"/>
                <a:gd name="connsiteY1" fmla="*/ 85727 h 352427"/>
                <a:gd name="connsiteX2" fmla="*/ 38100 w 57150"/>
                <a:gd name="connsiteY2" fmla="*/ 174627 h 352427"/>
                <a:gd name="connsiteX3" fmla="*/ 22225 w 57150"/>
                <a:gd name="connsiteY3" fmla="*/ 139702 h 352427"/>
                <a:gd name="connsiteX4" fmla="*/ 34925 w 57150"/>
                <a:gd name="connsiteY4" fmla="*/ 282577 h 352427"/>
                <a:gd name="connsiteX5" fmla="*/ 0 w 57150"/>
                <a:gd name="connsiteY5" fmla="*/ 352427 h 352427"/>
                <a:gd name="connsiteX6" fmla="*/ 34925 w 57150"/>
                <a:gd name="connsiteY6" fmla="*/ 282577 h 352427"/>
                <a:gd name="connsiteX7" fmla="*/ 3175 w 57150"/>
                <a:gd name="connsiteY7" fmla="*/ 136527 h 352427"/>
                <a:gd name="connsiteX8" fmla="*/ 38100 w 57150"/>
                <a:gd name="connsiteY8" fmla="*/ 69852 h 352427"/>
                <a:gd name="connsiteX9" fmla="*/ 22225 w 57150"/>
                <a:gd name="connsiteY9" fmla="*/ 82552 h 352427"/>
                <a:gd name="connsiteX10" fmla="*/ 57150 w 57150"/>
                <a:gd name="connsiteY10" fmla="*/ 2 h 35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352427">
                  <a:moveTo>
                    <a:pt x="57150" y="2"/>
                  </a:moveTo>
                  <a:cubicBezTo>
                    <a:pt x="57150" y="531"/>
                    <a:pt x="25400" y="56623"/>
                    <a:pt x="22225" y="85727"/>
                  </a:cubicBezTo>
                  <a:cubicBezTo>
                    <a:pt x="19050" y="114831"/>
                    <a:pt x="38100" y="165631"/>
                    <a:pt x="38100" y="174627"/>
                  </a:cubicBezTo>
                  <a:cubicBezTo>
                    <a:pt x="38100" y="183623"/>
                    <a:pt x="22754" y="121710"/>
                    <a:pt x="22225" y="139702"/>
                  </a:cubicBezTo>
                  <a:cubicBezTo>
                    <a:pt x="21696" y="157694"/>
                    <a:pt x="38629" y="247123"/>
                    <a:pt x="34925" y="282577"/>
                  </a:cubicBezTo>
                  <a:cubicBezTo>
                    <a:pt x="31221" y="318031"/>
                    <a:pt x="0" y="352427"/>
                    <a:pt x="0" y="352427"/>
                  </a:cubicBezTo>
                  <a:cubicBezTo>
                    <a:pt x="0" y="352427"/>
                    <a:pt x="34396" y="318560"/>
                    <a:pt x="34925" y="282577"/>
                  </a:cubicBezTo>
                  <a:cubicBezTo>
                    <a:pt x="35454" y="246594"/>
                    <a:pt x="2646" y="171981"/>
                    <a:pt x="3175" y="136527"/>
                  </a:cubicBezTo>
                  <a:cubicBezTo>
                    <a:pt x="3704" y="101073"/>
                    <a:pt x="38100" y="69852"/>
                    <a:pt x="38100" y="69852"/>
                  </a:cubicBezTo>
                  <a:cubicBezTo>
                    <a:pt x="41275" y="60856"/>
                    <a:pt x="17992" y="92077"/>
                    <a:pt x="22225" y="82552"/>
                  </a:cubicBezTo>
                  <a:cubicBezTo>
                    <a:pt x="26458" y="73027"/>
                    <a:pt x="57150" y="-527"/>
                    <a:pt x="5715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153B64D2-234F-155E-6C8B-6BBAF89869B4}"/>
                </a:ext>
              </a:extLst>
            </p:cNvPr>
            <p:cNvSpPr/>
            <p:nvPr/>
          </p:nvSpPr>
          <p:spPr>
            <a:xfrm>
              <a:off x="4889352" y="2543174"/>
              <a:ext cx="158952" cy="273866"/>
            </a:xfrm>
            <a:custGeom>
              <a:avLst/>
              <a:gdLst>
                <a:gd name="connsiteX0" fmla="*/ 158898 w 158952"/>
                <a:gd name="connsiteY0" fmla="*/ 1 h 273866"/>
                <a:gd name="connsiteX1" fmla="*/ 82698 w 158952"/>
                <a:gd name="connsiteY1" fmla="*/ 142876 h 273866"/>
                <a:gd name="connsiteX2" fmla="*/ 47773 w 158952"/>
                <a:gd name="connsiteY2" fmla="*/ 190501 h 273866"/>
                <a:gd name="connsiteX3" fmla="*/ 22373 w 158952"/>
                <a:gd name="connsiteY3" fmla="*/ 273051 h 273866"/>
                <a:gd name="connsiteX4" fmla="*/ 19198 w 158952"/>
                <a:gd name="connsiteY4" fmla="*/ 234951 h 273866"/>
                <a:gd name="connsiteX5" fmla="*/ 22373 w 158952"/>
                <a:gd name="connsiteY5" fmla="*/ 273051 h 273866"/>
                <a:gd name="connsiteX6" fmla="*/ 148 w 158952"/>
                <a:gd name="connsiteY6" fmla="*/ 244476 h 273866"/>
                <a:gd name="connsiteX7" fmla="*/ 35073 w 158952"/>
                <a:gd name="connsiteY7" fmla="*/ 244476 h 273866"/>
                <a:gd name="connsiteX8" fmla="*/ 98573 w 158952"/>
                <a:gd name="connsiteY8" fmla="*/ 114301 h 273866"/>
                <a:gd name="connsiteX9" fmla="*/ 69998 w 158952"/>
                <a:gd name="connsiteY9" fmla="*/ 146051 h 273866"/>
                <a:gd name="connsiteX10" fmla="*/ 158898 w 158952"/>
                <a:gd name="connsiteY10" fmla="*/ 1 h 27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952" h="273866">
                  <a:moveTo>
                    <a:pt x="158898" y="1"/>
                  </a:moveTo>
                  <a:cubicBezTo>
                    <a:pt x="161015" y="-528"/>
                    <a:pt x="101219" y="111126"/>
                    <a:pt x="82698" y="142876"/>
                  </a:cubicBezTo>
                  <a:cubicBezTo>
                    <a:pt x="64177" y="174626"/>
                    <a:pt x="57827" y="168805"/>
                    <a:pt x="47773" y="190501"/>
                  </a:cubicBezTo>
                  <a:cubicBezTo>
                    <a:pt x="37719" y="212197"/>
                    <a:pt x="27135" y="265643"/>
                    <a:pt x="22373" y="273051"/>
                  </a:cubicBezTo>
                  <a:cubicBezTo>
                    <a:pt x="17610" y="280459"/>
                    <a:pt x="19198" y="234951"/>
                    <a:pt x="19198" y="234951"/>
                  </a:cubicBezTo>
                  <a:cubicBezTo>
                    <a:pt x="19198" y="234951"/>
                    <a:pt x="25548" y="271464"/>
                    <a:pt x="22373" y="273051"/>
                  </a:cubicBezTo>
                  <a:cubicBezTo>
                    <a:pt x="19198" y="274638"/>
                    <a:pt x="-1969" y="249238"/>
                    <a:pt x="148" y="244476"/>
                  </a:cubicBezTo>
                  <a:cubicBezTo>
                    <a:pt x="2265" y="239714"/>
                    <a:pt x="18669" y="266172"/>
                    <a:pt x="35073" y="244476"/>
                  </a:cubicBezTo>
                  <a:cubicBezTo>
                    <a:pt x="51477" y="222780"/>
                    <a:pt x="92752" y="130705"/>
                    <a:pt x="98573" y="114301"/>
                  </a:cubicBezTo>
                  <a:cubicBezTo>
                    <a:pt x="104394" y="97897"/>
                    <a:pt x="58356" y="161397"/>
                    <a:pt x="69998" y="146051"/>
                  </a:cubicBezTo>
                  <a:cubicBezTo>
                    <a:pt x="81640" y="130705"/>
                    <a:pt x="156781" y="530"/>
                    <a:pt x="15889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546376A-CEC7-C4A6-BD90-F1A66BC2B1FF}"/>
                </a:ext>
              </a:extLst>
            </p:cNvPr>
            <p:cNvSpPr/>
            <p:nvPr/>
          </p:nvSpPr>
          <p:spPr>
            <a:xfrm>
              <a:off x="5102761" y="2545568"/>
              <a:ext cx="47094" cy="102758"/>
            </a:xfrm>
            <a:custGeom>
              <a:avLst/>
              <a:gdLst>
                <a:gd name="connsiteX0" fmla="*/ 37564 w 47094"/>
                <a:gd name="connsiteY0" fmla="*/ 782 h 102758"/>
                <a:gd name="connsiteX1" fmla="*/ 8989 w 47094"/>
                <a:gd name="connsiteY1" fmla="*/ 45232 h 102758"/>
                <a:gd name="connsiteX2" fmla="*/ 47089 w 47094"/>
                <a:gd name="connsiteY2" fmla="*/ 102382 h 102758"/>
                <a:gd name="connsiteX3" fmla="*/ 5814 w 47094"/>
                <a:gd name="connsiteY3" fmla="*/ 70632 h 102758"/>
                <a:gd name="connsiteX4" fmla="*/ 2639 w 47094"/>
                <a:gd name="connsiteY4" fmla="*/ 83332 h 102758"/>
                <a:gd name="connsiteX5" fmla="*/ 37564 w 47094"/>
                <a:gd name="connsiteY5" fmla="*/ 782 h 1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94" h="102758">
                  <a:moveTo>
                    <a:pt x="37564" y="782"/>
                  </a:moveTo>
                  <a:cubicBezTo>
                    <a:pt x="38622" y="-5568"/>
                    <a:pt x="7401" y="28299"/>
                    <a:pt x="8989" y="45232"/>
                  </a:cubicBezTo>
                  <a:cubicBezTo>
                    <a:pt x="10576" y="62165"/>
                    <a:pt x="47618" y="98149"/>
                    <a:pt x="47089" y="102382"/>
                  </a:cubicBezTo>
                  <a:cubicBezTo>
                    <a:pt x="46560" y="106615"/>
                    <a:pt x="13222" y="73807"/>
                    <a:pt x="5814" y="70632"/>
                  </a:cubicBezTo>
                  <a:cubicBezTo>
                    <a:pt x="-1594" y="67457"/>
                    <a:pt x="-1065" y="91269"/>
                    <a:pt x="2639" y="83332"/>
                  </a:cubicBezTo>
                  <a:cubicBezTo>
                    <a:pt x="6343" y="75395"/>
                    <a:pt x="36506" y="7132"/>
                    <a:pt x="37564" y="7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EFE2B395-0387-29C3-E29E-053C23F6F259}"/>
                </a:ext>
              </a:extLst>
            </p:cNvPr>
            <p:cNvSpPr/>
            <p:nvPr/>
          </p:nvSpPr>
          <p:spPr>
            <a:xfrm>
              <a:off x="5159208" y="2708027"/>
              <a:ext cx="66842" cy="146317"/>
            </a:xfrm>
            <a:custGeom>
              <a:avLst/>
              <a:gdLst>
                <a:gd name="connsiteX0" fmla="*/ 167 w 66842"/>
                <a:gd name="connsiteY0" fmla="*/ 248 h 146317"/>
                <a:gd name="connsiteX1" fmla="*/ 66842 w 66842"/>
                <a:gd name="connsiteY1" fmla="*/ 124073 h 146317"/>
                <a:gd name="connsiteX2" fmla="*/ 167 w 66842"/>
                <a:gd name="connsiteY2" fmla="*/ 146298 h 146317"/>
                <a:gd name="connsiteX3" fmla="*/ 60492 w 66842"/>
                <a:gd name="connsiteY3" fmla="*/ 127248 h 146317"/>
                <a:gd name="connsiteX4" fmla="*/ 47792 w 66842"/>
                <a:gd name="connsiteY4" fmla="*/ 92323 h 146317"/>
                <a:gd name="connsiteX5" fmla="*/ 167 w 66842"/>
                <a:gd name="connsiteY5" fmla="*/ 248 h 1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42" h="146317">
                  <a:moveTo>
                    <a:pt x="167" y="248"/>
                  </a:moveTo>
                  <a:cubicBezTo>
                    <a:pt x="3342" y="5540"/>
                    <a:pt x="66842" y="99731"/>
                    <a:pt x="66842" y="124073"/>
                  </a:cubicBezTo>
                  <a:cubicBezTo>
                    <a:pt x="66842" y="148415"/>
                    <a:pt x="1225" y="145769"/>
                    <a:pt x="167" y="146298"/>
                  </a:cubicBezTo>
                  <a:cubicBezTo>
                    <a:pt x="-891" y="146827"/>
                    <a:pt x="52555" y="136244"/>
                    <a:pt x="60492" y="127248"/>
                  </a:cubicBezTo>
                  <a:cubicBezTo>
                    <a:pt x="68430" y="118252"/>
                    <a:pt x="55730" y="108727"/>
                    <a:pt x="47792" y="92323"/>
                  </a:cubicBezTo>
                  <a:cubicBezTo>
                    <a:pt x="39855" y="75919"/>
                    <a:pt x="-3008" y="-5044"/>
                    <a:pt x="167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AAA18BD0-B55D-BB10-B545-3D727FFC7522}"/>
                </a:ext>
              </a:extLst>
            </p:cNvPr>
            <p:cNvSpPr/>
            <p:nvPr/>
          </p:nvSpPr>
          <p:spPr>
            <a:xfrm>
              <a:off x="4800600" y="2800247"/>
              <a:ext cx="63506" cy="173575"/>
            </a:xfrm>
            <a:custGeom>
              <a:avLst/>
              <a:gdLst>
                <a:gd name="connsiteX0" fmla="*/ 63500 w 63506"/>
                <a:gd name="connsiteY0" fmla="*/ 103 h 173575"/>
                <a:gd name="connsiteX1" fmla="*/ 25400 w 63506"/>
                <a:gd name="connsiteY1" fmla="*/ 60428 h 173575"/>
                <a:gd name="connsiteX2" fmla="*/ 9525 w 63506"/>
                <a:gd name="connsiteY2" fmla="*/ 85828 h 173575"/>
                <a:gd name="connsiteX3" fmla="*/ 28575 w 63506"/>
                <a:gd name="connsiteY3" fmla="*/ 168378 h 173575"/>
                <a:gd name="connsiteX4" fmla="*/ 22225 w 63506"/>
                <a:gd name="connsiteY4" fmla="*/ 155678 h 173575"/>
                <a:gd name="connsiteX5" fmla="*/ 0 w 63506"/>
                <a:gd name="connsiteY5" fmla="*/ 79478 h 173575"/>
                <a:gd name="connsiteX6" fmla="*/ 22225 w 63506"/>
                <a:gd name="connsiteY6" fmla="*/ 108053 h 173575"/>
                <a:gd name="connsiteX7" fmla="*/ 22225 w 63506"/>
                <a:gd name="connsiteY7" fmla="*/ 76303 h 173575"/>
                <a:gd name="connsiteX8" fmla="*/ 63500 w 63506"/>
                <a:gd name="connsiteY8" fmla="*/ 103 h 17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506" h="173575">
                  <a:moveTo>
                    <a:pt x="63500" y="103"/>
                  </a:moveTo>
                  <a:cubicBezTo>
                    <a:pt x="64029" y="-2543"/>
                    <a:pt x="34396" y="46141"/>
                    <a:pt x="25400" y="60428"/>
                  </a:cubicBezTo>
                  <a:cubicBezTo>
                    <a:pt x="16404" y="74715"/>
                    <a:pt x="8996" y="67836"/>
                    <a:pt x="9525" y="85828"/>
                  </a:cubicBezTo>
                  <a:cubicBezTo>
                    <a:pt x="10054" y="103820"/>
                    <a:pt x="28575" y="168378"/>
                    <a:pt x="28575" y="168378"/>
                  </a:cubicBezTo>
                  <a:cubicBezTo>
                    <a:pt x="30692" y="180020"/>
                    <a:pt x="26988" y="170495"/>
                    <a:pt x="22225" y="155678"/>
                  </a:cubicBezTo>
                  <a:cubicBezTo>
                    <a:pt x="17462" y="140861"/>
                    <a:pt x="0" y="87415"/>
                    <a:pt x="0" y="79478"/>
                  </a:cubicBezTo>
                  <a:cubicBezTo>
                    <a:pt x="0" y="71541"/>
                    <a:pt x="18521" y="108582"/>
                    <a:pt x="22225" y="108053"/>
                  </a:cubicBezTo>
                  <a:cubicBezTo>
                    <a:pt x="25929" y="107524"/>
                    <a:pt x="16404" y="90061"/>
                    <a:pt x="22225" y="76303"/>
                  </a:cubicBezTo>
                  <a:cubicBezTo>
                    <a:pt x="28046" y="62545"/>
                    <a:pt x="62971" y="2749"/>
                    <a:pt x="63500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97301CDB-899D-CA2E-4848-B6054E38A1D5}"/>
                </a:ext>
              </a:extLst>
            </p:cNvPr>
            <p:cNvSpPr/>
            <p:nvPr/>
          </p:nvSpPr>
          <p:spPr>
            <a:xfrm>
              <a:off x="5210124" y="2828896"/>
              <a:ext cx="53203" cy="171493"/>
            </a:xfrm>
            <a:custGeom>
              <a:avLst/>
              <a:gdLst>
                <a:gd name="connsiteX0" fmla="*/ 51 w 53203"/>
                <a:gd name="connsiteY0" fmla="*/ 29 h 171493"/>
                <a:gd name="connsiteX1" fmla="*/ 44501 w 53203"/>
                <a:gd name="connsiteY1" fmla="*/ 79404 h 171493"/>
                <a:gd name="connsiteX2" fmla="*/ 50851 w 53203"/>
                <a:gd name="connsiteY2" fmla="*/ 107979 h 171493"/>
                <a:gd name="connsiteX3" fmla="*/ 15926 w 53203"/>
                <a:gd name="connsiteY3" fmla="*/ 171479 h 171493"/>
                <a:gd name="connsiteX4" fmla="*/ 44501 w 53203"/>
                <a:gd name="connsiteY4" fmla="*/ 114329 h 171493"/>
                <a:gd name="connsiteX5" fmla="*/ 31801 w 53203"/>
                <a:gd name="connsiteY5" fmla="*/ 111154 h 171493"/>
                <a:gd name="connsiteX6" fmla="*/ 34976 w 53203"/>
                <a:gd name="connsiteY6" fmla="*/ 88929 h 171493"/>
                <a:gd name="connsiteX7" fmla="*/ 51 w 53203"/>
                <a:gd name="connsiteY7" fmla="*/ 29 h 17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03" h="171493">
                  <a:moveTo>
                    <a:pt x="51" y="29"/>
                  </a:moveTo>
                  <a:cubicBezTo>
                    <a:pt x="1638" y="-1558"/>
                    <a:pt x="36034" y="61412"/>
                    <a:pt x="44501" y="79404"/>
                  </a:cubicBezTo>
                  <a:cubicBezTo>
                    <a:pt x="52968" y="97396"/>
                    <a:pt x="55614" y="92633"/>
                    <a:pt x="50851" y="107979"/>
                  </a:cubicBezTo>
                  <a:cubicBezTo>
                    <a:pt x="46088" y="123325"/>
                    <a:pt x="16984" y="170421"/>
                    <a:pt x="15926" y="171479"/>
                  </a:cubicBezTo>
                  <a:cubicBezTo>
                    <a:pt x="14868" y="172537"/>
                    <a:pt x="44501" y="114329"/>
                    <a:pt x="44501" y="114329"/>
                  </a:cubicBezTo>
                  <a:cubicBezTo>
                    <a:pt x="47147" y="104275"/>
                    <a:pt x="33388" y="115387"/>
                    <a:pt x="31801" y="111154"/>
                  </a:cubicBezTo>
                  <a:cubicBezTo>
                    <a:pt x="30214" y="106921"/>
                    <a:pt x="36034" y="104275"/>
                    <a:pt x="34976" y="88929"/>
                  </a:cubicBezTo>
                  <a:cubicBezTo>
                    <a:pt x="33918" y="73583"/>
                    <a:pt x="-1536" y="1616"/>
                    <a:pt x="51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C113B60E-7C4E-5405-6192-8DABD7AC9213}"/>
                </a:ext>
              </a:extLst>
            </p:cNvPr>
            <p:cNvSpPr/>
            <p:nvPr/>
          </p:nvSpPr>
          <p:spPr>
            <a:xfrm>
              <a:off x="5060947" y="2771620"/>
              <a:ext cx="86591" cy="194014"/>
            </a:xfrm>
            <a:custGeom>
              <a:avLst/>
              <a:gdLst>
                <a:gd name="connsiteX0" fmla="*/ 82553 w 86591"/>
                <a:gd name="connsiteY0" fmla="*/ 155 h 194014"/>
                <a:gd name="connsiteX1" fmla="*/ 76203 w 86591"/>
                <a:gd name="connsiteY1" fmla="*/ 92230 h 194014"/>
                <a:gd name="connsiteX2" fmla="*/ 3 w 86591"/>
                <a:gd name="connsiteY2" fmla="*/ 193830 h 194014"/>
                <a:gd name="connsiteX3" fmla="*/ 79378 w 86591"/>
                <a:gd name="connsiteY3" fmla="*/ 114455 h 194014"/>
                <a:gd name="connsiteX4" fmla="*/ 82553 w 86591"/>
                <a:gd name="connsiteY4" fmla="*/ 155 h 19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91" h="194014">
                  <a:moveTo>
                    <a:pt x="82553" y="155"/>
                  </a:moveTo>
                  <a:cubicBezTo>
                    <a:pt x="82024" y="-3549"/>
                    <a:pt x="89961" y="59951"/>
                    <a:pt x="76203" y="92230"/>
                  </a:cubicBezTo>
                  <a:cubicBezTo>
                    <a:pt x="62445" y="124509"/>
                    <a:pt x="-526" y="190126"/>
                    <a:pt x="3" y="193830"/>
                  </a:cubicBezTo>
                  <a:cubicBezTo>
                    <a:pt x="532" y="197534"/>
                    <a:pt x="65620" y="144617"/>
                    <a:pt x="79378" y="114455"/>
                  </a:cubicBezTo>
                  <a:cubicBezTo>
                    <a:pt x="93136" y="84293"/>
                    <a:pt x="83082" y="3859"/>
                    <a:pt x="82553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88A572DE-D4EC-CB62-E237-3B6FD20C0663}"/>
                </a:ext>
              </a:extLst>
            </p:cNvPr>
            <p:cNvSpPr/>
            <p:nvPr/>
          </p:nvSpPr>
          <p:spPr>
            <a:xfrm>
              <a:off x="4886179" y="2854906"/>
              <a:ext cx="105467" cy="91944"/>
            </a:xfrm>
            <a:custGeom>
              <a:avLst/>
              <a:gdLst>
                <a:gd name="connsiteX0" fmla="*/ 146 w 105467"/>
                <a:gd name="connsiteY0" fmla="*/ 2594 h 91944"/>
                <a:gd name="connsiteX1" fmla="*/ 76346 w 105467"/>
                <a:gd name="connsiteY1" fmla="*/ 8944 h 91944"/>
                <a:gd name="connsiteX2" fmla="*/ 104921 w 105467"/>
                <a:gd name="connsiteY2" fmla="*/ 91494 h 91944"/>
                <a:gd name="connsiteX3" fmla="*/ 92221 w 105467"/>
                <a:gd name="connsiteY3" fmla="*/ 40694 h 91944"/>
                <a:gd name="connsiteX4" fmla="*/ 57296 w 105467"/>
                <a:gd name="connsiteY4" fmla="*/ 12119 h 91944"/>
                <a:gd name="connsiteX5" fmla="*/ 146 w 105467"/>
                <a:gd name="connsiteY5" fmla="*/ 2594 h 9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67" h="91944">
                  <a:moveTo>
                    <a:pt x="146" y="2594"/>
                  </a:moveTo>
                  <a:cubicBezTo>
                    <a:pt x="3321" y="2065"/>
                    <a:pt x="58884" y="-5873"/>
                    <a:pt x="76346" y="8944"/>
                  </a:cubicBezTo>
                  <a:cubicBezTo>
                    <a:pt x="93808" y="23761"/>
                    <a:pt x="102275" y="86202"/>
                    <a:pt x="104921" y="91494"/>
                  </a:cubicBezTo>
                  <a:cubicBezTo>
                    <a:pt x="107567" y="96786"/>
                    <a:pt x="100158" y="53923"/>
                    <a:pt x="92221" y="40694"/>
                  </a:cubicBezTo>
                  <a:cubicBezTo>
                    <a:pt x="84284" y="27465"/>
                    <a:pt x="68408" y="17940"/>
                    <a:pt x="57296" y="12119"/>
                  </a:cubicBezTo>
                  <a:cubicBezTo>
                    <a:pt x="46184" y="6298"/>
                    <a:pt x="-3029" y="3123"/>
                    <a:pt x="146" y="2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E2847EBE-C1AC-C5E7-12B3-09C07204914F}"/>
                </a:ext>
              </a:extLst>
            </p:cNvPr>
            <p:cNvSpPr/>
            <p:nvPr/>
          </p:nvSpPr>
          <p:spPr>
            <a:xfrm>
              <a:off x="5015390" y="2927221"/>
              <a:ext cx="201456" cy="84187"/>
            </a:xfrm>
            <a:custGeom>
              <a:avLst/>
              <a:gdLst>
                <a:gd name="connsiteX0" fmla="*/ 1110 w 201456"/>
                <a:gd name="connsiteY0" fmla="*/ 82679 h 84187"/>
                <a:gd name="connsiteX1" fmla="*/ 77310 w 201456"/>
                <a:gd name="connsiteY1" fmla="*/ 57279 h 84187"/>
                <a:gd name="connsiteX2" fmla="*/ 153510 w 201456"/>
                <a:gd name="connsiteY2" fmla="*/ 16004 h 84187"/>
                <a:gd name="connsiteX3" fmla="*/ 201135 w 201456"/>
                <a:gd name="connsiteY3" fmla="*/ 16004 h 84187"/>
                <a:gd name="connsiteX4" fmla="*/ 172560 w 201456"/>
                <a:gd name="connsiteY4" fmla="*/ 129 h 84187"/>
                <a:gd name="connsiteX5" fmla="*/ 137635 w 201456"/>
                <a:gd name="connsiteY5" fmla="*/ 12829 h 84187"/>
                <a:gd name="connsiteX6" fmla="*/ 1110 w 201456"/>
                <a:gd name="connsiteY6" fmla="*/ 82679 h 8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456" h="84187">
                  <a:moveTo>
                    <a:pt x="1110" y="82679"/>
                  </a:moveTo>
                  <a:cubicBezTo>
                    <a:pt x="-8944" y="90087"/>
                    <a:pt x="51910" y="68391"/>
                    <a:pt x="77310" y="57279"/>
                  </a:cubicBezTo>
                  <a:cubicBezTo>
                    <a:pt x="102710" y="46167"/>
                    <a:pt x="132873" y="22883"/>
                    <a:pt x="153510" y="16004"/>
                  </a:cubicBezTo>
                  <a:cubicBezTo>
                    <a:pt x="174147" y="9125"/>
                    <a:pt x="197960" y="18650"/>
                    <a:pt x="201135" y="16004"/>
                  </a:cubicBezTo>
                  <a:cubicBezTo>
                    <a:pt x="204310" y="13358"/>
                    <a:pt x="183143" y="658"/>
                    <a:pt x="172560" y="129"/>
                  </a:cubicBezTo>
                  <a:cubicBezTo>
                    <a:pt x="161977" y="-400"/>
                    <a:pt x="162506" y="129"/>
                    <a:pt x="137635" y="12829"/>
                  </a:cubicBezTo>
                  <a:cubicBezTo>
                    <a:pt x="112764" y="25529"/>
                    <a:pt x="11164" y="75271"/>
                    <a:pt x="1110" y="82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5F738B68-0F78-9ADC-652D-C5F395E16017}"/>
                </a:ext>
              </a:extLst>
            </p:cNvPr>
            <p:cNvSpPr/>
            <p:nvPr/>
          </p:nvSpPr>
          <p:spPr>
            <a:xfrm>
              <a:off x="4864100" y="2908300"/>
              <a:ext cx="130389" cy="79417"/>
            </a:xfrm>
            <a:custGeom>
              <a:avLst/>
              <a:gdLst>
                <a:gd name="connsiteX0" fmla="*/ 130175 w 130389"/>
                <a:gd name="connsiteY0" fmla="*/ 79375 h 79417"/>
                <a:gd name="connsiteX1" fmla="*/ 85725 w 130389"/>
                <a:gd name="connsiteY1" fmla="*/ 19050 h 79417"/>
                <a:gd name="connsiteX2" fmla="*/ 41275 w 130389"/>
                <a:gd name="connsiteY2" fmla="*/ 9525 h 79417"/>
                <a:gd name="connsiteX3" fmla="*/ 0 w 130389"/>
                <a:gd name="connsiteY3" fmla="*/ 0 h 79417"/>
                <a:gd name="connsiteX4" fmla="*/ 41275 w 130389"/>
                <a:gd name="connsiteY4" fmla="*/ 9525 h 79417"/>
                <a:gd name="connsiteX5" fmla="*/ 66675 w 130389"/>
                <a:gd name="connsiteY5" fmla="*/ 28575 h 79417"/>
                <a:gd name="connsiteX6" fmla="*/ 130175 w 130389"/>
                <a:gd name="connsiteY6" fmla="*/ 79375 h 7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389" h="79417">
                  <a:moveTo>
                    <a:pt x="130175" y="79375"/>
                  </a:moveTo>
                  <a:cubicBezTo>
                    <a:pt x="133350" y="77788"/>
                    <a:pt x="100541" y="30692"/>
                    <a:pt x="85725" y="19050"/>
                  </a:cubicBezTo>
                  <a:cubicBezTo>
                    <a:pt x="70909" y="7408"/>
                    <a:pt x="41275" y="9525"/>
                    <a:pt x="41275" y="9525"/>
                  </a:cubicBezTo>
                  <a:lnTo>
                    <a:pt x="0" y="0"/>
                  </a:lnTo>
                  <a:cubicBezTo>
                    <a:pt x="0" y="0"/>
                    <a:pt x="30163" y="4763"/>
                    <a:pt x="41275" y="9525"/>
                  </a:cubicBezTo>
                  <a:cubicBezTo>
                    <a:pt x="52387" y="14287"/>
                    <a:pt x="55033" y="19579"/>
                    <a:pt x="66675" y="28575"/>
                  </a:cubicBezTo>
                  <a:cubicBezTo>
                    <a:pt x="78317" y="37571"/>
                    <a:pt x="127000" y="80962"/>
                    <a:pt x="130175" y="793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43C90268-4996-0DCC-BA12-5FB29CC70A74}"/>
                </a:ext>
              </a:extLst>
            </p:cNvPr>
            <p:cNvSpPr/>
            <p:nvPr/>
          </p:nvSpPr>
          <p:spPr>
            <a:xfrm>
              <a:off x="5048250" y="3032113"/>
              <a:ext cx="50983" cy="139712"/>
            </a:xfrm>
            <a:custGeom>
              <a:avLst/>
              <a:gdLst>
                <a:gd name="connsiteX0" fmla="*/ 12700 w 50983"/>
                <a:gd name="connsiteY0" fmla="*/ 12 h 139712"/>
                <a:gd name="connsiteX1" fmla="*/ 34925 w 50983"/>
                <a:gd name="connsiteY1" fmla="*/ 88912 h 139712"/>
                <a:gd name="connsiteX2" fmla="*/ 0 w 50983"/>
                <a:gd name="connsiteY2" fmla="*/ 139712 h 139712"/>
                <a:gd name="connsiteX3" fmla="*/ 34925 w 50983"/>
                <a:gd name="connsiteY3" fmla="*/ 104787 h 139712"/>
                <a:gd name="connsiteX4" fmla="*/ 50800 w 50983"/>
                <a:gd name="connsiteY4" fmla="*/ 95262 h 139712"/>
                <a:gd name="connsiteX5" fmla="*/ 12700 w 50983"/>
                <a:gd name="connsiteY5" fmla="*/ 12 h 1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83" h="139712">
                  <a:moveTo>
                    <a:pt x="12700" y="12"/>
                  </a:moveTo>
                  <a:cubicBezTo>
                    <a:pt x="10054" y="-1046"/>
                    <a:pt x="37042" y="65629"/>
                    <a:pt x="34925" y="88912"/>
                  </a:cubicBezTo>
                  <a:cubicBezTo>
                    <a:pt x="32808" y="112195"/>
                    <a:pt x="0" y="137066"/>
                    <a:pt x="0" y="139712"/>
                  </a:cubicBezTo>
                  <a:lnTo>
                    <a:pt x="34925" y="104787"/>
                  </a:lnTo>
                  <a:cubicBezTo>
                    <a:pt x="43392" y="97379"/>
                    <a:pt x="52387" y="106904"/>
                    <a:pt x="50800" y="95262"/>
                  </a:cubicBezTo>
                  <a:cubicBezTo>
                    <a:pt x="49213" y="83620"/>
                    <a:pt x="15346" y="1070"/>
                    <a:pt x="12700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45D8B451-AD94-68B3-6437-F6EC2875680C}"/>
                </a:ext>
              </a:extLst>
            </p:cNvPr>
            <p:cNvSpPr/>
            <p:nvPr/>
          </p:nvSpPr>
          <p:spPr>
            <a:xfrm>
              <a:off x="5006963" y="3035297"/>
              <a:ext cx="19076" cy="120661"/>
            </a:xfrm>
            <a:custGeom>
              <a:avLst/>
              <a:gdLst>
                <a:gd name="connsiteX0" fmla="*/ 19062 w 19076"/>
                <a:gd name="connsiteY0" fmla="*/ 3 h 120661"/>
                <a:gd name="connsiteX1" fmla="*/ 12 w 19076"/>
                <a:gd name="connsiteY1" fmla="*/ 79378 h 120661"/>
                <a:gd name="connsiteX2" fmla="*/ 15887 w 19076"/>
                <a:gd name="connsiteY2" fmla="*/ 120653 h 120661"/>
                <a:gd name="connsiteX3" fmla="*/ 3187 w 19076"/>
                <a:gd name="connsiteY3" fmla="*/ 82553 h 120661"/>
                <a:gd name="connsiteX4" fmla="*/ 19062 w 19076"/>
                <a:gd name="connsiteY4" fmla="*/ 3 h 12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6" h="120661">
                  <a:moveTo>
                    <a:pt x="19062" y="3"/>
                  </a:moveTo>
                  <a:cubicBezTo>
                    <a:pt x="18533" y="-526"/>
                    <a:pt x="541" y="59270"/>
                    <a:pt x="12" y="79378"/>
                  </a:cubicBezTo>
                  <a:cubicBezTo>
                    <a:pt x="-517" y="99486"/>
                    <a:pt x="15358" y="120124"/>
                    <a:pt x="15887" y="120653"/>
                  </a:cubicBezTo>
                  <a:cubicBezTo>
                    <a:pt x="16416" y="121182"/>
                    <a:pt x="1070" y="97899"/>
                    <a:pt x="3187" y="82553"/>
                  </a:cubicBezTo>
                  <a:cubicBezTo>
                    <a:pt x="5304" y="67207"/>
                    <a:pt x="19591" y="532"/>
                    <a:pt x="1906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DD19D233-F26C-58AB-9ACF-C25DFCB0D81C}"/>
                </a:ext>
              </a:extLst>
            </p:cNvPr>
            <p:cNvSpPr/>
            <p:nvPr/>
          </p:nvSpPr>
          <p:spPr>
            <a:xfrm>
              <a:off x="4751888" y="3170907"/>
              <a:ext cx="286882" cy="54916"/>
            </a:xfrm>
            <a:custGeom>
              <a:avLst/>
              <a:gdLst>
                <a:gd name="connsiteX0" fmla="*/ 1087 w 286882"/>
                <a:gd name="connsiteY0" fmla="*/ 54893 h 54916"/>
                <a:gd name="connsiteX1" fmla="*/ 121737 w 286882"/>
                <a:gd name="connsiteY1" fmla="*/ 13618 h 54916"/>
                <a:gd name="connsiteX2" fmla="*/ 188412 w 286882"/>
                <a:gd name="connsiteY2" fmla="*/ 13618 h 54916"/>
                <a:gd name="connsiteX3" fmla="*/ 286837 w 286882"/>
                <a:gd name="connsiteY3" fmla="*/ 39018 h 54916"/>
                <a:gd name="connsiteX4" fmla="*/ 175712 w 286882"/>
                <a:gd name="connsiteY4" fmla="*/ 7268 h 54916"/>
                <a:gd name="connsiteX5" fmla="*/ 229687 w 286882"/>
                <a:gd name="connsiteY5" fmla="*/ 19968 h 54916"/>
                <a:gd name="connsiteX6" fmla="*/ 166187 w 286882"/>
                <a:gd name="connsiteY6" fmla="*/ 918 h 54916"/>
                <a:gd name="connsiteX7" fmla="*/ 191587 w 286882"/>
                <a:gd name="connsiteY7" fmla="*/ 4093 h 54916"/>
                <a:gd name="connsiteX8" fmla="*/ 137612 w 286882"/>
                <a:gd name="connsiteY8" fmla="*/ 13618 h 54916"/>
                <a:gd name="connsiteX9" fmla="*/ 194762 w 286882"/>
                <a:gd name="connsiteY9" fmla="*/ 16793 h 54916"/>
                <a:gd name="connsiteX10" fmla="*/ 80462 w 286882"/>
                <a:gd name="connsiteY10" fmla="*/ 35843 h 54916"/>
                <a:gd name="connsiteX11" fmla="*/ 197937 w 286882"/>
                <a:gd name="connsiteY11" fmla="*/ 7268 h 54916"/>
                <a:gd name="connsiteX12" fmla="*/ 1087 w 286882"/>
                <a:gd name="connsiteY12" fmla="*/ 54893 h 5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882" h="54916">
                  <a:moveTo>
                    <a:pt x="1087" y="54893"/>
                  </a:moveTo>
                  <a:cubicBezTo>
                    <a:pt x="-11613" y="55951"/>
                    <a:pt x="90516" y="20497"/>
                    <a:pt x="121737" y="13618"/>
                  </a:cubicBezTo>
                  <a:cubicBezTo>
                    <a:pt x="152958" y="6739"/>
                    <a:pt x="160895" y="9385"/>
                    <a:pt x="188412" y="13618"/>
                  </a:cubicBezTo>
                  <a:cubicBezTo>
                    <a:pt x="215929" y="17851"/>
                    <a:pt x="288954" y="40076"/>
                    <a:pt x="286837" y="39018"/>
                  </a:cubicBezTo>
                  <a:cubicBezTo>
                    <a:pt x="284720" y="37960"/>
                    <a:pt x="185237" y="10443"/>
                    <a:pt x="175712" y="7268"/>
                  </a:cubicBezTo>
                  <a:cubicBezTo>
                    <a:pt x="166187" y="4093"/>
                    <a:pt x="231275" y="21026"/>
                    <a:pt x="229687" y="19968"/>
                  </a:cubicBezTo>
                  <a:cubicBezTo>
                    <a:pt x="228099" y="18910"/>
                    <a:pt x="172537" y="3564"/>
                    <a:pt x="166187" y="918"/>
                  </a:cubicBezTo>
                  <a:cubicBezTo>
                    <a:pt x="159837" y="-1728"/>
                    <a:pt x="196349" y="1976"/>
                    <a:pt x="191587" y="4093"/>
                  </a:cubicBezTo>
                  <a:cubicBezTo>
                    <a:pt x="186825" y="6210"/>
                    <a:pt x="137083" y="11501"/>
                    <a:pt x="137612" y="13618"/>
                  </a:cubicBezTo>
                  <a:cubicBezTo>
                    <a:pt x="138141" y="15735"/>
                    <a:pt x="204287" y="13089"/>
                    <a:pt x="194762" y="16793"/>
                  </a:cubicBezTo>
                  <a:cubicBezTo>
                    <a:pt x="185237" y="20497"/>
                    <a:pt x="79933" y="37430"/>
                    <a:pt x="80462" y="35843"/>
                  </a:cubicBezTo>
                  <a:cubicBezTo>
                    <a:pt x="80991" y="34256"/>
                    <a:pt x="206933" y="6739"/>
                    <a:pt x="197937" y="7268"/>
                  </a:cubicBezTo>
                  <a:cubicBezTo>
                    <a:pt x="188941" y="7797"/>
                    <a:pt x="13787" y="53835"/>
                    <a:pt x="1087" y="548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BC587271-E912-017C-666D-CCD554C90F4F}"/>
                </a:ext>
              </a:extLst>
            </p:cNvPr>
            <p:cNvSpPr/>
            <p:nvPr/>
          </p:nvSpPr>
          <p:spPr>
            <a:xfrm>
              <a:off x="4981575" y="3182692"/>
              <a:ext cx="341429" cy="86640"/>
            </a:xfrm>
            <a:custGeom>
              <a:avLst/>
              <a:gdLst>
                <a:gd name="connsiteX0" fmla="*/ 0 w 341429"/>
                <a:gd name="connsiteY0" fmla="*/ 1833 h 86640"/>
                <a:gd name="connsiteX1" fmla="*/ 104775 w 341429"/>
                <a:gd name="connsiteY1" fmla="*/ 1833 h 86640"/>
                <a:gd name="connsiteX2" fmla="*/ 152400 w 341429"/>
                <a:gd name="connsiteY2" fmla="*/ 20883 h 86640"/>
                <a:gd name="connsiteX3" fmla="*/ 130175 w 341429"/>
                <a:gd name="connsiteY3" fmla="*/ 27233 h 86640"/>
                <a:gd name="connsiteX4" fmla="*/ 215900 w 341429"/>
                <a:gd name="connsiteY4" fmla="*/ 49458 h 86640"/>
                <a:gd name="connsiteX5" fmla="*/ 193675 w 341429"/>
                <a:gd name="connsiteY5" fmla="*/ 33583 h 86640"/>
                <a:gd name="connsiteX6" fmla="*/ 336550 w 341429"/>
                <a:gd name="connsiteY6" fmla="*/ 84383 h 86640"/>
                <a:gd name="connsiteX7" fmla="*/ 292100 w 341429"/>
                <a:gd name="connsiteY7" fmla="*/ 71683 h 86640"/>
                <a:gd name="connsiteX8" fmla="*/ 136525 w 341429"/>
                <a:gd name="connsiteY8" fmla="*/ 17708 h 86640"/>
                <a:gd name="connsiteX9" fmla="*/ 149225 w 341429"/>
                <a:gd name="connsiteY9" fmla="*/ 17708 h 86640"/>
                <a:gd name="connsiteX10" fmla="*/ 0 w 341429"/>
                <a:gd name="connsiteY10" fmla="*/ 1833 h 8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29" h="86640">
                  <a:moveTo>
                    <a:pt x="0" y="1833"/>
                  </a:moveTo>
                  <a:cubicBezTo>
                    <a:pt x="39687" y="245"/>
                    <a:pt x="79375" y="-1342"/>
                    <a:pt x="104775" y="1833"/>
                  </a:cubicBezTo>
                  <a:cubicBezTo>
                    <a:pt x="130175" y="5008"/>
                    <a:pt x="148167" y="16650"/>
                    <a:pt x="152400" y="20883"/>
                  </a:cubicBezTo>
                  <a:cubicBezTo>
                    <a:pt x="156633" y="25116"/>
                    <a:pt x="119592" y="22471"/>
                    <a:pt x="130175" y="27233"/>
                  </a:cubicBezTo>
                  <a:cubicBezTo>
                    <a:pt x="140758" y="31996"/>
                    <a:pt x="205317" y="48400"/>
                    <a:pt x="215900" y="49458"/>
                  </a:cubicBezTo>
                  <a:cubicBezTo>
                    <a:pt x="226483" y="50516"/>
                    <a:pt x="173567" y="27762"/>
                    <a:pt x="193675" y="33583"/>
                  </a:cubicBezTo>
                  <a:cubicBezTo>
                    <a:pt x="213783" y="39404"/>
                    <a:pt x="320146" y="78033"/>
                    <a:pt x="336550" y="84383"/>
                  </a:cubicBezTo>
                  <a:cubicBezTo>
                    <a:pt x="352954" y="90733"/>
                    <a:pt x="325437" y="82795"/>
                    <a:pt x="292100" y="71683"/>
                  </a:cubicBezTo>
                  <a:cubicBezTo>
                    <a:pt x="258763" y="60571"/>
                    <a:pt x="136525" y="17708"/>
                    <a:pt x="136525" y="17708"/>
                  </a:cubicBezTo>
                  <a:cubicBezTo>
                    <a:pt x="112713" y="8712"/>
                    <a:pt x="149225" y="17708"/>
                    <a:pt x="149225" y="17708"/>
                  </a:cubicBezTo>
                  <a:lnTo>
                    <a:pt x="0" y="18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D4D10497-92F6-10A5-DF75-0CFE42C571D5}"/>
                </a:ext>
              </a:extLst>
            </p:cNvPr>
            <p:cNvSpPr/>
            <p:nvPr/>
          </p:nvSpPr>
          <p:spPr>
            <a:xfrm>
              <a:off x="4873625" y="3202737"/>
              <a:ext cx="232143" cy="26291"/>
            </a:xfrm>
            <a:custGeom>
              <a:avLst/>
              <a:gdLst>
                <a:gd name="connsiteX0" fmla="*/ 0 w 232143"/>
                <a:gd name="connsiteY0" fmla="*/ 26238 h 26291"/>
                <a:gd name="connsiteX1" fmla="*/ 101600 w 232143"/>
                <a:gd name="connsiteY1" fmla="*/ 4013 h 26291"/>
                <a:gd name="connsiteX2" fmla="*/ 231775 w 232143"/>
                <a:gd name="connsiteY2" fmla="*/ 838 h 26291"/>
                <a:gd name="connsiteX3" fmla="*/ 142875 w 232143"/>
                <a:gd name="connsiteY3" fmla="*/ 838 h 26291"/>
                <a:gd name="connsiteX4" fmla="*/ 206375 w 232143"/>
                <a:gd name="connsiteY4" fmla="*/ 10363 h 26291"/>
                <a:gd name="connsiteX5" fmla="*/ 101600 w 232143"/>
                <a:gd name="connsiteY5" fmla="*/ 10363 h 26291"/>
                <a:gd name="connsiteX6" fmla="*/ 0 w 232143"/>
                <a:gd name="connsiteY6" fmla="*/ 26238 h 2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143" h="26291">
                  <a:moveTo>
                    <a:pt x="0" y="26238"/>
                  </a:moveTo>
                  <a:cubicBezTo>
                    <a:pt x="0" y="25180"/>
                    <a:pt x="62971" y="8246"/>
                    <a:pt x="101600" y="4013"/>
                  </a:cubicBezTo>
                  <a:cubicBezTo>
                    <a:pt x="140229" y="-220"/>
                    <a:pt x="224896" y="1367"/>
                    <a:pt x="231775" y="838"/>
                  </a:cubicBezTo>
                  <a:cubicBezTo>
                    <a:pt x="238654" y="309"/>
                    <a:pt x="147108" y="-749"/>
                    <a:pt x="142875" y="838"/>
                  </a:cubicBezTo>
                  <a:cubicBezTo>
                    <a:pt x="138642" y="2425"/>
                    <a:pt x="213254" y="8776"/>
                    <a:pt x="206375" y="10363"/>
                  </a:cubicBezTo>
                  <a:cubicBezTo>
                    <a:pt x="199496" y="11950"/>
                    <a:pt x="130704" y="8246"/>
                    <a:pt x="101600" y="10363"/>
                  </a:cubicBezTo>
                  <a:cubicBezTo>
                    <a:pt x="72496" y="12480"/>
                    <a:pt x="0" y="27296"/>
                    <a:pt x="0" y="26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F9A125FA-7629-5130-A76F-93860ED2A11D}"/>
                </a:ext>
              </a:extLst>
            </p:cNvPr>
            <p:cNvSpPr/>
            <p:nvPr/>
          </p:nvSpPr>
          <p:spPr>
            <a:xfrm>
              <a:off x="4762290" y="3216252"/>
              <a:ext cx="283394" cy="47786"/>
            </a:xfrm>
            <a:custGeom>
              <a:avLst/>
              <a:gdLst>
                <a:gd name="connsiteX0" fmla="*/ 210 w 283394"/>
                <a:gd name="connsiteY0" fmla="*/ 38123 h 47786"/>
                <a:gd name="connsiteX1" fmla="*/ 101810 w 283394"/>
                <a:gd name="connsiteY1" fmla="*/ 25423 h 47786"/>
                <a:gd name="connsiteX2" fmla="*/ 282785 w 283394"/>
                <a:gd name="connsiteY2" fmla="*/ 47648 h 47786"/>
                <a:gd name="connsiteX3" fmla="*/ 162135 w 283394"/>
                <a:gd name="connsiteY3" fmla="*/ 12723 h 47786"/>
                <a:gd name="connsiteX4" fmla="*/ 203410 w 283394"/>
                <a:gd name="connsiteY4" fmla="*/ 22248 h 47786"/>
                <a:gd name="connsiteX5" fmla="*/ 101810 w 283394"/>
                <a:gd name="connsiteY5" fmla="*/ 22248 h 47786"/>
                <a:gd name="connsiteX6" fmla="*/ 70060 w 283394"/>
                <a:gd name="connsiteY6" fmla="*/ 6373 h 47786"/>
                <a:gd name="connsiteX7" fmla="*/ 117685 w 283394"/>
                <a:gd name="connsiteY7" fmla="*/ 22248 h 47786"/>
                <a:gd name="connsiteX8" fmla="*/ 76410 w 283394"/>
                <a:gd name="connsiteY8" fmla="*/ 23 h 47786"/>
                <a:gd name="connsiteX9" fmla="*/ 210 w 283394"/>
                <a:gd name="connsiteY9" fmla="*/ 38123 h 4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394" h="47786">
                  <a:moveTo>
                    <a:pt x="210" y="38123"/>
                  </a:moveTo>
                  <a:cubicBezTo>
                    <a:pt x="4443" y="42356"/>
                    <a:pt x="54714" y="23836"/>
                    <a:pt x="101810" y="25423"/>
                  </a:cubicBezTo>
                  <a:cubicBezTo>
                    <a:pt x="148906" y="27010"/>
                    <a:pt x="272731" y="49765"/>
                    <a:pt x="282785" y="47648"/>
                  </a:cubicBezTo>
                  <a:cubicBezTo>
                    <a:pt x="292839" y="45531"/>
                    <a:pt x="175364" y="16956"/>
                    <a:pt x="162135" y="12723"/>
                  </a:cubicBezTo>
                  <a:cubicBezTo>
                    <a:pt x="148906" y="8490"/>
                    <a:pt x="213464" y="20661"/>
                    <a:pt x="203410" y="22248"/>
                  </a:cubicBezTo>
                  <a:cubicBezTo>
                    <a:pt x="193356" y="23835"/>
                    <a:pt x="124035" y="24894"/>
                    <a:pt x="101810" y="22248"/>
                  </a:cubicBezTo>
                  <a:cubicBezTo>
                    <a:pt x="79585" y="19602"/>
                    <a:pt x="67414" y="6373"/>
                    <a:pt x="70060" y="6373"/>
                  </a:cubicBezTo>
                  <a:cubicBezTo>
                    <a:pt x="72706" y="6373"/>
                    <a:pt x="116627" y="23306"/>
                    <a:pt x="117685" y="22248"/>
                  </a:cubicBezTo>
                  <a:cubicBezTo>
                    <a:pt x="118743" y="21190"/>
                    <a:pt x="95989" y="1081"/>
                    <a:pt x="76410" y="23"/>
                  </a:cubicBezTo>
                  <a:cubicBezTo>
                    <a:pt x="56831" y="-1035"/>
                    <a:pt x="-4023" y="33890"/>
                    <a:pt x="210" y="38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4C3B22D5-1A78-BBF6-7CBC-18E594C749A0}"/>
                </a:ext>
              </a:extLst>
            </p:cNvPr>
            <p:cNvSpPr/>
            <p:nvPr/>
          </p:nvSpPr>
          <p:spPr>
            <a:xfrm>
              <a:off x="5044087" y="3240521"/>
              <a:ext cx="290140" cy="26930"/>
            </a:xfrm>
            <a:custGeom>
              <a:avLst/>
              <a:gdLst>
                <a:gd name="connsiteX0" fmla="*/ 988 w 290140"/>
                <a:gd name="connsiteY0" fmla="*/ 20204 h 26930"/>
                <a:gd name="connsiteX1" fmla="*/ 166088 w 290140"/>
                <a:gd name="connsiteY1" fmla="*/ 4329 h 26930"/>
                <a:gd name="connsiteX2" fmla="*/ 74013 w 290140"/>
                <a:gd name="connsiteY2" fmla="*/ 4329 h 26930"/>
                <a:gd name="connsiteX3" fmla="*/ 194663 w 290140"/>
                <a:gd name="connsiteY3" fmla="*/ 1154 h 26930"/>
                <a:gd name="connsiteX4" fmla="*/ 289913 w 290140"/>
                <a:gd name="connsiteY4" fmla="*/ 26554 h 26930"/>
                <a:gd name="connsiteX5" fmla="*/ 223238 w 290140"/>
                <a:gd name="connsiteY5" fmla="*/ 17029 h 26930"/>
                <a:gd name="connsiteX6" fmla="*/ 58138 w 290140"/>
                <a:gd name="connsiteY6" fmla="*/ 20204 h 26930"/>
                <a:gd name="connsiteX7" fmla="*/ 258163 w 290140"/>
                <a:gd name="connsiteY7" fmla="*/ 23379 h 26930"/>
                <a:gd name="connsiteX8" fmla="*/ 988 w 290140"/>
                <a:gd name="connsiteY8" fmla="*/ 20204 h 2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140" h="26930">
                  <a:moveTo>
                    <a:pt x="988" y="20204"/>
                  </a:moveTo>
                  <a:cubicBezTo>
                    <a:pt x="-14358" y="17029"/>
                    <a:pt x="153917" y="6975"/>
                    <a:pt x="166088" y="4329"/>
                  </a:cubicBezTo>
                  <a:cubicBezTo>
                    <a:pt x="178259" y="1683"/>
                    <a:pt x="69251" y="4858"/>
                    <a:pt x="74013" y="4329"/>
                  </a:cubicBezTo>
                  <a:cubicBezTo>
                    <a:pt x="78776" y="3800"/>
                    <a:pt x="158680" y="-2550"/>
                    <a:pt x="194663" y="1154"/>
                  </a:cubicBezTo>
                  <a:cubicBezTo>
                    <a:pt x="230646" y="4858"/>
                    <a:pt x="285151" y="23908"/>
                    <a:pt x="289913" y="26554"/>
                  </a:cubicBezTo>
                  <a:cubicBezTo>
                    <a:pt x="294675" y="29200"/>
                    <a:pt x="223238" y="17029"/>
                    <a:pt x="223238" y="17029"/>
                  </a:cubicBezTo>
                  <a:lnTo>
                    <a:pt x="58138" y="20204"/>
                  </a:lnTo>
                  <a:cubicBezTo>
                    <a:pt x="63959" y="21262"/>
                    <a:pt x="265571" y="22850"/>
                    <a:pt x="258163" y="23379"/>
                  </a:cubicBezTo>
                  <a:cubicBezTo>
                    <a:pt x="250755" y="23908"/>
                    <a:pt x="16334" y="23379"/>
                    <a:pt x="988" y="20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06074C68-88F5-C14E-700B-C6EA2F64C9B3}"/>
                </a:ext>
              </a:extLst>
            </p:cNvPr>
            <p:cNvSpPr/>
            <p:nvPr/>
          </p:nvSpPr>
          <p:spPr>
            <a:xfrm>
              <a:off x="5085729" y="3273274"/>
              <a:ext cx="181596" cy="66866"/>
            </a:xfrm>
            <a:custGeom>
              <a:avLst/>
              <a:gdLst>
                <a:gd name="connsiteX0" fmla="*/ 181596 w 181596"/>
                <a:gd name="connsiteY0" fmla="*/ 151 h 66866"/>
                <a:gd name="connsiteX1" fmla="*/ 621 w 181596"/>
                <a:gd name="connsiteY1" fmla="*/ 47776 h 66866"/>
                <a:gd name="connsiteX2" fmla="*/ 118096 w 181596"/>
                <a:gd name="connsiteY2" fmla="*/ 19201 h 66866"/>
                <a:gd name="connsiteX3" fmla="*/ 621 w 181596"/>
                <a:gd name="connsiteY3" fmla="*/ 66826 h 66866"/>
                <a:gd name="connsiteX4" fmla="*/ 181596 w 181596"/>
                <a:gd name="connsiteY4" fmla="*/ 151 h 6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96" h="66866">
                  <a:moveTo>
                    <a:pt x="181596" y="151"/>
                  </a:moveTo>
                  <a:cubicBezTo>
                    <a:pt x="181596" y="-3024"/>
                    <a:pt x="11204" y="44601"/>
                    <a:pt x="621" y="47776"/>
                  </a:cubicBezTo>
                  <a:cubicBezTo>
                    <a:pt x="-9962" y="50951"/>
                    <a:pt x="118096" y="16026"/>
                    <a:pt x="118096" y="19201"/>
                  </a:cubicBezTo>
                  <a:cubicBezTo>
                    <a:pt x="118096" y="22376"/>
                    <a:pt x="-7317" y="68414"/>
                    <a:pt x="621" y="66826"/>
                  </a:cubicBezTo>
                  <a:cubicBezTo>
                    <a:pt x="8559" y="65238"/>
                    <a:pt x="181596" y="3326"/>
                    <a:pt x="181596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E41F5FC4-AF60-E741-DD6E-83F6138D7048}"/>
                </a:ext>
              </a:extLst>
            </p:cNvPr>
            <p:cNvSpPr/>
            <p:nvPr/>
          </p:nvSpPr>
          <p:spPr>
            <a:xfrm>
              <a:off x="5040605" y="3308328"/>
              <a:ext cx="226721" cy="69939"/>
            </a:xfrm>
            <a:custGeom>
              <a:avLst/>
              <a:gdLst>
                <a:gd name="connsiteX0" fmla="*/ 226720 w 226721"/>
                <a:gd name="connsiteY0" fmla="*/ 22 h 69939"/>
                <a:gd name="connsiteX1" fmla="*/ 64795 w 226721"/>
                <a:gd name="connsiteY1" fmla="*/ 47647 h 69939"/>
                <a:gd name="connsiteX2" fmla="*/ 1295 w 226721"/>
                <a:gd name="connsiteY2" fmla="*/ 69872 h 69939"/>
                <a:gd name="connsiteX3" fmla="*/ 115595 w 226721"/>
                <a:gd name="connsiteY3" fmla="*/ 41297 h 69939"/>
                <a:gd name="connsiteX4" fmla="*/ 67970 w 226721"/>
                <a:gd name="connsiteY4" fmla="*/ 53997 h 69939"/>
                <a:gd name="connsiteX5" fmla="*/ 226720 w 226721"/>
                <a:gd name="connsiteY5" fmla="*/ 22 h 6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721" h="69939">
                  <a:moveTo>
                    <a:pt x="226720" y="22"/>
                  </a:moveTo>
                  <a:cubicBezTo>
                    <a:pt x="226191" y="-1036"/>
                    <a:pt x="102366" y="36005"/>
                    <a:pt x="64795" y="47647"/>
                  </a:cubicBezTo>
                  <a:cubicBezTo>
                    <a:pt x="27224" y="59289"/>
                    <a:pt x="-7172" y="70930"/>
                    <a:pt x="1295" y="69872"/>
                  </a:cubicBezTo>
                  <a:cubicBezTo>
                    <a:pt x="9762" y="68814"/>
                    <a:pt x="104482" y="43943"/>
                    <a:pt x="115595" y="41297"/>
                  </a:cubicBezTo>
                  <a:cubicBezTo>
                    <a:pt x="126708" y="38651"/>
                    <a:pt x="50507" y="57172"/>
                    <a:pt x="67970" y="53997"/>
                  </a:cubicBezTo>
                  <a:cubicBezTo>
                    <a:pt x="85432" y="50822"/>
                    <a:pt x="227249" y="1080"/>
                    <a:pt x="226720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1663EA4D-C69F-42A1-9CFA-F949006230AE}"/>
                </a:ext>
              </a:extLst>
            </p:cNvPr>
            <p:cNvSpPr/>
            <p:nvPr/>
          </p:nvSpPr>
          <p:spPr>
            <a:xfrm>
              <a:off x="4755778" y="3256983"/>
              <a:ext cx="152918" cy="64067"/>
            </a:xfrm>
            <a:custGeom>
              <a:avLst/>
              <a:gdLst>
                <a:gd name="connsiteX0" fmla="*/ 372 w 152918"/>
                <a:gd name="connsiteY0" fmla="*/ 567 h 64067"/>
                <a:gd name="connsiteX1" fmla="*/ 108322 w 152918"/>
                <a:gd name="connsiteY1" fmla="*/ 32317 h 64067"/>
                <a:gd name="connsiteX2" fmla="*/ 60697 w 152918"/>
                <a:gd name="connsiteY2" fmla="*/ 22792 h 64067"/>
                <a:gd name="connsiteX3" fmla="*/ 152772 w 152918"/>
                <a:gd name="connsiteY3" fmla="*/ 64067 h 64067"/>
                <a:gd name="connsiteX4" fmla="*/ 372 w 152918"/>
                <a:gd name="connsiteY4" fmla="*/ 567 h 6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18" h="64067">
                  <a:moveTo>
                    <a:pt x="372" y="567"/>
                  </a:moveTo>
                  <a:cubicBezTo>
                    <a:pt x="-7036" y="-4725"/>
                    <a:pt x="98268" y="28613"/>
                    <a:pt x="108322" y="32317"/>
                  </a:cubicBezTo>
                  <a:cubicBezTo>
                    <a:pt x="118376" y="36021"/>
                    <a:pt x="53289" y="17500"/>
                    <a:pt x="60697" y="22792"/>
                  </a:cubicBezTo>
                  <a:cubicBezTo>
                    <a:pt x="68105" y="28084"/>
                    <a:pt x="157005" y="64067"/>
                    <a:pt x="152772" y="64067"/>
                  </a:cubicBezTo>
                  <a:cubicBezTo>
                    <a:pt x="148539" y="64067"/>
                    <a:pt x="7780" y="5859"/>
                    <a:pt x="372" y="5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119EF4EE-083A-21C4-C182-0F50D22220E2}"/>
                </a:ext>
              </a:extLst>
            </p:cNvPr>
            <p:cNvSpPr/>
            <p:nvPr/>
          </p:nvSpPr>
          <p:spPr>
            <a:xfrm>
              <a:off x="4730750" y="3270250"/>
              <a:ext cx="241654" cy="96342"/>
            </a:xfrm>
            <a:custGeom>
              <a:avLst/>
              <a:gdLst>
                <a:gd name="connsiteX0" fmla="*/ 0 w 241654"/>
                <a:gd name="connsiteY0" fmla="*/ 0 h 96342"/>
                <a:gd name="connsiteX1" fmla="*/ 139700 w 241654"/>
                <a:gd name="connsiteY1" fmla="*/ 69850 h 96342"/>
                <a:gd name="connsiteX2" fmla="*/ 241300 w 241654"/>
                <a:gd name="connsiteY2" fmla="*/ 95250 h 96342"/>
                <a:gd name="connsiteX3" fmla="*/ 104775 w 241654"/>
                <a:gd name="connsiteY3" fmla="*/ 38100 h 96342"/>
                <a:gd name="connsiteX4" fmla="*/ 168275 w 241654"/>
                <a:gd name="connsiteY4" fmla="*/ 69850 h 96342"/>
                <a:gd name="connsiteX5" fmla="*/ 88900 w 241654"/>
                <a:gd name="connsiteY5" fmla="*/ 41275 h 96342"/>
                <a:gd name="connsiteX6" fmla="*/ 0 w 241654"/>
                <a:gd name="connsiteY6" fmla="*/ 0 h 9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654" h="96342">
                  <a:moveTo>
                    <a:pt x="0" y="0"/>
                  </a:moveTo>
                  <a:cubicBezTo>
                    <a:pt x="49741" y="26987"/>
                    <a:pt x="99483" y="53975"/>
                    <a:pt x="139700" y="69850"/>
                  </a:cubicBezTo>
                  <a:cubicBezTo>
                    <a:pt x="179917" y="85725"/>
                    <a:pt x="247121" y="100542"/>
                    <a:pt x="241300" y="95250"/>
                  </a:cubicBezTo>
                  <a:cubicBezTo>
                    <a:pt x="235479" y="89958"/>
                    <a:pt x="116946" y="42333"/>
                    <a:pt x="104775" y="38100"/>
                  </a:cubicBezTo>
                  <a:cubicBezTo>
                    <a:pt x="92604" y="33867"/>
                    <a:pt x="170921" y="69321"/>
                    <a:pt x="168275" y="69850"/>
                  </a:cubicBezTo>
                  <a:cubicBezTo>
                    <a:pt x="165629" y="70379"/>
                    <a:pt x="88900" y="41275"/>
                    <a:pt x="88900" y="412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E6A426E3-671A-D33C-BF3B-4B5335480AC1}"/>
                </a:ext>
              </a:extLst>
            </p:cNvPr>
            <p:cNvSpPr/>
            <p:nvPr/>
          </p:nvSpPr>
          <p:spPr>
            <a:xfrm>
              <a:off x="4754741" y="3311525"/>
              <a:ext cx="145408" cy="107973"/>
            </a:xfrm>
            <a:custGeom>
              <a:avLst/>
              <a:gdLst>
                <a:gd name="connsiteX0" fmla="*/ 1409 w 145408"/>
                <a:gd name="connsiteY0" fmla="*/ 0 h 107973"/>
                <a:gd name="connsiteX1" fmla="*/ 144284 w 145408"/>
                <a:gd name="connsiteY1" fmla="*/ 79375 h 107973"/>
                <a:gd name="connsiteX2" fmla="*/ 71259 w 145408"/>
                <a:gd name="connsiteY2" fmla="*/ 69850 h 107973"/>
                <a:gd name="connsiteX3" fmla="*/ 131584 w 145408"/>
                <a:gd name="connsiteY3" fmla="*/ 107950 h 107973"/>
                <a:gd name="connsiteX4" fmla="*/ 39509 w 145408"/>
                <a:gd name="connsiteY4" fmla="*/ 63500 h 107973"/>
                <a:gd name="connsiteX5" fmla="*/ 68084 w 145408"/>
                <a:gd name="connsiteY5" fmla="*/ 79375 h 107973"/>
                <a:gd name="connsiteX6" fmla="*/ 1409 w 145408"/>
                <a:gd name="connsiteY6" fmla="*/ 0 h 1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408" h="107973">
                  <a:moveTo>
                    <a:pt x="1409" y="0"/>
                  </a:moveTo>
                  <a:cubicBezTo>
                    <a:pt x="14109" y="0"/>
                    <a:pt x="132642" y="67733"/>
                    <a:pt x="144284" y="79375"/>
                  </a:cubicBezTo>
                  <a:cubicBezTo>
                    <a:pt x="155926" y="91017"/>
                    <a:pt x="73376" y="65088"/>
                    <a:pt x="71259" y="69850"/>
                  </a:cubicBezTo>
                  <a:cubicBezTo>
                    <a:pt x="69142" y="74612"/>
                    <a:pt x="136875" y="109008"/>
                    <a:pt x="131584" y="107950"/>
                  </a:cubicBezTo>
                  <a:cubicBezTo>
                    <a:pt x="126293" y="106892"/>
                    <a:pt x="50092" y="68263"/>
                    <a:pt x="39509" y="63500"/>
                  </a:cubicBezTo>
                  <a:cubicBezTo>
                    <a:pt x="28926" y="58738"/>
                    <a:pt x="70201" y="86254"/>
                    <a:pt x="68084" y="79375"/>
                  </a:cubicBezTo>
                  <a:cubicBezTo>
                    <a:pt x="65967" y="72496"/>
                    <a:pt x="-11291" y="0"/>
                    <a:pt x="140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E17CCDEB-93F5-4688-2ABA-130D8F8C0361}"/>
                </a:ext>
              </a:extLst>
            </p:cNvPr>
            <p:cNvSpPr/>
            <p:nvPr/>
          </p:nvSpPr>
          <p:spPr>
            <a:xfrm>
              <a:off x="4955750" y="3270250"/>
              <a:ext cx="229277" cy="47018"/>
            </a:xfrm>
            <a:custGeom>
              <a:avLst/>
              <a:gdLst>
                <a:gd name="connsiteX0" fmla="*/ 3600 w 229277"/>
                <a:gd name="connsiteY0" fmla="*/ 34925 h 47018"/>
                <a:gd name="connsiteX1" fmla="*/ 73450 w 229277"/>
                <a:gd name="connsiteY1" fmla="*/ 44450 h 47018"/>
                <a:gd name="connsiteX2" fmla="*/ 229025 w 229277"/>
                <a:gd name="connsiteY2" fmla="*/ 0 h 47018"/>
                <a:gd name="connsiteX3" fmla="*/ 111550 w 229277"/>
                <a:gd name="connsiteY3" fmla="*/ 44450 h 47018"/>
                <a:gd name="connsiteX4" fmla="*/ 178225 w 229277"/>
                <a:gd name="connsiteY4" fmla="*/ 41275 h 47018"/>
                <a:gd name="connsiteX5" fmla="*/ 3600 w 229277"/>
                <a:gd name="connsiteY5" fmla="*/ 34925 h 4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277" h="47018">
                  <a:moveTo>
                    <a:pt x="3600" y="34925"/>
                  </a:moveTo>
                  <a:cubicBezTo>
                    <a:pt x="-13862" y="35454"/>
                    <a:pt x="35879" y="50271"/>
                    <a:pt x="73450" y="44450"/>
                  </a:cubicBezTo>
                  <a:cubicBezTo>
                    <a:pt x="111021" y="38629"/>
                    <a:pt x="222675" y="0"/>
                    <a:pt x="229025" y="0"/>
                  </a:cubicBezTo>
                  <a:cubicBezTo>
                    <a:pt x="235375" y="0"/>
                    <a:pt x="120017" y="37571"/>
                    <a:pt x="111550" y="44450"/>
                  </a:cubicBezTo>
                  <a:cubicBezTo>
                    <a:pt x="103083" y="51329"/>
                    <a:pt x="189337" y="42333"/>
                    <a:pt x="178225" y="41275"/>
                  </a:cubicBezTo>
                  <a:cubicBezTo>
                    <a:pt x="167113" y="40217"/>
                    <a:pt x="21062" y="34396"/>
                    <a:pt x="3600" y="34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5D5C23CF-58F2-4E7C-ABBE-1CF75C5152E3}"/>
                </a:ext>
              </a:extLst>
            </p:cNvPr>
            <p:cNvSpPr/>
            <p:nvPr/>
          </p:nvSpPr>
          <p:spPr>
            <a:xfrm>
              <a:off x="4790991" y="2438362"/>
              <a:ext cx="127688" cy="308048"/>
            </a:xfrm>
            <a:custGeom>
              <a:avLst/>
              <a:gdLst>
                <a:gd name="connsiteX0" fmla="*/ 123909 w 127688"/>
                <a:gd name="connsiteY0" fmla="*/ 38 h 308048"/>
                <a:gd name="connsiteX1" fmla="*/ 104859 w 127688"/>
                <a:gd name="connsiteY1" fmla="*/ 165138 h 308048"/>
                <a:gd name="connsiteX2" fmla="*/ 84 w 127688"/>
                <a:gd name="connsiteY2" fmla="*/ 308013 h 308048"/>
                <a:gd name="connsiteX3" fmla="*/ 123909 w 127688"/>
                <a:gd name="connsiteY3" fmla="*/ 152438 h 308048"/>
                <a:gd name="connsiteX4" fmla="*/ 98509 w 127688"/>
                <a:gd name="connsiteY4" fmla="*/ 250863 h 308048"/>
                <a:gd name="connsiteX5" fmla="*/ 127084 w 127688"/>
                <a:gd name="connsiteY5" fmla="*/ 139738 h 308048"/>
                <a:gd name="connsiteX6" fmla="*/ 117559 w 127688"/>
                <a:gd name="connsiteY6" fmla="*/ 149263 h 308048"/>
                <a:gd name="connsiteX7" fmla="*/ 123909 w 127688"/>
                <a:gd name="connsiteY7" fmla="*/ 38 h 30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688" h="308048">
                  <a:moveTo>
                    <a:pt x="123909" y="38"/>
                  </a:moveTo>
                  <a:cubicBezTo>
                    <a:pt x="121792" y="2684"/>
                    <a:pt x="125496" y="113809"/>
                    <a:pt x="104859" y="165138"/>
                  </a:cubicBezTo>
                  <a:cubicBezTo>
                    <a:pt x="84222" y="216467"/>
                    <a:pt x="-3091" y="310130"/>
                    <a:pt x="84" y="308013"/>
                  </a:cubicBezTo>
                  <a:cubicBezTo>
                    <a:pt x="3259" y="305896"/>
                    <a:pt x="107505" y="161963"/>
                    <a:pt x="123909" y="152438"/>
                  </a:cubicBezTo>
                  <a:cubicBezTo>
                    <a:pt x="140313" y="142913"/>
                    <a:pt x="97980" y="252980"/>
                    <a:pt x="98509" y="250863"/>
                  </a:cubicBezTo>
                  <a:cubicBezTo>
                    <a:pt x="99038" y="248746"/>
                    <a:pt x="127084" y="139738"/>
                    <a:pt x="127084" y="139738"/>
                  </a:cubicBezTo>
                  <a:cubicBezTo>
                    <a:pt x="130259" y="122805"/>
                    <a:pt x="115972" y="166725"/>
                    <a:pt x="117559" y="149263"/>
                  </a:cubicBezTo>
                  <a:cubicBezTo>
                    <a:pt x="119146" y="131801"/>
                    <a:pt x="126026" y="-2608"/>
                    <a:pt x="123909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3D567320-8756-0A6A-268D-2BF09244A206}"/>
                </a:ext>
              </a:extLst>
            </p:cNvPr>
            <p:cNvSpPr/>
            <p:nvPr/>
          </p:nvSpPr>
          <p:spPr>
            <a:xfrm>
              <a:off x="4599298" y="2854278"/>
              <a:ext cx="203154" cy="363737"/>
            </a:xfrm>
            <a:custGeom>
              <a:avLst/>
              <a:gdLst>
                <a:gd name="connsiteX0" fmla="*/ 201302 w 203154"/>
                <a:gd name="connsiteY0" fmla="*/ 3222 h 363737"/>
                <a:gd name="connsiteX1" fmla="*/ 153677 w 203154"/>
                <a:gd name="connsiteY1" fmla="*/ 60372 h 363737"/>
                <a:gd name="connsiteX2" fmla="*/ 99702 w 203154"/>
                <a:gd name="connsiteY2" fmla="*/ 161972 h 363737"/>
                <a:gd name="connsiteX3" fmla="*/ 121927 w 203154"/>
                <a:gd name="connsiteY3" fmla="*/ 101647 h 363737"/>
                <a:gd name="connsiteX4" fmla="*/ 10802 w 203154"/>
                <a:gd name="connsiteY4" fmla="*/ 308022 h 363737"/>
                <a:gd name="connsiteX5" fmla="*/ 13977 w 203154"/>
                <a:gd name="connsiteY5" fmla="*/ 352472 h 363737"/>
                <a:gd name="connsiteX6" fmla="*/ 96527 w 203154"/>
                <a:gd name="connsiteY6" fmla="*/ 133397 h 363737"/>
                <a:gd name="connsiteX7" fmla="*/ 87002 w 203154"/>
                <a:gd name="connsiteY7" fmla="*/ 155622 h 363737"/>
                <a:gd name="connsiteX8" fmla="*/ 201302 w 203154"/>
                <a:gd name="connsiteY8" fmla="*/ 3222 h 36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154" h="363737">
                  <a:moveTo>
                    <a:pt x="201302" y="3222"/>
                  </a:moveTo>
                  <a:cubicBezTo>
                    <a:pt x="212415" y="-12653"/>
                    <a:pt x="170610" y="33914"/>
                    <a:pt x="153677" y="60372"/>
                  </a:cubicBezTo>
                  <a:cubicBezTo>
                    <a:pt x="136744" y="86830"/>
                    <a:pt x="104994" y="155093"/>
                    <a:pt x="99702" y="161972"/>
                  </a:cubicBezTo>
                  <a:cubicBezTo>
                    <a:pt x="94410" y="168851"/>
                    <a:pt x="136744" y="77305"/>
                    <a:pt x="121927" y="101647"/>
                  </a:cubicBezTo>
                  <a:cubicBezTo>
                    <a:pt x="107110" y="125989"/>
                    <a:pt x="28794" y="266218"/>
                    <a:pt x="10802" y="308022"/>
                  </a:cubicBezTo>
                  <a:cubicBezTo>
                    <a:pt x="-7190" y="349826"/>
                    <a:pt x="-310" y="381576"/>
                    <a:pt x="13977" y="352472"/>
                  </a:cubicBezTo>
                  <a:cubicBezTo>
                    <a:pt x="28264" y="323368"/>
                    <a:pt x="84356" y="166205"/>
                    <a:pt x="96527" y="133397"/>
                  </a:cubicBezTo>
                  <a:cubicBezTo>
                    <a:pt x="108698" y="100589"/>
                    <a:pt x="72185" y="173084"/>
                    <a:pt x="87002" y="155622"/>
                  </a:cubicBezTo>
                  <a:cubicBezTo>
                    <a:pt x="101819" y="138160"/>
                    <a:pt x="190189" y="19097"/>
                    <a:pt x="201302" y="3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58E24DEF-0293-3BE3-897A-1D62D3C85CC9}"/>
                </a:ext>
              </a:extLst>
            </p:cNvPr>
            <p:cNvSpPr/>
            <p:nvPr/>
          </p:nvSpPr>
          <p:spPr>
            <a:xfrm>
              <a:off x="5168711" y="2644561"/>
              <a:ext cx="68280" cy="191018"/>
            </a:xfrm>
            <a:custGeom>
              <a:avLst/>
              <a:gdLst>
                <a:gd name="connsiteX0" fmla="*/ 189 w 68280"/>
                <a:gd name="connsiteY0" fmla="*/ 214 h 191018"/>
                <a:gd name="connsiteX1" fmla="*/ 44639 w 68280"/>
                <a:gd name="connsiteY1" fmla="*/ 73239 h 191018"/>
                <a:gd name="connsiteX2" fmla="*/ 60514 w 68280"/>
                <a:gd name="connsiteY2" fmla="*/ 190714 h 191018"/>
                <a:gd name="connsiteX3" fmla="*/ 63689 w 68280"/>
                <a:gd name="connsiteY3" fmla="*/ 108164 h 191018"/>
                <a:gd name="connsiteX4" fmla="*/ 66864 w 68280"/>
                <a:gd name="connsiteY4" fmla="*/ 136739 h 191018"/>
                <a:gd name="connsiteX5" fmla="*/ 63689 w 68280"/>
                <a:gd name="connsiteY5" fmla="*/ 95464 h 191018"/>
                <a:gd name="connsiteX6" fmla="*/ 189 w 68280"/>
                <a:gd name="connsiteY6" fmla="*/ 214 h 19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0" h="191018">
                  <a:moveTo>
                    <a:pt x="189" y="214"/>
                  </a:moveTo>
                  <a:cubicBezTo>
                    <a:pt x="-2986" y="-3490"/>
                    <a:pt x="34585" y="41489"/>
                    <a:pt x="44639" y="73239"/>
                  </a:cubicBezTo>
                  <a:cubicBezTo>
                    <a:pt x="54693" y="104989"/>
                    <a:pt x="57339" y="184893"/>
                    <a:pt x="60514" y="190714"/>
                  </a:cubicBezTo>
                  <a:cubicBezTo>
                    <a:pt x="63689" y="196535"/>
                    <a:pt x="62631" y="117160"/>
                    <a:pt x="63689" y="108164"/>
                  </a:cubicBezTo>
                  <a:cubicBezTo>
                    <a:pt x="64747" y="99168"/>
                    <a:pt x="66864" y="138856"/>
                    <a:pt x="66864" y="136739"/>
                  </a:cubicBezTo>
                  <a:cubicBezTo>
                    <a:pt x="66864" y="134622"/>
                    <a:pt x="71626" y="112926"/>
                    <a:pt x="63689" y="95464"/>
                  </a:cubicBezTo>
                  <a:cubicBezTo>
                    <a:pt x="55752" y="78002"/>
                    <a:pt x="3364" y="3918"/>
                    <a:pt x="189" y="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486F34AA-1CDA-1EEC-60DB-823747E04995}"/>
                </a:ext>
              </a:extLst>
            </p:cNvPr>
            <p:cNvSpPr/>
            <p:nvPr/>
          </p:nvSpPr>
          <p:spPr>
            <a:xfrm>
              <a:off x="5273641" y="2857302"/>
              <a:ext cx="158790" cy="394388"/>
            </a:xfrm>
            <a:custGeom>
              <a:avLst/>
              <a:gdLst>
                <a:gd name="connsiteX0" fmla="*/ 34 w 158790"/>
                <a:gd name="connsiteY0" fmla="*/ 198 h 394388"/>
                <a:gd name="connsiteX1" fmla="*/ 111159 w 158790"/>
                <a:gd name="connsiteY1" fmla="*/ 190698 h 394388"/>
                <a:gd name="connsiteX2" fmla="*/ 98459 w 158790"/>
                <a:gd name="connsiteY2" fmla="*/ 165298 h 394388"/>
                <a:gd name="connsiteX3" fmla="*/ 123859 w 158790"/>
                <a:gd name="connsiteY3" fmla="*/ 282773 h 394388"/>
                <a:gd name="connsiteX4" fmla="*/ 123859 w 158790"/>
                <a:gd name="connsiteY4" fmla="*/ 266898 h 394388"/>
                <a:gd name="connsiteX5" fmla="*/ 158784 w 158790"/>
                <a:gd name="connsiteY5" fmla="*/ 393898 h 394388"/>
                <a:gd name="connsiteX6" fmla="*/ 127034 w 158790"/>
                <a:gd name="connsiteY6" fmla="*/ 212923 h 394388"/>
                <a:gd name="connsiteX7" fmla="*/ 152434 w 158790"/>
                <a:gd name="connsiteY7" fmla="*/ 251023 h 394388"/>
                <a:gd name="connsiteX8" fmla="*/ 63534 w 158790"/>
                <a:gd name="connsiteY8" fmla="*/ 111323 h 394388"/>
                <a:gd name="connsiteX9" fmla="*/ 63534 w 158790"/>
                <a:gd name="connsiteY9" fmla="*/ 92273 h 394388"/>
                <a:gd name="connsiteX10" fmla="*/ 123859 w 158790"/>
                <a:gd name="connsiteY10" fmla="*/ 152598 h 394388"/>
                <a:gd name="connsiteX11" fmla="*/ 34 w 158790"/>
                <a:gd name="connsiteY11" fmla="*/ 198 h 3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90" h="394388">
                  <a:moveTo>
                    <a:pt x="34" y="198"/>
                  </a:moveTo>
                  <a:cubicBezTo>
                    <a:pt x="-2083" y="6548"/>
                    <a:pt x="94755" y="163181"/>
                    <a:pt x="111159" y="190698"/>
                  </a:cubicBezTo>
                  <a:cubicBezTo>
                    <a:pt x="127563" y="218215"/>
                    <a:pt x="96342" y="149952"/>
                    <a:pt x="98459" y="165298"/>
                  </a:cubicBezTo>
                  <a:cubicBezTo>
                    <a:pt x="100576" y="180644"/>
                    <a:pt x="123859" y="282773"/>
                    <a:pt x="123859" y="282773"/>
                  </a:cubicBezTo>
                  <a:cubicBezTo>
                    <a:pt x="128092" y="299706"/>
                    <a:pt x="118038" y="248377"/>
                    <a:pt x="123859" y="266898"/>
                  </a:cubicBezTo>
                  <a:cubicBezTo>
                    <a:pt x="129680" y="285419"/>
                    <a:pt x="158255" y="402894"/>
                    <a:pt x="158784" y="393898"/>
                  </a:cubicBezTo>
                  <a:cubicBezTo>
                    <a:pt x="159313" y="384902"/>
                    <a:pt x="128092" y="236735"/>
                    <a:pt x="127034" y="212923"/>
                  </a:cubicBezTo>
                  <a:cubicBezTo>
                    <a:pt x="125976" y="189111"/>
                    <a:pt x="163017" y="267956"/>
                    <a:pt x="152434" y="251023"/>
                  </a:cubicBezTo>
                  <a:cubicBezTo>
                    <a:pt x="141851" y="234090"/>
                    <a:pt x="78351" y="137781"/>
                    <a:pt x="63534" y="111323"/>
                  </a:cubicBezTo>
                  <a:cubicBezTo>
                    <a:pt x="48717" y="84865"/>
                    <a:pt x="53480" y="85394"/>
                    <a:pt x="63534" y="92273"/>
                  </a:cubicBezTo>
                  <a:cubicBezTo>
                    <a:pt x="73588" y="99152"/>
                    <a:pt x="131796" y="163181"/>
                    <a:pt x="123859" y="152598"/>
                  </a:cubicBezTo>
                  <a:cubicBezTo>
                    <a:pt x="115922" y="142015"/>
                    <a:pt x="2151" y="-6152"/>
                    <a:pt x="34" y="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7DA6D871-D2D9-C14C-8FA9-AA959D3A4E06}"/>
                </a:ext>
              </a:extLst>
            </p:cNvPr>
            <p:cNvSpPr/>
            <p:nvPr/>
          </p:nvSpPr>
          <p:spPr>
            <a:xfrm>
              <a:off x="4403645" y="1936741"/>
              <a:ext cx="515730" cy="104787"/>
            </a:xfrm>
            <a:custGeom>
              <a:avLst/>
              <a:gdLst>
                <a:gd name="connsiteX0" fmla="*/ 80 w 515730"/>
                <a:gd name="connsiteY0" fmla="*/ 104784 h 104787"/>
                <a:gd name="connsiteX1" fmla="*/ 136605 w 515730"/>
                <a:gd name="connsiteY1" fmla="*/ 22234 h 104787"/>
                <a:gd name="connsiteX2" fmla="*/ 88980 w 515730"/>
                <a:gd name="connsiteY2" fmla="*/ 31759 h 104787"/>
                <a:gd name="connsiteX3" fmla="*/ 231855 w 515730"/>
                <a:gd name="connsiteY3" fmla="*/ 15884 h 104787"/>
                <a:gd name="connsiteX4" fmla="*/ 231855 w 515730"/>
                <a:gd name="connsiteY4" fmla="*/ 15884 h 104787"/>
                <a:gd name="connsiteX5" fmla="*/ 368380 w 515730"/>
                <a:gd name="connsiteY5" fmla="*/ 47634 h 104787"/>
                <a:gd name="connsiteX6" fmla="*/ 342980 w 515730"/>
                <a:gd name="connsiteY6" fmla="*/ 34934 h 104787"/>
                <a:gd name="connsiteX7" fmla="*/ 511255 w 515730"/>
                <a:gd name="connsiteY7" fmla="*/ 101609 h 104787"/>
                <a:gd name="connsiteX8" fmla="*/ 454105 w 515730"/>
                <a:gd name="connsiteY8" fmla="*/ 69859 h 104787"/>
                <a:gd name="connsiteX9" fmla="*/ 314405 w 515730"/>
                <a:gd name="connsiteY9" fmla="*/ 9534 h 104787"/>
                <a:gd name="connsiteX10" fmla="*/ 339805 w 515730"/>
                <a:gd name="connsiteY10" fmla="*/ 31759 h 104787"/>
                <a:gd name="connsiteX11" fmla="*/ 254080 w 515730"/>
                <a:gd name="connsiteY11" fmla="*/ 9534 h 104787"/>
                <a:gd name="connsiteX12" fmla="*/ 273130 w 515730"/>
                <a:gd name="connsiteY12" fmla="*/ 22234 h 104787"/>
                <a:gd name="connsiteX13" fmla="*/ 155655 w 515730"/>
                <a:gd name="connsiteY13" fmla="*/ 9 h 104787"/>
                <a:gd name="connsiteX14" fmla="*/ 158830 w 515730"/>
                <a:gd name="connsiteY14" fmla="*/ 25409 h 104787"/>
                <a:gd name="connsiteX15" fmla="*/ 80 w 515730"/>
                <a:gd name="connsiteY15" fmla="*/ 104784 h 1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5730" h="104787">
                  <a:moveTo>
                    <a:pt x="80" y="104784"/>
                  </a:moveTo>
                  <a:cubicBezTo>
                    <a:pt x="-3624" y="104255"/>
                    <a:pt x="121788" y="34405"/>
                    <a:pt x="136605" y="22234"/>
                  </a:cubicBezTo>
                  <a:cubicBezTo>
                    <a:pt x="151422" y="10063"/>
                    <a:pt x="73105" y="32817"/>
                    <a:pt x="88980" y="31759"/>
                  </a:cubicBezTo>
                  <a:cubicBezTo>
                    <a:pt x="104855" y="30701"/>
                    <a:pt x="231855" y="15884"/>
                    <a:pt x="231855" y="15884"/>
                  </a:cubicBezTo>
                  <a:lnTo>
                    <a:pt x="231855" y="15884"/>
                  </a:lnTo>
                  <a:lnTo>
                    <a:pt x="368380" y="47634"/>
                  </a:lnTo>
                  <a:cubicBezTo>
                    <a:pt x="386901" y="50809"/>
                    <a:pt x="319168" y="25938"/>
                    <a:pt x="342980" y="34934"/>
                  </a:cubicBezTo>
                  <a:cubicBezTo>
                    <a:pt x="366792" y="43930"/>
                    <a:pt x="492734" y="95788"/>
                    <a:pt x="511255" y="101609"/>
                  </a:cubicBezTo>
                  <a:cubicBezTo>
                    <a:pt x="529776" y="107430"/>
                    <a:pt x="486913" y="85205"/>
                    <a:pt x="454105" y="69859"/>
                  </a:cubicBezTo>
                  <a:cubicBezTo>
                    <a:pt x="421297" y="54513"/>
                    <a:pt x="333455" y="15884"/>
                    <a:pt x="314405" y="9534"/>
                  </a:cubicBezTo>
                  <a:cubicBezTo>
                    <a:pt x="295355" y="3184"/>
                    <a:pt x="349859" y="31759"/>
                    <a:pt x="339805" y="31759"/>
                  </a:cubicBezTo>
                  <a:cubicBezTo>
                    <a:pt x="329751" y="31759"/>
                    <a:pt x="265192" y="11121"/>
                    <a:pt x="254080" y="9534"/>
                  </a:cubicBezTo>
                  <a:cubicBezTo>
                    <a:pt x="242968" y="7947"/>
                    <a:pt x="289534" y="23821"/>
                    <a:pt x="273130" y="22234"/>
                  </a:cubicBezTo>
                  <a:cubicBezTo>
                    <a:pt x="256726" y="20647"/>
                    <a:pt x="174705" y="-520"/>
                    <a:pt x="155655" y="9"/>
                  </a:cubicBezTo>
                  <a:cubicBezTo>
                    <a:pt x="136605" y="538"/>
                    <a:pt x="179997" y="13238"/>
                    <a:pt x="158830" y="25409"/>
                  </a:cubicBezTo>
                  <a:cubicBezTo>
                    <a:pt x="137663" y="37580"/>
                    <a:pt x="3784" y="105313"/>
                    <a:pt x="80" y="104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267EA2E5-7C38-C64B-865B-8584132D00BD}"/>
                </a:ext>
              </a:extLst>
            </p:cNvPr>
            <p:cNvSpPr/>
            <p:nvPr/>
          </p:nvSpPr>
          <p:spPr>
            <a:xfrm>
              <a:off x="5214774" y="2015108"/>
              <a:ext cx="304826" cy="96479"/>
            </a:xfrm>
            <a:custGeom>
              <a:avLst/>
              <a:gdLst>
                <a:gd name="connsiteX0" fmla="*/ 1751 w 304826"/>
                <a:gd name="connsiteY0" fmla="*/ 96267 h 96479"/>
                <a:gd name="connsiteX1" fmla="*/ 281151 w 304826"/>
                <a:gd name="connsiteY1" fmla="*/ 7367 h 96479"/>
                <a:gd name="connsiteX2" fmla="*/ 281151 w 304826"/>
                <a:gd name="connsiteY2" fmla="*/ 10542 h 96479"/>
                <a:gd name="connsiteX3" fmla="*/ 208126 w 304826"/>
                <a:gd name="connsiteY3" fmla="*/ 54992 h 96479"/>
                <a:gd name="connsiteX4" fmla="*/ 252576 w 304826"/>
                <a:gd name="connsiteY4" fmla="*/ 13717 h 96479"/>
                <a:gd name="connsiteX5" fmla="*/ 243051 w 304826"/>
                <a:gd name="connsiteY5" fmla="*/ 58167 h 96479"/>
                <a:gd name="connsiteX6" fmla="*/ 243051 w 304826"/>
                <a:gd name="connsiteY6" fmla="*/ 70867 h 96479"/>
                <a:gd name="connsiteX7" fmla="*/ 268451 w 304826"/>
                <a:gd name="connsiteY7" fmla="*/ 10542 h 96479"/>
                <a:gd name="connsiteX8" fmla="*/ 100176 w 304826"/>
                <a:gd name="connsiteY8" fmla="*/ 58167 h 96479"/>
                <a:gd name="connsiteX9" fmla="*/ 160501 w 304826"/>
                <a:gd name="connsiteY9" fmla="*/ 32767 h 96479"/>
                <a:gd name="connsiteX10" fmla="*/ 1751 w 304826"/>
                <a:gd name="connsiteY10" fmla="*/ 96267 h 9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26" h="96479">
                  <a:moveTo>
                    <a:pt x="1751" y="96267"/>
                  </a:moveTo>
                  <a:cubicBezTo>
                    <a:pt x="21859" y="92034"/>
                    <a:pt x="281151" y="7367"/>
                    <a:pt x="281151" y="7367"/>
                  </a:cubicBezTo>
                  <a:cubicBezTo>
                    <a:pt x="327718" y="-6921"/>
                    <a:pt x="293322" y="2605"/>
                    <a:pt x="281151" y="10542"/>
                  </a:cubicBezTo>
                  <a:cubicBezTo>
                    <a:pt x="268980" y="18479"/>
                    <a:pt x="212889" y="54463"/>
                    <a:pt x="208126" y="54992"/>
                  </a:cubicBezTo>
                  <a:cubicBezTo>
                    <a:pt x="203364" y="55521"/>
                    <a:pt x="246755" y="13188"/>
                    <a:pt x="252576" y="13717"/>
                  </a:cubicBezTo>
                  <a:cubicBezTo>
                    <a:pt x="258397" y="14246"/>
                    <a:pt x="243051" y="58167"/>
                    <a:pt x="243051" y="58167"/>
                  </a:cubicBezTo>
                  <a:cubicBezTo>
                    <a:pt x="241464" y="67692"/>
                    <a:pt x="238818" y="78804"/>
                    <a:pt x="243051" y="70867"/>
                  </a:cubicBezTo>
                  <a:cubicBezTo>
                    <a:pt x="247284" y="62930"/>
                    <a:pt x="292264" y="12659"/>
                    <a:pt x="268451" y="10542"/>
                  </a:cubicBezTo>
                  <a:cubicBezTo>
                    <a:pt x="244638" y="8425"/>
                    <a:pt x="118168" y="54463"/>
                    <a:pt x="100176" y="58167"/>
                  </a:cubicBezTo>
                  <a:cubicBezTo>
                    <a:pt x="82184" y="61871"/>
                    <a:pt x="180080" y="25359"/>
                    <a:pt x="160501" y="32767"/>
                  </a:cubicBezTo>
                  <a:cubicBezTo>
                    <a:pt x="140922" y="40175"/>
                    <a:pt x="-18357" y="100500"/>
                    <a:pt x="1751" y="96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B1E5F255-9968-E134-636E-7E3E76A7C8DC}"/>
                </a:ext>
              </a:extLst>
            </p:cNvPr>
            <p:cNvSpPr/>
            <p:nvPr/>
          </p:nvSpPr>
          <p:spPr>
            <a:xfrm>
              <a:off x="4416609" y="1854196"/>
              <a:ext cx="569180" cy="79393"/>
            </a:xfrm>
            <a:custGeom>
              <a:avLst/>
              <a:gdLst>
                <a:gd name="connsiteX0" fmla="*/ 2991 w 569180"/>
                <a:gd name="connsiteY0" fmla="*/ 76204 h 79393"/>
                <a:gd name="connsiteX1" fmla="*/ 174441 w 569180"/>
                <a:gd name="connsiteY1" fmla="*/ 9529 h 79393"/>
                <a:gd name="connsiteX2" fmla="*/ 152216 w 569180"/>
                <a:gd name="connsiteY2" fmla="*/ 22229 h 79393"/>
                <a:gd name="connsiteX3" fmla="*/ 272866 w 569180"/>
                <a:gd name="connsiteY3" fmla="*/ 22229 h 79393"/>
                <a:gd name="connsiteX4" fmla="*/ 266516 w 569180"/>
                <a:gd name="connsiteY4" fmla="*/ 25404 h 79393"/>
                <a:gd name="connsiteX5" fmla="*/ 530041 w 569180"/>
                <a:gd name="connsiteY5" fmla="*/ 63504 h 79393"/>
                <a:gd name="connsiteX6" fmla="*/ 479241 w 569180"/>
                <a:gd name="connsiteY6" fmla="*/ 63504 h 79393"/>
                <a:gd name="connsiteX7" fmla="*/ 568141 w 569180"/>
                <a:gd name="connsiteY7" fmla="*/ 79379 h 79393"/>
                <a:gd name="connsiteX8" fmla="*/ 510991 w 569180"/>
                <a:gd name="connsiteY8" fmla="*/ 60329 h 79393"/>
                <a:gd name="connsiteX9" fmla="*/ 279216 w 569180"/>
                <a:gd name="connsiteY9" fmla="*/ 9529 h 79393"/>
                <a:gd name="connsiteX10" fmla="*/ 403041 w 569180"/>
                <a:gd name="connsiteY10" fmla="*/ 4 h 79393"/>
                <a:gd name="connsiteX11" fmla="*/ 209366 w 569180"/>
                <a:gd name="connsiteY11" fmla="*/ 9529 h 79393"/>
                <a:gd name="connsiteX12" fmla="*/ 72841 w 569180"/>
                <a:gd name="connsiteY12" fmla="*/ 41279 h 79393"/>
                <a:gd name="connsiteX13" fmla="*/ 2991 w 569180"/>
                <a:gd name="connsiteY13" fmla="*/ 76204 h 7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9180" h="79393">
                  <a:moveTo>
                    <a:pt x="2991" y="76204"/>
                  </a:moveTo>
                  <a:cubicBezTo>
                    <a:pt x="19924" y="70912"/>
                    <a:pt x="149570" y="18525"/>
                    <a:pt x="174441" y="9529"/>
                  </a:cubicBezTo>
                  <a:cubicBezTo>
                    <a:pt x="199312" y="533"/>
                    <a:pt x="135812" y="20112"/>
                    <a:pt x="152216" y="22229"/>
                  </a:cubicBezTo>
                  <a:cubicBezTo>
                    <a:pt x="168620" y="24346"/>
                    <a:pt x="253816" y="21700"/>
                    <a:pt x="272866" y="22229"/>
                  </a:cubicBezTo>
                  <a:cubicBezTo>
                    <a:pt x="291916" y="22758"/>
                    <a:pt x="223654" y="18525"/>
                    <a:pt x="266516" y="25404"/>
                  </a:cubicBezTo>
                  <a:cubicBezTo>
                    <a:pt x="309379" y="32283"/>
                    <a:pt x="494587" y="57154"/>
                    <a:pt x="530041" y="63504"/>
                  </a:cubicBezTo>
                  <a:cubicBezTo>
                    <a:pt x="565495" y="69854"/>
                    <a:pt x="472891" y="60858"/>
                    <a:pt x="479241" y="63504"/>
                  </a:cubicBezTo>
                  <a:cubicBezTo>
                    <a:pt x="485591" y="66150"/>
                    <a:pt x="562849" y="79908"/>
                    <a:pt x="568141" y="79379"/>
                  </a:cubicBezTo>
                  <a:cubicBezTo>
                    <a:pt x="573433" y="78850"/>
                    <a:pt x="559145" y="71971"/>
                    <a:pt x="510991" y="60329"/>
                  </a:cubicBezTo>
                  <a:cubicBezTo>
                    <a:pt x="462837" y="48687"/>
                    <a:pt x="297208" y="19583"/>
                    <a:pt x="279216" y="9529"/>
                  </a:cubicBezTo>
                  <a:cubicBezTo>
                    <a:pt x="261224" y="-525"/>
                    <a:pt x="414683" y="4"/>
                    <a:pt x="403041" y="4"/>
                  </a:cubicBezTo>
                  <a:cubicBezTo>
                    <a:pt x="391399" y="4"/>
                    <a:pt x="264399" y="2650"/>
                    <a:pt x="209366" y="9529"/>
                  </a:cubicBezTo>
                  <a:cubicBezTo>
                    <a:pt x="154333" y="16408"/>
                    <a:pt x="100358" y="34400"/>
                    <a:pt x="72841" y="41279"/>
                  </a:cubicBezTo>
                  <a:cubicBezTo>
                    <a:pt x="45324" y="48158"/>
                    <a:pt x="-13942" y="81496"/>
                    <a:pt x="2991" y="76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4823191E-172E-FFF5-F5FB-1CDF7ACAFF3F}"/>
                </a:ext>
              </a:extLst>
            </p:cNvPr>
            <p:cNvSpPr/>
            <p:nvPr/>
          </p:nvSpPr>
          <p:spPr>
            <a:xfrm>
              <a:off x="5079898" y="1946222"/>
              <a:ext cx="428988" cy="38169"/>
            </a:xfrm>
            <a:custGeom>
              <a:avLst/>
              <a:gdLst>
                <a:gd name="connsiteX0" fmla="*/ 6452 w 428988"/>
                <a:gd name="connsiteY0" fmla="*/ 22278 h 38169"/>
                <a:gd name="connsiteX1" fmla="*/ 73127 w 428988"/>
                <a:gd name="connsiteY1" fmla="*/ 38153 h 38169"/>
                <a:gd name="connsiteX2" fmla="*/ 181077 w 428988"/>
                <a:gd name="connsiteY2" fmla="*/ 25453 h 38169"/>
                <a:gd name="connsiteX3" fmla="*/ 108052 w 428988"/>
                <a:gd name="connsiteY3" fmla="*/ 31803 h 38169"/>
                <a:gd name="connsiteX4" fmla="*/ 292202 w 428988"/>
                <a:gd name="connsiteY4" fmla="*/ 12753 h 38169"/>
                <a:gd name="connsiteX5" fmla="*/ 228702 w 428988"/>
                <a:gd name="connsiteY5" fmla="*/ 15928 h 38169"/>
                <a:gd name="connsiteX6" fmla="*/ 428727 w 428988"/>
                <a:gd name="connsiteY6" fmla="*/ 53 h 38169"/>
                <a:gd name="connsiteX7" fmla="*/ 269977 w 428988"/>
                <a:gd name="connsiteY7" fmla="*/ 22278 h 38169"/>
                <a:gd name="connsiteX8" fmla="*/ 219177 w 428988"/>
                <a:gd name="connsiteY8" fmla="*/ 34978 h 38169"/>
                <a:gd name="connsiteX9" fmla="*/ 235052 w 428988"/>
                <a:gd name="connsiteY9" fmla="*/ 28628 h 38169"/>
                <a:gd name="connsiteX10" fmla="*/ 6452 w 428988"/>
                <a:gd name="connsiteY10" fmla="*/ 22278 h 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988" h="38169">
                  <a:moveTo>
                    <a:pt x="6452" y="22278"/>
                  </a:moveTo>
                  <a:cubicBezTo>
                    <a:pt x="-20535" y="23865"/>
                    <a:pt x="44023" y="37624"/>
                    <a:pt x="73127" y="38153"/>
                  </a:cubicBezTo>
                  <a:cubicBezTo>
                    <a:pt x="102231" y="38682"/>
                    <a:pt x="175256" y="26511"/>
                    <a:pt x="181077" y="25453"/>
                  </a:cubicBezTo>
                  <a:cubicBezTo>
                    <a:pt x="186898" y="24395"/>
                    <a:pt x="89531" y="33920"/>
                    <a:pt x="108052" y="31803"/>
                  </a:cubicBezTo>
                  <a:cubicBezTo>
                    <a:pt x="126573" y="29686"/>
                    <a:pt x="272094" y="15399"/>
                    <a:pt x="292202" y="12753"/>
                  </a:cubicBezTo>
                  <a:cubicBezTo>
                    <a:pt x="312310" y="10107"/>
                    <a:pt x="205948" y="18045"/>
                    <a:pt x="228702" y="15928"/>
                  </a:cubicBezTo>
                  <a:cubicBezTo>
                    <a:pt x="251456" y="13811"/>
                    <a:pt x="421848" y="-1005"/>
                    <a:pt x="428727" y="53"/>
                  </a:cubicBezTo>
                  <a:cubicBezTo>
                    <a:pt x="435606" y="1111"/>
                    <a:pt x="304902" y="16457"/>
                    <a:pt x="269977" y="22278"/>
                  </a:cubicBezTo>
                  <a:cubicBezTo>
                    <a:pt x="235052" y="28099"/>
                    <a:pt x="224998" y="33920"/>
                    <a:pt x="219177" y="34978"/>
                  </a:cubicBezTo>
                  <a:cubicBezTo>
                    <a:pt x="213356" y="36036"/>
                    <a:pt x="263627" y="30216"/>
                    <a:pt x="235052" y="28628"/>
                  </a:cubicBezTo>
                  <a:cubicBezTo>
                    <a:pt x="206477" y="27041"/>
                    <a:pt x="33439" y="20691"/>
                    <a:pt x="6452" y="22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2EF0D0E6-8F18-4637-7BED-C93E28274BBF}"/>
                </a:ext>
              </a:extLst>
            </p:cNvPr>
            <p:cNvSpPr/>
            <p:nvPr/>
          </p:nvSpPr>
          <p:spPr>
            <a:xfrm>
              <a:off x="4808276" y="1767346"/>
              <a:ext cx="538940" cy="82857"/>
            </a:xfrm>
            <a:custGeom>
              <a:avLst/>
              <a:gdLst>
                <a:gd name="connsiteX0" fmla="*/ 5024 w 538940"/>
                <a:gd name="connsiteY0" fmla="*/ 1129 h 82857"/>
                <a:gd name="connsiteX1" fmla="*/ 147899 w 538940"/>
                <a:gd name="connsiteY1" fmla="*/ 29704 h 82857"/>
                <a:gd name="connsiteX2" fmla="*/ 230449 w 538940"/>
                <a:gd name="connsiteY2" fmla="*/ 45579 h 82857"/>
                <a:gd name="connsiteX3" fmla="*/ 144724 w 538940"/>
                <a:gd name="connsiteY3" fmla="*/ 45579 h 82857"/>
                <a:gd name="connsiteX4" fmla="*/ 395549 w 538940"/>
                <a:gd name="connsiteY4" fmla="*/ 80504 h 82857"/>
                <a:gd name="connsiteX5" fmla="*/ 538424 w 538940"/>
                <a:gd name="connsiteY5" fmla="*/ 74154 h 82857"/>
                <a:gd name="connsiteX6" fmla="*/ 347924 w 538940"/>
                <a:gd name="connsiteY6" fmla="*/ 77329 h 82857"/>
                <a:gd name="connsiteX7" fmla="*/ 370149 w 538940"/>
                <a:gd name="connsiteY7" fmla="*/ 77329 h 82857"/>
                <a:gd name="connsiteX8" fmla="*/ 5024 w 538940"/>
                <a:gd name="connsiteY8" fmla="*/ 1129 h 8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940" h="82857">
                  <a:moveTo>
                    <a:pt x="5024" y="1129"/>
                  </a:moveTo>
                  <a:cubicBezTo>
                    <a:pt x="-32018" y="-6809"/>
                    <a:pt x="147899" y="29704"/>
                    <a:pt x="147899" y="29704"/>
                  </a:cubicBezTo>
                  <a:cubicBezTo>
                    <a:pt x="185470" y="37112"/>
                    <a:pt x="230978" y="42933"/>
                    <a:pt x="230449" y="45579"/>
                  </a:cubicBezTo>
                  <a:cubicBezTo>
                    <a:pt x="229920" y="48225"/>
                    <a:pt x="117207" y="39758"/>
                    <a:pt x="144724" y="45579"/>
                  </a:cubicBezTo>
                  <a:cubicBezTo>
                    <a:pt x="172241" y="51400"/>
                    <a:pt x="329932" y="75742"/>
                    <a:pt x="395549" y="80504"/>
                  </a:cubicBezTo>
                  <a:cubicBezTo>
                    <a:pt x="461166" y="85267"/>
                    <a:pt x="546362" y="74683"/>
                    <a:pt x="538424" y="74154"/>
                  </a:cubicBezTo>
                  <a:cubicBezTo>
                    <a:pt x="530487" y="73625"/>
                    <a:pt x="375970" y="76800"/>
                    <a:pt x="347924" y="77329"/>
                  </a:cubicBezTo>
                  <a:cubicBezTo>
                    <a:pt x="319878" y="77858"/>
                    <a:pt x="423066" y="89500"/>
                    <a:pt x="370149" y="77329"/>
                  </a:cubicBezTo>
                  <a:cubicBezTo>
                    <a:pt x="317232" y="65158"/>
                    <a:pt x="42066" y="9067"/>
                    <a:pt x="5024" y="1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6D89C8F5-C843-8EB8-2546-191EDCCBC309}"/>
                </a:ext>
              </a:extLst>
            </p:cNvPr>
            <p:cNvSpPr/>
            <p:nvPr/>
          </p:nvSpPr>
          <p:spPr>
            <a:xfrm>
              <a:off x="4978373" y="1685925"/>
              <a:ext cx="385947" cy="73087"/>
            </a:xfrm>
            <a:custGeom>
              <a:avLst/>
              <a:gdLst>
                <a:gd name="connsiteX0" fmla="*/ 27 w 385947"/>
                <a:gd name="connsiteY0" fmla="*/ 0 h 73087"/>
                <a:gd name="connsiteX1" fmla="*/ 225452 w 385947"/>
                <a:gd name="connsiteY1" fmla="*/ 60325 h 73087"/>
                <a:gd name="connsiteX2" fmla="*/ 149252 w 385947"/>
                <a:gd name="connsiteY2" fmla="*/ 28575 h 73087"/>
                <a:gd name="connsiteX3" fmla="*/ 327052 w 385947"/>
                <a:gd name="connsiteY3" fmla="*/ 47625 h 73087"/>
                <a:gd name="connsiteX4" fmla="*/ 273077 w 385947"/>
                <a:gd name="connsiteY4" fmla="*/ 41275 h 73087"/>
                <a:gd name="connsiteX5" fmla="*/ 384202 w 385947"/>
                <a:gd name="connsiteY5" fmla="*/ 73025 h 73087"/>
                <a:gd name="connsiteX6" fmla="*/ 168302 w 385947"/>
                <a:gd name="connsiteY6" fmla="*/ 31750 h 73087"/>
                <a:gd name="connsiteX7" fmla="*/ 209577 w 385947"/>
                <a:gd name="connsiteY7" fmla="*/ 60325 h 73087"/>
                <a:gd name="connsiteX8" fmla="*/ 27 w 385947"/>
                <a:gd name="connsiteY8" fmla="*/ 0 h 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947" h="73087">
                  <a:moveTo>
                    <a:pt x="27" y="0"/>
                  </a:moveTo>
                  <a:cubicBezTo>
                    <a:pt x="2673" y="0"/>
                    <a:pt x="200581" y="55563"/>
                    <a:pt x="225452" y="60325"/>
                  </a:cubicBezTo>
                  <a:cubicBezTo>
                    <a:pt x="250323" y="65087"/>
                    <a:pt x="132319" y="30692"/>
                    <a:pt x="149252" y="28575"/>
                  </a:cubicBezTo>
                  <a:cubicBezTo>
                    <a:pt x="166185" y="26458"/>
                    <a:pt x="306415" y="45508"/>
                    <a:pt x="327052" y="47625"/>
                  </a:cubicBezTo>
                  <a:cubicBezTo>
                    <a:pt x="347689" y="49742"/>
                    <a:pt x="263552" y="37042"/>
                    <a:pt x="273077" y="41275"/>
                  </a:cubicBezTo>
                  <a:cubicBezTo>
                    <a:pt x="282602" y="45508"/>
                    <a:pt x="401664" y="74612"/>
                    <a:pt x="384202" y="73025"/>
                  </a:cubicBezTo>
                  <a:cubicBezTo>
                    <a:pt x="366740" y="71438"/>
                    <a:pt x="197406" y="33867"/>
                    <a:pt x="168302" y="31750"/>
                  </a:cubicBezTo>
                  <a:cubicBezTo>
                    <a:pt x="139198" y="29633"/>
                    <a:pt x="231802" y="62971"/>
                    <a:pt x="209577" y="60325"/>
                  </a:cubicBezTo>
                  <a:cubicBezTo>
                    <a:pt x="187352" y="57679"/>
                    <a:pt x="-2619" y="0"/>
                    <a:pt x="2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8B5460EB-32CA-698D-3A02-B42183367BD6}"/>
                </a:ext>
              </a:extLst>
            </p:cNvPr>
            <p:cNvSpPr/>
            <p:nvPr/>
          </p:nvSpPr>
          <p:spPr>
            <a:xfrm>
              <a:off x="5095854" y="1615421"/>
              <a:ext cx="362383" cy="30067"/>
            </a:xfrm>
            <a:custGeom>
              <a:avLst/>
              <a:gdLst>
                <a:gd name="connsiteX0" fmla="*/ 9546 w 362383"/>
                <a:gd name="connsiteY0" fmla="*/ 654 h 30067"/>
                <a:gd name="connsiteX1" fmla="*/ 260371 w 362383"/>
                <a:gd name="connsiteY1" fmla="*/ 26054 h 30067"/>
                <a:gd name="connsiteX2" fmla="*/ 174646 w 362383"/>
                <a:gd name="connsiteY2" fmla="*/ 29229 h 30067"/>
                <a:gd name="connsiteX3" fmla="*/ 361971 w 362383"/>
                <a:gd name="connsiteY3" fmla="*/ 29229 h 30067"/>
                <a:gd name="connsiteX4" fmla="*/ 225446 w 362383"/>
                <a:gd name="connsiteY4" fmla="*/ 19704 h 30067"/>
                <a:gd name="connsiteX5" fmla="*/ 238146 w 362383"/>
                <a:gd name="connsiteY5" fmla="*/ 19704 h 30067"/>
                <a:gd name="connsiteX6" fmla="*/ 69871 w 362383"/>
                <a:gd name="connsiteY6" fmla="*/ 10179 h 30067"/>
                <a:gd name="connsiteX7" fmla="*/ 9546 w 362383"/>
                <a:gd name="connsiteY7" fmla="*/ 654 h 3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383" h="30067">
                  <a:moveTo>
                    <a:pt x="9546" y="654"/>
                  </a:moveTo>
                  <a:cubicBezTo>
                    <a:pt x="41296" y="3300"/>
                    <a:pt x="232854" y="21292"/>
                    <a:pt x="260371" y="26054"/>
                  </a:cubicBezTo>
                  <a:cubicBezTo>
                    <a:pt x="287888" y="30816"/>
                    <a:pt x="157713" y="28700"/>
                    <a:pt x="174646" y="29229"/>
                  </a:cubicBezTo>
                  <a:cubicBezTo>
                    <a:pt x="191579" y="29758"/>
                    <a:pt x="353504" y="30816"/>
                    <a:pt x="361971" y="29229"/>
                  </a:cubicBezTo>
                  <a:cubicBezTo>
                    <a:pt x="370438" y="27642"/>
                    <a:pt x="246083" y="21291"/>
                    <a:pt x="225446" y="19704"/>
                  </a:cubicBezTo>
                  <a:cubicBezTo>
                    <a:pt x="204809" y="18117"/>
                    <a:pt x="238146" y="19704"/>
                    <a:pt x="238146" y="19704"/>
                  </a:cubicBezTo>
                  <a:cubicBezTo>
                    <a:pt x="212217" y="18117"/>
                    <a:pt x="107442" y="16529"/>
                    <a:pt x="69871" y="10179"/>
                  </a:cubicBezTo>
                  <a:cubicBezTo>
                    <a:pt x="32300" y="3829"/>
                    <a:pt x="-22204" y="-1992"/>
                    <a:pt x="9546" y="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32F3B7F4-F649-1D76-F06E-3E23EABBD838}"/>
                </a:ext>
              </a:extLst>
            </p:cNvPr>
            <p:cNvSpPr/>
            <p:nvPr/>
          </p:nvSpPr>
          <p:spPr>
            <a:xfrm>
              <a:off x="4445000" y="1575915"/>
              <a:ext cx="617937" cy="113185"/>
            </a:xfrm>
            <a:custGeom>
              <a:avLst/>
              <a:gdLst>
                <a:gd name="connsiteX0" fmla="*/ 0 w 617937"/>
                <a:gd name="connsiteY0" fmla="*/ 113185 h 113185"/>
                <a:gd name="connsiteX1" fmla="*/ 606425 w 617937"/>
                <a:gd name="connsiteY1" fmla="*/ 2060 h 113185"/>
                <a:gd name="connsiteX2" fmla="*/ 412750 w 617937"/>
                <a:gd name="connsiteY2" fmla="*/ 40160 h 113185"/>
                <a:gd name="connsiteX3" fmla="*/ 603250 w 617937"/>
                <a:gd name="connsiteY3" fmla="*/ 30635 h 113185"/>
                <a:gd name="connsiteX4" fmla="*/ 352425 w 617937"/>
                <a:gd name="connsiteY4" fmla="*/ 68735 h 113185"/>
                <a:gd name="connsiteX5" fmla="*/ 0 w 617937"/>
                <a:gd name="connsiteY5" fmla="*/ 113185 h 11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937" h="113185">
                  <a:moveTo>
                    <a:pt x="0" y="113185"/>
                  </a:moveTo>
                  <a:lnTo>
                    <a:pt x="606425" y="2060"/>
                  </a:lnTo>
                  <a:cubicBezTo>
                    <a:pt x="675217" y="-10111"/>
                    <a:pt x="413279" y="35397"/>
                    <a:pt x="412750" y="40160"/>
                  </a:cubicBezTo>
                  <a:cubicBezTo>
                    <a:pt x="412221" y="44922"/>
                    <a:pt x="613304" y="25872"/>
                    <a:pt x="603250" y="30635"/>
                  </a:cubicBezTo>
                  <a:cubicBezTo>
                    <a:pt x="593196" y="35397"/>
                    <a:pt x="352425" y="68735"/>
                    <a:pt x="352425" y="68735"/>
                  </a:cubicBezTo>
                  <a:lnTo>
                    <a:pt x="0" y="11318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9E8F63C9-7755-7BBF-1025-D40D7BAAB033}"/>
                </a:ext>
              </a:extLst>
            </p:cNvPr>
            <p:cNvSpPr/>
            <p:nvPr/>
          </p:nvSpPr>
          <p:spPr>
            <a:xfrm>
              <a:off x="5137150" y="1555209"/>
              <a:ext cx="598293" cy="243998"/>
            </a:xfrm>
            <a:custGeom>
              <a:avLst/>
              <a:gdLst>
                <a:gd name="connsiteX0" fmla="*/ 0 w 598293"/>
                <a:gd name="connsiteY0" fmla="*/ 32291 h 243998"/>
                <a:gd name="connsiteX1" fmla="*/ 288925 w 598293"/>
                <a:gd name="connsiteY1" fmla="*/ 541 h 243998"/>
                <a:gd name="connsiteX2" fmla="*/ 409575 w 598293"/>
                <a:gd name="connsiteY2" fmla="*/ 13241 h 243998"/>
                <a:gd name="connsiteX3" fmla="*/ 358775 w 598293"/>
                <a:gd name="connsiteY3" fmla="*/ 25941 h 243998"/>
                <a:gd name="connsiteX4" fmla="*/ 495300 w 598293"/>
                <a:gd name="connsiteY4" fmla="*/ 41816 h 243998"/>
                <a:gd name="connsiteX5" fmla="*/ 495300 w 598293"/>
                <a:gd name="connsiteY5" fmla="*/ 60866 h 243998"/>
                <a:gd name="connsiteX6" fmla="*/ 596900 w 598293"/>
                <a:gd name="connsiteY6" fmla="*/ 241841 h 243998"/>
                <a:gd name="connsiteX7" fmla="*/ 546100 w 598293"/>
                <a:gd name="connsiteY7" fmla="*/ 152941 h 243998"/>
                <a:gd name="connsiteX8" fmla="*/ 431800 w 598293"/>
                <a:gd name="connsiteY8" fmla="*/ 38641 h 243998"/>
                <a:gd name="connsiteX9" fmla="*/ 415925 w 598293"/>
                <a:gd name="connsiteY9" fmla="*/ 38641 h 243998"/>
                <a:gd name="connsiteX10" fmla="*/ 323850 w 598293"/>
                <a:gd name="connsiteY10" fmla="*/ 19591 h 243998"/>
                <a:gd name="connsiteX11" fmla="*/ 365125 w 598293"/>
                <a:gd name="connsiteY11" fmla="*/ 16416 h 243998"/>
                <a:gd name="connsiteX12" fmla="*/ 0 w 598293"/>
                <a:gd name="connsiteY12" fmla="*/ 32291 h 24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293" h="243998">
                  <a:moveTo>
                    <a:pt x="0" y="32291"/>
                  </a:moveTo>
                  <a:cubicBezTo>
                    <a:pt x="110331" y="18003"/>
                    <a:pt x="220663" y="3716"/>
                    <a:pt x="288925" y="541"/>
                  </a:cubicBezTo>
                  <a:cubicBezTo>
                    <a:pt x="357187" y="-2634"/>
                    <a:pt x="397933" y="9008"/>
                    <a:pt x="409575" y="13241"/>
                  </a:cubicBezTo>
                  <a:cubicBezTo>
                    <a:pt x="421217" y="17474"/>
                    <a:pt x="344487" y="21178"/>
                    <a:pt x="358775" y="25941"/>
                  </a:cubicBezTo>
                  <a:cubicBezTo>
                    <a:pt x="373063" y="30704"/>
                    <a:pt x="495300" y="41816"/>
                    <a:pt x="495300" y="41816"/>
                  </a:cubicBezTo>
                  <a:cubicBezTo>
                    <a:pt x="518054" y="47637"/>
                    <a:pt x="478367" y="27529"/>
                    <a:pt x="495300" y="60866"/>
                  </a:cubicBezTo>
                  <a:cubicBezTo>
                    <a:pt x="512233" y="94203"/>
                    <a:pt x="588433" y="226495"/>
                    <a:pt x="596900" y="241841"/>
                  </a:cubicBezTo>
                  <a:cubicBezTo>
                    <a:pt x="605367" y="257187"/>
                    <a:pt x="573617" y="186808"/>
                    <a:pt x="546100" y="152941"/>
                  </a:cubicBezTo>
                  <a:cubicBezTo>
                    <a:pt x="518583" y="119074"/>
                    <a:pt x="453496" y="57691"/>
                    <a:pt x="431800" y="38641"/>
                  </a:cubicBezTo>
                  <a:cubicBezTo>
                    <a:pt x="410104" y="19591"/>
                    <a:pt x="433917" y="41816"/>
                    <a:pt x="415925" y="38641"/>
                  </a:cubicBezTo>
                  <a:cubicBezTo>
                    <a:pt x="397933" y="35466"/>
                    <a:pt x="332317" y="23295"/>
                    <a:pt x="323850" y="19591"/>
                  </a:cubicBezTo>
                  <a:cubicBezTo>
                    <a:pt x="315383" y="15887"/>
                    <a:pt x="365125" y="16416"/>
                    <a:pt x="365125" y="16416"/>
                  </a:cubicBezTo>
                  <a:lnTo>
                    <a:pt x="0" y="322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A4C51222-D078-9CDB-6E23-523C72E5FF8E}"/>
                </a:ext>
              </a:extLst>
            </p:cNvPr>
            <p:cNvSpPr/>
            <p:nvPr/>
          </p:nvSpPr>
          <p:spPr>
            <a:xfrm>
              <a:off x="4229064" y="1738825"/>
              <a:ext cx="197441" cy="407631"/>
            </a:xfrm>
            <a:custGeom>
              <a:avLst/>
              <a:gdLst>
                <a:gd name="connsiteX0" fmla="*/ 196886 w 197441"/>
                <a:gd name="connsiteY0" fmla="*/ 1075 h 407631"/>
                <a:gd name="connsiteX1" fmla="*/ 114336 w 197441"/>
                <a:gd name="connsiteY1" fmla="*/ 131250 h 407631"/>
                <a:gd name="connsiteX2" fmla="*/ 69886 w 197441"/>
                <a:gd name="connsiteY2" fmla="*/ 239200 h 407631"/>
                <a:gd name="connsiteX3" fmla="*/ 104811 w 197441"/>
                <a:gd name="connsiteY3" fmla="*/ 156650 h 407631"/>
                <a:gd name="connsiteX4" fmla="*/ 22261 w 197441"/>
                <a:gd name="connsiteY4" fmla="*/ 375725 h 407631"/>
                <a:gd name="connsiteX5" fmla="*/ 73061 w 197441"/>
                <a:gd name="connsiteY5" fmla="*/ 220150 h 407631"/>
                <a:gd name="connsiteX6" fmla="*/ 36 w 197441"/>
                <a:gd name="connsiteY6" fmla="*/ 407475 h 407631"/>
                <a:gd name="connsiteX7" fmla="*/ 63536 w 197441"/>
                <a:gd name="connsiteY7" fmla="*/ 182050 h 407631"/>
                <a:gd name="connsiteX8" fmla="*/ 85761 w 197441"/>
                <a:gd name="connsiteY8" fmla="*/ 166175 h 407631"/>
                <a:gd name="connsiteX9" fmla="*/ 69886 w 197441"/>
                <a:gd name="connsiteY9" fmla="*/ 207450 h 407631"/>
                <a:gd name="connsiteX10" fmla="*/ 196886 w 197441"/>
                <a:gd name="connsiteY10" fmla="*/ 1075 h 40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441" h="407631">
                  <a:moveTo>
                    <a:pt x="196886" y="1075"/>
                  </a:moveTo>
                  <a:cubicBezTo>
                    <a:pt x="204294" y="-11625"/>
                    <a:pt x="135503" y="91562"/>
                    <a:pt x="114336" y="131250"/>
                  </a:cubicBezTo>
                  <a:cubicBezTo>
                    <a:pt x="93169" y="170938"/>
                    <a:pt x="71473" y="234967"/>
                    <a:pt x="69886" y="239200"/>
                  </a:cubicBezTo>
                  <a:cubicBezTo>
                    <a:pt x="68299" y="243433"/>
                    <a:pt x="112748" y="133896"/>
                    <a:pt x="104811" y="156650"/>
                  </a:cubicBezTo>
                  <a:cubicBezTo>
                    <a:pt x="96873" y="179404"/>
                    <a:pt x="27553" y="365142"/>
                    <a:pt x="22261" y="375725"/>
                  </a:cubicBezTo>
                  <a:cubicBezTo>
                    <a:pt x="16969" y="386308"/>
                    <a:pt x="76765" y="214858"/>
                    <a:pt x="73061" y="220150"/>
                  </a:cubicBezTo>
                  <a:cubicBezTo>
                    <a:pt x="69357" y="225442"/>
                    <a:pt x="1623" y="413825"/>
                    <a:pt x="36" y="407475"/>
                  </a:cubicBezTo>
                  <a:cubicBezTo>
                    <a:pt x="-1552" y="401125"/>
                    <a:pt x="49249" y="222267"/>
                    <a:pt x="63536" y="182050"/>
                  </a:cubicBezTo>
                  <a:cubicBezTo>
                    <a:pt x="77823" y="141833"/>
                    <a:pt x="84703" y="161942"/>
                    <a:pt x="85761" y="166175"/>
                  </a:cubicBezTo>
                  <a:cubicBezTo>
                    <a:pt x="86819" y="170408"/>
                    <a:pt x="50307" y="231262"/>
                    <a:pt x="69886" y="207450"/>
                  </a:cubicBezTo>
                  <a:cubicBezTo>
                    <a:pt x="89465" y="183638"/>
                    <a:pt x="189478" y="13775"/>
                    <a:pt x="196886" y="1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A502FF99-C596-4649-B3A9-DD003E380D03}"/>
                </a:ext>
              </a:extLst>
            </p:cNvPr>
            <p:cNvSpPr/>
            <p:nvPr/>
          </p:nvSpPr>
          <p:spPr>
            <a:xfrm>
              <a:off x="5721346" y="1952624"/>
              <a:ext cx="54231" cy="298453"/>
            </a:xfrm>
            <a:custGeom>
              <a:avLst/>
              <a:gdLst>
                <a:gd name="connsiteX0" fmla="*/ 6354 w 54231"/>
                <a:gd name="connsiteY0" fmla="*/ 1 h 298453"/>
                <a:gd name="connsiteX1" fmla="*/ 44454 w 54231"/>
                <a:gd name="connsiteY1" fmla="*/ 171451 h 298453"/>
                <a:gd name="connsiteX2" fmla="*/ 3179 w 54231"/>
                <a:gd name="connsiteY2" fmla="*/ 298451 h 298453"/>
                <a:gd name="connsiteX3" fmla="*/ 50804 w 54231"/>
                <a:gd name="connsiteY3" fmla="*/ 168276 h 298453"/>
                <a:gd name="connsiteX4" fmla="*/ 4 w 54231"/>
                <a:gd name="connsiteY4" fmla="*/ 244476 h 298453"/>
                <a:gd name="connsiteX5" fmla="*/ 53979 w 54231"/>
                <a:gd name="connsiteY5" fmla="*/ 174626 h 298453"/>
                <a:gd name="connsiteX6" fmla="*/ 6354 w 54231"/>
                <a:gd name="connsiteY6" fmla="*/ 1 h 29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31" h="298453">
                  <a:moveTo>
                    <a:pt x="6354" y="1"/>
                  </a:moveTo>
                  <a:cubicBezTo>
                    <a:pt x="4767" y="-528"/>
                    <a:pt x="44983" y="121709"/>
                    <a:pt x="44454" y="171451"/>
                  </a:cubicBezTo>
                  <a:cubicBezTo>
                    <a:pt x="43925" y="221193"/>
                    <a:pt x="2121" y="298980"/>
                    <a:pt x="3179" y="298451"/>
                  </a:cubicBezTo>
                  <a:cubicBezTo>
                    <a:pt x="4237" y="297922"/>
                    <a:pt x="51333" y="177272"/>
                    <a:pt x="50804" y="168276"/>
                  </a:cubicBezTo>
                  <a:cubicBezTo>
                    <a:pt x="50275" y="159280"/>
                    <a:pt x="-525" y="243418"/>
                    <a:pt x="4" y="244476"/>
                  </a:cubicBezTo>
                  <a:cubicBezTo>
                    <a:pt x="533" y="245534"/>
                    <a:pt x="49746" y="211139"/>
                    <a:pt x="53979" y="174626"/>
                  </a:cubicBezTo>
                  <a:cubicBezTo>
                    <a:pt x="58212" y="138114"/>
                    <a:pt x="7941" y="530"/>
                    <a:pt x="6354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76E2178A-9060-5827-5AAC-4C5595F4CAB2}"/>
                </a:ext>
              </a:extLst>
            </p:cNvPr>
            <p:cNvSpPr/>
            <p:nvPr/>
          </p:nvSpPr>
          <p:spPr>
            <a:xfrm>
              <a:off x="5763081" y="2272314"/>
              <a:ext cx="39197" cy="452723"/>
            </a:xfrm>
            <a:custGeom>
              <a:avLst/>
              <a:gdLst>
                <a:gd name="connsiteX0" fmla="*/ 37644 w 39197"/>
                <a:gd name="connsiteY0" fmla="*/ 986 h 452723"/>
                <a:gd name="connsiteX1" fmla="*/ 15419 w 39197"/>
                <a:gd name="connsiteY1" fmla="*/ 102586 h 452723"/>
                <a:gd name="connsiteX2" fmla="*/ 37644 w 39197"/>
                <a:gd name="connsiteY2" fmla="*/ 299436 h 452723"/>
                <a:gd name="connsiteX3" fmla="*/ 18594 w 39197"/>
                <a:gd name="connsiteY3" fmla="*/ 235936 h 452723"/>
                <a:gd name="connsiteX4" fmla="*/ 37644 w 39197"/>
                <a:gd name="connsiteY4" fmla="*/ 451836 h 452723"/>
                <a:gd name="connsiteX5" fmla="*/ 34469 w 39197"/>
                <a:gd name="connsiteY5" fmla="*/ 305786 h 452723"/>
                <a:gd name="connsiteX6" fmla="*/ 5894 w 39197"/>
                <a:gd name="connsiteY6" fmla="*/ 140686 h 452723"/>
                <a:gd name="connsiteX7" fmla="*/ 2719 w 39197"/>
                <a:gd name="connsiteY7" fmla="*/ 159736 h 452723"/>
                <a:gd name="connsiteX8" fmla="*/ 37644 w 39197"/>
                <a:gd name="connsiteY8" fmla="*/ 986 h 45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97" h="452723">
                  <a:moveTo>
                    <a:pt x="37644" y="986"/>
                  </a:moveTo>
                  <a:cubicBezTo>
                    <a:pt x="39761" y="-8539"/>
                    <a:pt x="15419" y="52844"/>
                    <a:pt x="15419" y="102586"/>
                  </a:cubicBezTo>
                  <a:cubicBezTo>
                    <a:pt x="15419" y="152328"/>
                    <a:pt x="37115" y="277211"/>
                    <a:pt x="37644" y="299436"/>
                  </a:cubicBezTo>
                  <a:cubicBezTo>
                    <a:pt x="38173" y="321661"/>
                    <a:pt x="18594" y="210536"/>
                    <a:pt x="18594" y="235936"/>
                  </a:cubicBezTo>
                  <a:cubicBezTo>
                    <a:pt x="18594" y="261336"/>
                    <a:pt x="34998" y="440194"/>
                    <a:pt x="37644" y="451836"/>
                  </a:cubicBezTo>
                  <a:cubicBezTo>
                    <a:pt x="40290" y="463478"/>
                    <a:pt x="39761" y="357644"/>
                    <a:pt x="34469" y="305786"/>
                  </a:cubicBezTo>
                  <a:cubicBezTo>
                    <a:pt x="29177" y="253928"/>
                    <a:pt x="11186" y="165028"/>
                    <a:pt x="5894" y="140686"/>
                  </a:cubicBezTo>
                  <a:cubicBezTo>
                    <a:pt x="602" y="116344"/>
                    <a:pt x="-2573" y="177728"/>
                    <a:pt x="2719" y="159736"/>
                  </a:cubicBezTo>
                  <a:cubicBezTo>
                    <a:pt x="8011" y="141744"/>
                    <a:pt x="35527" y="10511"/>
                    <a:pt x="37644" y="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176F238A-4B17-CEC1-D3A0-5A3EB18975DA}"/>
                </a:ext>
              </a:extLst>
            </p:cNvPr>
            <p:cNvSpPr/>
            <p:nvPr/>
          </p:nvSpPr>
          <p:spPr>
            <a:xfrm>
              <a:off x="5641798" y="2755700"/>
              <a:ext cx="140054" cy="276460"/>
            </a:xfrm>
            <a:custGeom>
              <a:avLst/>
              <a:gdLst>
                <a:gd name="connsiteX0" fmla="*/ 139877 w 140054"/>
                <a:gd name="connsiteY0" fmla="*/ 200 h 276460"/>
                <a:gd name="connsiteX1" fmla="*/ 41452 w 140054"/>
                <a:gd name="connsiteY1" fmla="*/ 70050 h 276460"/>
                <a:gd name="connsiteX2" fmla="*/ 63677 w 140054"/>
                <a:gd name="connsiteY2" fmla="*/ 60525 h 276460"/>
                <a:gd name="connsiteX3" fmla="*/ 47802 w 140054"/>
                <a:gd name="connsiteY3" fmla="*/ 98625 h 276460"/>
                <a:gd name="connsiteX4" fmla="*/ 177 w 140054"/>
                <a:gd name="connsiteY4" fmla="*/ 276425 h 276460"/>
                <a:gd name="connsiteX5" fmla="*/ 66852 w 140054"/>
                <a:gd name="connsiteY5" fmla="*/ 82750 h 276460"/>
                <a:gd name="connsiteX6" fmla="*/ 66852 w 140054"/>
                <a:gd name="connsiteY6" fmla="*/ 95450 h 276460"/>
                <a:gd name="connsiteX7" fmla="*/ 139877 w 140054"/>
                <a:gd name="connsiteY7" fmla="*/ 200 h 2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054" h="276460">
                  <a:moveTo>
                    <a:pt x="139877" y="200"/>
                  </a:moveTo>
                  <a:cubicBezTo>
                    <a:pt x="135644" y="-4033"/>
                    <a:pt x="54152" y="59996"/>
                    <a:pt x="41452" y="70050"/>
                  </a:cubicBezTo>
                  <a:cubicBezTo>
                    <a:pt x="28752" y="80104"/>
                    <a:pt x="62619" y="55763"/>
                    <a:pt x="63677" y="60525"/>
                  </a:cubicBezTo>
                  <a:cubicBezTo>
                    <a:pt x="64735" y="65287"/>
                    <a:pt x="58385" y="62642"/>
                    <a:pt x="47802" y="98625"/>
                  </a:cubicBezTo>
                  <a:cubicBezTo>
                    <a:pt x="37219" y="134608"/>
                    <a:pt x="-2998" y="279071"/>
                    <a:pt x="177" y="276425"/>
                  </a:cubicBezTo>
                  <a:cubicBezTo>
                    <a:pt x="3352" y="273779"/>
                    <a:pt x="55740" y="112912"/>
                    <a:pt x="66852" y="82750"/>
                  </a:cubicBezTo>
                  <a:cubicBezTo>
                    <a:pt x="77964" y="52588"/>
                    <a:pt x="62619" y="109208"/>
                    <a:pt x="66852" y="95450"/>
                  </a:cubicBezTo>
                  <a:cubicBezTo>
                    <a:pt x="71085" y="81692"/>
                    <a:pt x="144110" y="4433"/>
                    <a:pt x="139877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F08D427B-F7CD-777B-D338-C63370B95C00}"/>
                </a:ext>
              </a:extLst>
            </p:cNvPr>
            <p:cNvSpPr/>
            <p:nvPr/>
          </p:nvSpPr>
          <p:spPr>
            <a:xfrm>
              <a:off x="5664686" y="2856736"/>
              <a:ext cx="121311" cy="343695"/>
            </a:xfrm>
            <a:custGeom>
              <a:avLst/>
              <a:gdLst>
                <a:gd name="connsiteX0" fmla="*/ 120164 w 121311"/>
                <a:gd name="connsiteY0" fmla="*/ 764 h 343695"/>
                <a:gd name="connsiteX1" fmla="*/ 59839 w 121311"/>
                <a:gd name="connsiteY1" fmla="*/ 219839 h 343695"/>
                <a:gd name="connsiteX2" fmla="*/ 15389 w 121311"/>
                <a:gd name="connsiteY2" fmla="*/ 343664 h 343695"/>
                <a:gd name="connsiteX3" fmla="*/ 34439 w 121311"/>
                <a:gd name="connsiteY3" fmla="*/ 232539 h 343695"/>
                <a:gd name="connsiteX4" fmla="*/ 2689 w 121311"/>
                <a:gd name="connsiteY4" fmla="*/ 302389 h 343695"/>
                <a:gd name="connsiteX5" fmla="*/ 120164 w 121311"/>
                <a:gd name="connsiteY5" fmla="*/ 764 h 3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311" h="343695">
                  <a:moveTo>
                    <a:pt x="120164" y="764"/>
                  </a:moveTo>
                  <a:cubicBezTo>
                    <a:pt x="129689" y="-12994"/>
                    <a:pt x="77301" y="162689"/>
                    <a:pt x="59839" y="219839"/>
                  </a:cubicBezTo>
                  <a:cubicBezTo>
                    <a:pt x="42377" y="276989"/>
                    <a:pt x="19622" y="341547"/>
                    <a:pt x="15389" y="343664"/>
                  </a:cubicBezTo>
                  <a:cubicBezTo>
                    <a:pt x="11156" y="345781"/>
                    <a:pt x="36556" y="239418"/>
                    <a:pt x="34439" y="232539"/>
                  </a:cubicBezTo>
                  <a:cubicBezTo>
                    <a:pt x="32322" y="225660"/>
                    <a:pt x="-11069" y="336256"/>
                    <a:pt x="2689" y="302389"/>
                  </a:cubicBezTo>
                  <a:cubicBezTo>
                    <a:pt x="16447" y="268522"/>
                    <a:pt x="110639" y="14522"/>
                    <a:pt x="120164" y="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4A5FD6D0-3A42-C686-3191-CA494FD8F2D2}"/>
                </a:ext>
              </a:extLst>
            </p:cNvPr>
            <p:cNvSpPr/>
            <p:nvPr/>
          </p:nvSpPr>
          <p:spPr>
            <a:xfrm>
              <a:off x="5530185" y="3224961"/>
              <a:ext cx="136226" cy="175812"/>
            </a:xfrm>
            <a:custGeom>
              <a:avLst/>
              <a:gdLst>
                <a:gd name="connsiteX0" fmla="*/ 134015 w 136226"/>
                <a:gd name="connsiteY0" fmla="*/ 839 h 175812"/>
                <a:gd name="connsiteX1" fmla="*/ 86390 w 136226"/>
                <a:gd name="connsiteY1" fmla="*/ 86564 h 175812"/>
                <a:gd name="connsiteX2" fmla="*/ 665 w 136226"/>
                <a:gd name="connsiteY2" fmla="*/ 175464 h 175812"/>
                <a:gd name="connsiteX3" fmla="*/ 45115 w 136226"/>
                <a:gd name="connsiteY3" fmla="*/ 118314 h 175812"/>
                <a:gd name="connsiteX4" fmla="*/ 16540 w 136226"/>
                <a:gd name="connsiteY4" fmla="*/ 140539 h 175812"/>
                <a:gd name="connsiteX5" fmla="*/ 134015 w 136226"/>
                <a:gd name="connsiteY5" fmla="*/ 839 h 17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226" h="175812">
                  <a:moveTo>
                    <a:pt x="134015" y="839"/>
                  </a:moveTo>
                  <a:cubicBezTo>
                    <a:pt x="145657" y="-8157"/>
                    <a:pt x="108615" y="57460"/>
                    <a:pt x="86390" y="86564"/>
                  </a:cubicBezTo>
                  <a:cubicBezTo>
                    <a:pt x="64165" y="115668"/>
                    <a:pt x="7544" y="170172"/>
                    <a:pt x="665" y="175464"/>
                  </a:cubicBezTo>
                  <a:cubicBezTo>
                    <a:pt x="-6214" y="180756"/>
                    <a:pt x="42469" y="124135"/>
                    <a:pt x="45115" y="118314"/>
                  </a:cubicBezTo>
                  <a:cubicBezTo>
                    <a:pt x="47761" y="112493"/>
                    <a:pt x="4898" y="153768"/>
                    <a:pt x="16540" y="140539"/>
                  </a:cubicBezTo>
                  <a:cubicBezTo>
                    <a:pt x="28182" y="127310"/>
                    <a:pt x="122373" y="9835"/>
                    <a:pt x="134015" y="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C0C6D9A7-C8E6-5177-B15B-2AFABB5E2E24}"/>
                </a:ext>
              </a:extLst>
            </p:cNvPr>
            <p:cNvSpPr/>
            <p:nvPr/>
          </p:nvSpPr>
          <p:spPr>
            <a:xfrm>
              <a:off x="5331429" y="3344625"/>
              <a:ext cx="217403" cy="270062"/>
            </a:xfrm>
            <a:custGeom>
              <a:avLst/>
              <a:gdLst>
                <a:gd name="connsiteX0" fmla="*/ 212121 w 217403"/>
                <a:gd name="connsiteY0" fmla="*/ 1825 h 270062"/>
                <a:gd name="connsiteX1" fmla="*/ 158146 w 217403"/>
                <a:gd name="connsiteY1" fmla="*/ 116125 h 270062"/>
                <a:gd name="connsiteX2" fmla="*/ 2571 w 217403"/>
                <a:gd name="connsiteY2" fmla="*/ 268525 h 270062"/>
                <a:gd name="connsiteX3" fmla="*/ 59721 w 217403"/>
                <a:gd name="connsiteY3" fmla="*/ 195500 h 270062"/>
                <a:gd name="connsiteX4" fmla="*/ 40671 w 217403"/>
                <a:gd name="connsiteY4" fmla="*/ 208200 h 270062"/>
                <a:gd name="connsiteX5" fmla="*/ 212121 w 217403"/>
                <a:gd name="connsiteY5" fmla="*/ 1825 h 27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403" h="270062">
                  <a:moveTo>
                    <a:pt x="212121" y="1825"/>
                  </a:moveTo>
                  <a:cubicBezTo>
                    <a:pt x="231700" y="-13521"/>
                    <a:pt x="193071" y="71675"/>
                    <a:pt x="158146" y="116125"/>
                  </a:cubicBezTo>
                  <a:cubicBezTo>
                    <a:pt x="123221" y="160575"/>
                    <a:pt x="18975" y="255296"/>
                    <a:pt x="2571" y="268525"/>
                  </a:cubicBezTo>
                  <a:cubicBezTo>
                    <a:pt x="-13833" y="281754"/>
                    <a:pt x="53371" y="205554"/>
                    <a:pt x="59721" y="195500"/>
                  </a:cubicBezTo>
                  <a:cubicBezTo>
                    <a:pt x="66071" y="185446"/>
                    <a:pt x="15271" y="233600"/>
                    <a:pt x="40671" y="208200"/>
                  </a:cubicBezTo>
                  <a:cubicBezTo>
                    <a:pt x="66071" y="182800"/>
                    <a:pt x="192542" y="17171"/>
                    <a:pt x="212121" y="1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44B0D9CC-FB7D-F694-36D9-1A76652DC954}"/>
                </a:ext>
              </a:extLst>
            </p:cNvPr>
            <p:cNvSpPr/>
            <p:nvPr/>
          </p:nvSpPr>
          <p:spPr>
            <a:xfrm>
              <a:off x="4990760" y="3508374"/>
              <a:ext cx="413167" cy="190868"/>
            </a:xfrm>
            <a:custGeom>
              <a:avLst/>
              <a:gdLst>
                <a:gd name="connsiteX0" fmla="*/ 413090 w 413167"/>
                <a:gd name="connsiteY0" fmla="*/ 1 h 190868"/>
                <a:gd name="connsiteX1" fmla="*/ 200365 w 413167"/>
                <a:gd name="connsiteY1" fmla="*/ 142876 h 190868"/>
                <a:gd name="connsiteX2" fmla="*/ 127340 w 413167"/>
                <a:gd name="connsiteY2" fmla="*/ 168276 h 190868"/>
                <a:gd name="connsiteX3" fmla="*/ 184490 w 413167"/>
                <a:gd name="connsiteY3" fmla="*/ 165101 h 190868"/>
                <a:gd name="connsiteX4" fmla="*/ 340 w 413167"/>
                <a:gd name="connsiteY4" fmla="*/ 190501 h 190868"/>
                <a:gd name="connsiteX5" fmla="*/ 238465 w 413167"/>
                <a:gd name="connsiteY5" fmla="*/ 142876 h 190868"/>
                <a:gd name="connsiteX6" fmla="*/ 174965 w 413167"/>
                <a:gd name="connsiteY6" fmla="*/ 139701 h 190868"/>
                <a:gd name="connsiteX7" fmla="*/ 413090 w 413167"/>
                <a:gd name="connsiteY7" fmla="*/ 1 h 19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67" h="190868">
                  <a:moveTo>
                    <a:pt x="413090" y="1"/>
                  </a:moveTo>
                  <a:cubicBezTo>
                    <a:pt x="417323" y="530"/>
                    <a:pt x="247990" y="114830"/>
                    <a:pt x="200365" y="142876"/>
                  </a:cubicBezTo>
                  <a:cubicBezTo>
                    <a:pt x="152740" y="170922"/>
                    <a:pt x="129986" y="164572"/>
                    <a:pt x="127340" y="168276"/>
                  </a:cubicBezTo>
                  <a:cubicBezTo>
                    <a:pt x="124694" y="171980"/>
                    <a:pt x="205657" y="161397"/>
                    <a:pt x="184490" y="165101"/>
                  </a:cubicBezTo>
                  <a:cubicBezTo>
                    <a:pt x="163323" y="168805"/>
                    <a:pt x="-8656" y="194205"/>
                    <a:pt x="340" y="190501"/>
                  </a:cubicBezTo>
                  <a:cubicBezTo>
                    <a:pt x="9336" y="186797"/>
                    <a:pt x="209361" y="151343"/>
                    <a:pt x="238465" y="142876"/>
                  </a:cubicBezTo>
                  <a:cubicBezTo>
                    <a:pt x="267569" y="134409"/>
                    <a:pt x="145861" y="159809"/>
                    <a:pt x="174965" y="139701"/>
                  </a:cubicBezTo>
                  <a:cubicBezTo>
                    <a:pt x="204069" y="119593"/>
                    <a:pt x="408857" y="-528"/>
                    <a:pt x="41309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539B2121-1640-E913-77CD-06084B4B8FF8}"/>
                </a:ext>
              </a:extLst>
            </p:cNvPr>
            <p:cNvSpPr/>
            <p:nvPr/>
          </p:nvSpPr>
          <p:spPr>
            <a:xfrm>
              <a:off x="4609991" y="3409950"/>
              <a:ext cx="280393" cy="276817"/>
            </a:xfrm>
            <a:custGeom>
              <a:avLst/>
              <a:gdLst>
                <a:gd name="connsiteX0" fmla="*/ 109 w 280393"/>
                <a:gd name="connsiteY0" fmla="*/ 0 h 276817"/>
                <a:gd name="connsiteX1" fmla="*/ 63609 w 280393"/>
                <a:gd name="connsiteY1" fmla="*/ 130175 h 276817"/>
                <a:gd name="connsiteX2" fmla="*/ 57259 w 280393"/>
                <a:gd name="connsiteY2" fmla="*/ 127000 h 276817"/>
                <a:gd name="connsiteX3" fmla="*/ 149334 w 280393"/>
                <a:gd name="connsiteY3" fmla="*/ 203200 h 276817"/>
                <a:gd name="connsiteX4" fmla="*/ 130284 w 280393"/>
                <a:gd name="connsiteY4" fmla="*/ 193675 h 276817"/>
                <a:gd name="connsiteX5" fmla="*/ 279509 w 280393"/>
                <a:gd name="connsiteY5" fmla="*/ 276225 h 276817"/>
                <a:gd name="connsiteX6" fmla="*/ 187434 w 280393"/>
                <a:gd name="connsiteY6" fmla="*/ 228600 h 276817"/>
                <a:gd name="connsiteX7" fmla="*/ 89009 w 280393"/>
                <a:gd name="connsiteY7" fmla="*/ 187325 h 276817"/>
                <a:gd name="connsiteX8" fmla="*/ 136634 w 280393"/>
                <a:gd name="connsiteY8" fmla="*/ 209550 h 276817"/>
                <a:gd name="connsiteX9" fmla="*/ 31859 w 280393"/>
                <a:gd name="connsiteY9" fmla="*/ 127000 h 276817"/>
                <a:gd name="connsiteX10" fmla="*/ 47734 w 280393"/>
                <a:gd name="connsiteY10" fmla="*/ 130175 h 276817"/>
                <a:gd name="connsiteX11" fmla="*/ 109 w 280393"/>
                <a:gd name="connsiteY11" fmla="*/ 0 h 27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393" h="276817">
                  <a:moveTo>
                    <a:pt x="109" y="0"/>
                  </a:moveTo>
                  <a:cubicBezTo>
                    <a:pt x="2755" y="0"/>
                    <a:pt x="63609" y="130175"/>
                    <a:pt x="63609" y="130175"/>
                  </a:cubicBezTo>
                  <a:cubicBezTo>
                    <a:pt x="73134" y="151342"/>
                    <a:pt x="42972" y="114829"/>
                    <a:pt x="57259" y="127000"/>
                  </a:cubicBezTo>
                  <a:cubicBezTo>
                    <a:pt x="71546" y="139171"/>
                    <a:pt x="149334" y="203200"/>
                    <a:pt x="149334" y="203200"/>
                  </a:cubicBezTo>
                  <a:cubicBezTo>
                    <a:pt x="161505" y="214313"/>
                    <a:pt x="130284" y="193675"/>
                    <a:pt x="130284" y="193675"/>
                  </a:cubicBezTo>
                  <a:lnTo>
                    <a:pt x="279509" y="276225"/>
                  </a:lnTo>
                  <a:cubicBezTo>
                    <a:pt x="289034" y="282046"/>
                    <a:pt x="219184" y="243417"/>
                    <a:pt x="187434" y="228600"/>
                  </a:cubicBezTo>
                  <a:cubicBezTo>
                    <a:pt x="155684" y="213783"/>
                    <a:pt x="97476" y="190500"/>
                    <a:pt x="89009" y="187325"/>
                  </a:cubicBezTo>
                  <a:cubicBezTo>
                    <a:pt x="80542" y="184150"/>
                    <a:pt x="146159" y="219604"/>
                    <a:pt x="136634" y="209550"/>
                  </a:cubicBezTo>
                  <a:cubicBezTo>
                    <a:pt x="127109" y="199496"/>
                    <a:pt x="31859" y="127000"/>
                    <a:pt x="31859" y="127000"/>
                  </a:cubicBezTo>
                  <a:cubicBezTo>
                    <a:pt x="17042" y="113771"/>
                    <a:pt x="51967" y="144462"/>
                    <a:pt x="47734" y="130175"/>
                  </a:cubicBezTo>
                  <a:cubicBezTo>
                    <a:pt x="43501" y="115888"/>
                    <a:pt x="-2537" y="0"/>
                    <a:pt x="10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0A4E5CF6-58BE-9369-05CC-17DE92386E8D}"/>
                </a:ext>
              </a:extLst>
            </p:cNvPr>
            <p:cNvSpPr/>
            <p:nvPr/>
          </p:nvSpPr>
          <p:spPr>
            <a:xfrm>
              <a:off x="4895840" y="3555724"/>
              <a:ext cx="315377" cy="114856"/>
            </a:xfrm>
            <a:custGeom>
              <a:avLst/>
              <a:gdLst>
                <a:gd name="connsiteX0" fmla="*/ 314335 w 315377"/>
                <a:gd name="connsiteY0" fmla="*/ 276 h 114856"/>
                <a:gd name="connsiteX1" fmla="*/ 127010 w 315377"/>
                <a:gd name="connsiteY1" fmla="*/ 95526 h 114856"/>
                <a:gd name="connsiteX2" fmla="*/ 10 w 315377"/>
                <a:gd name="connsiteY2" fmla="*/ 114576 h 114856"/>
                <a:gd name="connsiteX3" fmla="*/ 133360 w 315377"/>
                <a:gd name="connsiteY3" fmla="*/ 89176 h 114856"/>
                <a:gd name="connsiteX4" fmla="*/ 41285 w 315377"/>
                <a:gd name="connsiteY4" fmla="*/ 89176 h 114856"/>
                <a:gd name="connsiteX5" fmla="*/ 196860 w 315377"/>
                <a:gd name="connsiteY5" fmla="*/ 66951 h 114856"/>
                <a:gd name="connsiteX6" fmla="*/ 314335 w 315377"/>
                <a:gd name="connsiteY6" fmla="*/ 276 h 11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377" h="114856">
                  <a:moveTo>
                    <a:pt x="314335" y="276"/>
                  </a:moveTo>
                  <a:cubicBezTo>
                    <a:pt x="302693" y="5038"/>
                    <a:pt x="179397" y="76476"/>
                    <a:pt x="127010" y="95526"/>
                  </a:cubicBezTo>
                  <a:cubicBezTo>
                    <a:pt x="74622" y="114576"/>
                    <a:pt x="-1048" y="115634"/>
                    <a:pt x="10" y="114576"/>
                  </a:cubicBezTo>
                  <a:cubicBezTo>
                    <a:pt x="1068" y="113518"/>
                    <a:pt x="126481" y="93409"/>
                    <a:pt x="133360" y="89176"/>
                  </a:cubicBezTo>
                  <a:cubicBezTo>
                    <a:pt x="140239" y="84943"/>
                    <a:pt x="30702" y="92880"/>
                    <a:pt x="41285" y="89176"/>
                  </a:cubicBezTo>
                  <a:cubicBezTo>
                    <a:pt x="51868" y="85472"/>
                    <a:pt x="156643" y="80180"/>
                    <a:pt x="196860" y="66951"/>
                  </a:cubicBezTo>
                  <a:cubicBezTo>
                    <a:pt x="237077" y="53722"/>
                    <a:pt x="325977" y="-4486"/>
                    <a:pt x="314335" y="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379068FE-C0FA-690D-0811-4107280C5089}"/>
                </a:ext>
              </a:extLst>
            </p:cNvPr>
            <p:cNvSpPr/>
            <p:nvPr/>
          </p:nvSpPr>
          <p:spPr>
            <a:xfrm>
              <a:off x="4375139" y="3021731"/>
              <a:ext cx="127015" cy="364568"/>
            </a:xfrm>
            <a:custGeom>
              <a:avLst/>
              <a:gdLst>
                <a:gd name="connsiteX0" fmla="*/ 22236 w 127015"/>
                <a:gd name="connsiteY0" fmla="*/ 4044 h 364568"/>
                <a:gd name="connsiteX1" fmla="*/ 41286 w 127015"/>
                <a:gd name="connsiteY1" fmla="*/ 89769 h 364568"/>
                <a:gd name="connsiteX2" fmla="*/ 28586 w 127015"/>
                <a:gd name="connsiteY2" fmla="*/ 178669 h 364568"/>
                <a:gd name="connsiteX3" fmla="*/ 31761 w 127015"/>
                <a:gd name="connsiteY3" fmla="*/ 165969 h 364568"/>
                <a:gd name="connsiteX4" fmla="*/ 11 w 127015"/>
                <a:gd name="connsiteY4" fmla="*/ 286619 h 364568"/>
                <a:gd name="connsiteX5" fmla="*/ 28586 w 127015"/>
                <a:gd name="connsiteY5" fmla="*/ 226294 h 364568"/>
                <a:gd name="connsiteX6" fmla="*/ 66686 w 127015"/>
                <a:gd name="connsiteY6" fmla="*/ 324719 h 364568"/>
                <a:gd name="connsiteX7" fmla="*/ 127011 w 127015"/>
                <a:gd name="connsiteY7" fmla="*/ 362819 h 364568"/>
                <a:gd name="connsiteX8" fmla="*/ 63511 w 127015"/>
                <a:gd name="connsiteY8" fmla="*/ 273919 h 364568"/>
                <a:gd name="connsiteX9" fmla="*/ 57161 w 127015"/>
                <a:gd name="connsiteY9" fmla="*/ 286619 h 364568"/>
                <a:gd name="connsiteX10" fmla="*/ 25411 w 127015"/>
                <a:gd name="connsiteY10" fmla="*/ 226294 h 364568"/>
                <a:gd name="connsiteX11" fmla="*/ 22236 w 127015"/>
                <a:gd name="connsiteY11" fmla="*/ 4044 h 36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015" h="364568">
                  <a:moveTo>
                    <a:pt x="22236" y="4044"/>
                  </a:moveTo>
                  <a:cubicBezTo>
                    <a:pt x="24882" y="-18710"/>
                    <a:pt x="40228" y="60665"/>
                    <a:pt x="41286" y="89769"/>
                  </a:cubicBezTo>
                  <a:cubicBezTo>
                    <a:pt x="42344" y="118873"/>
                    <a:pt x="28586" y="178669"/>
                    <a:pt x="28586" y="178669"/>
                  </a:cubicBezTo>
                  <a:cubicBezTo>
                    <a:pt x="26999" y="191369"/>
                    <a:pt x="36524" y="147977"/>
                    <a:pt x="31761" y="165969"/>
                  </a:cubicBezTo>
                  <a:cubicBezTo>
                    <a:pt x="26999" y="183961"/>
                    <a:pt x="540" y="276565"/>
                    <a:pt x="11" y="286619"/>
                  </a:cubicBezTo>
                  <a:cubicBezTo>
                    <a:pt x="-518" y="296673"/>
                    <a:pt x="17474" y="219944"/>
                    <a:pt x="28586" y="226294"/>
                  </a:cubicBezTo>
                  <a:cubicBezTo>
                    <a:pt x="39698" y="232644"/>
                    <a:pt x="50282" y="301965"/>
                    <a:pt x="66686" y="324719"/>
                  </a:cubicBezTo>
                  <a:cubicBezTo>
                    <a:pt x="83090" y="347473"/>
                    <a:pt x="127540" y="371286"/>
                    <a:pt x="127011" y="362819"/>
                  </a:cubicBezTo>
                  <a:cubicBezTo>
                    <a:pt x="126482" y="354352"/>
                    <a:pt x="75153" y="286619"/>
                    <a:pt x="63511" y="273919"/>
                  </a:cubicBezTo>
                  <a:cubicBezTo>
                    <a:pt x="51869" y="261219"/>
                    <a:pt x="63511" y="294556"/>
                    <a:pt x="57161" y="286619"/>
                  </a:cubicBezTo>
                  <a:cubicBezTo>
                    <a:pt x="50811" y="278682"/>
                    <a:pt x="25940" y="268098"/>
                    <a:pt x="25411" y="226294"/>
                  </a:cubicBezTo>
                  <a:cubicBezTo>
                    <a:pt x="24882" y="184490"/>
                    <a:pt x="19590" y="26798"/>
                    <a:pt x="22236" y="4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D014BBF3-4384-AB6B-BAED-0EB7112E37D7}"/>
                </a:ext>
              </a:extLst>
            </p:cNvPr>
            <p:cNvSpPr/>
            <p:nvPr/>
          </p:nvSpPr>
          <p:spPr>
            <a:xfrm>
              <a:off x="4276693" y="2561962"/>
              <a:ext cx="160041" cy="479809"/>
            </a:xfrm>
            <a:custGeom>
              <a:avLst/>
              <a:gdLst>
                <a:gd name="connsiteX0" fmla="*/ 32 w 160041"/>
                <a:gd name="connsiteY0" fmla="*/ 263 h 479809"/>
                <a:gd name="connsiteX1" fmla="*/ 114332 w 160041"/>
                <a:gd name="connsiteY1" fmla="*/ 222513 h 479809"/>
                <a:gd name="connsiteX2" fmla="*/ 95282 w 160041"/>
                <a:gd name="connsiteY2" fmla="*/ 197113 h 479809"/>
                <a:gd name="connsiteX3" fmla="*/ 158782 w 160041"/>
                <a:gd name="connsiteY3" fmla="*/ 324113 h 479809"/>
                <a:gd name="connsiteX4" fmla="*/ 136557 w 160041"/>
                <a:gd name="connsiteY4" fmla="*/ 289188 h 479809"/>
                <a:gd name="connsiteX5" fmla="*/ 123857 w 160041"/>
                <a:gd name="connsiteY5" fmla="*/ 479688 h 479809"/>
                <a:gd name="connsiteX6" fmla="*/ 117507 w 160041"/>
                <a:gd name="connsiteY6" fmla="*/ 257438 h 479809"/>
                <a:gd name="connsiteX7" fmla="*/ 127032 w 160041"/>
                <a:gd name="connsiteY7" fmla="*/ 273313 h 479809"/>
                <a:gd name="connsiteX8" fmla="*/ 32 w 160041"/>
                <a:gd name="connsiteY8" fmla="*/ 263 h 47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41" h="479809">
                  <a:moveTo>
                    <a:pt x="32" y="263"/>
                  </a:moveTo>
                  <a:cubicBezTo>
                    <a:pt x="-2085" y="-8204"/>
                    <a:pt x="98457" y="189705"/>
                    <a:pt x="114332" y="222513"/>
                  </a:cubicBezTo>
                  <a:cubicBezTo>
                    <a:pt x="130207" y="255321"/>
                    <a:pt x="87874" y="180180"/>
                    <a:pt x="95282" y="197113"/>
                  </a:cubicBezTo>
                  <a:cubicBezTo>
                    <a:pt x="102690" y="214046"/>
                    <a:pt x="151903" y="308767"/>
                    <a:pt x="158782" y="324113"/>
                  </a:cubicBezTo>
                  <a:cubicBezTo>
                    <a:pt x="165661" y="339459"/>
                    <a:pt x="142378" y="263259"/>
                    <a:pt x="136557" y="289188"/>
                  </a:cubicBezTo>
                  <a:cubicBezTo>
                    <a:pt x="130736" y="315117"/>
                    <a:pt x="127032" y="484980"/>
                    <a:pt x="123857" y="479688"/>
                  </a:cubicBezTo>
                  <a:cubicBezTo>
                    <a:pt x="120682" y="474396"/>
                    <a:pt x="116978" y="291834"/>
                    <a:pt x="117507" y="257438"/>
                  </a:cubicBezTo>
                  <a:cubicBezTo>
                    <a:pt x="118036" y="223042"/>
                    <a:pt x="143436" y="310884"/>
                    <a:pt x="127032" y="273313"/>
                  </a:cubicBezTo>
                  <a:cubicBezTo>
                    <a:pt x="110628" y="235742"/>
                    <a:pt x="2149" y="8730"/>
                    <a:pt x="32" y="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83E9051D-42CA-4465-2252-E1E8D334CC0C}"/>
                </a:ext>
              </a:extLst>
            </p:cNvPr>
            <p:cNvSpPr/>
            <p:nvPr/>
          </p:nvSpPr>
          <p:spPr>
            <a:xfrm>
              <a:off x="4237430" y="2006563"/>
              <a:ext cx="96525" cy="539873"/>
            </a:xfrm>
            <a:custGeom>
              <a:avLst/>
              <a:gdLst>
                <a:gd name="connsiteX0" fmla="*/ 96445 w 96525"/>
                <a:gd name="connsiteY0" fmla="*/ 37 h 539873"/>
                <a:gd name="connsiteX1" fmla="*/ 23420 w 96525"/>
                <a:gd name="connsiteY1" fmla="*/ 225462 h 539873"/>
                <a:gd name="connsiteX2" fmla="*/ 23420 w 96525"/>
                <a:gd name="connsiteY2" fmla="*/ 187362 h 539873"/>
                <a:gd name="connsiteX3" fmla="*/ 17070 w 96525"/>
                <a:gd name="connsiteY3" fmla="*/ 377862 h 539873"/>
                <a:gd name="connsiteX4" fmla="*/ 26595 w 96525"/>
                <a:gd name="connsiteY4" fmla="*/ 349287 h 539873"/>
                <a:gd name="connsiteX5" fmla="*/ 61520 w 96525"/>
                <a:gd name="connsiteY5" fmla="*/ 539787 h 539873"/>
                <a:gd name="connsiteX6" fmla="*/ 36120 w 96525"/>
                <a:gd name="connsiteY6" fmla="*/ 371512 h 539873"/>
                <a:gd name="connsiteX7" fmla="*/ 7545 w 96525"/>
                <a:gd name="connsiteY7" fmla="*/ 203237 h 539873"/>
                <a:gd name="connsiteX8" fmla="*/ 7545 w 96525"/>
                <a:gd name="connsiteY8" fmla="*/ 244512 h 539873"/>
                <a:gd name="connsiteX9" fmla="*/ 96445 w 96525"/>
                <a:gd name="connsiteY9" fmla="*/ 37 h 53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25" h="539873">
                  <a:moveTo>
                    <a:pt x="96445" y="37"/>
                  </a:moveTo>
                  <a:cubicBezTo>
                    <a:pt x="99091" y="-3138"/>
                    <a:pt x="35591" y="194241"/>
                    <a:pt x="23420" y="225462"/>
                  </a:cubicBezTo>
                  <a:cubicBezTo>
                    <a:pt x="11249" y="256683"/>
                    <a:pt x="24478" y="161962"/>
                    <a:pt x="23420" y="187362"/>
                  </a:cubicBezTo>
                  <a:cubicBezTo>
                    <a:pt x="22362" y="212762"/>
                    <a:pt x="16541" y="350875"/>
                    <a:pt x="17070" y="377862"/>
                  </a:cubicBezTo>
                  <a:cubicBezTo>
                    <a:pt x="17599" y="404849"/>
                    <a:pt x="19187" y="322300"/>
                    <a:pt x="26595" y="349287"/>
                  </a:cubicBezTo>
                  <a:cubicBezTo>
                    <a:pt x="34003" y="376274"/>
                    <a:pt x="59933" y="536083"/>
                    <a:pt x="61520" y="539787"/>
                  </a:cubicBezTo>
                  <a:cubicBezTo>
                    <a:pt x="63107" y="543491"/>
                    <a:pt x="45116" y="427604"/>
                    <a:pt x="36120" y="371512"/>
                  </a:cubicBezTo>
                  <a:cubicBezTo>
                    <a:pt x="27124" y="315420"/>
                    <a:pt x="12307" y="224404"/>
                    <a:pt x="7545" y="203237"/>
                  </a:cubicBezTo>
                  <a:cubicBezTo>
                    <a:pt x="2783" y="182070"/>
                    <a:pt x="-6742" y="270970"/>
                    <a:pt x="7545" y="244512"/>
                  </a:cubicBezTo>
                  <a:cubicBezTo>
                    <a:pt x="21832" y="218054"/>
                    <a:pt x="93799" y="3212"/>
                    <a:pt x="96445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65415566-D8D9-F3B4-0BC4-5527A0F3C99E}"/>
                </a:ext>
              </a:extLst>
            </p:cNvPr>
            <p:cNvSpPr/>
            <p:nvPr/>
          </p:nvSpPr>
          <p:spPr>
            <a:xfrm>
              <a:off x="5714956" y="1856878"/>
              <a:ext cx="207150" cy="778216"/>
            </a:xfrm>
            <a:custGeom>
              <a:avLst/>
              <a:gdLst>
                <a:gd name="connsiteX0" fmla="*/ 44 w 207150"/>
                <a:gd name="connsiteY0" fmla="*/ 497 h 778216"/>
                <a:gd name="connsiteX1" fmla="*/ 136569 w 207150"/>
                <a:gd name="connsiteY1" fmla="*/ 279897 h 778216"/>
                <a:gd name="connsiteX2" fmla="*/ 136569 w 207150"/>
                <a:gd name="connsiteY2" fmla="*/ 222747 h 778216"/>
                <a:gd name="connsiteX3" fmla="*/ 165144 w 207150"/>
                <a:gd name="connsiteY3" fmla="*/ 403722 h 778216"/>
                <a:gd name="connsiteX4" fmla="*/ 165144 w 207150"/>
                <a:gd name="connsiteY4" fmla="*/ 362447 h 778216"/>
                <a:gd name="connsiteX5" fmla="*/ 123869 w 207150"/>
                <a:gd name="connsiteY5" fmla="*/ 772022 h 778216"/>
                <a:gd name="connsiteX6" fmla="*/ 146094 w 207150"/>
                <a:gd name="connsiteY6" fmla="*/ 584697 h 778216"/>
                <a:gd name="connsiteX7" fmla="*/ 206419 w 207150"/>
                <a:gd name="connsiteY7" fmla="*/ 251322 h 778216"/>
                <a:gd name="connsiteX8" fmla="*/ 177844 w 207150"/>
                <a:gd name="connsiteY8" fmla="*/ 286247 h 778216"/>
                <a:gd name="connsiteX9" fmla="*/ 152444 w 207150"/>
                <a:gd name="connsiteY9" fmla="*/ 213222 h 778216"/>
                <a:gd name="connsiteX10" fmla="*/ 44 w 207150"/>
                <a:gd name="connsiteY10" fmla="*/ 497 h 77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150" h="778216">
                  <a:moveTo>
                    <a:pt x="44" y="497"/>
                  </a:moveTo>
                  <a:cubicBezTo>
                    <a:pt x="-2602" y="11610"/>
                    <a:pt x="113815" y="242855"/>
                    <a:pt x="136569" y="279897"/>
                  </a:cubicBezTo>
                  <a:cubicBezTo>
                    <a:pt x="159323" y="316939"/>
                    <a:pt x="131807" y="202110"/>
                    <a:pt x="136569" y="222747"/>
                  </a:cubicBezTo>
                  <a:cubicBezTo>
                    <a:pt x="141331" y="243384"/>
                    <a:pt x="160382" y="380439"/>
                    <a:pt x="165144" y="403722"/>
                  </a:cubicBezTo>
                  <a:cubicBezTo>
                    <a:pt x="169907" y="427005"/>
                    <a:pt x="172023" y="301064"/>
                    <a:pt x="165144" y="362447"/>
                  </a:cubicBezTo>
                  <a:cubicBezTo>
                    <a:pt x="158265" y="423830"/>
                    <a:pt x="127044" y="734980"/>
                    <a:pt x="123869" y="772022"/>
                  </a:cubicBezTo>
                  <a:cubicBezTo>
                    <a:pt x="120694" y="809064"/>
                    <a:pt x="132336" y="671480"/>
                    <a:pt x="146094" y="584697"/>
                  </a:cubicBezTo>
                  <a:cubicBezTo>
                    <a:pt x="159852" y="497914"/>
                    <a:pt x="201127" y="301064"/>
                    <a:pt x="206419" y="251322"/>
                  </a:cubicBezTo>
                  <a:cubicBezTo>
                    <a:pt x="211711" y="201580"/>
                    <a:pt x="186840" y="292597"/>
                    <a:pt x="177844" y="286247"/>
                  </a:cubicBezTo>
                  <a:cubicBezTo>
                    <a:pt x="168848" y="279897"/>
                    <a:pt x="181019" y="258730"/>
                    <a:pt x="152444" y="213222"/>
                  </a:cubicBezTo>
                  <a:cubicBezTo>
                    <a:pt x="123869" y="167714"/>
                    <a:pt x="2690" y="-10616"/>
                    <a:pt x="44" y="4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E4881A36-EB4B-464E-F075-DB5B2DFF7CAC}"/>
                </a:ext>
              </a:extLst>
            </p:cNvPr>
            <p:cNvSpPr/>
            <p:nvPr/>
          </p:nvSpPr>
          <p:spPr>
            <a:xfrm>
              <a:off x="4111617" y="1353422"/>
              <a:ext cx="342908" cy="726697"/>
            </a:xfrm>
            <a:custGeom>
              <a:avLst/>
              <a:gdLst>
                <a:gd name="connsiteX0" fmla="*/ 342908 w 342908"/>
                <a:gd name="connsiteY0" fmla="*/ 122953 h 726697"/>
                <a:gd name="connsiteX1" fmla="*/ 231783 w 342908"/>
                <a:gd name="connsiteY1" fmla="*/ 246778 h 726697"/>
                <a:gd name="connsiteX2" fmla="*/ 168283 w 342908"/>
                <a:gd name="connsiteY2" fmla="*/ 497603 h 726697"/>
                <a:gd name="connsiteX3" fmla="*/ 168283 w 342908"/>
                <a:gd name="connsiteY3" fmla="*/ 421403 h 726697"/>
                <a:gd name="connsiteX4" fmla="*/ 31758 w 342908"/>
                <a:gd name="connsiteY4" fmla="*/ 726203 h 726697"/>
                <a:gd name="connsiteX5" fmla="*/ 98433 w 342908"/>
                <a:gd name="connsiteY5" fmla="*/ 497603 h 726697"/>
                <a:gd name="connsiteX6" fmla="*/ 8 w 342908"/>
                <a:gd name="connsiteY6" fmla="*/ 694453 h 726697"/>
                <a:gd name="connsiteX7" fmla="*/ 104783 w 342908"/>
                <a:gd name="connsiteY7" fmla="*/ 443628 h 726697"/>
                <a:gd name="connsiteX8" fmla="*/ 187333 w 342908"/>
                <a:gd name="connsiteY8" fmla="*/ 2303 h 726697"/>
                <a:gd name="connsiteX9" fmla="*/ 101608 w 342908"/>
                <a:gd name="connsiteY9" fmla="*/ 269003 h 726697"/>
                <a:gd name="connsiteX10" fmla="*/ 146058 w 342908"/>
                <a:gd name="connsiteY10" fmla="*/ 243603 h 726697"/>
                <a:gd name="connsiteX11" fmla="*/ 146058 w 342908"/>
                <a:gd name="connsiteY11" fmla="*/ 243603 h 726697"/>
                <a:gd name="connsiteX12" fmla="*/ 342908 w 342908"/>
                <a:gd name="connsiteY12" fmla="*/ 122953 h 72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8" h="726697">
                  <a:moveTo>
                    <a:pt x="342908" y="122953"/>
                  </a:moveTo>
                  <a:cubicBezTo>
                    <a:pt x="301897" y="153644"/>
                    <a:pt x="260887" y="184336"/>
                    <a:pt x="231783" y="246778"/>
                  </a:cubicBezTo>
                  <a:cubicBezTo>
                    <a:pt x="202679" y="309220"/>
                    <a:pt x="178866" y="468499"/>
                    <a:pt x="168283" y="497603"/>
                  </a:cubicBezTo>
                  <a:cubicBezTo>
                    <a:pt x="157700" y="526707"/>
                    <a:pt x="191037" y="383303"/>
                    <a:pt x="168283" y="421403"/>
                  </a:cubicBezTo>
                  <a:cubicBezTo>
                    <a:pt x="145529" y="459503"/>
                    <a:pt x="43400" y="713503"/>
                    <a:pt x="31758" y="726203"/>
                  </a:cubicBezTo>
                  <a:cubicBezTo>
                    <a:pt x="20116" y="738903"/>
                    <a:pt x="103725" y="502895"/>
                    <a:pt x="98433" y="497603"/>
                  </a:cubicBezTo>
                  <a:cubicBezTo>
                    <a:pt x="93141" y="492311"/>
                    <a:pt x="-1050" y="703449"/>
                    <a:pt x="8" y="694453"/>
                  </a:cubicBezTo>
                  <a:cubicBezTo>
                    <a:pt x="1066" y="685457"/>
                    <a:pt x="73562" y="558986"/>
                    <a:pt x="104783" y="443628"/>
                  </a:cubicBezTo>
                  <a:cubicBezTo>
                    <a:pt x="136004" y="328270"/>
                    <a:pt x="187862" y="31407"/>
                    <a:pt x="187333" y="2303"/>
                  </a:cubicBezTo>
                  <a:cubicBezTo>
                    <a:pt x="186804" y="-26801"/>
                    <a:pt x="108487" y="228786"/>
                    <a:pt x="101608" y="269003"/>
                  </a:cubicBezTo>
                  <a:cubicBezTo>
                    <a:pt x="94729" y="309220"/>
                    <a:pt x="146058" y="243603"/>
                    <a:pt x="146058" y="243603"/>
                  </a:cubicBezTo>
                  <a:lnTo>
                    <a:pt x="146058" y="243603"/>
                  </a:lnTo>
                  <a:lnTo>
                    <a:pt x="342908" y="12295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29BF68F9-5957-C1D9-29F4-5E6FEA632B49}"/>
                </a:ext>
              </a:extLst>
            </p:cNvPr>
            <p:cNvSpPr/>
            <p:nvPr/>
          </p:nvSpPr>
          <p:spPr>
            <a:xfrm>
              <a:off x="4183982" y="1342684"/>
              <a:ext cx="839632" cy="250784"/>
            </a:xfrm>
            <a:custGeom>
              <a:avLst/>
              <a:gdLst>
                <a:gd name="connsiteX0" fmla="*/ 838868 w 839632"/>
                <a:gd name="connsiteY0" fmla="*/ 247991 h 250784"/>
                <a:gd name="connsiteX1" fmla="*/ 622968 w 839632"/>
                <a:gd name="connsiteY1" fmla="*/ 200366 h 250784"/>
                <a:gd name="connsiteX2" fmla="*/ 515018 w 839632"/>
                <a:gd name="connsiteY2" fmla="*/ 184491 h 250784"/>
                <a:gd name="connsiteX3" fmla="*/ 213393 w 839632"/>
                <a:gd name="connsiteY3" fmla="*/ 32091 h 250784"/>
                <a:gd name="connsiteX4" fmla="*/ 668 w 839632"/>
                <a:gd name="connsiteY4" fmla="*/ 143216 h 250784"/>
                <a:gd name="connsiteX5" fmla="*/ 149893 w 839632"/>
                <a:gd name="connsiteY5" fmla="*/ 76541 h 250784"/>
                <a:gd name="connsiteX6" fmla="*/ 251493 w 839632"/>
                <a:gd name="connsiteY6" fmla="*/ 341 h 250784"/>
                <a:gd name="connsiteX7" fmla="*/ 540418 w 839632"/>
                <a:gd name="connsiteY7" fmla="*/ 108291 h 250784"/>
                <a:gd name="connsiteX8" fmla="*/ 838868 w 839632"/>
                <a:gd name="connsiteY8" fmla="*/ 247991 h 25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9632" h="250784">
                  <a:moveTo>
                    <a:pt x="838868" y="247991"/>
                  </a:moveTo>
                  <a:cubicBezTo>
                    <a:pt x="852626" y="263337"/>
                    <a:pt x="676943" y="210949"/>
                    <a:pt x="622968" y="200366"/>
                  </a:cubicBezTo>
                  <a:cubicBezTo>
                    <a:pt x="568993" y="189783"/>
                    <a:pt x="583280" y="212537"/>
                    <a:pt x="515018" y="184491"/>
                  </a:cubicBezTo>
                  <a:cubicBezTo>
                    <a:pt x="446756" y="156445"/>
                    <a:pt x="299118" y="38970"/>
                    <a:pt x="213393" y="32091"/>
                  </a:cubicBezTo>
                  <a:cubicBezTo>
                    <a:pt x="127668" y="25212"/>
                    <a:pt x="11251" y="135808"/>
                    <a:pt x="668" y="143216"/>
                  </a:cubicBezTo>
                  <a:cubicBezTo>
                    <a:pt x="-9915" y="150624"/>
                    <a:pt x="108089" y="100353"/>
                    <a:pt x="149893" y="76541"/>
                  </a:cubicBezTo>
                  <a:cubicBezTo>
                    <a:pt x="191697" y="52728"/>
                    <a:pt x="186406" y="-4951"/>
                    <a:pt x="251493" y="341"/>
                  </a:cubicBezTo>
                  <a:cubicBezTo>
                    <a:pt x="316580" y="5633"/>
                    <a:pt x="444639" y="67545"/>
                    <a:pt x="540418" y="108291"/>
                  </a:cubicBezTo>
                  <a:cubicBezTo>
                    <a:pt x="636197" y="149037"/>
                    <a:pt x="825110" y="232645"/>
                    <a:pt x="838868" y="2479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6ADEE7B4-CCBB-6813-91C9-2F4F94FDDBF3}"/>
                </a:ext>
              </a:extLst>
            </p:cNvPr>
            <p:cNvSpPr/>
            <p:nvPr/>
          </p:nvSpPr>
          <p:spPr>
            <a:xfrm>
              <a:off x="4192932" y="963453"/>
              <a:ext cx="1010893" cy="579597"/>
            </a:xfrm>
            <a:custGeom>
              <a:avLst/>
              <a:gdLst>
                <a:gd name="connsiteX0" fmla="*/ 1010893 w 1010893"/>
                <a:gd name="connsiteY0" fmla="*/ 579597 h 579597"/>
                <a:gd name="connsiteX1" fmla="*/ 874368 w 1010893"/>
                <a:gd name="connsiteY1" fmla="*/ 347822 h 579597"/>
                <a:gd name="connsiteX2" fmla="*/ 521943 w 1010893"/>
                <a:gd name="connsiteY2" fmla="*/ 4922 h 579597"/>
                <a:gd name="connsiteX3" fmla="*/ 13943 w 1010893"/>
                <a:gd name="connsiteY3" fmla="*/ 141447 h 579597"/>
                <a:gd name="connsiteX4" fmla="*/ 169518 w 1010893"/>
                <a:gd name="connsiteY4" fmla="*/ 90647 h 579597"/>
                <a:gd name="connsiteX5" fmla="*/ 452093 w 1010893"/>
                <a:gd name="connsiteY5" fmla="*/ 20797 h 579597"/>
                <a:gd name="connsiteX6" fmla="*/ 626718 w 1010893"/>
                <a:gd name="connsiteY6" fmla="*/ 125572 h 579597"/>
                <a:gd name="connsiteX7" fmla="*/ 531468 w 1010893"/>
                <a:gd name="connsiteY7" fmla="*/ 93822 h 579597"/>
                <a:gd name="connsiteX8" fmla="*/ 731493 w 1010893"/>
                <a:gd name="connsiteY8" fmla="*/ 195422 h 579597"/>
                <a:gd name="connsiteX9" fmla="*/ 702918 w 1010893"/>
                <a:gd name="connsiteY9" fmla="*/ 160497 h 579597"/>
                <a:gd name="connsiteX10" fmla="*/ 1010893 w 1010893"/>
                <a:gd name="connsiteY10" fmla="*/ 579597 h 57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0893" h="579597">
                  <a:moveTo>
                    <a:pt x="1010893" y="579597"/>
                  </a:moveTo>
                  <a:cubicBezTo>
                    <a:pt x="983376" y="511599"/>
                    <a:pt x="955860" y="443601"/>
                    <a:pt x="874368" y="347822"/>
                  </a:cubicBezTo>
                  <a:cubicBezTo>
                    <a:pt x="792876" y="252043"/>
                    <a:pt x="665347" y="39318"/>
                    <a:pt x="521943" y="4922"/>
                  </a:cubicBezTo>
                  <a:cubicBezTo>
                    <a:pt x="378539" y="-29474"/>
                    <a:pt x="72680" y="127159"/>
                    <a:pt x="13943" y="141447"/>
                  </a:cubicBezTo>
                  <a:cubicBezTo>
                    <a:pt x="-44795" y="155734"/>
                    <a:pt x="96493" y="110755"/>
                    <a:pt x="169518" y="90647"/>
                  </a:cubicBezTo>
                  <a:cubicBezTo>
                    <a:pt x="242543" y="70539"/>
                    <a:pt x="375893" y="14976"/>
                    <a:pt x="452093" y="20797"/>
                  </a:cubicBezTo>
                  <a:cubicBezTo>
                    <a:pt x="528293" y="26618"/>
                    <a:pt x="613489" y="113401"/>
                    <a:pt x="626718" y="125572"/>
                  </a:cubicBezTo>
                  <a:cubicBezTo>
                    <a:pt x="639947" y="137743"/>
                    <a:pt x="514006" y="82180"/>
                    <a:pt x="531468" y="93822"/>
                  </a:cubicBezTo>
                  <a:cubicBezTo>
                    <a:pt x="548930" y="105464"/>
                    <a:pt x="702918" y="184310"/>
                    <a:pt x="731493" y="195422"/>
                  </a:cubicBezTo>
                  <a:cubicBezTo>
                    <a:pt x="760068" y="206534"/>
                    <a:pt x="702918" y="160497"/>
                    <a:pt x="702918" y="160497"/>
                  </a:cubicBezTo>
                  <a:lnTo>
                    <a:pt x="1010893" y="57959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E5EACC83-5F87-F627-C98E-3F372F74DAF4}"/>
                </a:ext>
              </a:extLst>
            </p:cNvPr>
            <p:cNvSpPr/>
            <p:nvPr/>
          </p:nvSpPr>
          <p:spPr>
            <a:xfrm>
              <a:off x="4690665" y="595133"/>
              <a:ext cx="1070237" cy="951823"/>
            </a:xfrm>
            <a:custGeom>
              <a:avLst/>
              <a:gdLst>
                <a:gd name="connsiteX0" fmla="*/ 865585 w 1070237"/>
                <a:gd name="connsiteY0" fmla="*/ 951092 h 951823"/>
                <a:gd name="connsiteX1" fmla="*/ 1008460 w 1070237"/>
                <a:gd name="connsiteY1" fmla="*/ 703442 h 951823"/>
                <a:gd name="connsiteX2" fmla="*/ 976710 w 1070237"/>
                <a:gd name="connsiteY2" fmla="*/ 401817 h 951823"/>
                <a:gd name="connsiteX3" fmla="*/ 852885 w 1070237"/>
                <a:gd name="connsiteY3" fmla="*/ 185917 h 951823"/>
                <a:gd name="connsiteX4" fmla="*/ 932260 w 1070237"/>
                <a:gd name="connsiteY4" fmla="*/ 319267 h 951823"/>
                <a:gd name="connsiteX5" fmla="*/ 754460 w 1070237"/>
                <a:gd name="connsiteY5" fmla="*/ 106542 h 951823"/>
                <a:gd name="connsiteX6" fmla="*/ 583010 w 1070237"/>
                <a:gd name="connsiteY6" fmla="*/ 49392 h 951823"/>
                <a:gd name="connsiteX7" fmla="*/ 1985 w 1070237"/>
                <a:gd name="connsiteY7" fmla="*/ 8117 h 951823"/>
                <a:gd name="connsiteX8" fmla="*/ 398860 w 1070237"/>
                <a:gd name="connsiteY8" fmla="*/ 1767 h 951823"/>
                <a:gd name="connsiteX9" fmla="*/ 563960 w 1070237"/>
                <a:gd name="connsiteY9" fmla="*/ 30342 h 951823"/>
                <a:gd name="connsiteX10" fmla="*/ 503635 w 1070237"/>
                <a:gd name="connsiteY10" fmla="*/ 33517 h 951823"/>
                <a:gd name="connsiteX11" fmla="*/ 843360 w 1070237"/>
                <a:gd name="connsiteY11" fmla="*/ 195442 h 951823"/>
                <a:gd name="connsiteX12" fmla="*/ 900510 w 1070237"/>
                <a:gd name="connsiteY12" fmla="*/ 277992 h 951823"/>
                <a:gd name="connsiteX13" fmla="*/ 1052910 w 1070237"/>
                <a:gd name="connsiteY13" fmla="*/ 611367 h 951823"/>
                <a:gd name="connsiteX14" fmla="*/ 1049735 w 1070237"/>
                <a:gd name="connsiteY14" fmla="*/ 624067 h 951823"/>
                <a:gd name="connsiteX15" fmla="*/ 865585 w 1070237"/>
                <a:gd name="connsiteY15" fmla="*/ 951092 h 9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0237" h="951823">
                  <a:moveTo>
                    <a:pt x="865585" y="951092"/>
                  </a:moveTo>
                  <a:cubicBezTo>
                    <a:pt x="858706" y="964321"/>
                    <a:pt x="989939" y="794988"/>
                    <a:pt x="1008460" y="703442"/>
                  </a:cubicBezTo>
                  <a:cubicBezTo>
                    <a:pt x="1026981" y="611896"/>
                    <a:pt x="1002639" y="488071"/>
                    <a:pt x="976710" y="401817"/>
                  </a:cubicBezTo>
                  <a:cubicBezTo>
                    <a:pt x="950781" y="315563"/>
                    <a:pt x="860293" y="199675"/>
                    <a:pt x="852885" y="185917"/>
                  </a:cubicBezTo>
                  <a:cubicBezTo>
                    <a:pt x="845477" y="172159"/>
                    <a:pt x="948664" y="332496"/>
                    <a:pt x="932260" y="319267"/>
                  </a:cubicBezTo>
                  <a:cubicBezTo>
                    <a:pt x="915856" y="306038"/>
                    <a:pt x="812668" y="151521"/>
                    <a:pt x="754460" y="106542"/>
                  </a:cubicBezTo>
                  <a:cubicBezTo>
                    <a:pt x="696252" y="61563"/>
                    <a:pt x="708422" y="65796"/>
                    <a:pt x="583010" y="49392"/>
                  </a:cubicBezTo>
                  <a:cubicBezTo>
                    <a:pt x="457598" y="32988"/>
                    <a:pt x="32677" y="16054"/>
                    <a:pt x="1985" y="8117"/>
                  </a:cubicBezTo>
                  <a:cubicBezTo>
                    <a:pt x="-28707" y="180"/>
                    <a:pt x="305198" y="-1937"/>
                    <a:pt x="398860" y="1767"/>
                  </a:cubicBezTo>
                  <a:cubicBezTo>
                    <a:pt x="492522" y="5471"/>
                    <a:pt x="546498" y="25050"/>
                    <a:pt x="563960" y="30342"/>
                  </a:cubicBezTo>
                  <a:cubicBezTo>
                    <a:pt x="581422" y="35634"/>
                    <a:pt x="457068" y="6000"/>
                    <a:pt x="503635" y="33517"/>
                  </a:cubicBezTo>
                  <a:cubicBezTo>
                    <a:pt x="550202" y="61034"/>
                    <a:pt x="777214" y="154696"/>
                    <a:pt x="843360" y="195442"/>
                  </a:cubicBezTo>
                  <a:cubicBezTo>
                    <a:pt x="909506" y="236188"/>
                    <a:pt x="865585" y="208671"/>
                    <a:pt x="900510" y="277992"/>
                  </a:cubicBezTo>
                  <a:cubicBezTo>
                    <a:pt x="935435" y="347313"/>
                    <a:pt x="1052910" y="611367"/>
                    <a:pt x="1052910" y="611367"/>
                  </a:cubicBezTo>
                  <a:cubicBezTo>
                    <a:pt x="1077781" y="669046"/>
                    <a:pt x="1075135" y="566388"/>
                    <a:pt x="1049735" y="624067"/>
                  </a:cubicBezTo>
                  <a:cubicBezTo>
                    <a:pt x="1024335" y="681746"/>
                    <a:pt x="872464" y="937863"/>
                    <a:pt x="865585" y="951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6B1742B2-C904-5BA9-823B-99FA72BBFF91}"/>
                </a:ext>
              </a:extLst>
            </p:cNvPr>
            <p:cNvSpPr/>
            <p:nvPr/>
          </p:nvSpPr>
          <p:spPr>
            <a:xfrm>
              <a:off x="5521159" y="1294561"/>
              <a:ext cx="552043" cy="229551"/>
            </a:xfrm>
            <a:custGeom>
              <a:avLst/>
              <a:gdLst>
                <a:gd name="connsiteX0" fmla="*/ 166 w 552043"/>
                <a:gd name="connsiteY0" fmla="*/ 229439 h 229551"/>
                <a:gd name="connsiteX1" fmla="*/ 260516 w 552043"/>
                <a:gd name="connsiteY1" fmla="*/ 45289 h 229551"/>
                <a:gd name="connsiteX2" fmla="*/ 539916 w 552043"/>
                <a:gd name="connsiteY2" fmla="*/ 194514 h 229551"/>
                <a:gd name="connsiteX3" fmla="*/ 489116 w 552043"/>
                <a:gd name="connsiteY3" fmla="*/ 137364 h 229551"/>
                <a:gd name="connsiteX4" fmla="*/ 374816 w 552043"/>
                <a:gd name="connsiteY4" fmla="*/ 67514 h 229551"/>
                <a:gd name="connsiteX5" fmla="*/ 431966 w 552043"/>
                <a:gd name="connsiteY5" fmla="*/ 92914 h 229551"/>
                <a:gd name="connsiteX6" fmla="*/ 257341 w 552043"/>
                <a:gd name="connsiteY6" fmla="*/ 29414 h 229551"/>
                <a:gd name="connsiteX7" fmla="*/ 298616 w 552043"/>
                <a:gd name="connsiteY7" fmla="*/ 13539 h 229551"/>
                <a:gd name="connsiteX8" fmla="*/ 166 w 552043"/>
                <a:gd name="connsiteY8" fmla="*/ 229439 h 22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43" h="229551">
                  <a:moveTo>
                    <a:pt x="166" y="229439"/>
                  </a:moveTo>
                  <a:cubicBezTo>
                    <a:pt x="-6184" y="234731"/>
                    <a:pt x="170558" y="51110"/>
                    <a:pt x="260516" y="45289"/>
                  </a:cubicBezTo>
                  <a:cubicBezTo>
                    <a:pt x="350474" y="39468"/>
                    <a:pt x="501816" y="179168"/>
                    <a:pt x="539916" y="194514"/>
                  </a:cubicBezTo>
                  <a:cubicBezTo>
                    <a:pt x="578016" y="209860"/>
                    <a:pt x="516633" y="158531"/>
                    <a:pt x="489116" y="137364"/>
                  </a:cubicBezTo>
                  <a:cubicBezTo>
                    <a:pt x="461599" y="116197"/>
                    <a:pt x="384341" y="74922"/>
                    <a:pt x="374816" y="67514"/>
                  </a:cubicBezTo>
                  <a:cubicBezTo>
                    <a:pt x="365291" y="60106"/>
                    <a:pt x="451545" y="99264"/>
                    <a:pt x="431966" y="92914"/>
                  </a:cubicBezTo>
                  <a:cubicBezTo>
                    <a:pt x="412387" y="86564"/>
                    <a:pt x="279566" y="42643"/>
                    <a:pt x="257341" y="29414"/>
                  </a:cubicBezTo>
                  <a:cubicBezTo>
                    <a:pt x="235116" y="16185"/>
                    <a:pt x="338833" y="-19269"/>
                    <a:pt x="298616" y="13539"/>
                  </a:cubicBezTo>
                  <a:cubicBezTo>
                    <a:pt x="258399" y="46347"/>
                    <a:pt x="6516" y="224147"/>
                    <a:pt x="166" y="229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AD328CB5-4B30-8DCC-84E4-959E3026A38C}"/>
                </a:ext>
              </a:extLst>
            </p:cNvPr>
            <p:cNvSpPr/>
            <p:nvPr/>
          </p:nvSpPr>
          <p:spPr>
            <a:xfrm>
              <a:off x="5717175" y="1572319"/>
              <a:ext cx="429884" cy="644007"/>
            </a:xfrm>
            <a:custGeom>
              <a:avLst/>
              <a:gdLst>
                <a:gd name="connsiteX0" fmla="*/ 1000 w 429884"/>
                <a:gd name="connsiteY0" fmla="*/ 2481 h 644007"/>
                <a:gd name="connsiteX1" fmla="*/ 356600 w 429884"/>
                <a:gd name="connsiteY1" fmla="*/ 50106 h 644007"/>
                <a:gd name="connsiteX2" fmla="*/ 369300 w 429884"/>
                <a:gd name="connsiteY2" fmla="*/ 246956 h 644007"/>
                <a:gd name="connsiteX3" fmla="*/ 401050 w 429884"/>
                <a:gd name="connsiteY3" fmla="*/ 192981 h 644007"/>
                <a:gd name="connsiteX4" fmla="*/ 308975 w 429884"/>
                <a:gd name="connsiteY4" fmla="*/ 634306 h 644007"/>
                <a:gd name="connsiteX5" fmla="*/ 340725 w 429884"/>
                <a:gd name="connsiteY5" fmla="*/ 475556 h 644007"/>
                <a:gd name="connsiteX6" fmla="*/ 426450 w 429884"/>
                <a:gd name="connsiteY6" fmla="*/ 215206 h 644007"/>
                <a:gd name="connsiteX7" fmla="*/ 410575 w 429884"/>
                <a:gd name="connsiteY7" fmla="*/ 240606 h 644007"/>
                <a:gd name="connsiteX8" fmla="*/ 388350 w 429884"/>
                <a:gd name="connsiteY8" fmla="*/ 18356 h 644007"/>
                <a:gd name="connsiteX9" fmla="*/ 391525 w 429884"/>
                <a:gd name="connsiteY9" fmla="*/ 43756 h 644007"/>
                <a:gd name="connsiteX10" fmla="*/ 220075 w 429884"/>
                <a:gd name="connsiteY10" fmla="*/ 2481 h 644007"/>
                <a:gd name="connsiteX11" fmla="*/ 248650 w 429884"/>
                <a:gd name="connsiteY11" fmla="*/ 5656 h 644007"/>
                <a:gd name="connsiteX12" fmla="*/ 1000 w 429884"/>
                <a:gd name="connsiteY12" fmla="*/ 2481 h 64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884" h="644007">
                  <a:moveTo>
                    <a:pt x="1000" y="2481"/>
                  </a:moveTo>
                  <a:cubicBezTo>
                    <a:pt x="18992" y="9889"/>
                    <a:pt x="295217" y="9360"/>
                    <a:pt x="356600" y="50106"/>
                  </a:cubicBezTo>
                  <a:cubicBezTo>
                    <a:pt x="417983" y="90852"/>
                    <a:pt x="361892" y="223144"/>
                    <a:pt x="369300" y="246956"/>
                  </a:cubicBezTo>
                  <a:cubicBezTo>
                    <a:pt x="376708" y="270769"/>
                    <a:pt x="411104" y="128423"/>
                    <a:pt x="401050" y="192981"/>
                  </a:cubicBezTo>
                  <a:cubicBezTo>
                    <a:pt x="390996" y="257539"/>
                    <a:pt x="319029" y="587210"/>
                    <a:pt x="308975" y="634306"/>
                  </a:cubicBezTo>
                  <a:cubicBezTo>
                    <a:pt x="298921" y="681402"/>
                    <a:pt x="321146" y="545406"/>
                    <a:pt x="340725" y="475556"/>
                  </a:cubicBezTo>
                  <a:cubicBezTo>
                    <a:pt x="360304" y="405706"/>
                    <a:pt x="414808" y="254364"/>
                    <a:pt x="426450" y="215206"/>
                  </a:cubicBezTo>
                  <a:cubicBezTo>
                    <a:pt x="438092" y="176048"/>
                    <a:pt x="416925" y="273414"/>
                    <a:pt x="410575" y="240606"/>
                  </a:cubicBezTo>
                  <a:cubicBezTo>
                    <a:pt x="404225" y="207798"/>
                    <a:pt x="391525" y="51164"/>
                    <a:pt x="388350" y="18356"/>
                  </a:cubicBezTo>
                  <a:cubicBezTo>
                    <a:pt x="385175" y="-14452"/>
                    <a:pt x="419571" y="46402"/>
                    <a:pt x="391525" y="43756"/>
                  </a:cubicBezTo>
                  <a:cubicBezTo>
                    <a:pt x="363479" y="41110"/>
                    <a:pt x="243887" y="8831"/>
                    <a:pt x="220075" y="2481"/>
                  </a:cubicBezTo>
                  <a:cubicBezTo>
                    <a:pt x="196263" y="-3869"/>
                    <a:pt x="284104" y="4598"/>
                    <a:pt x="248650" y="5656"/>
                  </a:cubicBezTo>
                  <a:cubicBezTo>
                    <a:pt x="213196" y="6714"/>
                    <a:pt x="-16992" y="-4927"/>
                    <a:pt x="1000" y="2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6812C8E3-42F8-2445-1706-07FB72072FAB}"/>
                </a:ext>
              </a:extLst>
            </p:cNvPr>
            <p:cNvSpPr/>
            <p:nvPr/>
          </p:nvSpPr>
          <p:spPr>
            <a:xfrm>
              <a:off x="4200216" y="766934"/>
              <a:ext cx="1293887" cy="730282"/>
            </a:xfrm>
            <a:custGeom>
              <a:avLst/>
              <a:gdLst>
                <a:gd name="connsiteX0" fmla="*/ 1263959 w 1293887"/>
                <a:gd name="connsiteY0" fmla="*/ 728491 h 730282"/>
                <a:gd name="connsiteX1" fmla="*/ 1283009 w 1293887"/>
                <a:gd name="connsiteY1" fmla="*/ 518941 h 730282"/>
                <a:gd name="connsiteX2" fmla="*/ 1067109 w 1293887"/>
                <a:gd name="connsiteY2" fmla="*/ 226841 h 730282"/>
                <a:gd name="connsiteX3" fmla="*/ 1190934 w 1293887"/>
                <a:gd name="connsiteY3" fmla="*/ 283991 h 730282"/>
                <a:gd name="connsiteX4" fmla="*/ 752784 w 1293887"/>
                <a:gd name="connsiteY4" fmla="*/ 33166 h 730282"/>
                <a:gd name="connsiteX5" fmla="*/ 835334 w 1293887"/>
                <a:gd name="connsiteY5" fmla="*/ 23641 h 730282"/>
                <a:gd name="connsiteX6" fmla="*/ 3484 w 1293887"/>
                <a:gd name="connsiteY6" fmla="*/ 122066 h 730282"/>
                <a:gd name="connsiteX7" fmla="*/ 517834 w 1293887"/>
                <a:gd name="connsiteY7" fmla="*/ 49041 h 730282"/>
                <a:gd name="connsiteX8" fmla="*/ 759134 w 1293887"/>
                <a:gd name="connsiteY8" fmla="*/ 14116 h 730282"/>
                <a:gd name="connsiteX9" fmla="*/ 736909 w 1293887"/>
                <a:gd name="connsiteY9" fmla="*/ 17291 h 730282"/>
                <a:gd name="connsiteX10" fmla="*/ 1095684 w 1293887"/>
                <a:gd name="connsiteY10" fmla="*/ 217316 h 730282"/>
                <a:gd name="connsiteX11" fmla="*/ 1086159 w 1293887"/>
                <a:gd name="connsiteY11" fmla="*/ 172866 h 730282"/>
                <a:gd name="connsiteX12" fmla="*/ 1289359 w 1293887"/>
                <a:gd name="connsiteY12" fmla="*/ 357016 h 730282"/>
                <a:gd name="connsiteX13" fmla="*/ 1200459 w 1293887"/>
                <a:gd name="connsiteY13" fmla="*/ 296691 h 730282"/>
                <a:gd name="connsiteX14" fmla="*/ 1283009 w 1293887"/>
                <a:gd name="connsiteY14" fmla="*/ 401466 h 730282"/>
                <a:gd name="connsiteX15" fmla="*/ 1263959 w 1293887"/>
                <a:gd name="connsiteY15" fmla="*/ 728491 h 7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93887" h="730282">
                  <a:moveTo>
                    <a:pt x="1263959" y="728491"/>
                  </a:moveTo>
                  <a:cubicBezTo>
                    <a:pt x="1263959" y="748070"/>
                    <a:pt x="1315817" y="602549"/>
                    <a:pt x="1283009" y="518941"/>
                  </a:cubicBezTo>
                  <a:cubicBezTo>
                    <a:pt x="1250201" y="435333"/>
                    <a:pt x="1082455" y="265999"/>
                    <a:pt x="1067109" y="226841"/>
                  </a:cubicBezTo>
                  <a:cubicBezTo>
                    <a:pt x="1051763" y="187683"/>
                    <a:pt x="1243321" y="316270"/>
                    <a:pt x="1190934" y="283991"/>
                  </a:cubicBezTo>
                  <a:cubicBezTo>
                    <a:pt x="1138547" y="251712"/>
                    <a:pt x="812051" y="76558"/>
                    <a:pt x="752784" y="33166"/>
                  </a:cubicBezTo>
                  <a:cubicBezTo>
                    <a:pt x="693517" y="-10226"/>
                    <a:pt x="835334" y="23641"/>
                    <a:pt x="835334" y="23641"/>
                  </a:cubicBezTo>
                  <a:lnTo>
                    <a:pt x="3484" y="122066"/>
                  </a:lnTo>
                  <a:cubicBezTo>
                    <a:pt x="-49433" y="126299"/>
                    <a:pt x="517834" y="49041"/>
                    <a:pt x="517834" y="49041"/>
                  </a:cubicBezTo>
                  <a:lnTo>
                    <a:pt x="759134" y="14116"/>
                  </a:lnTo>
                  <a:cubicBezTo>
                    <a:pt x="795647" y="8824"/>
                    <a:pt x="680817" y="-16576"/>
                    <a:pt x="736909" y="17291"/>
                  </a:cubicBezTo>
                  <a:cubicBezTo>
                    <a:pt x="793001" y="51158"/>
                    <a:pt x="1037476" y="191387"/>
                    <a:pt x="1095684" y="217316"/>
                  </a:cubicBezTo>
                  <a:cubicBezTo>
                    <a:pt x="1153892" y="243245"/>
                    <a:pt x="1053880" y="149583"/>
                    <a:pt x="1086159" y="172866"/>
                  </a:cubicBezTo>
                  <a:cubicBezTo>
                    <a:pt x="1118438" y="196149"/>
                    <a:pt x="1270309" y="336379"/>
                    <a:pt x="1289359" y="357016"/>
                  </a:cubicBezTo>
                  <a:cubicBezTo>
                    <a:pt x="1308409" y="377653"/>
                    <a:pt x="1201517" y="289283"/>
                    <a:pt x="1200459" y="296691"/>
                  </a:cubicBezTo>
                  <a:cubicBezTo>
                    <a:pt x="1199401" y="304099"/>
                    <a:pt x="1267134" y="333204"/>
                    <a:pt x="1283009" y="401466"/>
                  </a:cubicBezTo>
                  <a:cubicBezTo>
                    <a:pt x="1298884" y="469728"/>
                    <a:pt x="1263959" y="708912"/>
                    <a:pt x="1263959" y="728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F3ADF234-F4F3-9234-240F-8E0F5EEC376A}"/>
                </a:ext>
              </a:extLst>
            </p:cNvPr>
            <p:cNvSpPr/>
            <p:nvPr/>
          </p:nvSpPr>
          <p:spPr>
            <a:xfrm>
              <a:off x="3997020" y="791370"/>
              <a:ext cx="597234" cy="1229595"/>
            </a:xfrm>
            <a:custGeom>
              <a:avLst/>
              <a:gdLst>
                <a:gd name="connsiteX0" fmla="*/ 552755 w 597234"/>
                <a:gd name="connsiteY0" fmla="*/ 110330 h 1229595"/>
                <a:gd name="connsiteX1" fmla="*/ 171755 w 597234"/>
                <a:gd name="connsiteY1" fmla="*/ 402430 h 1229595"/>
                <a:gd name="connsiteX2" fmla="*/ 200330 w 597234"/>
                <a:gd name="connsiteY2" fmla="*/ 364330 h 1229595"/>
                <a:gd name="connsiteX3" fmla="*/ 124130 w 597234"/>
                <a:gd name="connsiteY3" fmla="*/ 764380 h 1229595"/>
                <a:gd name="connsiteX4" fmla="*/ 127305 w 597234"/>
                <a:gd name="connsiteY4" fmla="*/ 611980 h 1229595"/>
                <a:gd name="connsiteX5" fmla="*/ 101905 w 597234"/>
                <a:gd name="connsiteY5" fmla="*/ 1218405 h 1229595"/>
                <a:gd name="connsiteX6" fmla="*/ 95555 w 597234"/>
                <a:gd name="connsiteY6" fmla="*/ 980280 h 1229595"/>
                <a:gd name="connsiteX7" fmla="*/ 28880 w 597234"/>
                <a:gd name="connsiteY7" fmla="*/ 662780 h 1229595"/>
                <a:gd name="connsiteX8" fmla="*/ 41580 w 597234"/>
                <a:gd name="connsiteY8" fmla="*/ 815180 h 1229595"/>
                <a:gd name="connsiteX9" fmla="*/ 54280 w 597234"/>
                <a:gd name="connsiteY9" fmla="*/ 256380 h 1229595"/>
                <a:gd name="connsiteX10" fmla="*/ 16180 w 597234"/>
                <a:gd name="connsiteY10" fmla="*/ 348455 h 1229595"/>
                <a:gd name="connsiteX11" fmla="*/ 359080 w 597234"/>
                <a:gd name="connsiteY11" fmla="*/ 40480 h 1229595"/>
                <a:gd name="connsiteX12" fmla="*/ 305105 w 597234"/>
                <a:gd name="connsiteY12" fmla="*/ 75405 h 1229595"/>
                <a:gd name="connsiteX13" fmla="*/ 597205 w 597234"/>
                <a:gd name="connsiteY13" fmla="*/ 2380 h 1229595"/>
                <a:gd name="connsiteX14" fmla="*/ 286055 w 597234"/>
                <a:gd name="connsiteY14" fmla="*/ 180180 h 1229595"/>
                <a:gd name="connsiteX15" fmla="*/ 552755 w 597234"/>
                <a:gd name="connsiteY15" fmla="*/ 110330 h 122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234" h="1229595">
                  <a:moveTo>
                    <a:pt x="552755" y="110330"/>
                  </a:moveTo>
                  <a:cubicBezTo>
                    <a:pt x="533705" y="147372"/>
                    <a:pt x="230492" y="360097"/>
                    <a:pt x="171755" y="402430"/>
                  </a:cubicBezTo>
                  <a:cubicBezTo>
                    <a:pt x="113018" y="444763"/>
                    <a:pt x="208267" y="304005"/>
                    <a:pt x="200330" y="364330"/>
                  </a:cubicBezTo>
                  <a:cubicBezTo>
                    <a:pt x="192393" y="424655"/>
                    <a:pt x="136301" y="723105"/>
                    <a:pt x="124130" y="764380"/>
                  </a:cubicBezTo>
                  <a:cubicBezTo>
                    <a:pt x="111959" y="805655"/>
                    <a:pt x="131009" y="536309"/>
                    <a:pt x="127305" y="611980"/>
                  </a:cubicBezTo>
                  <a:cubicBezTo>
                    <a:pt x="123601" y="687651"/>
                    <a:pt x="107197" y="1157022"/>
                    <a:pt x="101905" y="1218405"/>
                  </a:cubicBezTo>
                  <a:cubicBezTo>
                    <a:pt x="96613" y="1279788"/>
                    <a:pt x="107726" y="1072884"/>
                    <a:pt x="95555" y="980280"/>
                  </a:cubicBezTo>
                  <a:cubicBezTo>
                    <a:pt x="83384" y="887676"/>
                    <a:pt x="37876" y="690297"/>
                    <a:pt x="28880" y="662780"/>
                  </a:cubicBezTo>
                  <a:cubicBezTo>
                    <a:pt x="19884" y="635263"/>
                    <a:pt x="37347" y="882913"/>
                    <a:pt x="41580" y="815180"/>
                  </a:cubicBezTo>
                  <a:cubicBezTo>
                    <a:pt x="45813" y="747447"/>
                    <a:pt x="58513" y="334167"/>
                    <a:pt x="54280" y="256380"/>
                  </a:cubicBezTo>
                  <a:cubicBezTo>
                    <a:pt x="50047" y="178593"/>
                    <a:pt x="-34620" y="384438"/>
                    <a:pt x="16180" y="348455"/>
                  </a:cubicBezTo>
                  <a:cubicBezTo>
                    <a:pt x="66980" y="312472"/>
                    <a:pt x="310926" y="85988"/>
                    <a:pt x="359080" y="40480"/>
                  </a:cubicBezTo>
                  <a:cubicBezTo>
                    <a:pt x="407234" y="-5028"/>
                    <a:pt x="265418" y="81755"/>
                    <a:pt x="305105" y="75405"/>
                  </a:cubicBezTo>
                  <a:cubicBezTo>
                    <a:pt x="344792" y="69055"/>
                    <a:pt x="600380" y="-15083"/>
                    <a:pt x="597205" y="2380"/>
                  </a:cubicBezTo>
                  <a:cubicBezTo>
                    <a:pt x="594030" y="19842"/>
                    <a:pt x="299284" y="161130"/>
                    <a:pt x="286055" y="180180"/>
                  </a:cubicBezTo>
                  <a:cubicBezTo>
                    <a:pt x="272826" y="199230"/>
                    <a:pt x="571805" y="73288"/>
                    <a:pt x="552755" y="110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497F752A-5894-80AC-1D70-A4A31401641A}"/>
                </a:ext>
              </a:extLst>
            </p:cNvPr>
            <p:cNvSpPr/>
            <p:nvPr/>
          </p:nvSpPr>
          <p:spPr>
            <a:xfrm>
              <a:off x="3824063" y="1193798"/>
              <a:ext cx="451261" cy="1286205"/>
            </a:xfrm>
            <a:custGeom>
              <a:avLst/>
              <a:gdLst>
                <a:gd name="connsiteX0" fmla="*/ 227237 w 451261"/>
                <a:gd name="connsiteY0" fmla="*/ 6352 h 1286205"/>
                <a:gd name="connsiteX1" fmla="*/ 106587 w 451261"/>
                <a:gd name="connsiteY1" fmla="*/ 247652 h 1286205"/>
                <a:gd name="connsiteX2" fmla="*/ 1812 w 451261"/>
                <a:gd name="connsiteY2" fmla="*/ 488952 h 1286205"/>
                <a:gd name="connsiteX3" fmla="*/ 39912 w 451261"/>
                <a:gd name="connsiteY3" fmla="*/ 358777 h 1286205"/>
                <a:gd name="connsiteX4" fmla="*/ 36737 w 451261"/>
                <a:gd name="connsiteY4" fmla="*/ 517527 h 1286205"/>
                <a:gd name="connsiteX5" fmla="*/ 163737 w 451261"/>
                <a:gd name="connsiteY5" fmla="*/ 987427 h 1286205"/>
                <a:gd name="connsiteX6" fmla="*/ 103412 w 451261"/>
                <a:gd name="connsiteY6" fmla="*/ 704852 h 1286205"/>
                <a:gd name="connsiteX7" fmla="*/ 297087 w 451261"/>
                <a:gd name="connsiteY7" fmla="*/ 1181102 h 1286205"/>
                <a:gd name="connsiteX8" fmla="*/ 265337 w 451261"/>
                <a:gd name="connsiteY8" fmla="*/ 879477 h 1286205"/>
                <a:gd name="connsiteX9" fmla="*/ 449487 w 451261"/>
                <a:gd name="connsiteY9" fmla="*/ 1285877 h 1286205"/>
                <a:gd name="connsiteX10" fmla="*/ 354237 w 451261"/>
                <a:gd name="connsiteY10" fmla="*/ 933452 h 1286205"/>
                <a:gd name="connsiteX11" fmla="*/ 281212 w 451261"/>
                <a:gd name="connsiteY11" fmla="*/ 180977 h 1286205"/>
                <a:gd name="connsiteX12" fmla="*/ 258987 w 451261"/>
                <a:gd name="connsiteY12" fmla="*/ 517527 h 1286205"/>
                <a:gd name="connsiteX13" fmla="*/ 227237 w 451261"/>
                <a:gd name="connsiteY13" fmla="*/ 6352 h 128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261" h="1286205">
                  <a:moveTo>
                    <a:pt x="227237" y="6352"/>
                  </a:moveTo>
                  <a:cubicBezTo>
                    <a:pt x="201837" y="-38627"/>
                    <a:pt x="144158" y="167219"/>
                    <a:pt x="106587" y="247652"/>
                  </a:cubicBezTo>
                  <a:cubicBezTo>
                    <a:pt x="69016" y="328085"/>
                    <a:pt x="12924" y="470431"/>
                    <a:pt x="1812" y="488952"/>
                  </a:cubicBezTo>
                  <a:cubicBezTo>
                    <a:pt x="-9301" y="507473"/>
                    <a:pt x="34091" y="354015"/>
                    <a:pt x="39912" y="358777"/>
                  </a:cubicBezTo>
                  <a:cubicBezTo>
                    <a:pt x="45733" y="363539"/>
                    <a:pt x="16100" y="412752"/>
                    <a:pt x="36737" y="517527"/>
                  </a:cubicBezTo>
                  <a:cubicBezTo>
                    <a:pt x="57374" y="622302"/>
                    <a:pt x="152625" y="956206"/>
                    <a:pt x="163737" y="987427"/>
                  </a:cubicBezTo>
                  <a:cubicBezTo>
                    <a:pt x="174849" y="1018648"/>
                    <a:pt x="81187" y="672573"/>
                    <a:pt x="103412" y="704852"/>
                  </a:cubicBezTo>
                  <a:cubicBezTo>
                    <a:pt x="125637" y="737131"/>
                    <a:pt x="270100" y="1151998"/>
                    <a:pt x="297087" y="1181102"/>
                  </a:cubicBezTo>
                  <a:cubicBezTo>
                    <a:pt x="324075" y="1210206"/>
                    <a:pt x="239937" y="862014"/>
                    <a:pt x="265337" y="879477"/>
                  </a:cubicBezTo>
                  <a:cubicBezTo>
                    <a:pt x="290737" y="896940"/>
                    <a:pt x="434670" y="1276881"/>
                    <a:pt x="449487" y="1285877"/>
                  </a:cubicBezTo>
                  <a:cubicBezTo>
                    <a:pt x="464304" y="1294873"/>
                    <a:pt x="382283" y="1117602"/>
                    <a:pt x="354237" y="933452"/>
                  </a:cubicBezTo>
                  <a:cubicBezTo>
                    <a:pt x="326191" y="749302"/>
                    <a:pt x="297087" y="250298"/>
                    <a:pt x="281212" y="180977"/>
                  </a:cubicBezTo>
                  <a:cubicBezTo>
                    <a:pt x="265337" y="111656"/>
                    <a:pt x="266395" y="540810"/>
                    <a:pt x="258987" y="517527"/>
                  </a:cubicBezTo>
                  <a:cubicBezTo>
                    <a:pt x="251579" y="494244"/>
                    <a:pt x="252637" y="51331"/>
                    <a:pt x="227237" y="6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7DF452CD-A09C-C5B7-4733-776801F078DE}"/>
                </a:ext>
              </a:extLst>
            </p:cNvPr>
            <p:cNvSpPr/>
            <p:nvPr/>
          </p:nvSpPr>
          <p:spPr>
            <a:xfrm>
              <a:off x="3914768" y="1936579"/>
              <a:ext cx="325622" cy="1062202"/>
            </a:xfrm>
            <a:custGeom>
              <a:avLst/>
              <a:gdLst>
                <a:gd name="connsiteX0" fmla="*/ 247657 w 325622"/>
                <a:gd name="connsiteY0" fmla="*/ 165271 h 1062202"/>
                <a:gd name="connsiteX1" fmla="*/ 222257 w 325622"/>
                <a:gd name="connsiteY1" fmla="*/ 451021 h 1062202"/>
                <a:gd name="connsiteX2" fmla="*/ 295282 w 325622"/>
                <a:gd name="connsiteY2" fmla="*/ 955846 h 1062202"/>
                <a:gd name="connsiteX3" fmla="*/ 244482 w 325622"/>
                <a:gd name="connsiteY3" fmla="*/ 736771 h 1062202"/>
                <a:gd name="connsiteX4" fmla="*/ 320682 w 325622"/>
                <a:gd name="connsiteY4" fmla="*/ 1047921 h 1062202"/>
                <a:gd name="connsiteX5" fmla="*/ 298457 w 325622"/>
                <a:gd name="connsiteY5" fmla="*/ 1003471 h 1062202"/>
                <a:gd name="connsiteX6" fmla="*/ 139707 w 325622"/>
                <a:gd name="connsiteY6" fmla="*/ 946321 h 1062202"/>
                <a:gd name="connsiteX7" fmla="*/ 158757 w 325622"/>
                <a:gd name="connsiteY7" fmla="*/ 939971 h 1062202"/>
                <a:gd name="connsiteX8" fmla="*/ 92082 w 325622"/>
                <a:gd name="connsiteY8" fmla="*/ 717721 h 1062202"/>
                <a:gd name="connsiteX9" fmla="*/ 120657 w 325622"/>
                <a:gd name="connsiteY9" fmla="*/ 803446 h 1062202"/>
                <a:gd name="connsiteX10" fmla="*/ 174632 w 325622"/>
                <a:gd name="connsiteY10" fmla="*/ 806621 h 1062202"/>
                <a:gd name="connsiteX11" fmla="*/ 180982 w 325622"/>
                <a:gd name="connsiteY11" fmla="*/ 781221 h 1062202"/>
                <a:gd name="connsiteX12" fmla="*/ 142882 w 325622"/>
                <a:gd name="connsiteY12" fmla="*/ 517696 h 1062202"/>
                <a:gd name="connsiteX13" fmla="*/ 7 w 325622"/>
                <a:gd name="connsiteY13" fmla="*/ 9696 h 1062202"/>
                <a:gd name="connsiteX14" fmla="*/ 136532 w 325622"/>
                <a:gd name="connsiteY14" fmla="*/ 184321 h 1062202"/>
                <a:gd name="connsiteX15" fmla="*/ 152407 w 325622"/>
                <a:gd name="connsiteY15" fmla="*/ 190671 h 1062202"/>
                <a:gd name="connsiteX16" fmla="*/ 171457 w 325622"/>
                <a:gd name="connsiteY16" fmla="*/ 228771 h 1062202"/>
                <a:gd name="connsiteX17" fmla="*/ 247657 w 325622"/>
                <a:gd name="connsiteY17" fmla="*/ 165271 h 106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5622" h="1062202">
                  <a:moveTo>
                    <a:pt x="247657" y="165271"/>
                  </a:moveTo>
                  <a:cubicBezTo>
                    <a:pt x="256124" y="202313"/>
                    <a:pt x="214319" y="319259"/>
                    <a:pt x="222257" y="451021"/>
                  </a:cubicBezTo>
                  <a:cubicBezTo>
                    <a:pt x="230194" y="582784"/>
                    <a:pt x="291578" y="908221"/>
                    <a:pt x="295282" y="955846"/>
                  </a:cubicBezTo>
                  <a:cubicBezTo>
                    <a:pt x="298986" y="1003471"/>
                    <a:pt x="240249" y="721425"/>
                    <a:pt x="244482" y="736771"/>
                  </a:cubicBezTo>
                  <a:cubicBezTo>
                    <a:pt x="248715" y="752117"/>
                    <a:pt x="311686" y="1003471"/>
                    <a:pt x="320682" y="1047921"/>
                  </a:cubicBezTo>
                  <a:cubicBezTo>
                    <a:pt x="329678" y="1092371"/>
                    <a:pt x="328619" y="1020404"/>
                    <a:pt x="298457" y="1003471"/>
                  </a:cubicBezTo>
                  <a:cubicBezTo>
                    <a:pt x="268295" y="986538"/>
                    <a:pt x="162990" y="956904"/>
                    <a:pt x="139707" y="946321"/>
                  </a:cubicBezTo>
                  <a:cubicBezTo>
                    <a:pt x="116424" y="935738"/>
                    <a:pt x="166694" y="978071"/>
                    <a:pt x="158757" y="939971"/>
                  </a:cubicBezTo>
                  <a:cubicBezTo>
                    <a:pt x="150820" y="901871"/>
                    <a:pt x="98432" y="740475"/>
                    <a:pt x="92082" y="717721"/>
                  </a:cubicBezTo>
                  <a:cubicBezTo>
                    <a:pt x="85732" y="694967"/>
                    <a:pt x="106899" y="788629"/>
                    <a:pt x="120657" y="803446"/>
                  </a:cubicBezTo>
                  <a:cubicBezTo>
                    <a:pt x="134415" y="818263"/>
                    <a:pt x="164578" y="810325"/>
                    <a:pt x="174632" y="806621"/>
                  </a:cubicBezTo>
                  <a:cubicBezTo>
                    <a:pt x="184686" y="802917"/>
                    <a:pt x="186274" y="829375"/>
                    <a:pt x="180982" y="781221"/>
                  </a:cubicBezTo>
                  <a:cubicBezTo>
                    <a:pt x="175690" y="733067"/>
                    <a:pt x="173044" y="646283"/>
                    <a:pt x="142882" y="517696"/>
                  </a:cubicBezTo>
                  <a:cubicBezTo>
                    <a:pt x="112720" y="389109"/>
                    <a:pt x="1065" y="65258"/>
                    <a:pt x="7" y="9696"/>
                  </a:cubicBezTo>
                  <a:cubicBezTo>
                    <a:pt x="-1051" y="-45866"/>
                    <a:pt x="111132" y="154158"/>
                    <a:pt x="136532" y="184321"/>
                  </a:cubicBezTo>
                  <a:cubicBezTo>
                    <a:pt x="161932" y="214484"/>
                    <a:pt x="146586" y="183263"/>
                    <a:pt x="152407" y="190671"/>
                  </a:cubicBezTo>
                  <a:cubicBezTo>
                    <a:pt x="158228" y="198079"/>
                    <a:pt x="159286" y="231946"/>
                    <a:pt x="171457" y="228771"/>
                  </a:cubicBezTo>
                  <a:cubicBezTo>
                    <a:pt x="183628" y="225596"/>
                    <a:pt x="239190" y="128229"/>
                    <a:pt x="247657" y="165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3623DD28-C520-64A1-77C3-5B24E455ADF7}"/>
                </a:ext>
              </a:extLst>
            </p:cNvPr>
            <p:cNvSpPr/>
            <p:nvPr/>
          </p:nvSpPr>
          <p:spPr>
            <a:xfrm>
              <a:off x="4162362" y="2158068"/>
              <a:ext cx="212932" cy="1147274"/>
            </a:xfrm>
            <a:custGeom>
              <a:avLst/>
              <a:gdLst>
                <a:gd name="connsiteX0" fmla="*/ 12763 w 212932"/>
                <a:gd name="connsiteY0" fmla="*/ 932 h 1147274"/>
                <a:gd name="connsiteX1" fmla="*/ 104838 w 212932"/>
                <a:gd name="connsiteY1" fmla="*/ 610532 h 1147274"/>
                <a:gd name="connsiteX2" fmla="*/ 98488 w 212932"/>
                <a:gd name="connsiteY2" fmla="*/ 550207 h 1147274"/>
                <a:gd name="connsiteX3" fmla="*/ 161988 w 212932"/>
                <a:gd name="connsiteY3" fmla="*/ 997882 h 1147274"/>
                <a:gd name="connsiteX4" fmla="*/ 212788 w 212932"/>
                <a:gd name="connsiteY4" fmla="*/ 1147107 h 1147274"/>
                <a:gd name="connsiteX5" fmla="*/ 146113 w 212932"/>
                <a:gd name="connsiteY5" fmla="*/ 1020107 h 1147274"/>
                <a:gd name="connsiteX6" fmla="*/ 63 w 212932"/>
                <a:gd name="connsiteY6" fmla="*/ 712132 h 1147274"/>
                <a:gd name="connsiteX7" fmla="*/ 127063 w 212932"/>
                <a:gd name="connsiteY7" fmla="*/ 947082 h 1147274"/>
                <a:gd name="connsiteX8" fmla="*/ 76263 w 212932"/>
                <a:gd name="connsiteY8" fmla="*/ 797857 h 1147274"/>
                <a:gd name="connsiteX9" fmla="*/ 104838 w 212932"/>
                <a:gd name="connsiteY9" fmla="*/ 874057 h 1147274"/>
                <a:gd name="connsiteX10" fmla="*/ 104838 w 212932"/>
                <a:gd name="connsiteY10" fmla="*/ 769282 h 1147274"/>
                <a:gd name="connsiteX11" fmla="*/ 12763 w 212932"/>
                <a:gd name="connsiteY11" fmla="*/ 932 h 114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932" h="1147274">
                  <a:moveTo>
                    <a:pt x="12763" y="932"/>
                  </a:moveTo>
                  <a:cubicBezTo>
                    <a:pt x="12763" y="-25526"/>
                    <a:pt x="90551" y="518986"/>
                    <a:pt x="104838" y="610532"/>
                  </a:cubicBezTo>
                  <a:cubicBezTo>
                    <a:pt x="119125" y="702078"/>
                    <a:pt x="88963" y="485649"/>
                    <a:pt x="98488" y="550207"/>
                  </a:cubicBezTo>
                  <a:cubicBezTo>
                    <a:pt x="108013" y="614765"/>
                    <a:pt x="142938" y="898399"/>
                    <a:pt x="161988" y="997882"/>
                  </a:cubicBezTo>
                  <a:cubicBezTo>
                    <a:pt x="181038" y="1097365"/>
                    <a:pt x="215434" y="1143403"/>
                    <a:pt x="212788" y="1147107"/>
                  </a:cubicBezTo>
                  <a:cubicBezTo>
                    <a:pt x="210142" y="1150811"/>
                    <a:pt x="181567" y="1092603"/>
                    <a:pt x="146113" y="1020107"/>
                  </a:cubicBezTo>
                  <a:cubicBezTo>
                    <a:pt x="110659" y="947611"/>
                    <a:pt x="3238" y="724303"/>
                    <a:pt x="63" y="712132"/>
                  </a:cubicBezTo>
                  <a:cubicBezTo>
                    <a:pt x="-3112" y="699961"/>
                    <a:pt x="114363" y="932795"/>
                    <a:pt x="127063" y="947082"/>
                  </a:cubicBezTo>
                  <a:cubicBezTo>
                    <a:pt x="139763" y="961370"/>
                    <a:pt x="79967" y="810028"/>
                    <a:pt x="76263" y="797857"/>
                  </a:cubicBezTo>
                  <a:cubicBezTo>
                    <a:pt x="72559" y="785686"/>
                    <a:pt x="100076" y="878819"/>
                    <a:pt x="104838" y="874057"/>
                  </a:cubicBezTo>
                  <a:cubicBezTo>
                    <a:pt x="109600" y="869295"/>
                    <a:pt x="118596" y="910569"/>
                    <a:pt x="104838" y="769282"/>
                  </a:cubicBezTo>
                  <a:cubicBezTo>
                    <a:pt x="91080" y="627995"/>
                    <a:pt x="12763" y="27390"/>
                    <a:pt x="12763" y="9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EB287ED1-2D25-0120-5C8B-2D65F2B11096}"/>
                </a:ext>
              </a:extLst>
            </p:cNvPr>
            <p:cNvSpPr/>
            <p:nvPr/>
          </p:nvSpPr>
          <p:spPr>
            <a:xfrm>
              <a:off x="4086006" y="2008011"/>
              <a:ext cx="287416" cy="1194314"/>
            </a:xfrm>
            <a:custGeom>
              <a:avLst/>
              <a:gdLst>
                <a:gd name="connsiteX0" fmla="*/ 51019 w 287416"/>
                <a:gd name="connsiteY0" fmla="*/ 1764 h 1194314"/>
                <a:gd name="connsiteX1" fmla="*/ 197069 w 287416"/>
                <a:gd name="connsiteY1" fmla="*/ 906639 h 1194314"/>
                <a:gd name="connsiteX2" fmla="*/ 187544 w 287416"/>
                <a:gd name="connsiteY2" fmla="*/ 741539 h 1194314"/>
                <a:gd name="connsiteX3" fmla="*/ 285969 w 287416"/>
                <a:gd name="connsiteY3" fmla="*/ 1189214 h 1194314"/>
                <a:gd name="connsiteX4" fmla="*/ 247869 w 287416"/>
                <a:gd name="connsiteY4" fmla="*/ 992364 h 1194314"/>
                <a:gd name="connsiteX5" fmla="*/ 270094 w 287416"/>
                <a:gd name="connsiteY5" fmla="*/ 1128889 h 1194314"/>
                <a:gd name="connsiteX6" fmla="*/ 12919 w 287416"/>
                <a:gd name="connsiteY6" fmla="*/ 620889 h 1194314"/>
                <a:gd name="connsiteX7" fmla="*/ 35144 w 287416"/>
                <a:gd name="connsiteY7" fmla="*/ 674864 h 1194314"/>
                <a:gd name="connsiteX8" fmla="*/ 51019 w 287416"/>
                <a:gd name="connsiteY8" fmla="*/ 1764 h 119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416" h="1194314">
                  <a:moveTo>
                    <a:pt x="51019" y="1764"/>
                  </a:moveTo>
                  <a:cubicBezTo>
                    <a:pt x="78006" y="40393"/>
                    <a:pt x="174315" y="783343"/>
                    <a:pt x="197069" y="906639"/>
                  </a:cubicBezTo>
                  <a:cubicBezTo>
                    <a:pt x="219823" y="1029935"/>
                    <a:pt x="172727" y="694443"/>
                    <a:pt x="187544" y="741539"/>
                  </a:cubicBezTo>
                  <a:cubicBezTo>
                    <a:pt x="202361" y="788635"/>
                    <a:pt x="275915" y="1147410"/>
                    <a:pt x="285969" y="1189214"/>
                  </a:cubicBezTo>
                  <a:cubicBezTo>
                    <a:pt x="296023" y="1231018"/>
                    <a:pt x="250515" y="1002418"/>
                    <a:pt x="247869" y="992364"/>
                  </a:cubicBezTo>
                  <a:cubicBezTo>
                    <a:pt x="245223" y="982310"/>
                    <a:pt x="309252" y="1190802"/>
                    <a:pt x="270094" y="1128889"/>
                  </a:cubicBezTo>
                  <a:cubicBezTo>
                    <a:pt x="230936" y="1066976"/>
                    <a:pt x="52077" y="696560"/>
                    <a:pt x="12919" y="620889"/>
                  </a:cubicBezTo>
                  <a:cubicBezTo>
                    <a:pt x="-26239" y="545218"/>
                    <a:pt x="36202" y="779110"/>
                    <a:pt x="35144" y="674864"/>
                  </a:cubicBezTo>
                  <a:cubicBezTo>
                    <a:pt x="34086" y="570618"/>
                    <a:pt x="24032" y="-36865"/>
                    <a:pt x="51019" y="1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07E6E556-22A9-FFD8-E66B-784BBD4996F0}"/>
                </a:ext>
              </a:extLst>
            </p:cNvPr>
            <p:cNvSpPr/>
            <p:nvPr/>
          </p:nvSpPr>
          <p:spPr>
            <a:xfrm>
              <a:off x="4117504" y="1173308"/>
              <a:ext cx="1027698" cy="401463"/>
            </a:xfrm>
            <a:custGeom>
              <a:avLst/>
              <a:gdLst>
                <a:gd name="connsiteX0" fmla="*/ 471 w 1027698"/>
                <a:gd name="connsiteY0" fmla="*/ 106217 h 401463"/>
                <a:gd name="connsiteX1" fmla="*/ 495771 w 1027698"/>
                <a:gd name="connsiteY1" fmla="*/ 36367 h 401463"/>
                <a:gd name="connsiteX2" fmla="*/ 721196 w 1027698"/>
                <a:gd name="connsiteY2" fmla="*/ 96692 h 401463"/>
                <a:gd name="connsiteX3" fmla="*/ 508471 w 1027698"/>
                <a:gd name="connsiteY3" fmla="*/ 64942 h 401463"/>
                <a:gd name="connsiteX4" fmla="*/ 756121 w 1027698"/>
                <a:gd name="connsiteY4" fmla="*/ 128442 h 401463"/>
                <a:gd name="connsiteX5" fmla="*/ 1022821 w 1027698"/>
                <a:gd name="connsiteY5" fmla="*/ 398317 h 401463"/>
                <a:gd name="connsiteX6" fmla="*/ 902171 w 1027698"/>
                <a:gd name="connsiteY6" fmla="*/ 258617 h 401463"/>
                <a:gd name="connsiteX7" fmla="*/ 578321 w 1027698"/>
                <a:gd name="connsiteY7" fmla="*/ 1442 h 401463"/>
                <a:gd name="connsiteX8" fmla="*/ 737071 w 1027698"/>
                <a:gd name="connsiteY8" fmla="*/ 150667 h 401463"/>
                <a:gd name="connsiteX9" fmla="*/ 384646 w 1027698"/>
                <a:gd name="connsiteY9" fmla="*/ 68117 h 401463"/>
                <a:gd name="connsiteX10" fmla="*/ 587846 w 1027698"/>
                <a:gd name="connsiteY10" fmla="*/ 99867 h 401463"/>
                <a:gd name="connsiteX11" fmla="*/ 514821 w 1027698"/>
                <a:gd name="connsiteY11" fmla="*/ 87167 h 401463"/>
                <a:gd name="connsiteX12" fmla="*/ 406871 w 1027698"/>
                <a:gd name="connsiteY12" fmla="*/ 42717 h 401463"/>
                <a:gd name="connsiteX13" fmla="*/ 471 w 1027698"/>
                <a:gd name="connsiteY13" fmla="*/ 106217 h 40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698" h="401463">
                  <a:moveTo>
                    <a:pt x="471" y="106217"/>
                  </a:moveTo>
                  <a:cubicBezTo>
                    <a:pt x="15288" y="105159"/>
                    <a:pt x="375650" y="37954"/>
                    <a:pt x="495771" y="36367"/>
                  </a:cubicBezTo>
                  <a:cubicBezTo>
                    <a:pt x="615892" y="34780"/>
                    <a:pt x="719079" y="91930"/>
                    <a:pt x="721196" y="96692"/>
                  </a:cubicBezTo>
                  <a:cubicBezTo>
                    <a:pt x="723313" y="101454"/>
                    <a:pt x="502650" y="59650"/>
                    <a:pt x="508471" y="64942"/>
                  </a:cubicBezTo>
                  <a:cubicBezTo>
                    <a:pt x="514292" y="70234"/>
                    <a:pt x="670396" y="72879"/>
                    <a:pt x="756121" y="128442"/>
                  </a:cubicBezTo>
                  <a:cubicBezTo>
                    <a:pt x="841846" y="184005"/>
                    <a:pt x="998480" y="376621"/>
                    <a:pt x="1022821" y="398317"/>
                  </a:cubicBezTo>
                  <a:cubicBezTo>
                    <a:pt x="1047162" y="420013"/>
                    <a:pt x="976254" y="324763"/>
                    <a:pt x="902171" y="258617"/>
                  </a:cubicBezTo>
                  <a:cubicBezTo>
                    <a:pt x="828088" y="192471"/>
                    <a:pt x="605838" y="19434"/>
                    <a:pt x="578321" y="1442"/>
                  </a:cubicBezTo>
                  <a:cubicBezTo>
                    <a:pt x="550804" y="-16550"/>
                    <a:pt x="769350" y="139555"/>
                    <a:pt x="737071" y="150667"/>
                  </a:cubicBezTo>
                  <a:cubicBezTo>
                    <a:pt x="704792" y="161780"/>
                    <a:pt x="409517" y="76584"/>
                    <a:pt x="384646" y="68117"/>
                  </a:cubicBezTo>
                  <a:cubicBezTo>
                    <a:pt x="359775" y="59650"/>
                    <a:pt x="566150" y="96692"/>
                    <a:pt x="587846" y="99867"/>
                  </a:cubicBezTo>
                  <a:cubicBezTo>
                    <a:pt x="609542" y="103042"/>
                    <a:pt x="544983" y="96692"/>
                    <a:pt x="514821" y="87167"/>
                  </a:cubicBezTo>
                  <a:cubicBezTo>
                    <a:pt x="484659" y="77642"/>
                    <a:pt x="489421" y="40600"/>
                    <a:pt x="406871" y="42717"/>
                  </a:cubicBezTo>
                  <a:cubicBezTo>
                    <a:pt x="324321" y="44834"/>
                    <a:pt x="-14346" y="107275"/>
                    <a:pt x="471" y="1062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42676FA8-899D-CBEA-6B40-34C63DC51997}"/>
                </a:ext>
              </a:extLst>
            </p:cNvPr>
            <p:cNvSpPr/>
            <p:nvPr/>
          </p:nvSpPr>
          <p:spPr>
            <a:xfrm>
              <a:off x="4381372" y="845324"/>
              <a:ext cx="974391" cy="675510"/>
            </a:xfrm>
            <a:custGeom>
              <a:avLst/>
              <a:gdLst>
                <a:gd name="connsiteX0" fmla="*/ 968503 w 974391"/>
                <a:gd name="connsiteY0" fmla="*/ 675501 h 675510"/>
                <a:gd name="connsiteX1" fmla="*/ 870078 w 974391"/>
                <a:gd name="connsiteY1" fmla="*/ 386576 h 675510"/>
                <a:gd name="connsiteX2" fmla="*/ 546228 w 974391"/>
                <a:gd name="connsiteY2" fmla="*/ 62726 h 675510"/>
                <a:gd name="connsiteX3" fmla="*/ 676403 w 974391"/>
                <a:gd name="connsiteY3" fmla="*/ 189726 h 675510"/>
                <a:gd name="connsiteX4" fmla="*/ 530353 w 974391"/>
                <a:gd name="connsiteY4" fmla="*/ 110351 h 675510"/>
                <a:gd name="connsiteX5" fmla="*/ 177928 w 974391"/>
                <a:gd name="connsiteY5" fmla="*/ 2401 h 675510"/>
                <a:gd name="connsiteX6" fmla="*/ 435103 w 974391"/>
                <a:gd name="connsiteY6" fmla="*/ 37326 h 675510"/>
                <a:gd name="connsiteX7" fmla="*/ 128 w 974391"/>
                <a:gd name="connsiteY7" fmla="*/ 59551 h 675510"/>
                <a:gd name="connsiteX8" fmla="*/ 485903 w 974391"/>
                <a:gd name="connsiteY8" fmla="*/ 37326 h 675510"/>
                <a:gd name="connsiteX9" fmla="*/ 612903 w 974391"/>
                <a:gd name="connsiteY9" fmla="*/ 129401 h 675510"/>
                <a:gd name="connsiteX10" fmla="*/ 577978 w 974391"/>
                <a:gd name="connsiteY10" fmla="*/ 113526 h 675510"/>
                <a:gd name="connsiteX11" fmla="*/ 920878 w 974391"/>
                <a:gd name="connsiteY11" fmla="*/ 377051 h 675510"/>
                <a:gd name="connsiteX12" fmla="*/ 968503 w 974391"/>
                <a:gd name="connsiteY12" fmla="*/ 675501 h 67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4391" h="675510">
                  <a:moveTo>
                    <a:pt x="968503" y="675501"/>
                  </a:moveTo>
                  <a:cubicBezTo>
                    <a:pt x="960036" y="677088"/>
                    <a:pt x="940457" y="488705"/>
                    <a:pt x="870078" y="386576"/>
                  </a:cubicBezTo>
                  <a:cubicBezTo>
                    <a:pt x="799699" y="284447"/>
                    <a:pt x="578507" y="95534"/>
                    <a:pt x="546228" y="62726"/>
                  </a:cubicBezTo>
                  <a:cubicBezTo>
                    <a:pt x="513949" y="29918"/>
                    <a:pt x="679049" y="181789"/>
                    <a:pt x="676403" y="189726"/>
                  </a:cubicBezTo>
                  <a:cubicBezTo>
                    <a:pt x="673757" y="197663"/>
                    <a:pt x="613432" y="141572"/>
                    <a:pt x="530353" y="110351"/>
                  </a:cubicBezTo>
                  <a:cubicBezTo>
                    <a:pt x="447274" y="79130"/>
                    <a:pt x="193803" y="14572"/>
                    <a:pt x="177928" y="2401"/>
                  </a:cubicBezTo>
                  <a:cubicBezTo>
                    <a:pt x="162053" y="-9770"/>
                    <a:pt x="464736" y="27801"/>
                    <a:pt x="435103" y="37326"/>
                  </a:cubicBezTo>
                  <a:cubicBezTo>
                    <a:pt x="405470" y="46851"/>
                    <a:pt x="-8339" y="59551"/>
                    <a:pt x="128" y="59551"/>
                  </a:cubicBezTo>
                  <a:cubicBezTo>
                    <a:pt x="8595" y="59551"/>
                    <a:pt x="383774" y="25684"/>
                    <a:pt x="485903" y="37326"/>
                  </a:cubicBezTo>
                  <a:cubicBezTo>
                    <a:pt x="588032" y="48968"/>
                    <a:pt x="597557" y="116701"/>
                    <a:pt x="612903" y="129401"/>
                  </a:cubicBezTo>
                  <a:cubicBezTo>
                    <a:pt x="628249" y="142101"/>
                    <a:pt x="526649" y="72251"/>
                    <a:pt x="577978" y="113526"/>
                  </a:cubicBezTo>
                  <a:cubicBezTo>
                    <a:pt x="629307" y="154801"/>
                    <a:pt x="855791" y="288680"/>
                    <a:pt x="920878" y="377051"/>
                  </a:cubicBezTo>
                  <a:cubicBezTo>
                    <a:pt x="985965" y="465422"/>
                    <a:pt x="976970" y="673914"/>
                    <a:pt x="968503" y="675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FEC7AD2F-69A9-E674-36BA-0A389E316A07}"/>
                </a:ext>
              </a:extLst>
            </p:cNvPr>
            <p:cNvSpPr/>
            <p:nvPr/>
          </p:nvSpPr>
          <p:spPr>
            <a:xfrm>
              <a:off x="4386153" y="676844"/>
              <a:ext cx="1253383" cy="914747"/>
            </a:xfrm>
            <a:custGeom>
              <a:avLst/>
              <a:gdLst>
                <a:gd name="connsiteX0" fmla="*/ 1697 w 1253383"/>
                <a:gd name="connsiteY0" fmla="*/ 62931 h 914747"/>
                <a:gd name="connsiteX1" fmla="*/ 665272 w 1253383"/>
                <a:gd name="connsiteY1" fmla="*/ 24831 h 914747"/>
                <a:gd name="connsiteX2" fmla="*/ 535097 w 1253383"/>
                <a:gd name="connsiteY2" fmla="*/ 31181 h 914747"/>
                <a:gd name="connsiteX3" fmla="*/ 846247 w 1253383"/>
                <a:gd name="connsiteY3" fmla="*/ 40706 h 914747"/>
                <a:gd name="connsiteX4" fmla="*/ 836722 w 1253383"/>
                <a:gd name="connsiteY4" fmla="*/ 37531 h 914747"/>
                <a:gd name="connsiteX5" fmla="*/ 1074847 w 1253383"/>
                <a:gd name="connsiteY5" fmla="*/ 199456 h 914747"/>
                <a:gd name="connsiteX6" fmla="*/ 1052622 w 1253383"/>
                <a:gd name="connsiteY6" fmla="*/ 202631 h 914747"/>
                <a:gd name="connsiteX7" fmla="*/ 1217722 w 1253383"/>
                <a:gd name="connsiteY7" fmla="*/ 367731 h 914747"/>
                <a:gd name="connsiteX8" fmla="*/ 1227247 w 1253383"/>
                <a:gd name="connsiteY8" fmla="*/ 285181 h 914747"/>
                <a:gd name="connsiteX9" fmla="*/ 1224072 w 1253383"/>
                <a:gd name="connsiteY9" fmla="*/ 377256 h 914747"/>
                <a:gd name="connsiteX10" fmla="*/ 1081197 w 1253383"/>
                <a:gd name="connsiteY10" fmla="*/ 907481 h 914747"/>
                <a:gd name="connsiteX11" fmla="*/ 1138347 w 1253383"/>
                <a:gd name="connsiteY11" fmla="*/ 669356 h 914747"/>
                <a:gd name="connsiteX12" fmla="*/ 1252647 w 1253383"/>
                <a:gd name="connsiteY12" fmla="*/ 440756 h 914747"/>
                <a:gd name="connsiteX13" fmla="*/ 1078022 w 1253383"/>
                <a:gd name="connsiteY13" fmla="*/ 288356 h 914747"/>
                <a:gd name="connsiteX14" fmla="*/ 1087547 w 1253383"/>
                <a:gd name="connsiteY14" fmla="*/ 285181 h 914747"/>
                <a:gd name="connsiteX15" fmla="*/ 808147 w 1253383"/>
                <a:gd name="connsiteY15" fmla="*/ 85156 h 914747"/>
                <a:gd name="connsiteX16" fmla="*/ 903397 w 1253383"/>
                <a:gd name="connsiteY16" fmla="*/ 72456 h 914747"/>
                <a:gd name="connsiteX17" fmla="*/ 703372 w 1253383"/>
                <a:gd name="connsiteY17" fmla="*/ 8956 h 914747"/>
                <a:gd name="connsiteX18" fmla="*/ 481122 w 1253383"/>
                <a:gd name="connsiteY18" fmla="*/ 8956 h 914747"/>
                <a:gd name="connsiteX19" fmla="*/ 1697 w 1253383"/>
                <a:gd name="connsiteY19" fmla="*/ 62931 h 91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3383" h="914747">
                  <a:moveTo>
                    <a:pt x="1697" y="62931"/>
                  </a:moveTo>
                  <a:cubicBezTo>
                    <a:pt x="32389" y="65577"/>
                    <a:pt x="576372" y="30123"/>
                    <a:pt x="665272" y="24831"/>
                  </a:cubicBezTo>
                  <a:cubicBezTo>
                    <a:pt x="754172" y="19539"/>
                    <a:pt x="504935" y="28535"/>
                    <a:pt x="535097" y="31181"/>
                  </a:cubicBezTo>
                  <a:cubicBezTo>
                    <a:pt x="565259" y="33827"/>
                    <a:pt x="795976" y="39648"/>
                    <a:pt x="846247" y="40706"/>
                  </a:cubicBezTo>
                  <a:cubicBezTo>
                    <a:pt x="896518" y="41764"/>
                    <a:pt x="798622" y="11073"/>
                    <a:pt x="836722" y="37531"/>
                  </a:cubicBezTo>
                  <a:cubicBezTo>
                    <a:pt x="874822" y="63989"/>
                    <a:pt x="1038864" y="171939"/>
                    <a:pt x="1074847" y="199456"/>
                  </a:cubicBezTo>
                  <a:cubicBezTo>
                    <a:pt x="1110830" y="226973"/>
                    <a:pt x="1028810" y="174585"/>
                    <a:pt x="1052622" y="202631"/>
                  </a:cubicBezTo>
                  <a:cubicBezTo>
                    <a:pt x="1076435" y="230677"/>
                    <a:pt x="1188618" y="353973"/>
                    <a:pt x="1217722" y="367731"/>
                  </a:cubicBezTo>
                  <a:cubicBezTo>
                    <a:pt x="1246826" y="381489"/>
                    <a:pt x="1226189" y="283593"/>
                    <a:pt x="1227247" y="285181"/>
                  </a:cubicBezTo>
                  <a:cubicBezTo>
                    <a:pt x="1228305" y="286769"/>
                    <a:pt x="1248414" y="273539"/>
                    <a:pt x="1224072" y="377256"/>
                  </a:cubicBezTo>
                  <a:cubicBezTo>
                    <a:pt x="1199730" y="480973"/>
                    <a:pt x="1095485" y="858798"/>
                    <a:pt x="1081197" y="907481"/>
                  </a:cubicBezTo>
                  <a:cubicBezTo>
                    <a:pt x="1066910" y="956164"/>
                    <a:pt x="1109772" y="747143"/>
                    <a:pt x="1138347" y="669356"/>
                  </a:cubicBezTo>
                  <a:cubicBezTo>
                    <a:pt x="1166922" y="591569"/>
                    <a:pt x="1262701" y="504256"/>
                    <a:pt x="1252647" y="440756"/>
                  </a:cubicBezTo>
                  <a:cubicBezTo>
                    <a:pt x="1242593" y="377256"/>
                    <a:pt x="1105539" y="314285"/>
                    <a:pt x="1078022" y="288356"/>
                  </a:cubicBezTo>
                  <a:cubicBezTo>
                    <a:pt x="1050505" y="262427"/>
                    <a:pt x="1132526" y="319048"/>
                    <a:pt x="1087547" y="285181"/>
                  </a:cubicBezTo>
                  <a:cubicBezTo>
                    <a:pt x="1042568" y="251314"/>
                    <a:pt x="838839" y="120610"/>
                    <a:pt x="808147" y="85156"/>
                  </a:cubicBezTo>
                  <a:cubicBezTo>
                    <a:pt x="777455" y="49702"/>
                    <a:pt x="920860" y="85156"/>
                    <a:pt x="903397" y="72456"/>
                  </a:cubicBezTo>
                  <a:cubicBezTo>
                    <a:pt x="885935" y="59756"/>
                    <a:pt x="773751" y="19539"/>
                    <a:pt x="703372" y="8956"/>
                  </a:cubicBezTo>
                  <a:cubicBezTo>
                    <a:pt x="632993" y="-1627"/>
                    <a:pt x="597009" y="-4273"/>
                    <a:pt x="481122" y="8956"/>
                  </a:cubicBezTo>
                  <a:cubicBezTo>
                    <a:pt x="365235" y="22185"/>
                    <a:pt x="-28995" y="60285"/>
                    <a:pt x="1697" y="629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40F02DC2-49FE-0A50-FBB4-32D2107E2860}"/>
                </a:ext>
              </a:extLst>
            </p:cNvPr>
            <p:cNvSpPr/>
            <p:nvPr/>
          </p:nvSpPr>
          <p:spPr>
            <a:xfrm>
              <a:off x="5521325" y="893055"/>
              <a:ext cx="299175" cy="627770"/>
            </a:xfrm>
            <a:custGeom>
              <a:avLst/>
              <a:gdLst>
                <a:gd name="connsiteX0" fmla="*/ 0 w 299175"/>
                <a:gd name="connsiteY0" fmla="*/ 627770 h 627770"/>
                <a:gd name="connsiteX1" fmla="*/ 276225 w 299175"/>
                <a:gd name="connsiteY1" fmla="*/ 415045 h 627770"/>
                <a:gd name="connsiteX2" fmla="*/ 254000 w 299175"/>
                <a:gd name="connsiteY2" fmla="*/ 107070 h 627770"/>
                <a:gd name="connsiteX3" fmla="*/ 206375 w 299175"/>
                <a:gd name="connsiteY3" fmla="*/ 2295 h 627770"/>
                <a:gd name="connsiteX4" fmla="*/ 263525 w 299175"/>
                <a:gd name="connsiteY4" fmla="*/ 189620 h 627770"/>
                <a:gd name="connsiteX5" fmla="*/ 298450 w 299175"/>
                <a:gd name="connsiteY5" fmla="*/ 322970 h 627770"/>
                <a:gd name="connsiteX6" fmla="*/ 231775 w 299175"/>
                <a:gd name="connsiteY6" fmla="*/ 395995 h 627770"/>
                <a:gd name="connsiteX7" fmla="*/ 0 w 299175"/>
                <a:gd name="connsiteY7" fmla="*/ 627770 h 62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175" h="627770">
                  <a:moveTo>
                    <a:pt x="0" y="627770"/>
                  </a:moveTo>
                  <a:cubicBezTo>
                    <a:pt x="116946" y="564799"/>
                    <a:pt x="233892" y="501828"/>
                    <a:pt x="276225" y="415045"/>
                  </a:cubicBezTo>
                  <a:cubicBezTo>
                    <a:pt x="318558" y="328262"/>
                    <a:pt x="265642" y="175862"/>
                    <a:pt x="254000" y="107070"/>
                  </a:cubicBezTo>
                  <a:cubicBezTo>
                    <a:pt x="242358" y="38278"/>
                    <a:pt x="204788" y="-11463"/>
                    <a:pt x="206375" y="2295"/>
                  </a:cubicBezTo>
                  <a:cubicBezTo>
                    <a:pt x="207962" y="16053"/>
                    <a:pt x="248179" y="136174"/>
                    <a:pt x="263525" y="189620"/>
                  </a:cubicBezTo>
                  <a:cubicBezTo>
                    <a:pt x="278871" y="243066"/>
                    <a:pt x="303742" y="288574"/>
                    <a:pt x="298450" y="322970"/>
                  </a:cubicBezTo>
                  <a:cubicBezTo>
                    <a:pt x="293158" y="357366"/>
                    <a:pt x="231775" y="395995"/>
                    <a:pt x="231775" y="395995"/>
                  </a:cubicBezTo>
                  <a:lnTo>
                    <a:pt x="0" y="6277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8F93F9E4-D935-42DF-04BB-98A5B8AF99A6}"/>
                </a:ext>
              </a:extLst>
            </p:cNvPr>
            <p:cNvSpPr/>
            <p:nvPr/>
          </p:nvSpPr>
          <p:spPr>
            <a:xfrm>
              <a:off x="5291124" y="1197984"/>
              <a:ext cx="762550" cy="328682"/>
            </a:xfrm>
            <a:custGeom>
              <a:avLst/>
              <a:gdLst>
                <a:gd name="connsiteX0" fmla="*/ 4776 w 762550"/>
                <a:gd name="connsiteY0" fmla="*/ 326016 h 328682"/>
                <a:gd name="connsiteX1" fmla="*/ 528651 w 762550"/>
                <a:gd name="connsiteY1" fmla="*/ 87891 h 328682"/>
                <a:gd name="connsiteX2" fmla="*/ 757251 w 762550"/>
                <a:gd name="connsiteY2" fmla="*/ 202191 h 328682"/>
                <a:gd name="connsiteX3" fmla="*/ 677876 w 762550"/>
                <a:gd name="connsiteY3" fmla="*/ 129166 h 328682"/>
                <a:gd name="connsiteX4" fmla="*/ 544526 w 762550"/>
                <a:gd name="connsiteY4" fmla="*/ 2166 h 328682"/>
                <a:gd name="connsiteX5" fmla="*/ 588976 w 762550"/>
                <a:gd name="connsiteY5" fmla="*/ 52966 h 328682"/>
                <a:gd name="connsiteX6" fmla="*/ 484201 w 762550"/>
                <a:gd name="connsiteY6" fmla="*/ 103766 h 328682"/>
                <a:gd name="connsiteX7" fmla="*/ 281001 w 762550"/>
                <a:gd name="connsiteY7" fmla="*/ 208541 h 328682"/>
                <a:gd name="connsiteX8" fmla="*/ 4776 w 762550"/>
                <a:gd name="connsiteY8" fmla="*/ 326016 h 32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550" h="328682">
                  <a:moveTo>
                    <a:pt x="4776" y="326016"/>
                  </a:moveTo>
                  <a:cubicBezTo>
                    <a:pt x="46051" y="305908"/>
                    <a:pt x="403239" y="108528"/>
                    <a:pt x="528651" y="87891"/>
                  </a:cubicBezTo>
                  <a:cubicBezTo>
                    <a:pt x="654064" y="67253"/>
                    <a:pt x="732380" y="195312"/>
                    <a:pt x="757251" y="202191"/>
                  </a:cubicBezTo>
                  <a:cubicBezTo>
                    <a:pt x="782122" y="209070"/>
                    <a:pt x="713330" y="162503"/>
                    <a:pt x="677876" y="129166"/>
                  </a:cubicBezTo>
                  <a:cubicBezTo>
                    <a:pt x="642422" y="95829"/>
                    <a:pt x="559343" y="14866"/>
                    <a:pt x="544526" y="2166"/>
                  </a:cubicBezTo>
                  <a:cubicBezTo>
                    <a:pt x="529709" y="-10534"/>
                    <a:pt x="599030" y="36033"/>
                    <a:pt x="588976" y="52966"/>
                  </a:cubicBezTo>
                  <a:cubicBezTo>
                    <a:pt x="578922" y="69899"/>
                    <a:pt x="535530" y="77837"/>
                    <a:pt x="484201" y="103766"/>
                  </a:cubicBezTo>
                  <a:cubicBezTo>
                    <a:pt x="432872" y="129695"/>
                    <a:pt x="360905" y="169912"/>
                    <a:pt x="281001" y="208541"/>
                  </a:cubicBezTo>
                  <a:cubicBezTo>
                    <a:pt x="201097" y="247170"/>
                    <a:pt x="-36499" y="346124"/>
                    <a:pt x="4776" y="3260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29CB5620-CAA1-33BF-7224-09149C43B3B9}"/>
                </a:ext>
              </a:extLst>
            </p:cNvPr>
            <p:cNvSpPr/>
            <p:nvPr/>
          </p:nvSpPr>
          <p:spPr>
            <a:xfrm>
              <a:off x="5530850" y="1456758"/>
              <a:ext cx="613054" cy="137325"/>
            </a:xfrm>
            <a:custGeom>
              <a:avLst/>
              <a:gdLst>
                <a:gd name="connsiteX0" fmla="*/ 0 w 613054"/>
                <a:gd name="connsiteY0" fmla="*/ 102167 h 137325"/>
                <a:gd name="connsiteX1" fmla="*/ 298450 w 613054"/>
                <a:gd name="connsiteY1" fmla="*/ 35492 h 137325"/>
                <a:gd name="connsiteX2" fmla="*/ 501650 w 613054"/>
                <a:gd name="connsiteY2" fmla="*/ 86292 h 137325"/>
                <a:gd name="connsiteX3" fmla="*/ 444500 w 613054"/>
                <a:gd name="connsiteY3" fmla="*/ 38667 h 137325"/>
                <a:gd name="connsiteX4" fmla="*/ 612775 w 613054"/>
                <a:gd name="connsiteY4" fmla="*/ 137092 h 137325"/>
                <a:gd name="connsiteX5" fmla="*/ 482600 w 613054"/>
                <a:gd name="connsiteY5" fmla="*/ 64067 h 137325"/>
                <a:gd name="connsiteX6" fmla="*/ 415925 w 613054"/>
                <a:gd name="connsiteY6" fmla="*/ 567 h 137325"/>
                <a:gd name="connsiteX7" fmla="*/ 339725 w 613054"/>
                <a:gd name="connsiteY7" fmla="*/ 32317 h 137325"/>
                <a:gd name="connsiteX8" fmla="*/ 377825 w 613054"/>
                <a:gd name="connsiteY8" fmla="*/ 22792 h 137325"/>
                <a:gd name="connsiteX9" fmla="*/ 0 w 613054"/>
                <a:gd name="connsiteY9" fmla="*/ 102167 h 13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054" h="137325">
                  <a:moveTo>
                    <a:pt x="0" y="102167"/>
                  </a:moveTo>
                  <a:cubicBezTo>
                    <a:pt x="107421" y="70152"/>
                    <a:pt x="214842" y="38138"/>
                    <a:pt x="298450" y="35492"/>
                  </a:cubicBezTo>
                  <a:cubicBezTo>
                    <a:pt x="382058" y="32846"/>
                    <a:pt x="477308" y="85763"/>
                    <a:pt x="501650" y="86292"/>
                  </a:cubicBezTo>
                  <a:cubicBezTo>
                    <a:pt x="525992" y="86821"/>
                    <a:pt x="425979" y="30200"/>
                    <a:pt x="444500" y="38667"/>
                  </a:cubicBezTo>
                  <a:cubicBezTo>
                    <a:pt x="463021" y="47134"/>
                    <a:pt x="606425" y="132859"/>
                    <a:pt x="612775" y="137092"/>
                  </a:cubicBezTo>
                  <a:cubicBezTo>
                    <a:pt x="619125" y="141325"/>
                    <a:pt x="515408" y="86821"/>
                    <a:pt x="482600" y="64067"/>
                  </a:cubicBezTo>
                  <a:cubicBezTo>
                    <a:pt x="449792" y="41313"/>
                    <a:pt x="439738" y="5859"/>
                    <a:pt x="415925" y="567"/>
                  </a:cubicBezTo>
                  <a:cubicBezTo>
                    <a:pt x="392112" y="-4725"/>
                    <a:pt x="346075" y="28613"/>
                    <a:pt x="339725" y="32317"/>
                  </a:cubicBezTo>
                  <a:cubicBezTo>
                    <a:pt x="333375" y="36021"/>
                    <a:pt x="377825" y="22792"/>
                    <a:pt x="377825" y="22792"/>
                  </a:cubicBezTo>
                  <a:lnTo>
                    <a:pt x="0" y="10216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BA848577-EF9C-A971-CFF8-792E769A6CC3}"/>
                </a:ext>
              </a:extLst>
            </p:cNvPr>
            <p:cNvSpPr/>
            <p:nvPr/>
          </p:nvSpPr>
          <p:spPr>
            <a:xfrm>
              <a:off x="5695570" y="1616005"/>
              <a:ext cx="351587" cy="524777"/>
            </a:xfrm>
            <a:custGeom>
              <a:avLst/>
              <a:gdLst>
                <a:gd name="connsiteX0" fmla="*/ 380 w 351587"/>
                <a:gd name="connsiteY0" fmla="*/ 70 h 524777"/>
                <a:gd name="connsiteX1" fmla="*/ 257555 w 351587"/>
                <a:gd name="connsiteY1" fmla="*/ 136595 h 524777"/>
                <a:gd name="connsiteX2" fmla="*/ 194055 w 351587"/>
                <a:gd name="connsiteY2" fmla="*/ 95320 h 524777"/>
                <a:gd name="connsiteX3" fmla="*/ 340105 w 351587"/>
                <a:gd name="connsiteY3" fmla="*/ 177870 h 524777"/>
                <a:gd name="connsiteX4" fmla="*/ 324230 w 351587"/>
                <a:gd name="connsiteY4" fmla="*/ 520770 h 524777"/>
                <a:gd name="connsiteX5" fmla="*/ 324230 w 351587"/>
                <a:gd name="connsiteY5" fmla="*/ 349320 h 524777"/>
                <a:gd name="connsiteX6" fmla="*/ 340105 w 351587"/>
                <a:gd name="connsiteY6" fmla="*/ 108020 h 524777"/>
                <a:gd name="connsiteX7" fmla="*/ 324230 w 351587"/>
                <a:gd name="connsiteY7" fmla="*/ 117545 h 524777"/>
                <a:gd name="connsiteX8" fmla="*/ 380 w 351587"/>
                <a:gd name="connsiteY8" fmla="*/ 70 h 5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587" h="524777">
                  <a:moveTo>
                    <a:pt x="380" y="70"/>
                  </a:moveTo>
                  <a:cubicBezTo>
                    <a:pt x="-10733" y="3245"/>
                    <a:pt x="225276" y="120720"/>
                    <a:pt x="257555" y="136595"/>
                  </a:cubicBezTo>
                  <a:cubicBezTo>
                    <a:pt x="289834" y="152470"/>
                    <a:pt x="180297" y="88441"/>
                    <a:pt x="194055" y="95320"/>
                  </a:cubicBezTo>
                  <a:cubicBezTo>
                    <a:pt x="207813" y="102199"/>
                    <a:pt x="318409" y="106962"/>
                    <a:pt x="340105" y="177870"/>
                  </a:cubicBezTo>
                  <a:cubicBezTo>
                    <a:pt x="361801" y="248778"/>
                    <a:pt x="326876" y="492195"/>
                    <a:pt x="324230" y="520770"/>
                  </a:cubicBezTo>
                  <a:cubicBezTo>
                    <a:pt x="321584" y="549345"/>
                    <a:pt x="321584" y="418112"/>
                    <a:pt x="324230" y="349320"/>
                  </a:cubicBezTo>
                  <a:cubicBezTo>
                    <a:pt x="326876" y="280528"/>
                    <a:pt x="340105" y="146649"/>
                    <a:pt x="340105" y="108020"/>
                  </a:cubicBezTo>
                  <a:cubicBezTo>
                    <a:pt x="340105" y="69391"/>
                    <a:pt x="374501" y="132891"/>
                    <a:pt x="324230" y="117545"/>
                  </a:cubicBezTo>
                  <a:cubicBezTo>
                    <a:pt x="273959" y="102199"/>
                    <a:pt x="11493" y="-3105"/>
                    <a:pt x="380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2B99D1A3-19CD-F7B1-4620-9F56D08AB9F8}"/>
                </a:ext>
              </a:extLst>
            </p:cNvPr>
            <p:cNvSpPr/>
            <p:nvPr/>
          </p:nvSpPr>
          <p:spPr>
            <a:xfrm>
              <a:off x="5832446" y="1824796"/>
              <a:ext cx="161963" cy="452149"/>
            </a:xfrm>
            <a:custGeom>
              <a:avLst/>
              <a:gdLst>
                <a:gd name="connsiteX0" fmla="*/ 29 w 161963"/>
                <a:gd name="connsiteY0" fmla="*/ 829 h 452149"/>
                <a:gd name="connsiteX1" fmla="*/ 142904 w 161963"/>
                <a:gd name="connsiteY1" fmla="*/ 350079 h 452149"/>
                <a:gd name="connsiteX2" fmla="*/ 155604 w 161963"/>
                <a:gd name="connsiteY2" fmla="*/ 451679 h 452149"/>
                <a:gd name="connsiteX3" fmla="*/ 161954 w 161963"/>
                <a:gd name="connsiteY3" fmla="*/ 321504 h 452149"/>
                <a:gd name="connsiteX4" fmla="*/ 155604 w 161963"/>
                <a:gd name="connsiteY4" fmla="*/ 404054 h 452149"/>
                <a:gd name="connsiteX5" fmla="*/ 120679 w 161963"/>
                <a:gd name="connsiteY5" fmla="*/ 207204 h 452149"/>
                <a:gd name="connsiteX6" fmla="*/ 130204 w 161963"/>
                <a:gd name="connsiteY6" fmla="*/ 251654 h 452149"/>
                <a:gd name="connsiteX7" fmla="*/ 29 w 161963"/>
                <a:gd name="connsiteY7" fmla="*/ 829 h 45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63" h="452149">
                  <a:moveTo>
                    <a:pt x="29" y="829"/>
                  </a:moveTo>
                  <a:cubicBezTo>
                    <a:pt x="2146" y="17233"/>
                    <a:pt x="116975" y="274937"/>
                    <a:pt x="142904" y="350079"/>
                  </a:cubicBezTo>
                  <a:cubicBezTo>
                    <a:pt x="168833" y="425221"/>
                    <a:pt x="152429" y="456441"/>
                    <a:pt x="155604" y="451679"/>
                  </a:cubicBezTo>
                  <a:cubicBezTo>
                    <a:pt x="158779" y="446917"/>
                    <a:pt x="161954" y="329441"/>
                    <a:pt x="161954" y="321504"/>
                  </a:cubicBezTo>
                  <a:cubicBezTo>
                    <a:pt x="161954" y="313567"/>
                    <a:pt x="162483" y="423104"/>
                    <a:pt x="155604" y="404054"/>
                  </a:cubicBezTo>
                  <a:cubicBezTo>
                    <a:pt x="148725" y="385004"/>
                    <a:pt x="124912" y="232604"/>
                    <a:pt x="120679" y="207204"/>
                  </a:cubicBezTo>
                  <a:cubicBezTo>
                    <a:pt x="116446" y="181804"/>
                    <a:pt x="149783" y="287108"/>
                    <a:pt x="130204" y="251654"/>
                  </a:cubicBezTo>
                  <a:cubicBezTo>
                    <a:pt x="110625" y="216200"/>
                    <a:pt x="-2088" y="-15575"/>
                    <a:pt x="29" y="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45CD01A7-8A4E-02C7-C7DC-68F26B74E4DC}"/>
                </a:ext>
              </a:extLst>
            </p:cNvPr>
            <p:cNvSpPr/>
            <p:nvPr/>
          </p:nvSpPr>
          <p:spPr>
            <a:xfrm>
              <a:off x="5886434" y="2263773"/>
              <a:ext cx="91101" cy="384282"/>
            </a:xfrm>
            <a:custGeom>
              <a:avLst/>
              <a:gdLst>
                <a:gd name="connsiteX0" fmla="*/ 76216 w 91101"/>
                <a:gd name="connsiteY0" fmla="*/ 2 h 384282"/>
                <a:gd name="connsiteX1" fmla="*/ 60341 w 91101"/>
                <a:gd name="connsiteY1" fmla="*/ 130177 h 384282"/>
                <a:gd name="connsiteX2" fmla="*/ 16 w 91101"/>
                <a:gd name="connsiteY2" fmla="*/ 384177 h 384282"/>
                <a:gd name="connsiteX3" fmla="*/ 66691 w 91101"/>
                <a:gd name="connsiteY3" fmla="*/ 98427 h 384282"/>
                <a:gd name="connsiteX4" fmla="*/ 25416 w 91101"/>
                <a:gd name="connsiteY4" fmla="*/ 292102 h 384282"/>
                <a:gd name="connsiteX5" fmla="*/ 88916 w 91101"/>
                <a:gd name="connsiteY5" fmla="*/ 127002 h 384282"/>
                <a:gd name="connsiteX6" fmla="*/ 76216 w 91101"/>
                <a:gd name="connsiteY6" fmla="*/ 2 h 3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01" h="384282">
                  <a:moveTo>
                    <a:pt x="76216" y="2"/>
                  </a:moveTo>
                  <a:cubicBezTo>
                    <a:pt x="71453" y="531"/>
                    <a:pt x="73041" y="66148"/>
                    <a:pt x="60341" y="130177"/>
                  </a:cubicBezTo>
                  <a:cubicBezTo>
                    <a:pt x="47641" y="194206"/>
                    <a:pt x="-1042" y="389468"/>
                    <a:pt x="16" y="384177"/>
                  </a:cubicBezTo>
                  <a:cubicBezTo>
                    <a:pt x="1074" y="378886"/>
                    <a:pt x="62458" y="113773"/>
                    <a:pt x="66691" y="98427"/>
                  </a:cubicBezTo>
                  <a:cubicBezTo>
                    <a:pt x="70924" y="83081"/>
                    <a:pt x="21712" y="287340"/>
                    <a:pt x="25416" y="292102"/>
                  </a:cubicBezTo>
                  <a:cubicBezTo>
                    <a:pt x="29120" y="296864"/>
                    <a:pt x="80979" y="168277"/>
                    <a:pt x="88916" y="127002"/>
                  </a:cubicBezTo>
                  <a:cubicBezTo>
                    <a:pt x="96853" y="85727"/>
                    <a:pt x="80979" y="-527"/>
                    <a:pt x="7621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347198F2-2A86-FDBD-8E31-1EE8445C52C9}"/>
                </a:ext>
              </a:extLst>
            </p:cNvPr>
            <p:cNvSpPr/>
            <p:nvPr/>
          </p:nvSpPr>
          <p:spPr>
            <a:xfrm>
              <a:off x="5745744" y="2596455"/>
              <a:ext cx="159906" cy="379574"/>
            </a:xfrm>
            <a:custGeom>
              <a:avLst/>
              <a:gdLst>
                <a:gd name="connsiteX0" fmla="*/ 159756 w 159906"/>
                <a:gd name="connsiteY0" fmla="*/ 695 h 379574"/>
                <a:gd name="connsiteX1" fmla="*/ 105781 w 159906"/>
                <a:gd name="connsiteY1" fmla="*/ 111820 h 379574"/>
                <a:gd name="connsiteX2" fmla="*/ 105781 w 159906"/>
                <a:gd name="connsiteY2" fmla="*/ 178495 h 379574"/>
                <a:gd name="connsiteX3" fmla="*/ 124831 w 159906"/>
                <a:gd name="connsiteY3" fmla="*/ 238820 h 379574"/>
                <a:gd name="connsiteX4" fmla="*/ 1006 w 159906"/>
                <a:gd name="connsiteY4" fmla="*/ 378520 h 379574"/>
                <a:gd name="connsiteX5" fmla="*/ 67681 w 159906"/>
                <a:gd name="connsiteY5" fmla="*/ 299145 h 379574"/>
                <a:gd name="connsiteX6" fmla="*/ 93081 w 159906"/>
                <a:gd name="connsiteY6" fmla="*/ 229295 h 379574"/>
                <a:gd name="connsiteX7" fmla="*/ 86731 w 159906"/>
                <a:gd name="connsiteY7" fmla="*/ 168970 h 379574"/>
                <a:gd name="connsiteX8" fmla="*/ 159756 w 159906"/>
                <a:gd name="connsiteY8" fmla="*/ 695 h 37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906" h="379574">
                  <a:moveTo>
                    <a:pt x="159756" y="695"/>
                  </a:moveTo>
                  <a:cubicBezTo>
                    <a:pt x="162931" y="-8830"/>
                    <a:pt x="114777" y="82187"/>
                    <a:pt x="105781" y="111820"/>
                  </a:cubicBezTo>
                  <a:cubicBezTo>
                    <a:pt x="96785" y="141453"/>
                    <a:pt x="102606" y="157328"/>
                    <a:pt x="105781" y="178495"/>
                  </a:cubicBezTo>
                  <a:cubicBezTo>
                    <a:pt x="108956" y="199662"/>
                    <a:pt x="142293" y="205483"/>
                    <a:pt x="124831" y="238820"/>
                  </a:cubicBezTo>
                  <a:cubicBezTo>
                    <a:pt x="107369" y="272157"/>
                    <a:pt x="10531" y="368466"/>
                    <a:pt x="1006" y="378520"/>
                  </a:cubicBezTo>
                  <a:cubicBezTo>
                    <a:pt x="-8519" y="388574"/>
                    <a:pt x="52335" y="324016"/>
                    <a:pt x="67681" y="299145"/>
                  </a:cubicBezTo>
                  <a:cubicBezTo>
                    <a:pt x="83027" y="274274"/>
                    <a:pt x="89906" y="250991"/>
                    <a:pt x="93081" y="229295"/>
                  </a:cubicBezTo>
                  <a:cubicBezTo>
                    <a:pt x="96256" y="207599"/>
                    <a:pt x="78264" y="200720"/>
                    <a:pt x="86731" y="168970"/>
                  </a:cubicBezTo>
                  <a:cubicBezTo>
                    <a:pt x="95198" y="137220"/>
                    <a:pt x="156581" y="10220"/>
                    <a:pt x="159756" y="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15780E13-817C-F7F4-C62E-EDDE1226732D}"/>
                </a:ext>
              </a:extLst>
            </p:cNvPr>
            <p:cNvSpPr/>
            <p:nvPr/>
          </p:nvSpPr>
          <p:spPr>
            <a:xfrm>
              <a:off x="5216421" y="2228766"/>
              <a:ext cx="343756" cy="95847"/>
            </a:xfrm>
            <a:custGeom>
              <a:avLst/>
              <a:gdLst>
                <a:gd name="connsiteX0" fmla="*/ 104 w 343756"/>
                <a:gd name="connsiteY0" fmla="*/ 69934 h 95847"/>
                <a:gd name="connsiteX1" fmla="*/ 260454 w 343756"/>
                <a:gd name="connsiteY1" fmla="*/ 3259 h 95847"/>
                <a:gd name="connsiteX2" fmla="*/ 235054 w 343756"/>
                <a:gd name="connsiteY2" fmla="*/ 19134 h 95847"/>
                <a:gd name="connsiteX3" fmla="*/ 343004 w 343756"/>
                <a:gd name="connsiteY3" fmla="*/ 95334 h 95847"/>
                <a:gd name="connsiteX4" fmla="*/ 279504 w 343756"/>
                <a:gd name="connsiteY4" fmla="*/ 50884 h 95847"/>
                <a:gd name="connsiteX5" fmla="*/ 212829 w 343756"/>
                <a:gd name="connsiteY5" fmla="*/ 19134 h 95847"/>
                <a:gd name="connsiteX6" fmla="*/ 228704 w 343756"/>
                <a:gd name="connsiteY6" fmla="*/ 35009 h 95847"/>
                <a:gd name="connsiteX7" fmla="*/ 104 w 343756"/>
                <a:gd name="connsiteY7" fmla="*/ 69934 h 9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756" h="95847">
                  <a:moveTo>
                    <a:pt x="104" y="69934"/>
                  </a:moveTo>
                  <a:cubicBezTo>
                    <a:pt x="5396" y="64642"/>
                    <a:pt x="221296" y="11726"/>
                    <a:pt x="260454" y="3259"/>
                  </a:cubicBezTo>
                  <a:cubicBezTo>
                    <a:pt x="299612" y="-5208"/>
                    <a:pt x="221296" y="3788"/>
                    <a:pt x="235054" y="19134"/>
                  </a:cubicBezTo>
                  <a:cubicBezTo>
                    <a:pt x="248812" y="34480"/>
                    <a:pt x="335596" y="90042"/>
                    <a:pt x="343004" y="95334"/>
                  </a:cubicBezTo>
                  <a:cubicBezTo>
                    <a:pt x="350412" y="100626"/>
                    <a:pt x="301200" y="63584"/>
                    <a:pt x="279504" y="50884"/>
                  </a:cubicBezTo>
                  <a:cubicBezTo>
                    <a:pt x="257808" y="38184"/>
                    <a:pt x="212829" y="19134"/>
                    <a:pt x="212829" y="19134"/>
                  </a:cubicBezTo>
                  <a:cubicBezTo>
                    <a:pt x="204362" y="16488"/>
                    <a:pt x="264687" y="27071"/>
                    <a:pt x="228704" y="35009"/>
                  </a:cubicBezTo>
                  <a:cubicBezTo>
                    <a:pt x="192721" y="42946"/>
                    <a:pt x="-5188" y="75226"/>
                    <a:pt x="104" y="69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7E75B185-B618-6056-ABB7-6EA6D97C05EF}"/>
                </a:ext>
              </a:extLst>
            </p:cNvPr>
            <p:cNvSpPr/>
            <p:nvPr/>
          </p:nvSpPr>
          <p:spPr>
            <a:xfrm>
              <a:off x="4413226" y="2488597"/>
              <a:ext cx="466819" cy="119881"/>
            </a:xfrm>
            <a:custGeom>
              <a:avLst/>
              <a:gdLst>
                <a:gd name="connsiteX0" fmla="*/ 466749 w 466819"/>
                <a:gd name="connsiteY0" fmla="*/ 603 h 119881"/>
                <a:gd name="connsiteX1" fmla="*/ 149249 w 466819"/>
                <a:gd name="connsiteY1" fmla="*/ 99028 h 119881"/>
                <a:gd name="connsiteX2" fmla="*/ 304824 w 466819"/>
                <a:gd name="connsiteY2" fmla="*/ 35528 h 119881"/>
                <a:gd name="connsiteX3" fmla="*/ 149249 w 466819"/>
                <a:gd name="connsiteY3" fmla="*/ 57753 h 119881"/>
                <a:gd name="connsiteX4" fmla="*/ 73049 w 466819"/>
                <a:gd name="connsiteY4" fmla="*/ 19653 h 119881"/>
                <a:gd name="connsiteX5" fmla="*/ 155599 w 466819"/>
                <a:gd name="connsiteY5" fmla="*/ 79978 h 119881"/>
                <a:gd name="connsiteX6" fmla="*/ 24 w 466819"/>
                <a:gd name="connsiteY6" fmla="*/ 48228 h 119881"/>
                <a:gd name="connsiteX7" fmla="*/ 142899 w 466819"/>
                <a:gd name="connsiteY7" fmla="*/ 83153 h 119881"/>
                <a:gd name="connsiteX8" fmla="*/ 66699 w 466819"/>
                <a:gd name="connsiteY8" fmla="*/ 95853 h 119881"/>
                <a:gd name="connsiteX9" fmla="*/ 355624 w 466819"/>
                <a:gd name="connsiteY9" fmla="*/ 108553 h 119881"/>
                <a:gd name="connsiteX10" fmla="*/ 53999 w 466819"/>
                <a:gd name="connsiteY10" fmla="*/ 118078 h 119881"/>
                <a:gd name="connsiteX11" fmla="*/ 250849 w 466819"/>
                <a:gd name="connsiteY11" fmla="*/ 70453 h 119881"/>
                <a:gd name="connsiteX12" fmla="*/ 117499 w 466819"/>
                <a:gd name="connsiteY12" fmla="*/ 57753 h 119881"/>
                <a:gd name="connsiteX13" fmla="*/ 466749 w 466819"/>
                <a:gd name="connsiteY13" fmla="*/ 603 h 11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819" h="119881">
                  <a:moveTo>
                    <a:pt x="466749" y="603"/>
                  </a:moveTo>
                  <a:cubicBezTo>
                    <a:pt x="472041" y="7482"/>
                    <a:pt x="176237" y="93207"/>
                    <a:pt x="149249" y="99028"/>
                  </a:cubicBezTo>
                  <a:cubicBezTo>
                    <a:pt x="122261" y="104849"/>
                    <a:pt x="304824" y="42407"/>
                    <a:pt x="304824" y="35528"/>
                  </a:cubicBezTo>
                  <a:cubicBezTo>
                    <a:pt x="304824" y="28649"/>
                    <a:pt x="187878" y="60399"/>
                    <a:pt x="149249" y="57753"/>
                  </a:cubicBezTo>
                  <a:cubicBezTo>
                    <a:pt x="110620" y="55107"/>
                    <a:pt x="71991" y="15949"/>
                    <a:pt x="73049" y="19653"/>
                  </a:cubicBezTo>
                  <a:cubicBezTo>
                    <a:pt x="74107" y="23357"/>
                    <a:pt x="167770" y="75216"/>
                    <a:pt x="155599" y="79978"/>
                  </a:cubicBezTo>
                  <a:cubicBezTo>
                    <a:pt x="143428" y="84740"/>
                    <a:pt x="24" y="48228"/>
                    <a:pt x="24" y="48228"/>
                  </a:cubicBezTo>
                  <a:cubicBezTo>
                    <a:pt x="-2093" y="48757"/>
                    <a:pt x="131786" y="75216"/>
                    <a:pt x="142899" y="83153"/>
                  </a:cubicBezTo>
                  <a:cubicBezTo>
                    <a:pt x="154011" y="91091"/>
                    <a:pt x="31245" y="91620"/>
                    <a:pt x="66699" y="95853"/>
                  </a:cubicBezTo>
                  <a:cubicBezTo>
                    <a:pt x="102153" y="100086"/>
                    <a:pt x="357741" y="104849"/>
                    <a:pt x="355624" y="108553"/>
                  </a:cubicBezTo>
                  <a:cubicBezTo>
                    <a:pt x="353507" y="112257"/>
                    <a:pt x="71461" y="124428"/>
                    <a:pt x="53999" y="118078"/>
                  </a:cubicBezTo>
                  <a:cubicBezTo>
                    <a:pt x="36537" y="111728"/>
                    <a:pt x="240266" y="80507"/>
                    <a:pt x="250849" y="70453"/>
                  </a:cubicBezTo>
                  <a:cubicBezTo>
                    <a:pt x="261432" y="60399"/>
                    <a:pt x="84691" y="67807"/>
                    <a:pt x="117499" y="57753"/>
                  </a:cubicBezTo>
                  <a:cubicBezTo>
                    <a:pt x="150307" y="47699"/>
                    <a:pt x="461457" y="-6276"/>
                    <a:pt x="466749" y="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40BFFF35-C0A5-7A11-230C-399766A8D45F}"/>
                </a:ext>
              </a:extLst>
            </p:cNvPr>
            <p:cNvSpPr/>
            <p:nvPr/>
          </p:nvSpPr>
          <p:spPr>
            <a:xfrm>
              <a:off x="5194102" y="2517774"/>
              <a:ext cx="352735" cy="143464"/>
            </a:xfrm>
            <a:custGeom>
              <a:avLst/>
              <a:gdLst>
                <a:gd name="connsiteX0" fmla="*/ 198 w 352735"/>
                <a:gd name="connsiteY0" fmla="*/ 1 h 143464"/>
                <a:gd name="connsiteX1" fmla="*/ 136723 w 352735"/>
                <a:gd name="connsiteY1" fmla="*/ 133351 h 143464"/>
                <a:gd name="connsiteX2" fmla="*/ 111323 w 352735"/>
                <a:gd name="connsiteY2" fmla="*/ 98426 h 143464"/>
                <a:gd name="connsiteX3" fmla="*/ 200223 w 352735"/>
                <a:gd name="connsiteY3" fmla="*/ 133351 h 143464"/>
                <a:gd name="connsiteX4" fmla="*/ 352623 w 352735"/>
                <a:gd name="connsiteY4" fmla="*/ 104776 h 143464"/>
                <a:gd name="connsiteX5" fmla="*/ 174823 w 352735"/>
                <a:gd name="connsiteY5" fmla="*/ 142876 h 143464"/>
                <a:gd name="connsiteX6" fmla="*/ 260548 w 352735"/>
                <a:gd name="connsiteY6" fmla="*/ 127001 h 143464"/>
                <a:gd name="connsiteX7" fmla="*/ 162123 w 352735"/>
                <a:gd name="connsiteY7" fmla="*/ 114301 h 143464"/>
                <a:gd name="connsiteX8" fmla="*/ 171648 w 352735"/>
                <a:gd name="connsiteY8" fmla="*/ 130176 h 143464"/>
                <a:gd name="connsiteX9" fmla="*/ 198 w 352735"/>
                <a:gd name="connsiteY9" fmla="*/ 1 h 1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735" h="143464">
                  <a:moveTo>
                    <a:pt x="198" y="1"/>
                  </a:moveTo>
                  <a:cubicBezTo>
                    <a:pt x="-5623" y="530"/>
                    <a:pt x="118202" y="116947"/>
                    <a:pt x="136723" y="133351"/>
                  </a:cubicBezTo>
                  <a:cubicBezTo>
                    <a:pt x="155244" y="149755"/>
                    <a:pt x="100740" y="98426"/>
                    <a:pt x="111323" y="98426"/>
                  </a:cubicBezTo>
                  <a:cubicBezTo>
                    <a:pt x="121906" y="98426"/>
                    <a:pt x="160006" y="132293"/>
                    <a:pt x="200223" y="133351"/>
                  </a:cubicBezTo>
                  <a:cubicBezTo>
                    <a:pt x="240440" y="134409"/>
                    <a:pt x="356856" y="103189"/>
                    <a:pt x="352623" y="104776"/>
                  </a:cubicBezTo>
                  <a:cubicBezTo>
                    <a:pt x="348390" y="106363"/>
                    <a:pt x="190169" y="139172"/>
                    <a:pt x="174823" y="142876"/>
                  </a:cubicBezTo>
                  <a:cubicBezTo>
                    <a:pt x="159477" y="146580"/>
                    <a:pt x="262665" y="131763"/>
                    <a:pt x="260548" y="127001"/>
                  </a:cubicBezTo>
                  <a:cubicBezTo>
                    <a:pt x="258431" y="122239"/>
                    <a:pt x="176940" y="113772"/>
                    <a:pt x="162123" y="114301"/>
                  </a:cubicBezTo>
                  <a:cubicBezTo>
                    <a:pt x="147306" y="114830"/>
                    <a:pt x="196519" y="143405"/>
                    <a:pt x="171648" y="130176"/>
                  </a:cubicBezTo>
                  <a:cubicBezTo>
                    <a:pt x="146777" y="116947"/>
                    <a:pt x="6019" y="-528"/>
                    <a:pt x="19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02B0E77B-3F6A-5CFC-40F8-B290BEE62D2D}"/>
                </a:ext>
              </a:extLst>
            </p:cNvPr>
            <p:cNvSpPr/>
            <p:nvPr/>
          </p:nvSpPr>
          <p:spPr>
            <a:xfrm>
              <a:off x="5422107" y="2527300"/>
              <a:ext cx="292894" cy="482900"/>
            </a:xfrm>
            <a:custGeom>
              <a:avLst/>
              <a:gdLst>
                <a:gd name="connsiteX0" fmla="*/ 292893 w 292894"/>
                <a:gd name="connsiteY0" fmla="*/ 0 h 482900"/>
                <a:gd name="connsiteX1" fmla="*/ 124618 w 292894"/>
                <a:gd name="connsiteY1" fmla="*/ 171450 h 482900"/>
                <a:gd name="connsiteX2" fmla="*/ 13493 w 292894"/>
                <a:gd name="connsiteY2" fmla="*/ 327025 h 482900"/>
                <a:gd name="connsiteX3" fmla="*/ 10318 w 292894"/>
                <a:gd name="connsiteY3" fmla="*/ 298450 h 482900"/>
                <a:gd name="connsiteX4" fmla="*/ 89693 w 292894"/>
                <a:gd name="connsiteY4" fmla="*/ 482600 h 482900"/>
                <a:gd name="connsiteX5" fmla="*/ 23018 w 292894"/>
                <a:gd name="connsiteY5" fmla="*/ 336550 h 482900"/>
                <a:gd name="connsiteX6" fmla="*/ 178593 w 292894"/>
                <a:gd name="connsiteY6" fmla="*/ 142875 h 482900"/>
                <a:gd name="connsiteX7" fmla="*/ 121443 w 292894"/>
                <a:gd name="connsiteY7" fmla="*/ 171450 h 482900"/>
                <a:gd name="connsiteX8" fmla="*/ 292893 w 292894"/>
                <a:gd name="connsiteY8" fmla="*/ 0 h 48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94" h="482900">
                  <a:moveTo>
                    <a:pt x="292893" y="0"/>
                  </a:moveTo>
                  <a:cubicBezTo>
                    <a:pt x="293422" y="0"/>
                    <a:pt x="171185" y="116946"/>
                    <a:pt x="124618" y="171450"/>
                  </a:cubicBezTo>
                  <a:cubicBezTo>
                    <a:pt x="78051" y="225954"/>
                    <a:pt x="32543" y="305859"/>
                    <a:pt x="13493" y="327025"/>
                  </a:cubicBezTo>
                  <a:cubicBezTo>
                    <a:pt x="-5557" y="348191"/>
                    <a:pt x="-2382" y="272521"/>
                    <a:pt x="10318" y="298450"/>
                  </a:cubicBezTo>
                  <a:cubicBezTo>
                    <a:pt x="23018" y="324379"/>
                    <a:pt x="87576" y="476250"/>
                    <a:pt x="89693" y="482600"/>
                  </a:cubicBezTo>
                  <a:cubicBezTo>
                    <a:pt x="91810" y="488950"/>
                    <a:pt x="8201" y="393171"/>
                    <a:pt x="23018" y="336550"/>
                  </a:cubicBezTo>
                  <a:cubicBezTo>
                    <a:pt x="37835" y="279929"/>
                    <a:pt x="162189" y="170392"/>
                    <a:pt x="178593" y="142875"/>
                  </a:cubicBezTo>
                  <a:cubicBezTo>
                    <a:pt x="194997" y="115358"/>
                    <a:pt x="103451" y="191029"/>
                    <a:pt x="121443" y="171450"/>
                  </a:cubicBezTo>
                  <a:cubicBezTo>
                    <a:pt x="139435" y="151871"/>
                    <a:pt x="292364" y="0"/>
                    <a:pt x="29289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44F94A80-38C0-CAA1-FF18-BB16AA517F38}"/>
                </a:ext>
              </a:extLst>
            </p:cNvPr>
            <p:cNvSpPr/>
            <p:nvPr/>
          </p:nvSpPr>
          <p:spPr>
            <a:xfrm>
              <a:off x="4508474" y="2689028"/>
              <a:ext cx="161208" cy="270446"/>
            </a:xfrm>
            <a:custGeom>
              <a:avLst/>
              <a:gdLst>
                <a:gd name="connsiteX0" fmla="*/ 26 w 161208"/>
                <a:gd name="connsiteY0" fmla="*/ 197 h 270446"/>
                <a:gd name="connsiteX1" fmla="*/ 139726 w 161208"/>
                <a:gd name="connsiteY1" fmla="*/ 108147 h 270446"/>
                <a:gd name="connsiteX2" fmla="*/ 85751 w 161208"/>
                <a:gd name="connsiteY2" fmla="*/ 270072 h 270446"/>
                <a:gd name="connsiteX3" fmla="*/ 155601 w 161208"/>
                <a:gd name="connsiteY3" fmla="*/ 152597 h 270446"/>
                <a:gd name="connsiteX4" fmla="*/ 149251 w 161208"/>
                <a:gd name="connsiteY4" fmla="*/ 149422 h 270446"/>
                <a:gd name="connsiteX5" fmla="*/ 152426 w 161208"/>
                <a:gd name="connsiteY5" fmla="*/ 82747 h 270446"/>
                <a:gd name="connsiteX6" fmla="*/ 26 w 161208"/>
                <a:gd name="connsiteY6" fmla="*/ 197 h 270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208" h="270446">
                  <a:moveTo>
                    <a:pt x="26" y="197"/>
                  </a:moveTo>
                  <a:cubicBezTo>
                    <a:pt x="-2091" y="4430"/>
                    <a:pt x="125439" y="63168"/>
                    <a:pt x="139726" y="108147"/>
                  </a:cubicBezTo>
                  <a:cubicBezTo>
                    <a:pt x="154013" y="153126"/>
                    <a:pt x="83105" y="262664"/>
                    <a:pt x="85751" y="270072"/>
                  </a:cubicBezTo>
                  <a:cubicBezTo>
                    <a:pt x="88397" y="277480"/>
                    <a:pt x="145018" y="172705"/>
                    <a:pt x="155601" y="152597"/>
                  </a:cubicBezTo>
                  <a:cubicBezTo>
                    <a:pt x="166184" y="132489"/>
                    <a:pt x="149780" y="161064"/>
                    <a:pt x="149251" y="149422"/>
                  </a:cubicBezTo>
                  <a:cubicBezTo>
                    <a:pt x="148722" y="137780"/>
                    <a:pt x="174122" y="104443"/>
                    <a:pt x="152426" y="82747"/>
                  </a:cubicBezTo>
                  <a:cubicBezTo>
                    <a:pt x="130730" y="61051"/>
                    <a:pt x="2143" y="-4036"/>
                    <a:pt x="26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7204D017-78D4-4097-6B48-E93A7D35D276}"/>
                </a:ext>
              </a:extLst>
            </p:cNvPr>
            <p:cNvSpPr/>
            <p:nvPr/>
          </p:nvSpPr>
          <p:spPr>
            <a:xfrm>
              <a:off x="4897672" y="3275257"/>
              <a:ext cx="512248" cy="135686"/>
            </a:xfrm>
            <a:custGeom>
              <a:avLst/>
              <a:gdLst>
                <a:gd name="connsiteX0" fmla="*/ 503003 w 512248"/>
                <a:gd name="connsiteY0" fmla="*/ 1343 h 135686"/>
                <a:gd name="connsiteX1" fmla="*/ 172803 w 512248"/>
                <a:gd name="connsiteY1" fmla="*/ 121993 h 135686"/>
                <a:gd name="connsiteX2" fmla="*/ 58503 w 512248"/>
                <a:gd name="connsiteY2" fmla="*/ 131518 h 135686"/>
                <a:gd name="connsiteX3" fmla="*/ 150578 w 512248"/>
                <a:gd name="connsiteY3" fmla="*/ 109293 h 135686"/>
                <a:gd name="connsiteX4" fmla="*/ 1353 w 512248"/>
                <a:gd name="connsiteY4" fmla="*/ 121993 h 135686"/>
                <a:gd name="connsiteX5" fmla="*/ 255353 w 512248"/>
                <a:gd name="connsiteY5" fmla="*/ 80718 h 135686"/>
                <a:gd name="connsiteX6" fmla="*/ 404578 w 512248"/>
                <a:gd name="connsiteY6" fmla="*/ 58493 h 135686"/>
                <a:gd name="connsiteX7" fmla="*/ 503003 w 512248"/>
                <a:gd name="connsiteY7" fmla="*/ 1343 h 13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2248" h="135686">
                  <a:moveTo>
                    <a:pt x="503003" y="1343"/>
                  </a:moveTo>
                  <a:cubicBezTo>
                    <a:pt x="464374" y="11926"/>
                    <a:pt x="246886" y="100297"/>
                    <a:pt x="172803" y="121993"/>
                  </a:cubicBezTo>
                  <a:cubicBezTo>
                    <a:pt x="98720" y="143689"/>
                    <a:pt x="62207" y="133635"/>
                    <a:pt x="58503" y="131518"/>
                  </a:cubicBezTo>
                  <a:cubicBezTo>
                    <a:pt x="54799" y="129401"/>
                    <a:pt x="160103" y="110881"/>
                    <a:pt x="150578" y="109293"/>
                  </a:cubicBezTo>
                  <a:cubicBezTo>
                    <a:pt x="141053" y="107706"/>
                    <a:pt x="-16110" y="126756"/>
                    <a:pt x="1353" y="121993"/>
                  </a:cubicBezTo>
                  <a:cubicBezTo>
                    <a:pt x="18816" y="117230"/>
                    <a:pt x="255353" y="80718"/>
                    <a:pt x="255353" y="80718"/>
                  </a:cubicBezTo>
                  <a:cubicBezTo>
                    <a:pt x="322557" y="70135"/>
                    <a:pt x="359599" y="71193"/>
                    <a:pt x="404578" y="58493"/>
                  </a:cubicBezTo>
                  <a:cubicBezTo>
                    <a:pt x="449557" y="45793"/>
                    <a:pt x="541632" y="-9240"/>
                    <a:pt x="503003" y="1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B1BA091E-F22B-EF70-04A3-ADC866E26E99}"/>
                </a:ext>
              </a:extLst>
            </p:cNvPr>
            <p:cNvSpPr/>
            <p:nvPr/>
          </p:nvSpPr>
          <p:spPr>
            <a:xfrm>
              <a:off x="4641365" y="3298783"/>
              <a:ext cx="577297" cy="225556"/>
            </a:xfrm>
            <a:custGeom>
              <a:avLst/>
              <a:gdLst>
                <a:gd name="connsiteX0" fmla="*/ 485 w 577297"/>
                <a:gd name="connsiteY0" fmla="*/ 42 h 225556"/>
                <a:gd name="connsiteX1" fmla="*/ 219560 w 577297"/>
                <a:gd name="connsiteY1" fmla="*/ 168317 h 225556"/>
                <a:gd name="connsiteX2" fmla="*/ 152885 w 577297"/>
                <a:gd name="connsiteY2" fmla="*/ 171492 h 225556"/>
                <a:gd name="connsiteX3" fmla="*/ 276710 w 577297"/>
                <a:gd name="connsiteY3" fmla="*/ 168317 h 225556"/>
                <a:gd name="connsiteX4" fmla="*/ 251310 w 577297"/>
                <a:gd name="connsiteY4" fmla="*/ 190542 h 225556"/>
                <a:gd name="connsiteX5" fmla="*/ 435460 w 577297"/>
                <a:gd name="connsiteY5" fmla="*/ 168317 h 225556"/>
                <a:gd name="connsiteX6" fmla="*/ 571985 w 577297"/>
                <a:gd name="connsiteY6" fmla="*/ 222292 h 225556"/>
                <a:gd name="connsiteX7" fmla="*/ 248135 w 577297"/>
                <a:gd name="connsiteY7" fmla="*/ 206417 h 225556"/>
                <a:gd name="connsiteX8" fmla="*/ 95735 w 577297"/>
                <a:gd name="connsiteY8" fmla="*/ 225467 h 225556"/>
                <a:gd name="connsiteX9" fmla="*/ 241785 w 577297"/>
                <a:gd name="connsiteY9" fmla="*/ 196892 h 225556"/>
                <a:gd name="connsiteX10" fmla="*/ 162410 w 577297"/>
                <a:gd name="connsiteY10" fmla="*/ 152442 h 225556"/>
                <a:gd name="connsiteX11" fmla="*/ 485 w 577297"/>
                <a:gd name="connsiteY11" fmla="*/ 42 h 22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7297" h="225556">
                  <a:moveTo>
                    <a:pt x="485" y="42"/>
                  </a:moveTo>
                  <a:cubicBezTo>
                    <a:pt x="10010" y="2688"/>
                    <a:pt x="194160" y="139742"/>
                    <a:pt x="219560" y="168317"/>
                  </a:cubicBezTo>
                  <a:cubicBezTo>
                    <a:pt x="244960" y="196892"/>
                    <a:pt x="143360" y="171492"/>
                    <a:pt x="152885" y="171492"/>
                  </a:cubicBezTo>
                  <a:cubicBezTo>
                    <a:pt x="162410" y="171492"/>
                    <a:pt x="260306" y="165142"/>
                    <a:pt x="276710" y="168317"/>
                  </a:cubicBezTo>
                  <a:cubicBezTo>
                    <a:pt x="293114" y="171492"/>
                    <a:pt x="224852" y="190542"/>
                    <a:pt x="251310" y="190542"/>
                  </a:cubicBezTo>
                  <a:cubicBezTo>
                    <a:pt x="277768" y="190542"/>
                    <a:pt x="382014" y="163025"/>
                    <a:pt x="435460" y="168317"/>
                  </a:cubicBezTo>
                  <a:cubicBezTo>
                    <a:pt x="488906" y="173609"/>
                    <a:pt x="603206" y="215942"/>
                    <a:pt x="571985" y="222292"/>
                  </a:cubicBezTo>
                  <a:cubicBezTo>
                    <a:pt x="540764" y="228642"/>
                    <a:pt x="327510" y="205888"/>
                    <a:pt x="248135" y="206417"/>
                  </a:cubicBezTo>
                  <a:cubicBezTo>
                    <a:pt x="168760" y="206946"/>
                    <a:pt x="96793" y="227055"/>
                    <a:pt x="95735" y="225467"/>
                  </a:cubicBezTo>
                  <a:cubicBezTo>
                    <a:pt x="94677" y="223879"/>
                    <a:pt x="230672" y="209063"/>
                    <a:pt x="241785" y="196892"/>
                  </a:cubicBezTo>
                  <a:cubicBezTo>
                    <a:pt x="252898" y="184721"/>
                    <a:pt x="200510" y="186309"/>
                    <a:pt x="162410" y="152442"/>
                  </a:cubicBezTo>
                  <a:cubicBezTo>
                    <a:pt x="124310" y="118575"/>
                    <a:pt x="-9040" y="-2604"/>
                    <a:pt x="485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9ABD7CF4-E58D-699E-4EFD-8AC66138EE6B}"/>
                </a:ext>
              </a:extLst>
            </p:cNvPr>
            <p:cNvSpPr/>
            <p:nvPr/>
          </p:nvSpPr>
          <p:spPr>
            <a:xfrm>
              <a:off x="4333875" y="2100779"/>
              <a:ext cx="171860" cy="359885"/>
            </a:xfrm>
            <a:custGeom>
              <a:avLst/>
              <a:gdLst>
                <a:gd name="connsiteX0" fmla="*/ 142875 w 171860"/>
                <a:gd name="connsiteY0" fmla="*/ 109021 h 359885"/>
                <a:gd name="connsiteX1" fmla="*/ 85725 w 171860"/>
                <a:gd name="connsiteY1" fmla="*/ 232846 h 359885"/>
                <a:gd name="connsiteX2" fmla="*/ 95250 w 171860"/>
                <a:gd name="connsiteY2" fmla="*/ 299521 h 359885"/>
                <a:gd name="connsiteX3" fmla="*/ 133350 w 171860"/>
                <a:gd name="connsiteY3" fmla="*/ 229671 h 359885"/>
                <a:gd name="connsiteX4" fmla="*/ 171450 w 171860"/>
                <a:gd name="connsiteY4" fmla="*/ 343971 h 359885"/>
                <a:gd name="connsiteX5" fmla="*/ 107950 w 171860"/>
                <a:gd name="connsiteY5" fmla="*/ 343971 h 359885"/>
                <a:gd name="connsiteX6" fmla="*/ 9525 w 171860"/>
                <a:gd name="connsiteY6" fmla="*/ 204271 h 359885"/>
                <a:gd name="connsiteX7" fmla="*/ 28575 w 171860"/>
                <a:gd name="connsiteY7" fmla="*/ 236021 h 359885"/>
                <a:gd name="connsiteX8" fmla="*/ 34925 w 171860"/>
                <a:gd name="connsiteY8" fmla="*/ 1071 h 359885"/>
                <a:gd name="connsiteX9" fmla="*/ 0 w 171860"/>
                <a:gd name="connsiteY9" fmla="*/ 143946 h 359885"/>
                <a:gd name="connsiteX10" fmla="*/ 34925 w 171860"/>
                <a:gd name="connsiteY10" fmla="*/ 23296 h 359885"/>
                <a:gd name="connsiteX11" fmla="*/ 38100 w 171860"/>
                <a:gd name="connsiteY11" fmla="*/ 236021 h 359885"/>
                <a:gd name="connsiteX12" fmla="*/ 50800 w 171860"/>
                <a:gd name="connsiteY12" fmla="*/ 204271 h 359885"/>
                <a:gd name="connsiteX13" fmla="*/ 50800 w 171860"/>
                <a:gd name="connsiteY13" fmla="*/ 251896 h 359885"/>
                <a:gd name="connsiteX14" fmla="*/ 142875 w 171860"/>
                <a:gd name="connsiteY14" fmla="*/ 109021 h 35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860" h="359885">
                  <a:moveTo>
                    <a:pt x="142875" y="109021"/>
                  </a:moveTo>
                  <a:cubicBezTo>
                    <a:pt x="148696" y="105846"/>
                    <a:pt x="93662" y="201096"/>
                    <a:pt x="85725" y="232846"/>
                  </a:cubicBezTo>
                  <a:cubicBezTo>
                    <a:pt x="77788" y="264596"/>
                    <a:pt x="87312" y="300050"/>
                    <a:pt x="95250" y="299521"/>
                  </a:cubicBezTo>
                  <a:cubicBezTo>
                    <a:pt x="103187" y="298992"/>
                    <a:pt x="120650" y="222263"/>
                    <a:pt x="133350" y="229671"/>
                  </a:cubicBezTo>
                  <a:cubicBezTo>
                    <a:pt x="146050" y="237079"/>
                    <a:pt x="175683" y="324921"/>
                    <a:pt x="171450" y="343971"/>
                  </a:cubicBezTo>
                  <a:cubicBezTo>
                    <a:pt x="167217" y="363021"/>
                    <a:pt x="134937" y="367254"/>
                    <a:pt x="107950" y="343971"/>
                  </a:cubicBezTo>
                  <a:cubicBezTo>
                    <a:pt x="80962" y="320688"/>
                    <a:pt x="22754" y="222263"/>
                    <a:pt x="9525" y="204271"/>
                  </a:cubicBezTo>
                  <a:cubicBezTo>
                    <a:pt x="-3704" y="186279"/>
                    <a:pt x="24342" y="269888"/>
                    <a:pt x="28575" y="236021"/>
                  </a:cubicBezTo>
                  <a:cubicBezTo>
                    <a:pt x="32808" y="202154"/>
                    <a:pt x="39688" y="16417"/>
                    <a:pt x="34925" y="1071"/>
                  </a:cubicBezTo>
                  <a:cubicBezTo>
                    <a:pt x="30162" y="-14275"/>
                    <a:pt x="0" y="140242"/>
                    <a:pt x="0" y="143946"/>
                  </a:cubicBezTo>
                  <a:cubicBezTo>
                    <a:pt x="0" y="147650"/>
                    <a:pt x="28575" y="7950"/>
                    <a:pt x="34925" y="23296"/>
                  </a:cubicBezTo>
                  <a:cubicBezTo>
                    <a:pt x="41275" y="38642"/>
                    <a:pt x="35454" y="205859"/>
                    <a:pt x="38100" y="236021"/>
                  </a:cubicBezTo>
                  <a:cubicBezTo>
                    <a:pt x="40746" y="266183"/>
                    <a:pt x="48683" y="201625"/>
                    <a:pt x="50800" y="204271"/>
                  </a:cubicBezTo>
                  <a:cubicBezTo>
                    <a:pt x="52917" y="206917"/>
                    <a:pt x="39688" y="261950"/>
                    <a:pt x="50800" y="251896"/>
                  </a:cubicBezTo>
                  <a:cubicBezTo>
                    <a:pt x="61912" y="241842"/>
                    <a:pt x="137054" y="112196"/>
                    <a:pt x="142875" y="1090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526DB735-D3E4-0152-987B-4515A54D3E65}"/>
                </a:ext>
              </a:extLst>
            </p:cNvPr>
            <p:cNvSpPr/>
            <p:nvPr/>
          </p:nvSpPr>
          <p:spPr>
            <a:xfrm>
              <a:off x="4186518" y="2330913"/>
              <a:ext cx="220391" cy="924113"/>
            </a:xfrm>
            <a:custGeom>
              <a:avLst/>
              <a:gdLst>
                <a:gd name="connsiteX0" fmla="*/ 17182 w 220391"/>
                <a:gd name="connsiteY0" fmla="*/ 5887 h 924113"/>
                <a:gd name="connsiteX1" fmla="*/ 194982 w 220391"/>
                <a:gd name="connsiteY1" fmla="*/ 564687 h 924113"/>
                <a:gd name="connsiteX2" fmla="*/ 160057 w 220391"/>
                <a:gd name="connsiteY2" fmla="*/ 498012 h 924113"/>
                <a:gd name="connsiteX3" fmla="*/ 220382 w 220391"/>
                <a:gd name="connsiteY3" fmla="*/ 917112 h 924113"/>
                <a:gd name="connsiteX4" fmla="*/ 163232 w 220391"/>
                <a:gd name="connsiteY4" fmla="*/ 720262 h 924113"/>
                <a:gd name="connsiteX5" fmla="*/ 7657 w 220391"/>
                <a:gd name="connsiteY5" fmla="*/ 212262 h 924113"/>
                <a:gd name="connsiteX6" fmla="*/ 23532 w 220391"/>
                <a:gd name="connsiteY6" fmla="*/ 266237 h 924113"/>
                <a:gd name="connsiteX7" fmla="*/ 17182 w 220391"/>
                <a:gd name="connsiteY7" fmla="*/ 5887 h 92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391" h="924113">
                  <a:moveTo>
                    <a:pt x="17182" y="5887"/>
                  </a:moveTo>
                  <a:cubicBezTo>
                    <a:pt x="45757" y="55629"/>
                    <a:pt x="171170" y="482666"/>
                    <a:pt x="194982" y="564687"/>
                  </a:cubicBezTo>
                  <a:cubicBezTo>
                    <a:pt x="218795" y="646708"/>
                    <a:pt x="155824" y="439275"/>
                    <a:pt x="160057" y="498012"/>
                  </a:cubicBezTo>
                  <a:cubicBezTo>
                    <a:pt x="164290" y="556749"/>
                    <a:pt x="219853" y="880070"/>
                    <a:pt x="220382" y="917112"/>
                  </a:cubicBezTo>
                  <a:cubicBezTo>
                    <a:pt x="220911" y="954154"/>
                    <a:pt x="198686" y="837737"/>
                    <a:pt x="163232" y="720262"/>
                  </a:cubicBezTo>
                  <a:cubicBezTo>
                    <a:pt x="127778" y="602787"/>
                    <a:pt x="30940" y="287933"/>
                    <a:pt x="7657" y="212262"/>
                  </a:cubicBezTo>
                  <a:cubicBezTo>
                    <a:pt x="-15626" y="136591"/>
                    <a:pt x="21415" y="295341"/>
                    <a:pt x="23532" y="266237"/>
                  </a:cubicBezTo>
                  <a:cubicBezTo>
                    <a:pt x="25649" y="237133"/>
                    <a:pt x="-11393" y="-43855"/>
                    <a:pt x="17182" y="58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E795F6D4-69C6-2333-28AF-77889128E43C}"/>
                </a:ext>
              </a:extLst>
            </p:cNvPr>
            <p:cNvSpPr/>
            <p:nvPr/>
          </p:nvSpPr>
          <p:spPr>
            <a:xfrm>
              <a:off x="4264008" y="3082830"/>
              <a:ext cx="809554" cy="654933"/>
            </a:xfrm>
            <a:custGeom>
              <a:avLst/>
              <a:gdLst>
                <a:gd name="connsiteX0" fmla="*/ 225442 w 809554"/>
                <a:gd name="connsiteY0" fmla="*/ 215995 h 654933"/>
                <a:gd name="connsiteX1" fmla="*/ 409592 w 809554"/>
                <a:gd name="connsiteY1" fmla="*/ 533495 h 654933"/>
                <a:gd name="connsiteX2" fmla="*/ 393717 w 809554"/>
                <a:gd name="connsiteY2" fmla="*/ 508095 h 654933"/>
                <a:gd name="connsiteX3" fmla="*/ 587392 w 809554"/>
                <a:gd name="connsiteY3" fmla="*/ 603345 h 654933"/>
                <a:gd name="connsiteX4" fmla="*/ 476267 w 809554"/>
                <a:gd name="connsiteY4" fmla="*/ 590645 h 654933"/>
                <a:gd name="connsiteX5" fmla="*/ 806467 w 809554"/>
                <a:gd name="connsiteY5" fmla="*/ 650970 h 654933"/>
                <a:gd name="connsiteX6" fmla="*/ 612792 w 809554"/>
                <a:gd name="connsiteY6" fmla="*/ 609695 h 654933"/>
                <a:gd name="connsiteX7" fmla="*/ 149242 w 809554"/>
                <a:gd name="connsiteY7" fmla="*/ 295370 h 654933"/>
                <a:gd name="connsiteX8" fmla="*/ 209567 w 809554"/>
                <a:gd name="connsiteY8" fmla="*/ 330295 h 654933"/>
                <a:gd name="connsiteX9" fmla="*/ 17 w 809554"/>
                <a:gd name="connsiteY9" fmla="*/ 95 h 654933"/>
                <a:gd name="connsiteX10" fmla="*/ 222267 w 809554"/>
                <a:gd name="connsiteY10" fmla="*/ 295370 h 654933"/>
                <a:gd name="connsiteX11" fmla="*/ 225442 w 809554"/>
                <a:gd name="connsiteY11" fmla="*/ 215995 h 65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554" h="654933">
                  <a:moveTo>
                    <a:pt x="225442" y="215995"/>
                  </a:moveTo>
                  <a:cubicBezTo>
                    <a:pt x="256663" y="255682"/>
                    <a:pt x="381546" y="484812"/>
                    <a:pt x="409592" y="533495"/>
                  </a:cubicBezTo>
                  <a:cubicBezTo>
                    <a:pt x="437638" y="582178"/>
                    <a:pt x="364084" y="496453"/>
                    <a:pt x="393717" y="508095"/>
                  </a:cubicBezTo>
                  <a:cubicBezTo>
                    <a:pt x="423350" y="519737"/>
                    <a:pt x="573634" y="589587"/>
                    <a:pt x="587392" y="603345"/>
                  </a:cubicBezTo>
                  <a:cubicBezTo>
                    <a:pt x="601150" y="617103"/>
                    <a:pt x="439755" y="582708"/>
                    <a:pt x="476267" y="590645"/>
                  </a:cubicBezTo>
                  <a:cubicBezTo>
                    <a:pt x="512779" y="598582"/>
                    <a:pt x="783713" y="647795"/>
                    <a:pt x="806467" y="650970"/>
                  </a:cubicBezTo>
                  <a:cubicBezTo>
                    <a:pt x="829221" y="654145"/>
                    <a:pt x="722329" y="668962"/>
                    <a:pt x="612792" y="609695"/>
                  </a:cubicBezTo>
                  <a:cubicBezTo>
                    <a:pt x="503255" y="550428"/>
                    <a:pt x="216446" y="341937"/>
                    <a:pt x="149242" y="295370"/>
                  </a:cubicBezTo>
                  <a:cubicBezTo>
                    <a:pt x="82038" y="248803"/>
                    <a:pt x="234438" y="379507"/>
                    <a:pt x="209567" y="330295"/>
                  </a:cubicBezTo>
                  <a:cubicBezTo>
                    <a:pt x="184696" y="281083"/>
                    <a:pt x="-2100" y="5916"/>
                    <a:pt x="17" y="95"/>
                  </a:cubicBezTo>
                  <a:cubicBezTo>
                    <a:pt x="2134" y="-5726"/>
                    <a:pt x="189988" y="255153"/>
                    <a:pt x="222267" y="295370"/>
                  </a:cubicBezTo>
                  <a:cubicBezTo>
                    <a:pt x="254546" y="335587"/>
                    <a:pt x="194221" y="176308"/>
                    <a:pt x="225442" y="215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34C89D68-4161-D153-AB53-F80966B1B18E}"/>
                </a:ext>
              </a:extLst>
            </p:cNvPr>
            <p:cNvSpPr/>
            <p:nvPr/>
          </p:nvSpPr>
          <p:spPr>
            <a:xfrm>
              <a:off x="4321322" y="2088589"/>
              <a:ext cx="165570" cy="290046"/>
            </a:xfrm>
            <a:custGeom>
              <a:avLst/>
              <a:gdLst>
                <a:gd name="connsiteX0" fmla="*/ 164953 w 165570"/>
                <a:gd name="connsiteY0" fmla="*/ 561 h 290046"/>
                <a:gd name="connsiteX1" fmla="*/ 82403 w 165570"/>
                <a:gd name="connsiteY1" fmla="*/ 137086 h 290046"/>
                <a:gd name="connsiteX2" fmla="*/ 47478 w 165570"/>
                <a:gd name="connsiteY2" fmla="*/ 289486 h 290046"/>
                <a:gd name="connsiteX3" fmla="*/ 34778 w 165570"/>
                <a:gd name="connsiteY3" fmla="*/ 191061 h 290046"/>
                <a:gd name="connsiteX4" fmla="*/ 22078 w 165570"/>
                <a:gd name="connsiteY4" fmla="*/ 257736 h 290046"/>
                <a:gd name="connsiteX5" fmla="*/ 9378 w 165570"/>
                <a:gd name="connsiteY5" fmla="*/ 76761 h 290046"/>
                <a:gd name="connsiteX6" fmla="*/ 3028 w 165570"/>
                <a:gd name="connsiteY6" fmla="*/ 124386 h 290046"/>
                <a:gd name="connsiteX7" fmla="*/ 60178 w 165570"/>
                <a:gd name="connsiteY7" fmla="*/ 54536 h 290046"/>
                <a:gd name="connsiteX8" fmla="*/ 34778 w 165570"/>
                <a:gd name="connsiteY8" fmla="*/ 86286 h 290046"/>
                <a:gd name="connsiteX9" fmla="*/ 164953 w 165570"/>
                <a:gd name="connsiteY9" fmla="*/ 561 h 2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570" h="290046">
                  <a:moveTo>
                    <a:pt x="164953" y="561"/>
                  </a:moveTo>
                  <a:cubicBezTo>
                    <a:pt x="172891" y="9028"/>
                    <a:pt x="101982" y="88932"/>
                    <a:pt x="82403" y="137086"/>
                  </a:cubicBezTo>
                  <a:cubicBezTo>
                    <a:pt x="62824" y="185240"/>
                    <a:pt x="55415" y="280490"/>
                    <a:pt x="47478" y="289486"/>
                  </a:cubicBezTo>
                  <a:cubicBezTo>
                    <a:pt x="39540" y="298482"/>
                    <a:pt x="39011" y="196353"/>
                    <a:pt x="34778" y="191061"/>
                  </a:cubicBezTo>
                  <a:cubicBezTo>
                    <a:pt x="30545" y="185769"/>
                    <a:pt x="26311" y="276786"/>
                    <a:pt x="22078" y="257736"/>
                  </a:cubicBezTo>
                  <a:cubicBezTo>
                    <a:pt x="17845" y="238686"/>
                    <a:pt x="12553" y="98986"/>
                    <a:pt x="9378" y="76761"/>
                  </a:cubicBezTo>
                  <a:cubicBezTo>
                    <a:pt x="6203" y="54536"/>
                    <a:pt x="-5439" y="128090"/>
                    <a:pt x="3028" y="124386"/>
                  </a:cubicBezTo>
                  <a:cubicBezTo>
                    <a:pt x="11495" y="120682"/>
                    <a:pt x="54886" y="60886"/>
                    <a:pt x="60178" y="54536"/>
                  </a:cubicBezTo>
                  <a:cubicBezTo>
                    <a:pt x="65470" y="48186"/>
                    <a:pt x="21020" y="90519"/>
                    <a:pt x="34778" y="86286"/>
                  </a:cubicBezTo>
                  <a:cubicBezTo>
                    <a:pt x="48536" y="82053"/>
                    <a:pt x="157015" y="-7906"/>
                    <a:pt x="164953" y="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3B59727A-BDDA-2892-34FC-EDBCB322ADBB}"/>
                </a:ext>
              </a:extLst>
            </p:cNvPr>
            <p:cNvSpPr/>
            <p:nvPr/>
          </p:nvSpPr>
          <p:spPr>
            <a:xfrm>
              <a:off x="4774585" y="2341651"/>
              <a:ext cx="292737" cy="650781"/>
            </a:xfrm>
            <a:custGeom>
              <a:avLst/>
              <a:gdLst>
                <a:gd name="connsiteX0" fmla="*/ 292715 w 292737"/>
                <a:gd name="connsiteY0" fmla="*/ 1499 h 650781"/>
                <a:gd name="connsiteX1" fmla="*/ 197465 w 292737"/>
                <a:gd name="connsiteY1" fmla="*/ 220574 h 650781"/>
                <a:gd name="connsiteX2" fmla="*/ 210165 w 292737"/>
                <a:gd name="connsiteY2" fmla="*/ 204699 h 650781"/>
                <a:gd name="connsiteX3" fmla="*/ 222865 w 292737"/>
                <a:gd name="connsiteY3" fmla="*/ 274549 h 650781"/>
                <a:gd name="connsiteX4" fmla="*/ 156190 w 292737"/>
                <a:gd name="connsiteY4" fmla="*/ 411074 h 650781"/>
                <a:gd name="connsiteX5" fmla="*/ 146665 w 292737"/>
                <a:gd name="connsiteY5" fmla="*/ 376149 h 650781"/>
                <a:gd name="connsiteX6" fmla="*/ 146665 w 292737"/>
                <a:gd name="connsiteY6" fmla="*/ 426949 h 650781"/>
                <a:gd name="connsiteX7" fmla="*/ 127615 w 292737"/>
                <a:gd name="connsiteY7" fmla="*/ 430124 h 650781"/>
                <a:gd name="connsiteX8" fmla="*/ 22840 w 292737"/>
                <a:gd name="connsiteY8" fmla="*/ 538074 h 650781"/>
                <a:gd name="connsiteX9" fmla="*/ 26015 w 292737"/>
                <a:gd name="connsiteY9" fmla="*/ 563474 h 650781"/>
                <a:gd name="connsiteX10" fmla="*/ 45065 w 292737"/>
                <a:gd name="connsiteY10" fmla="*/ 649199 h 650781"/>
                <a:gd name="connsiteX11" fmla="*/ 6965 w 292737"/>
                <a:gd name="connsiteY11" fmla="*/ 614274 h 650781"/>
                <a:gd name="connsiteX12" fmla="*/ 16490 w 292737"/>
                <a:gd name="connsiteY12" fmla="*/ 553949 h 650781"/>
                <a:gd name="connsiteX13" fmla="*/ 165715 w 292737"/>
                <a:gd name="connsiteY13" fmla="*/ 299949 h 650781"/>
                <a:gd name="connsiteX14" fmla="*/ 143490 w 292737"/>
                <a:gd name="connsiteY14" fmla="*/ 322174 h 650781"/>
                <a:gd name="connsiteX15" fmla="*/ 191115 w 292737"/>
                <a:gd name="connsiteY15" fmla="*/ 90399 h 650781"/>
                <a:gd name="connsiteX16" fmla="*/ 187940 w 292737"/>
                <a:gd name="connsiteY16" fmla="*/ 122149 h 650781"/>
                <a:gd name="connsiteX17" fmla="*/ 292715 w 292737"/>
                <a:gd name="connsiteY17" fmla="*/ 1499 h 65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2737" h="650781">
                  <a:moveTo>
                    <a:pt x="292715" y="1499"/>
                  </a:moveTo>
                  <a:cubicBezTo>
                    <a:pt x="294302" y="17903"/>
                    <a:pt x="211223" y="186707"/>
                    <a:pt x="197465" y="220574"/>
                  </a:cubicBezTo>
                  <a:cubicBezTo>
                    <a:pt x="183707" y="254441"/>
                    <a:pt x="205932" y="195703"/>
                    <a:pt x="210165" y="204699"/>
                  </a:cubicBezTo>
                  <a:cubicBezTo>
                    <a:pt x="214398" y="213695"/>
                    <a:pt x="231861" y="240153"/>
                    <a:pt x="222865" y="274549"/>
                  </a:cubicBezTo>
                  <a:cubicBezTo>
                    <a:pt x="213869" y="308945"/>
                    <a:pt x="168890" y="394141"/>
                    <a:pt x="156190" y="411074"/>
                  </a:cubicBezTo>
                  <a:cubicBezTo>
                    <a:pt x="143490" y="428007"/>
                    <a:pt x="148252" y="373503"/>
                    <a:pt x="146665" y="376149"/>
                  </a:cubicBezTo>
                  <a:cubicBezTo>
                    <a:pt x="145077" y="378795"/>
                    <a:pt x="146665" y="426949"/>
                    <a:pt x="146665" y="426949"/>
                  </a:cubicBezTo>
                  <a:cubicBezTo>
                    <a:pt x="143490" y="435945"/>
                    <a:pt x="148252" y="411603"/>
                    <a:pt x="127615" y="430124"/>
                  </a:cubicBezTo>
                  <a:cubicBezTo>
                    <a:pt x="106978" y="448645"/>
                    <a:pt x="39773" y="515849"/>
                    <a:pt x="22840" y="538074"/>
                  </a:cubicBezTo>
                  <a:cubicBezTo>
                    <a:pt x="5907" y="560299"/>
                    <a:pt x="22311" y="544953"/>
                    <a:pt x="26015" y="563474"/>
                  </a:cubicBezTo>
                  <a:cubicBezTo>
                    <a:pt x="29719" y="581995"/>
                    <a:pt x="48240" y="640732"/>
                    <a:pt x="45065" y="649199"/>
                  </a:cubicBezTo>
                  <a:cubicBezTo>
                    <a:pt x="41890" y="657666"/>
                    <a:pt x="11727" y="630149"/>
                    <a:pt x="6965" y="614274"/>
                  </a:cubicBezTo>
                  <a:cubicBezTo>
                    <a:pt x="2203" y="598399"/>
                    <a:pt x="-9968" y="606337"/>
                    <a:pt x="16490" y="553949"/>
                  </a:cubicBezTo>
                  <a:cubicBezTo>
                    <a:pt x="42948" y="501562"/>
                    <a:pt x="144548" y="338578"/>
                    <a:pt x="165715" y="299949"/>
                  </a:cubicBezTo>
                  <a:cubicBezTo>
                    <a:pt x="186882" y="261320"/>
                    <a:pt x="139257" y="357099"/>
                    <a:pt x="143490" y="322174"/>
                  </a:cubicBezTo>
                  <a:cubicBezTo>
                    <a:pt x="147723" y="287249"/>
                    <a:pt x="183707" y="123736"/>
                    <a:pt x="191115" y="90399"/>
                  </a:cubicBezTo>
                  <a:cubicBezTo>
                    <a:pt x="198523" y="57062"/>
                    <a:pt x="177357" y="135907"/>
                    <a:pt x="187940" y="122149"/>
                  </a:cubicBezTo>
                  <a:cubicBezTo>
                    <a:pt x="198523" y="108391"/>
                    <a:pt x="291128" y="-14905"/>
                    <a:pt x="292715" y="1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2C53125E-9D41-A95A-F1CB-6A5E6B4D7F33}"/>
                </a:ext>
              </a:extLst>
            </p:cNvPr>
            <p:cNvSpPr/>
            <p:nvPr/>
          </p:nvSpPr>
          <p:spPr>
            <a:xfrm>
              <a:off x="4775643" y="2867822"/>
              <a:ext cx="323468" cy="170865"/>
            </a:xfrm>
            <a:custGeom>
              <a:avLst/>
              <a:gdLst>
                <a:gd name="connsiteX0" fmla="*/ 2732 w 323468"/>
                <a:gd name="connsiteY0" fmla="*/ 81753 h 170865"/>
                <a:gd name="connsiteX1" fmla="*/ 158307 w 323468"/>
                <a:gd name="connsiteY1" fmla="*/ 161128 h 170865"/>
                <a:gd name="connsiteX2" fmla="*/ 215457 w 323468"/>
                <a:gd name="connsiteY2" fmla="*/ 167478 h 170865"/>
                <a:gd name="connsiteX3" fmla="*/ 323407 w 323468"/>
                <a:gd name="connsiteY3" fmla="*/ 142078 h 170865"/>
                <a:gd name="connsiteX4" fmla="*/ 199582 w 323468"/>
                <a:gd name="connsiteY4" fmla="*/ 142078 h 170865"/>
                <a:gd name="connsiteX5" fmla="*/ 221807 w 323468"/>
                <a:gd name="connsiteY5" fmla="*/ 135728 h 170865"/>
                <a:gd name="connsiteX6" fmla="*/ 85282 w 323468"/>
                <a:gd name="connsiteY6" fmla="*/ 2378 h 170865"/>
                <a:gd name="connsiteX7" fmla="*/ 142432 w 323468"/>
                <a:gd name="connsiteY7" fmla="*/ 46828 h 170865"/>
                <a:gd name="connsiteX8" fmla="*/ 120207 w 323468"/>
                <a:gd name="connsiteY8" fmla="*/ 59528 h 170865"/>
                <a:gd name="connsiteX9" fmla="*/ 107507 w 323468"/>
                <a:gd name="connsiteY9" fmla="*/ 75403 h 170865"/>
                <a:gd name="connsiteX10" fmla="*/ 129732 w 323468"/>
                <a:gd name="connsiteY10" fmla="*/ 132553 h 170865"/>
                <a:gd name="connsiteX11" fmla="*/ 63057 w 323468"/>
                <a:gd name="connsiteY11" fmla="*/ 113503 h 170865"/>
                <a:gd name="connsiteX12" fmla="*/ 2732 w 323468"/>
                <a:gd name="connsiteY12" fmla="*/ 81753 h 17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468" h="170865">
                  <a:moveTo>
                    <a:pt x="2732" y="81753"/>
                  </a:moveTo>
                  <a:cubicBezTo>
                    <a:pt x="18607" y="89690"/>
                    <a:pt x="122853" y="146841"/>
                    <a:pt x="158307" y="161128"/>
                  </a:cubicBezTo>
                  <a:cubicBezTo>
                    <a:pt x="193761" y="175416"/>
                    <a:pt x="187940" y="170653"/>
                    <a:pt x="215457" y="167478"/>
                  </a:cubicBezTo>
                  <a:cubicBezTo>
                    <a:pt x="242974" y="164303"/>
                    <a:pt x="326053" y="146311"/>
                    <a:pt x="323407" y="142078"/>
                  </a:cubicBezTo>
                  <a:cubicBezTo>
                    <a:pt x="320761" y="137845"/>
                    <a:pt x="216515" y="143136"/>
                    <a:pt x="199582" y="142078"/>
                  </a:cubicBezTo>
                  <a:cubicBezTo>
                    <a:pt x="182649" y="141020"/>
                    <a:pt x="240857" y="159011"/>
                    <a:pt x="221807" y="135728"/>
                  </a:cubicBezTo>
                  <a:cubicBezTo>
                    <a:pt x="202757" y="112445"/>
                    <a:pt x="98511" y="17195"/>
                    <a:pt x="85282" y="2378"/>
                  </a:cubicBezTo>
                  <a:cubicBezTo>
                    <a:pt x="72053" y="-12439"/>
                    <a:pt x="142432" y="46828"/>
                    <a:pt x="142432" y="46828"/>
                  </a:cubicBezTo>
                  <a:cubicBezTo>
                    <a:pt x="148253" y="56353"/>
                    <a:pt x="120207" y="59528"/>
                    <a:pt x="120207" y="59528"/>
                  </a:cubicBezTo>
                  <a:cubicBezTo>
                    <a:pt x="114386" y="64290"/>
                    <a:pt x="105920" y="63232"/>
                    <a:pt x="107507" y="75403"/>
                  </a:cubicBezTo>
                  <a:cubicBezTo>
                    <a:pt x="109094" y="87574"/>
                    <a:pt x="137140" y="126203"/>
                    <a:pt x="129732" y="132553"/>
                  </a:cubicBezTo>
                  <a:cubicBezTo>
                    <a:pt x="122324" y="138903"/>
                    <a:pt x="81578" y="119853"/>
                    <a:pt x="63057" y="113503"/>
                  </a:cubicBezTo>
                  <a:cubicBezTo>
                    <a:pt x="44536" y="107153"/>
                    <a:pt x="-13143" y="73816"/>
                    <a:pt x="2732" y="8175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B2DA5D8D-E3D9-837E-4F48-83694266135F}"/>
                </a:ext>
              </a:extLst>
            </p:cNvPr>
            <p:cNvSpPr/>
            <p:nvPr/>
          </p:nvSpPr>
          <p:spPr>
            <a:xfrm>
              <a:off x="5080000" y="2930525"/>
              <a:ext cx="171647" cy="101832"/>
            </a:xfrm>
            <a:custGeom>
              <a:avLst/>
              <a:gdLst>
                <a:gd name="connsiteX0" fmla="*/ 0 w 171647"/>
                <a:gd name="connsiteY0" fmla="*/ 34925 h 101832"/>
                <a:gd name="connsiteX1" fmla="*/ 104775 w 171647"/>
                <a:gd name="connsiteY1" fmla="*/ 0 h 101832"/>
                <a:gd name="connsiteX2" fmla="*/ 171450 w 171647"/>
                <a:gd name="connsiteY2" fmla="*/ 34925 h 101832"/>
                <a:gd name="connsiteX3" fmla="*/ 123825 w 171647"/>
                <a:gd name="connsiteY3" fmla="*/ 63500 h 101832"/>
                <a:gd name="connsiteX4" fmla="*/ 82550 w 171647"/>
                <a:gd name="connsiteY4" fmla="*/ 101600 h 101832"/>
                <a:gd name="connsiteX5" fmla="*/ 142875 w 171647"/>
                <a:gd name="connsiteY5" fmla="*/ 44450 h 101832"/>
                <a:gd name="connsiteX6" fmla="*/ 95250 w 171647"/>
                <a:gd name="connsiteY6" fmla="*/ 38100 h 101832"/>
                <a:gd name="connsiteX7" fmla="*/ 130175 w 171647"/>
                <a:gd name="connsiteY7" fmla="*/ 44450 h 101832"/>
                <a:gd name="connsiteX8" fmla="*/ 63500 w 171647"/>
                <a:gd name="connsiteY8" fmla="*/ 38100 h 101832"/>
                <a:gd name="connsiteX9" fmla="*/ 0 w 171647"/>
                <a:gd name="connsiteY9" fmla="*/ 34925 h 10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47" h="101832">
                  <a:moveTo>
                    <a:pt x="0" y="34925"/>
                  </a:moveTo>
                  <a:cubicBezTo>
                    <a:pt x="6879" y="28575"/>
                    <a:pt x="76200" y="0"/>
                    <a:pt x="104775" y="0"/>
                  </a:cubicBezTo>
                  <a:cubicBezTo>
                    <a:pt x="133350" y="0"/>
                    <a:pt x="168275" y="24342"/>
                    <a:pt x="171450" y="34925"/>
                  </a:cubicBezTo>
                  <a:cubicBezTo>
                    <a:pt x="174625" y="45508"/>
                    <a:pt x="138641" y="52388"/>
                    <a:pt x="123825" y="63500"/>
                  </a:cubicBezTo>
                  <a:cubicBezTo>
                    <a:pt x="109009" y="74612"/>
                    <a:pt x="79375" y="104775"/>
                    <a:pt x="82550" y="101600"/>
                  </a:cubicBezTo>
                  <a:cubicBezTo>
                    <a:pt x="85725" y="98425"/>
                    <a:pt x="140758" y="55033"/>
                    <a:pt x="142875" y="44450"/>
                  </a:cubicBezTo>
                  <a:cubicBezTo>
                    <a:pt x="144992" y="33867"/>
                    <a:pt x="97367" y="38100"/>
                    <a:pt x="95250" y="38100"/>
                  </a:cubicBezTo>
                  <a:cubicBezTo>
                    <a:pt x="93133" y="38100"/>
                    <a:pt x="135467" y="44450"/>
                    <a:pt x="130175" y="44450"/>
                  </a:cubicBezTo>
                  <a:cubicBezTo>
                    <a:pt x="124883" y="44450"/>
                    <a:pt x="84137" y="39158"/>
                    <a:pt x="63500" y="38100"/>
                  </a:cubicBezTo>
                  <a:lnTo>
                    <a:pt x="0" y="349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A1DE55EA-7158-D623-BD7F-4915545D94E3}"/>
                </a:ext>
              </a:extLst>
            </p:cNvPr>
            <p:cNvSpPr/>
            <p:nvPr/>
          </p:nvSpPr>
          <p:spPr>
            <a:xfrm>
              <a:off x="4090194" y="1525120"/>
              <a:ext cx="1296450" cy="1727614"/>
            </a:xfrm>
            <a:custGeom>
              <a:avLst/>
              <a:gdLst>
                <a:gd name="connsiteX0" fmla="*/ 827881 w 1296450"/>
                <a:gd name="connsiteY0" fmla="*/ 148105 h 1727614"/>
                <a:gd name="connsiteX1" fmla="*/ 329406 w 1296450"/>
                <a:gd name="connsiteY1" fmla="*/ 411630 h 1727614"/>
                <a:gd name="connsiteX2" fmla="*/ 465931 w 1296450"/>
                <a:gd name="connsiteY2" fmla="*/ 395755 h 1727614"/>
                <a:gd name="connsiteX3" fmla="*/ 227806 w 1296450"/>
                <a:gd name="connsiteY3" fmla="*/ 675155 h 1727614"/>
                <a:gd name="connsiteX4" fmla="*/ 237331 w 1296450"/>
                <a:gd name="connsiteY4" fmla="*/ 649755 h 1727614"/>
                <a:gd name="connsiteX5" fmla="*/ 230981 w 1296450"/>
                <a:gd name="connsiteY5" fmla="*/ 938680 h 1727614"/>
                <a:gd name="connsiteX6" fmla="*/ 218281 w 1296450"/>
                <a:gd name="connsiteY6" fmla="*/ 821205 h 1727614"/>
                <a:gd name="connsiteX7" fmla="*/ 319881 w 1296450"/>
                <a:gd name="connsiteY7" fmla="*/ 1227605 h 1727614"/>
                <a:gd name="connsiteX8" fmla="*/ 319881 w 1296450"/>
                <a:gd name="connsiteY8" fmla="*/ 1208555 h 1727614"/>
                <a:gd name="connsiteX9" fmla="*/ 456406 w 1296450"/>
                <a:gd name="connsiteY9" fmla="*/ 1675280 h 1727614"/>
                <a:gd name="connsiteX10" fmla="*/ 408781 w 1296450"/>
                <a:gd name="connsiteY10" fmla="*/ 1687980 h 1727614"/>
                <a:gd name="connsiteX11" fmla="*/ 373856 w 1296450"/>
                <a:gd name="connsiteY11" fmla="*/ 1627655 h 1727614"/>
                <a:gd name="connsiteX12" fmla="*/ 18256 w 1296450"/>
                <a:gd name="connsiteY12" fmla="*/ 564030 h 1727614"/>
                <a:gd name="connsiteX13" fmla="*/ 75406 w 1296450"/>
                <a:gd name="connsiteY13" fmla="*/ 630705 h 1727614"/>
                <a:gd name="connsiteX14" fmla="*/ 281781 w 1296450"/>
                <a:gd name="connsiteY14" fmla="*/ 75080 h 1727614"/>
                <a:gd name="connsiteX15" fmla="*/ 199231 w 1296450"/>
                <a:gd name="connsiteY15" fmla="*/ 84605 h 1727614"/>
                <a:gd name="connsiteX16" fmla="*/ 1294606 w 1296450"/>
                <a:gd name="connsiteY16" fmla="*/ 2055 h 1727614"/>
                <a:gd name="connsiteX17" fmla="*/ 469106 w 1296450"/>
                <a:gd name="connsiteY17" fmla="*/ 183030 h 1727614"/>
                <a:gd name="connsiteX18" fmla="*/ 827881 w 1296450"/>
                <a:gd name="connsiteY18" fmla="*/ 148105 h 172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6450" h="1727614">
                  <a:moveTo>
                    <a:pt x="827881" y="148105"/>
                  </a:moveTo>
                  <a:cubicBezTo>
                    <a:pt x="804598" y="186205"/>
                    <a:pt x="389731" y="370355"/>
                    <a:pt x="329406" y="411630"/>
                  </a:cubicBezTo>
                  <a:cubicBezTo>
                    <a:pt x="269081" y="452905"/>
                    <a:pt x="482864" y="351834"/>
                    <a:pt x="465931" y="395755"/>
                  </a:cubicBezTo>
                  <a:cubicBezTo>
                    <a:pt x="448998" y="439676"/>
                    <a:pt x="265906" y="632822"/>
                    <a:pt x="227806" y="675155"/>
                  </a:cubicBezTo>
                  <a:cubicBezTo>
                    <a:pt x="189706" y="717488"/>
                    <a:pt x="236802" y="605834"/>
                    <a:pt x="237331" y="649755"/>
                  </a:cubicBezTo>
                  <a:cubicBezTo>
                    <a:pt x="237860" y="693676"/>
                    <a:pt x="234156" y="910105"/>
                    <a:pt x="230981" y="938680"/>
                  </a:cubicBezTo>
                  <a:cubicBezTo>
                    <a:pt x="227806" y="967255"/>
                    <a:pt x="203464" y="773051"/>
                    <a:pt x="218281" y="821205"/>
                  </a:cubicBezTo>
                  <a:cubicBezTo>
                    <a:pt x="233098" y="869359"/>
                    <a:pt x="302948" y="1163047"/>
                    <a:pt x="319881" y="1227605"/>
                  </a:cubicBezTo>
                  <a:cubicBezTo>
                    <a:pt x="336814" y="1292163"/>
                    <a:pt x="297127" y="1133943"/>
                    <a:pt x="319881" y="1208555"/>
                  </a:cubicBezTo>
                  <a:cubicBezTo>
                    <a:pt x="342635" y="1283167"/>
                    <a:pt x="441589" y="1595376"/>
                    <a:pt x="456406" y="1675280"/>
                  </a:cubicBezTo>
                  <a:cubicBezTo>
                    <a:pt x="471223" y="1755184"/>
                    <a:pt x="422539" y="1695918"/>
                    <a:pt x="408781" y="1687980"/>
                  </a:cubicBezTo>
                  <a:cubicBezTo>
                    <a:pt x="395023" y="1680043"/>
                    <a:pt x="438943" y="1814980"/>
                    <a:pt x="373856" y="1627655"/>
                  </a:cubicBezTo>
                  <a:cubicBezTo>
                    <a:pt x="308769" y="1440330"/>
                    <a:pt x="67998" y="730188"/>
                    <a:pt x="18256" y="564030"/>
                  </a:cubicBezTo>
                  <a:cubicBezTo>
                    <a:pt x="-31486" y="397872"/>
                    <a:pt x="31485" y="712197"/>
                    <a:pt x="75406" y="630705"/>
                  </a:cubicBezTo>
                  <a:cubicBezTo>
                    <a:pt x="119327" y="549213"/>
                    <a:pt x="261144" y="166097"/>
                    <a:pt x="281781" y="75080"/>
                  </a:cubicBezTo>
                  <a:cubicBezTo>
                    <a:pt x="302418" y="-15937"/>
                    <a:pt x="199231" y="84605"/>
                    <a:pt x="199231" y="84605"/>
                  </a:cubicBezTo>
                  <a:cubicBezTo>
                    <a:pt x="368035" y="72434"/>
                    <a:pt x="1249627" y="-14349"/>
                    <a:pt x="1294606" y="2055"/>
                  </a:cubicBezTo>
                  <a:cubicBezTo>
                    <a:pt x="1339585" y="18459"/>
                    <a:pt x="547952" y="157630"/>
                    <a:pt x="469106" y="183030"/>
                  </a:cubicBezTo>
                  <a:cubicBezTo>
                    <a:pt x="390260" y="208430"/>
                    <a:pt x="851164" y="110005"/>
                    <a:pt x="827881" y="14810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EDEBB358-91AF-D881-ED4F-F6EBC66D1B97}"/>
                </a:ext>
              </a:extLst>
            </p:cNvPr>
            <p:cNvSpPr/>
            <p:nvPr/>
          </p:nvSpPr>
          <p:spPr>
            <a:xfrm>
              <a:off x="4197060" y="1948619"/>
              <a:ext cx="653118" cy="1680400"/>
            </a:xfrm>
            <a:custGeom>
              <a:avLst/>
              <a:gdLst>
                <a:gd name="connsiteX0" fmla="*/ 159579 w 653118"/>
                <a:gd name="connsiteY0" fmla="*/ 420348 h 1680400"/>
                <a:gd name="connsiteX1" fmla="*/ 152518 w 653118"/>
                <a:gd name="connsiteY1" fmla="*/ 600403 h 1680400"/>
                <a:gd name="connsiteX2" fmla="*/ 159579 w 653118"/>
                <a:gd name="connsiteY2" fmla="*/ 607464 h 1680400"/>
                <a:gd name="connsiteX3" fmla="*/ 343165 w 653118"/>
                <a:gd name="connsiteY3" fmla="*/ 836947 h 1680400"/>
                <a:gd name="connsiteX4" fmla="*/ 325513 w 653118"/>
                <a:gd name="connsiteY4" fmla="*/ 819295 h 1680400"/>
                <a:gd name="connsiteX5" fmla="*/ 389062 w 653118"/>
                <a:gd name="connsiteY5" fmla="*/ 921679 h 1680400"/>
                <a:gd name="connsiteX6" fmla="*/ 371409 w 653118"/>
                <a:gd name="connsiteY6" fmla="*/ 939332 h 1680400"/>
                <a:gd name="connsiteX7" fmla="*/ 371409 w 653118"/>
                <a:gd name="connsiteY7" fmla="*/ 1200589 h 1680400"/>
                <a:gd name="connsiteX8" fmla="*/ 357287 w 653118"/>
                <a:gd name="connsiteY8" fmla="*/ 1200589 h 1680400"/>
                <a:gd name="connsiteX9" fmla="*/ 562057 w 653118"/>
                <a:gd name="connsiteY9" fmla="*/ 1451254 h 1680400"/>
                <a:gd name="connsiteX10" fmla="*/ 572648 w 653118"/>
                <a:gd name="connsiteY10" fmla="*/ 1458315 h 1680400"/>
                <a:gd name="connsiteX11" fmla="*/ 650319 w 653118"/>
                <a:gd name="connsiteY11" fmla="*/ 1564230 h 1680400"/>
                <a:gd name="connsiteX12" fmla="*/ 459672 w 653118"/>
                <a:gd name="connsiteY12" fmla="*/ 1500681 h 1680400"/>
                <a:gd name="connsiteX13" fmla="*/ 484386 w 653118"/>
                <a:gd name="connsiteY13" fmla="*/ 1380644 h 1680400"/>
                <a:gd name="connsiteX14" fmla="*/ 625606 w 653118"/>
                <a:gd name="connsiteY14" fmla="*/ 1578352 h 1680400"/>
                <a:gd name="connsiteX15" fmla="*/ 632667 w 653118"/>
                <a:gd name="connsiteY15" fmla="*/ 1631310 h 1680400"/>
                <a:gd name="connsiteX16" fmla="*/ 572648 w 653118"/>
                <a:gd name="connsiteY16" fmla="*/ 1645432 h 1680400"/>
                <a:gd name="connsiteX17" fmla="*/ 145457 w 653118"/>
                <a:gd name="connsiteY17" fmla="*/ 1144101 h 1680400"/>
                <a:gd name="connsiteX18" fmla="*/ 244311 w 653118"/>
                <a:gd name="connsiteY18" fmla="*/ 1175875 h 1680400"/>
                <a:gd name="connsiteX19" fmla="*/ 14829 w 653118"/>
                <a:gd name="connsiteY19" fmla="*/ 575690 h 1680400"/>
                <a:gd name="connsiteX20" fmla="*/ 43073 w 653118"/>
                <a:gd name="connsiteY20" fmla="*/ 649830 h 1680400"/>
                <a:gd name="connsiteX21" fmla="*/ 209006 w 653118"/>
                <a:gd name="connsiteY21" fmla="*/ 3749 h 1680400"/>
                <a:gd name="connsiteX22" fmla="*/ 21890 w 653118"/>
                <a:gd name="connsiteY22" fmla="*/ 377982 h 1680400"/>
                <a:gd name="connsiteX23" fmla="*/ 96030 w 653118"/>
                <a:gd name="connsiteY23" fmla="*/ 243823 h 1680400"/>
                <a:gd name="connsiteX24" fmla="*/ 159579 w 653118"/>
                <a:gd name="connsiteY24" fmla="*/ 420348 h 1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3118" h="1680400">
                  <a:moveTo>
                    <a:pt x="159579" y="420348"/>
                  </a:moveTo>
                  <a:lnTo>
                    <a:pt x="152518" y="600403"/>
                  </a:lnTo>
                  <a:lnTo>
                    <a:pt x="159579" y="607464"/>
                  </a:lnTo>
                  <a:lnTo>
                    <a:pt x="343165" y="836947"/>
                  </a:lnTo>
                  <a:cubicBezTo>
                    <a:pt x="370821" y="872252"/>
                    <a:pt x="317864" y="805173"/>
                    <a:pt x="325513" y="819295"/>
                  </a:cubicBezTo>
                  <a:cubicBezTo>
                    <a:pt x="333163" y="833417"/>
                    <a:pt x="389062" y="921679"/>
                    <a:pt x="389062" y="921679"/>
                  </a:cubicBezTo>
                  <a:cubicBezTo>
                    <a:pt x="396711" y="941685"/>
                    <a:pt x="374351" y="892847"/>
                    <a:pt x="371409" y="939332"/>
                  </a:cubicBezTo>
                  <a:cubicBezTo>
                    <a:pt x="368467" y="985817"/>
                    <a:pt x="373763" y="1157046"/>
                    <a:pt x="371409" y="1200589"/>
                  </a:cubicBezTo>
                  <a:cubicBezTo>
                    <a:pt x="369055" y="1244132"/>
                    <a:pt x="325512" y="1158812"/>
                    <a:pt x="357287" y="1200589"/>
                  </a:cubicBezTo>
                  <a:cubicBezTo>
                    <a:pt x="389062" y="1242367"/>
                    <a:pt x="526164" y="1408300"/>
                    <a:pt x="562057" y="1451254"/>
                  </a:cubicBezTo>
                  <a:cubicBezTo>
                    <a:pt x="597951" y="1494208"/>
                    <a:pt x="557938" y="1439486"/>
                    <a:pt x="572648" y="1458315"/>
                  </a:cubicBezTo>
                  <a:cubicBezTo>
                    <a:pt x="587358" y="1477144"/>
                    <a:pt x="669148" y="1557169"/>
                    <a:pt x="650319" y="1564230"/>
                  </a:cubicBezTo>
                  <a:cubicBezTo>
                    <a:pt x="631490" y="1571291"/>
                    <a:pt x="487327" y="1531279"/>
                    <a:pt x="459672" y="1500681"/>
                  </a:cubicBezTo>
                  <a:cubicBezTo>
                    <a:pt x="432017" y="1470083"/>
                    <a:pt x="456730" y="1367699"/>
                    <a:pt x="484386" y="1380644"/>
                  </a:cubicBezTo>
                  <a:cubicBezTo>
                    <a:pt x="512042" y="1393589"/>
                    <a:pt x="600892" y="1536574"/>
                    <a:pt x="625606" y="1578352"/>
                  </a:cubicBezTo>
                  <a:cubicBezTo>
                    <a:pt x="650320" y="1620130"/>
                    <a:pt x="641493" y="1620130"/>
                    <a:pt x="632667" y="1631310"/>
                  </a:cubicBezTo>
                  <a:cubicBezTo>
                    <a:pt x="623841" y="1642490"/>
                    <a:pt x="653850" y="1726633"/>
                    <a:pt x="572648" y="1645432"/>
                  </a:cubicBezTo>
                  <a:cubicBezTo>
                    <a:pt x="491446" y="1564231"/>
                    <a:pt x="200180" y="1222360"/>
                    <a:pt x="145457" y="1144101"/>
                  </a:cubicBezTo>
                  <a:cubicBezTo>
                    <a:pt x="90734" y="1065842"/>
                    <a:pt x="266082" y="1270610"/>
                    <a:pt x="244311" y="1175875"/>
                  </a:cubicBezTo>
                  <a:cubicBezTo>
                    <a:pt x="222540" y="1081140"/>
                    <a:pt x="48369" y="663364"/>
                    <a:pt x="14829" y="575690"/>
                  </a:cubicBezTo>
                  <a:cubicBezTo>
                    <a:pt x="-18711" y="488016"/>
                    <a:pt x="10710" y="745154"/>
                    <a:pt x="43073" y="649830"/>
                  </a:cubicBezTo>
                  <a:cubicBezTo>
                    <a:pt x="75436" y="554507"/>
                    <a:pt x="212536" y="49057"/>
                    <a:pt x="209006" y="3749"/>
                  </a:cubicBezTo>
                  <a:cubicBezTo>
                    <a:pt x="205476" y="-41559"/>
                    <a:pt x="40719" y="337970"/>
                    <a:pt x="21890" y="377982"/>
                  </a:cubicBezTo>
                  <a:cubicBezTo>
                    <a:pt x="3061" y="417994"/>
                    <a:pt x="70728" y="240881"/>
                    <a:pt x="96030" y="243823"/>
                  </a:cubicBezTo>
                  <a:cubicBezTo>
                    <a:pt x="121332" y="246765"/>
                    <a:pt x="147516" y="321199"/>
                    <a:pt x="159579" y="42034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022A0CCD-E055-3A1D-F04C-1DD74ACDB419}"/>
                </a:ext>
              </a:extLst>
            </p:cNvPr>
            <p:cNvSpPr/>
            <p:nvPr/>
          </p:nvSpPr>
          <p:spPr>
            <a:xfrm>
              <a:off x="4480096" y="1399479"/>
              <a:ext cx="1414896" cy="702957"/>
            </a:xfrm>
            <a:custGeom>
              <a:avLst/>
              <a:gdLst>
                <a:gd name="connsiteX0" fmla="*/ 10702 w 1414896"/>
                <a:gd name="connsiteY0" fmla="*/ 178655 h 702957"/>
                <a:gd name="connsiteX1" fmla="*/ 847431 w 1414896"/>
                <a:gd name="connsiteY1" fmla="*/ 23313 h 702957"/>
                <a:gd name="connsiteX2" fmla="*/ 526156 w 1414896"/>
                <a:gd name="connsiteY2" fmla="*/ 86862 h 702957"/>
                <a:gd name="connsiteX3" fmla="*/ 1175768 w 1414896"/>
                <a:gd name="connsiteY3" fmla="*/ 9191 h 702957"/>
                <a:gd name="connsiteX4" fmla="*/ 1045140 w 1414896"/>
                <a:gd name="connsiteY4" fmla="*/ 30374 h 702957"/>
                <a:gd name="connsiteX5" fmla="*/ 1352293 w 1414896"/>
                <a:gd name="connsiteY5" fmla="*/ 266918 h 702957"/>
                <a:gd name="connsiteX6" fmla="*/ 1320519 w 1414896"/>
                <a:gd name="connsiteY6" fmla="*/ 238674 h 702957"/>
                <a:gd name="connsiteX7" fmla="*/ 1412312 w 1414896"/>
                <a:gd name="connsiteY7" fmla="*/ 676456 h 702957"/>
                <a:gd name="connsiteX8" fmla="*/ 1387598 w 1414896"/>
                <a:gd name="connsiteY8" fmla="*/ 612907 h 702957"/>
                <a:gd name="connsiteX9" fmla="*/ 1366415 w 1414896"/>
                <a:gd name="connsiteY9" fmla="*/ 679987 h 702957"/>
                <a:gd name="connsiteX10" fmla="*/ 1136933 w 1414896"/>
                <a:gd name="connsiteY10" fmla="*/ 146881 h 702957"/>
                <a:gd name="connsiteX11" fmla="*/ 540278 w 1414896"/>
                <a:gd name="connsiteY11" fmla="*/ 256326 h 702957"/>
                <a:gd name="connsiteX12" fmla="*/ 850962 w 1414896"/>
                <a:gd name="connsiteY12" fmla="*/ 242204 h 702957"/>
                <a:gd name="connsiteX13" fmla="*/ 222533 w 1414896"/>
                <a:gd name="connsiteY13" fmla="*/ 270448 h 702957"/>
                <a:gd name="connsiteX14" fmla="*/ 363753 w 1414896"/>
                <a:gd name="connsiteY14" fmla="*/ 221021 h 702957"/>
                <a:gd name="connsiteX15" fmla="*/ 10702 w 1414896"/>
                <a:gd name="connsiteY15" fmla="*/ 178655 h 70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896" h="702957">
                  <a:moveTo>
                    <a:pt x="10702" y="178655"/>
                  </a:moveTo>
                  <a:cubicBezTo>
                    <a:pt x="91315" y="145704"/>
                    <a:pt x="761522" y="38612"/>
                    <a:pt x="847431" y="23313"/>
                  </a:cubicBezTo>
                  <a:cubicBezTo>
                    <a:pt x="933340" y="8014"/>
                    <a:pt x="471433" y="89216"/>
                    <a:pt x="526156" y="86862"/>
                  </a:cubicBezTo>
                  <a:cubicBezTo>
                    <a:pt x="580879" y="84508"/>
                    <a:pt x="1089271" y="18606"/>
                    <a:pt x="1175768" y="9191"/>
                  </a:cubicBezTo>
                  <a:cubicBezTo>
                    <a:pt x="1262265" y="-224"/>
                    <a:pt x="1015719" y="-12581"/>
                    <a:pt x="1045140" y="30374"/>
                  </a:cubicBezTo>
                  <a:cubicBezTo>
                    <a:pt x="1074561" y="73328"/>
                    <a:pt x="1306397" y="232201"/>
                    <a:pt x="1352293" y="266918"/>
                  </a:cubicBezTo>
                  <a:cubicBezTo>
                    <a:pt x="1398190" y="301635"/>
                    <a:pt x="1310516" y="170418"/>
                    <a:pt x="1320519" y="238674"/>
                  </a:cubicBezTo>
                  <a:cubicBezTo>
                    <a:pt x="1330522" y="306930"/>
                    <a:pt x="1401132" y="614084"/>
                    <a:pt x="1412312" y="676456"/>
                  </a:cubicBezTo>
                  <a:cubicBezTo>
                    <a:pt x="1423492" y="738828"/>
                    <a:pt x="1395247" y="612319"/>
                    <a:pt x="1387598" y="612907"/>
                  </a:cubicBezTo>
                  <a:cubicBezTo>
                    <a:pt x="1379949" y="613495"/>
                    <a:pt x="1408192" y="757658"/>
                    <a:pt x="1366415" y="679987"/>
                  </a:cubicBezTo>
                  <a:cubicBezTo>
                    <a:pt x="1324638" y="602316"/>
                    <a:pt x="1274622" y="217491"/>
                    <a:pt x="1136933" y="146881"/>
                  </a:cubicBezTo>
                  <a:cubicBezTo>
                    <a:pt x="999244" y="76271"/>
                    <a:pt x="587940" y="240439"/>
                    <a:pt x="540278" y="256326"/>
                  </a:cubicBezTo>
                  <a:cubicBezTo>
                    <a:pt x="492616" y="272213"/>
                    <a:pt x="850962" y="242204"/>
                    <a:pt x="850962" y="242204"/>
                  </a:cubicBezTo>
                  <a:cubicBezTo>
                    <a:pt x="798005" y="244558"/>
                    <a:pt x="303734" y="273978"/>
                    <a:pt x="222533" y="270448"/>
                  </a:cubicBezTo>
                  <a:cubicBezTo>
                    <a:pt x="141332" y="266918"/>
                    <a:pt x="397293" y="235731"/>
                    <a:pt x="363753" y="221021"/>
                  </a:cubicBezTo>
                  <a:cubicBezTo>
                    <a:pt x="330213" y="206311"/>
                    <a:pt x="-69911" y="211606"/>
                    <a:pt x="10702" y="17865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FC9C667D-E3B7-86C9-FCBE-F63646173FD1}"/>
                </a:ext>
              </a:extLst>
            </p:cNvPr>
            <p:cNvSpPr/>
            <p:nvPr/>
          </p:nvSpPr>
          <p:spPr>
            <a:xfrm>
              <a:off x="5531771" y="2113616"/>
              <a:ext cx="419569" cy="1252677"/>
            </a:xfrm>
            <a:custGeom>
              <a:avLst/>
              <a:gdLst>
                <a:gd name="connsiteX0" fmla="*/ 328862 w 419569"/>
                <a:gd name="connsiteY0" fmla="*/ 1155 h 1252677"/>
                <a:gd name="connsiteX1" fmla="*/ 268844 w 419569"/>
                <a:gd name="connsiteY1" fmla="*/ 541321 h 1252677"/>
                <a:gd name="connsiteX2" fmla="*/ 293557 w 419569"/>
                <a:gd name="connsiteY2" fmla="*/ 474242 h 1252677"/>
                <a:gd name="connsiteX3" fmla="*/ 169990 w 419569"/>
                <a:gd name="connsiteY3" fmla="*/ 770804 h 1252677"/>
                <a:gd name="connsiteX4" fmla="*/ 180581 w 419569"/>
                <a:gd name="connsiteY4" fmla="*/ 749621 h 1252677"/>
                <a:gd name="connsiteX5" fmla="*/ 159398 w 419569"/>
                <a:gd name="connsiteY5" fmla="*/ 954390 h 1252677"/>
                <a:gd name="connsiteX6" fmla="*/ 159398 w 419569"/>
                <a:gd name="connsiteY6" fmla="*/ 915555 h 1252677"/>
                <a:gd name="connsiteX7" fmla="*/ 526 w 419569"/>
                <a:gd name="connsiteY7" fmla="*/ 1247422 h 1252677"/>
                <a:gd name="connsiteX8" fmla="*/ 117032 w 419569"/>
                <a:gd name="connsiteY8" fmla="*/ 1081488 h 1252677"/>
                <a:gd name="connsiteX9" fmla="*/ 350045 w 419569"/>
                <a:gd name="connsiteY9" fmla="*/ 597809 h 1252677"/>
                <a:gd name="connsiteX10" fmla="*/ 290027 w 419569"/>
                <a:gd name="connsiteY10" fmla="*/ 721377 h 1252677"/>
                <a:gd name="connsiteX11" fmla="*/ 417125 w 419569"/>
                <a:gd name="connsiteY11" fmla="*/ 248290 h 1252677"/>
                <a:gd name="connsiteX12" fmla="*/ 371228 w 419569"/>
                <a:gd name="connsiteY12" fmla="*/ 393040 h 1252677"/>
                <a:gd name="connsiteX13" fmla="*/ 328862 w 419569"/>
                <a:gd name="connsiteY13" fmla="*/ 1155 h 125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569" h="1252677">
                  <a:moveTo>
                    <a:pt x="328862" y="1155"/>
                  </a:moveTo>
                  <a:cubicBezTo>
                    <a:pt x="311798" y="25869"/>
                    <a:pt x="274728" y="462473"/>
                    <a:pt x="268844" y="541321"/>
                  </a:cubicBezTo>
                  <a:cubicBezTo>
                    <a:pt x="262960" y="620169"/>
                    <a:pt x="310033" y="435995"/>
                    <a:pt x="293557" y="474242"/>
                  </a:cubicBezTo>
                  <a:cubicBezTo>
                    <a:pt x="277081" y="512489"/>
                    <a:pt x="188819" y="724907"/>
                    <a:pt x="169990" y="770804"/>
                  </a:cubicBezTo>
                  <a:cubicBezTo>
                    <a:pt x="151161" y="816701"/>
                    <a:pt x="182346" y="719023"/>
                    <a:pt x="180581" y="749621"/>
                  </a:cubicBezTo>
                  <a:cubicBezTo>
                    <a:pt x="178816" y="780219"/>
                    <a:pt x="162928" y="926734"/>
                    <a:pt x="159398" y="954390"/>
                  </a:cubicBezTo>
                  <a:cubicBezTo>
                    <a:pt x="155868" y="982046"/>
                    <a:pt x="185877" y="866716"/>
                    <a:pt x="159398" y="915555"/>
                  </a:cubicBezTo>
                  <a:cubicBezTo>
                    <a:pt x="132919" y="964394"/>
                    <a:pt x="7587" y="1219766"/>
                    <a:pt x="526" y="1247422"/>
                  </a:cubicBezTo>
                  <a:cubicBezTo>
                    <a:pt x="-6535" y="1275078"/>
                    <a:pt x="58779" y="1189757"/>
                    <a:pt x="117032" y="1081488"/>
                  </a:cubicBezTo>
                  <a:cubicBezTo>
                    <a:pt x="175285" y="973219"/>
                    <a:pt x="321212" y="657828"/>
                    <a:pt x="350045" y="597809"/>
                  </a:cubicBezTo>
                  <a:cubicBezTo>
                    <a:pt x="378878" y="537791"/>
                    <a:pt x="278847" y="779630"/>
                    <a:pt x="290027" y="721377"/>
                  </a:cubicBezTo>
                  <a:cubicBezTo>
                    <a:pt x="301207" y="663124"/>
                    <a:pt x="403592" y="303013"/>
                    <a:pt x="417125" y="248290"/>
                  </a:cubicBezTo>
                  <a:cubicBezTo>
                    <a:pt x="430658" y="193567"/>
                    <a:pt x="384173" y="430110"/>
                    <a:pt x="371228" y="393040"/>
                  </a:cubicBezTo>
                  <a:cubicBezTo>
                    <a:pt x="358283" y="355970"/>
                    <a:pt x="345926" y="-23559"/>
                    <a:pt x="328862" y="115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E3F66D8C-A41F-3E35-6EE5-8CD5910BE809}"/>
                </a:ext>
              </a:extLst>
            </p:cNvPr>
            <p:cNvSpPr/>
            <p:nvPr/>
          </p:nvSpPr>
          <p:spPr>
            <a:xfrm>
              <a:off x="4818594" y="2835742"/>
              <a:ext cx="1003302" cy="899816"/>
            </a:xfrm>
            <a:custGeom>
              <a:avLst/>
              <a:gdLst>
                <a:gd name="connsiteX0" fmla="*/ 794904 w 1003302"/>
                <a:gd name="connsiteY0" fmla="*/ 355832 h 899816"/>
                <a:gd name="connsiteX1" fmla="*/ 244146 w 1003302"/>
                <a:gd name="connsiteY1" fmla="*/ 775961 h 899816"/>
                <a:gd name="connsiteX2" fmla="*/ 445384 w 1003302"/>
                <a:gd name="connsiteY2" fmla="*/ 751248 h 899816"/>
                <a:gd name="connsiteX3" fmla="*/ 4072 w 1003302"/>
                <a:gd name="connsiteY3" fmla="*/ 804205 h 899816"/>
                <a:gd name="connsiteX4" fmla="*/ 215902 w 1003302"/>
                <a:gd name="connsiteY4" fmla="*/ 846572 h 899816"/>
                <a:gd name="connsiteX5" fmla="*/ 42907 w 1003302"/>
                <a:gd name="connsiteY5" fmla="*/ 899529 h 899816"/>
                <a:gd name="connsiteX6" fmla="*/ 494811 w 1003302"/>
                <a:gd name="connsiteY6" fmla="*/ 821858 h 899816"/>
                <a:gd name="connsiteX7" fmla="*/ 314756 w 1003302"/>
                <a:gd name="connsiteY7" fmla="*/ 864224 h 899816"/>
                <a:gd name="connsiteX8" fmla="*/ 681928 w 1003302"/>
                <a:gd name="connsiteY8" fmla="*/ 645333 h 899816"/>
                <a:gd name="connsiteX9" fmla="*/ 558360 w 1003302"/>
                <a:gd name="connsiteY9" fmla="*/ 708882 h 899816"/>
                <a:gd name="connsiteX10" fmla="*/ 731355 w 1003302"/>
                <a:gd name="connsiteY10" fmla="*/ 532357 h 899816"/>
                <a:gd name="connsiteX11" fmla="*/ 628970 w 1003302"/>
                <a:gd name="connsiteY11" fmla="*/ 557070 h 899816"/>
                <a:gd name="connsiteX12" fmla="*/ 823148 w 1003302"/>
                <a:gd name="connsiteY12" fmla="*/ 415850 h 899816"/>
                <a:gd name="connsiteX13" fmla="*/ 1003204 w 1003302"/>
                <a:gd name="connsiteY13" fmla="*/ 2782 h 899816"/>
                <a:gd name="connsiteX14" fmla="*/ 847862 w 1003302"/>
                <a:gd name="connsiteY14" fmla="*/ 239325 h 899816"/>
                <a:gd name="connsiteX15" fmla="*/ 794904 w 1003302"/>
                <a:gd name="connsiteY15" fmla="*/ 355832 h 8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3302" h="899816">
                  <a:moveTo>
                    <a:pt x="794904" y="355832"/>
                  </a:moveTo>
                  <a:cubicBezTo>
                    <a:pt x="694285" y="445271"/>
                    <a:pt x="302399" y="710058"/>
                    <a:pt x="244146" y="775961"/>
                  </a:cubicBezTo>
                  <a:cubicBezTo>
                    <a:pt x="185893" y="841864"/>
                    <a:pt x="445384" y="751248"/>
                    <a:pt x="445384" y="751248"/>
                  </a:cubicBezTo>
                  <a:cubicBezTo>
                    <a:pt x="405372" y="755955"/>
                    <a:pt x="42319" y="788318"/>
                    <a:pt x="4072" y="804205"/>
                  </a:cubicBezTo>
                  <a:cubicBezTo>
                    <a:pt x="-34175" y="820092"/>
                    <a:pt x="209429" y="830685"/>
                    <a:pt x="215902" y="846572"/>
                  </a:cubicBezTo>
                  <a:cubicBezTo>
                    <a:pt x="222374" y="862459"/>
                    <a:pt x="-3578" y="903648"/>
                    <a:pt x="42907" y="899529"/>
                  </a:cubicBezTo>
                  <a:cubicBezTo>
                    <a:pt x="89392" y="895410"/>
                    <a:pt x="449503" y="827742"/>
                    <a:pt x="494811" y="821858"/>
                  </a:cubicBezTo>
                  <a:cubicBezTo>
                    <a:pt x="540119" y="815974"/>
                    <a:pt x="283570" y="893645"/>
                    <a:pt x="314756" y="864224"/>
                  </a:cubicBezTo>
                  <a:cubicBezTo>
                    <a:pt x="345942" y="834803"/>
                    <a:pt x="641327" y="671223"/>
                    <a:pt x="681928" y="645333"/>
                  </a:cubicBezTo>
                  <a:cubicBezTo>
                    <a:pt x="722529" y="619443"/>
                    <a:pt x="550122" y="727711"/>
                    <a:pt x="558360" y="708882"/>
                  </a:cubicBezTo>
                  <a:cubicBezTo>
                    <a:pt x="566598" y="690053"/>
                    <a:pt x="719587" y="557659"/>
                    <a:pt x="731355" y="532357"/>
                  </a:cubicBezTo>
                  <a:cubicBezTo>
                    <a:pt x="743123" y="507055"/>
                    <a:pt x="613671" y="576488"/>
                    <a:pt x="628970" y="557070"/>
                  </a:cubicBezTo>
                  <a:cubicBezTo>
                    <a:pt x="644269" y="537652"/>
                    <a:pt x="760776" y="508231"/>
                    <a:pt x="823148" y="415850"/>
                  </a:cubicBezTo>
                  <a:cubicBezTo>
                    <a:pt x="885520" y="323469"/>
                    <a:pt x="999085" y="32203"/>
                    <a:pt x="1003204" y="2782"/>
                  </a:cubicBezTo>
                  <a:cubicBezTo>
                    <a:pt x="1007323" y="-26639"/>
                    <a:pt x="880813" y="185779"/>
                    <a:pt x="847862" y="239325"/>
                  </a:cubicBezTo>
                  <a:cubicBezTo>
                    <a:pt x="814911" y="292871"/>
                    <a:pt x="895523" y="266393"/>
                    <a:pt x="794904" y="35583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5DE2F2C6-6C10-28B5-4406-477649C26960}"/>
                </a:ext>
              </a:extLst>
            </p:cNvPr>
            <p:cNvSpPr/>
            <p:nvPr/>
          </p:nvSpPr>
          <p:spPr>
            <a:xfrm>
              <a:off x="4586730" y="3218523"/>
              <a:ext cx="268134" cy="377332"/>
            </a:xfrm>
            <a:custGeom>
              <a:avLst/>
              <a:gdLst>
                <a:gd name="connsiteX0" fmla="*/ 2923 w 268134"/>
                <a:gd name="connsiteY0" fmla="*/ 1295 h 377332"/>
                <a:gd name="connsiteX1" fmla="*/ 232405 w 268134"/>
                <a:gd name="connsiteY1" fmla="*/ 280204 h 377332"/>
                <a:gd name="connsiteX2" fmla="*/ 158265 w 268134"/>
                <a:gd name="connsiteY2" fmla="*/ 213125 h 377332"/>
                <a:gd name="connsiteX3" fmla="*/ 264180 w 268134"/>
                <a:gd name="connsiteY3" fmla="*/ 361406 h 377332"/>
                <a:gd name="connsiteX4" fmla="*/ 242997 w 268134"/>
                <a:gd name="connsiteY4" fmla="*/ 371997 h 377332"/>
                <a:gd name="connsiteX5" fmla="*/ 218283 w 268134"/>
                <a:gd name="connsiteY5" fmla="*/ 350814 h 377332"/>
                <a:gd name="connsiteX6" fmla="*/ 70002 w 268134"/>
                <a:gd name="connsiteY6" fmla="*/ 167228 h 377332"/>
                <a:gd name="connsiteX7" fmla="*/ 112368 w 268134"/>
                <a:gd name="connsiteY7" fmla="*/ 241369 h 377332"/>
                <a:gd name="connsiteX8" fmla="*/ 101777 w 268134"/>
                <a:gd name="connsiteY8" fmla="*/ 177820 h 377332"/>
                <a:gd name="connsiteX9" fmla="*/ 2923 w 268134"/>
                <a:gd name="connsiteY9" fmla="*/ 1295 h 37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134" h="377332">
                  <a:moveTo>
                    <a:pt x="2923" y="1295"/>
                  </a:moveTo>
                  <a:cubicBezTo>
                    <a:pt x="24694" y="18359"/>
                    <a:pt x="206515" y="244899"/>
                    <a:pt x="232405" y="280204"/>
                  </a:cubicBezTo>
                  <a:cubicBezTo>
                    <a:pt x="258295" y="315509"/>
                    <a:pt x="152969" y="199591"/>
                    <a:pt x="158265" y="213125"/>
                  </a:cubicBezTo>
                  <a:cubicBezTo>
                    <a:pt x="163561" y="226659"/>
                    <a:pt x="250058" y="334927"/>
                    <a:pt x="264180" y="361406"/>
                  </a:cubicBezTo>
                  <a:cubicBezTo>
                    <a:pt x="278302" y="387885"/>
                    <a:pt x="250647" y="373762"/>
                    <a:pt x="242997" y="371997"/>
                  </a:cubicBezTo>
                  <a:cubicBezTo>
                    <a:pt x="235348" y="370232"/>
                    <a:pt x="247115" y="384942"/>
                    <a:pt x="218283" y="350814"/>
                  </a:cubicBezTo>
                  <a:cubicBezTo>
                    <a:pt x="189451" y="316686"/>
                    <a:pt x="87654" y="185469"/>
                    <a:pt x="70002" y="167228"/>
                  </a:cubicBezTo>
                  <a:cubicBezTo>
                    <a:pt x="52350" y="148987"/>
                    <a:pt x="107072" y="239604"/>
                    <a:pt x="112368" y="241369"/>
                  </a:cubicBezTo>
                  <a:cubicBezTo>
                    <a:pt x="117664" y="243134"/>
                    <a:pt x="115899" y="214890"/>
                    <a:pt x="101777" y="177820"/>
                  </a:cubicBezTo>
                  <a:cubicBezTo>
                    <a:pt x="87655" y="140750"/>
                    <a:pt x="-18848" y="-15769"/>
                    <a:pt x="2923" y="129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1D7C13C8-0BB9-C594-63EA-181C0164C775}"/>
                </a:ext>
              </a:extLst>
            </p:cNvPr>
            <p:cNvSpPr/>
            <p:nvPr/>
          </p:nvSpPr>
          <p:spPr>
            <a:xfrm>
              <a:off x="4536836" y="2613763"/>
              <a:ext cx="555051" cy="737829"/>
            </a:xfrm>
            <a:custGeom>
              <a:avLst/>
              <a:gdLst>
                <a:gd name="connsiteX0" fmla="*/ 328196 w 555051"/>
                <a:gd name="connsiteY0" fmla="*/ 185925 h 737829"/>
                <a:gd name="connsiteX1" fmla="*/ 257586 w 555051"/>
                <a:gd name="connsiteY1" fmla="*/ 344798 h 737829"/>
                <a:gd name="connsiteX2" fmla="*/ 374092 w 555051"/>
                <a:gd name="connsiteY2" fmla="*/ 418938 h 737829"/>
                <a:gd name="connsiteX3" fmla="*/ 307013 w 555051"/>
                <a:gd name="connsiteY3" fmla="*/ 447182 h 737829"/>
                <a:gd name="connsiteX4" fmla="*/ 490599 w 555051"/>
                <a:gd name="connsiteY4" fmla="*/ 443652 h 737829"/>
                <a:gd name="connsiteX5" fmla="*/ 345848 w 555051"/>
                <a:gd name="connsiteY5" fmla="*/ 482487 h 737829"/>
                <a:gd name="connsiteX6" fmla="*/ 554148 w 555051"/>
                <a:gd name="connsiteY6" fmla="*/ 503670 h 737829"/>
                <a:gd name="connsiteX7" fmla="*/ 246994 w 555051"/>
                <a:gd name="connsiteY7" fmla="*/ 553097 h 737829"/>
                <a:gd name="connsiteX8" fmla="*/ 116366 w 555051"/>
                <a:gd name="connsiteY8" fmla="*/ 595463 h 737829"/>
                <a:gd name="connsiteX9" fmla="*/ 126957 w 555051"/>
                <a:gd name="connsiteY9" fmla="*/ 733153 h 737829"/>
                <a:gd name="connsiteX10" fmla="*/ 165793 w 555051"/>
                <a:gd name="connsiteY10" fmla="*/ 404816 h 737829"/>
                <a:gd name="connsiteX11" fmla="*/ 3389 w 555051"/>
                <a:gd name="connsiteY11" fmla="*/ 648421 h 737829"/>
                <a:gd name="connsiteX12" fmla="*/ 342318 w 555051"/>
                <a:gd name="connsiteY12" fmla="*/ 16461 h 737829"/>
                <a:gd name="connsiteX13" fmla="*/ 229342 w 555051"/>
                <a:gd name="connsiteY13" fmla="*/ 178864 h 737829"/>
                <a:gd name="connsiteX14" fmla="*/ 324665 w 555051"/>
                <a:gd name="connsiteY14" fmla="*/ 108254 h 737829"/>
                <a:gd name="connsiteX15" fmla="*/ 328196 w 555051"/>
                <a:gd name="connsiteY15" fmla="*/ 185925 h 73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051" h="737829">
                  <a:moveTo>
                    <a:pt x="328196" y="185925"/>
                  </a:moveTo>
                  <a:cubicBezTo>
                    <a:pt x="317016" y="225349"/>
                    <a:pt x="249937" y="305963"/>
                    <a:pt x="257586" y="344798"/>
                  </a:cubicBezTo>
                  <a:cubicBezTo>
                    <a:pt x="265235" y="383634"/>
                    <a:pt x="365854" y="401874"/>
                    <a:pt x="374092" y="418938"/>
                  </a:cubicBezTo>
                  <a:cubicBezTo>
                    <a:pt x="382330" y="436002"/>
                    <a:pt x="287595" y="443063"/>
                    <a:pt x="307013" y="447182"/>
                  </a:cubicBezTo>
                  <a:cubicBezTo>
                    <a:pt x="326431" y="451301"/>
                    <a:pt x="484127" y="437768"/>
                    <a:pt x="490599" y="443652"/>
                  </a:cubicBezTo>
                  <a:cubicBezTo>
                    <a:pt x="497071" y="449536"/>
                    <a:pt x="335257" y="472484"/>
                    <a:pt x="345848" y="482487"/>
                  </a:cubicBezTo>
                  <a:cubicBezTo>
                    <a:pt x="356439" y="492490"/>
                    <a:pt x="570624" y="491902"/>
                    <a:pt x="554148" y="503670"/>
                  </a:cubicBezTo>
                  <a:cubicBezTo>
                    <a:pt x="537672" y="515438"/>
                    <a:pt x="319958" y="537798"/>
                    <a:pt x="246994" y="553097"/>
                  </a:cubicBezTo>
                  <a:cubicBezTo>
                    <a:pt x="174030" y="568396"/>
                    <a:pt x="136372" y="565454"/>
                    <a:pt x="116366" y="595463"/>
                  </a:cubicBezTo>
                  <a:cubicBezTo>
                    <a:pt x="96360" y="625472"/>
                    <a:pt x="118719" y="764927"/>
                    <a:pt x="126957" y="733153"/>
                  </a:cubicBezTo>
                  <a:cubicBezTo>
                    <a:pt x="135195" y="701379"/>
                    <a:pt x="186388" y="418938"/>
                    <a:pt x="165793" y="404816"/>
                  </a:cubicBezTo>
                  <a:cubicBezTo>
                    <a:pt x="145198" y="390694"/>
                    <a:pt x="-26032" y="713147"/>
                    <a:pt x="3389" y="648421"/>
                  </a:cubicBezTo>
                  <a:cubicBezTo>
                    <a:pt x="32810" y="583695"/>
                    <a:pt x="304659" y="94720"/>
                    <a:pt x="342318" y="16461"/>
                  </a:cubicBezTo>
                  <a:cubicBezTo>
                    <a:pt x="379977" y="-61798"/>
                    <a:pt x="232284" y="163565"/>
                    <a:pt x="229342" y="178864"/>
                  </a:cubicBezTo>
                  <a:cubicBezTo>
                    <a:pt x="226400" y="194163"/>
                    <a:pt x="311720" y="104724"/>
                    <a:pt x="324665" y="108254"/>
                  </a:cubicBezTo>
                  <a:cubicBezTo>
                    <a:pt x="337610" y="111784"/>
                    <a:pt x="339376" y="146501"/>
                    <a:pt x="328196" y="18592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CD02EA59-2263-4FAB-43AF-078F185BB1CA}"/>
                </a:ext>
              </a:extLst>
            </p:cNvPr>
            <p:cNvSpPr/>
            <p:nvPr/>
          </p:nvSpPr>
          <p:spPr>
            <a:xfrm>
              <a:off x="5036932" y="2340479"/>
              <a:ext cx="466766" cy="935345"/>
            </a:xfrm>
            <a:custGeom>
              <a:avLst/>
              <a:gdLst>
                <a:gd name="connsiteX0" fmla="*/ 78765 w 466766"/>
                <a:gd name="connsiteY0" fmla="*/ 201482 h 935345"/>
                <a:gd name="connsiteX1" fmla="*/ 452999 w 466766"/>
                <a:gd name="connsiteY1" fmla="*/ 780485 h 935345"/>
                <a:gd name="connsiteX2" fmla="*/ 389449 w 466766"/>
                <a:gd name="connsiteY2" fmla="*/ 720466 h 935345"/>
                <a:gd name="connsiteX3" fmla="*/ 424754 w 466766"/>
                <a:gd name="connsiteY3" fmla="*/ 932296 h 935345"/>
                <a:gd name="connsiteX4" fmla="*/ 308248 w 466766"/>
                <a:gd name="connsiteY4" fmla="*/ 533350 h 935345"/>
                <a:gd name="connsiteX5" fmla="*/ 82296 w 466766"/>
                <a:gd name="connsiteY5" fmla="*/ 526289 h 935345"/>
                <a:gd name="connsiteX6" fmla="*/ 152906 w 466766"/>
                <a:gd name="connsiteY6" fmla="*/ 526289 h 935345"/>
                <a:gd name="connsiteX7" fmla="*/ 54052 w 466766"/>
                <a:gd name="connsiteY7" fmla="*/ 310928 h 935345"/>
                <a:gd name="connsiteX8" fmla="*/ 50521 w 466766"/>
                <a:gd name="connsiteY8" fmla="*/ 268562 h 935345"/>
                <a:gd name="connsiteX9" fmla="*/ 107009 w 466766"/>
                <a:gd name="connsiteY9" fmla="*/ 515697 h 935345"/>
                <a:gd name="connsiteX10" fmla="*/ 4625 w 466766"/>
                <a:gd name="connsiteY10" fmla="*/ 106159 h 935345"/>
                <a:gd name="connsiteX11" fmla="*/ 18747 w 466766"/>
                <a:gd name="connsiteY11" fmla="*/ 244 h 935345"/>
                <a:gd name="connsiteX12" fmla="*/ 29338 w 466766"/>
                <a:gd name="connsiteY12" fmla="*/ 123811 h 935345"/>
                <a:gd name="connsiteX13" fmla="*/ 78765 w 466766"/>
                <a:gd name="connsiteY13" fmla="*/ 201482 h 9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66" h="935345">
                  <a:moveTo>
                    <a:pt x="78765" y="201482"/>
                  </a:moveTo>
                  <a:cubicBezTo>
                    <a:pt x="149375" y="310928"/>
                    <a:pt x="401218" y="693988"/>
                    <a:pt x="452999" y="780485"/>
                  </a:cubicBezTo>
                  <a:cubicBezTo>
                    <a:pt x="504780" y="866982"/>
                    <a:pt x="394157" y="695164"/>
                    <a:pt x="389449" y="720466"/>
                  </a:cubicBezTo>
                  <a:cubicBezTo>
                    <a:pt x="384741" y="745768"/>
                    <a:pt x="438287" y="963482"/>
                    <a:pt x="424754" y="932296"/>
                  </a:cubicBezTo>
                  <a:cubicBezTo>
                    <a:pt x="411221" y="901110"/>
                    <a:pt x="365324" y="601018"/>
                    <a:pt x="308248" y="533350"/>
                  </a:cubicBezTo>
                  <a:cubicBezTo>
                    <a:pt x="251172" y="465682"/>
                    <a:pt x="108186" y="527466"/>
                    <a:pt x="82296" y="526289"/>
                  </a:cubicBezTo>
                  <a:cubicBezTo>
                    <a:pt x="56406" y="525112"/>
                    <a:pt x="157613" y="562183"/>
                    <a:pt x="152906" y="526289"/>
                  </a:cubicBezTo>
                  <a:cubicBezTo>
                    <a:pt x="148199" y="490396"/>
                    <a:pt x="71116" y="353882"/>
                    <a:pt x="54052" y="310928"/>
                  </a:cubicBezTo>
                  <a:cubicBezTo>
                    <a:pt x="36988" y="267974"/>
                    <a:pt x="41695" y="234434"/>
                    <a:pt x="50521" y="268562"/>
                  </a:cubicBezTo>
                  <a:cubicBezTo>
                    <a:pt x="59347" y="302690"/>
                    <a:pt x="114658" y="542764"/>
                    <a:pt x="107009" y="515697"/>
                  </a:cubicBezTo>
                  <a:cubicBezTo>
                    <a:pt x="99360" y="488630"/>
                    <a:pt x="19335" y="192068"/>
                    <a:pt x="4625" y="106159"/>
                  </a:cubicBezTo>
                  <a:cubicBezTo>
                    <a:pt x="-10085" y="20250"/>
                    <a:pt x="14628" y="-2698"/>
                    <a:pt x="18747" y="244"/>
                  </a:cubicBezTo>
                  <a:cubicBezTo>
                    <a:pt x="22866" y="3186"/>
                    <a:pt x="20512" y="92625"/>
                    <a:pt x="29338" y="123811"/>
                  </a:cubicBezTo>
                  <a:cubicBezTo>
                    <a:pt x="38164" y="154997"/>
                    <a:pt x="8155" y="92036"/>
                    <a:pt x="78765" y="20148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6D65ABE0-BBA6-83B9-6DC2-9E044A1D5F97}"/>
                </a:ext>
              </a:extLst>
            </p:cNvPr>
            <p:cNvSpPr/>
            <p:nvPr/>
          </p:nvSpPr>
          <p:spPr>
            <a:xfrm>
              <a:off x="4745770" y="1874419"/>
              <a:ext cx="592051" cy="429708"/>
            </a:xfrm>
            <a:custGeom>
              <a:avLst/>
              <a:gdLst>
                <a:gd name="connsiteX0" fmla="*/ 2755 w 592051"/>
                <a:gd name="connsiteY0" fmla="*/ 56766 h 429708"/>
                <a:gd name="connsiteX1" fmla="*/ 345214 w 592051"/>
                <a:gd name="connsiteY1" fmla="*/ 95601 h 429708"/>
                <a:gd name="connsiteX2" fmla="*/ 588818 w 592051"/>
                <a:gd name="connsiteY2" fmla="*/ 278 h 429708"/>
                <a:gd name="connsiteX3" fmla="*/ 482903 w 592051"/>
                <a:gd name="connsiteY3" fmla="*/ 70888 h 429708"/>
                <a:gd name="connsiteX4" fmla="*/ 451129 w 592051"/>
                <a:gd name="connsiteY4" fmla="*/ 194455 h 429708"/>
                <a:gd name="connsiteX5" fmla="*/ 341683 w 592051"/>
                <a:gd name="connsiteY5" fmla="*/ 134437 h 429708"/>
                <a:gd name="connsiteX6" fmla="*/ 352275 w 592051"/>
                <a:gd name="connsiteY6" fmla="*/ 243882 h 429708"/>
                <a:gd name="connsiteX7" fmla="*/ 225177 w 592051"/>
                <a:gd name="connsiteY7" fmla="*/ 7339 h 429708"/>
                <a:gd name="connsiteX8" fmla="*/ 225177 w 592051"/>
                <a:gd name="connsiteY8" fmla="*/ 190925 h 429708"/>
                <a:gd name="connsiteX9" fmla="*/ 327561 w 592051"/>
                <a:gd name="connsiteY9" fmla="*/ 413346 h 429708"/>
                <a:gd name="connsiteX10" fmla="*/ 292256 w 592051"/>
                <a:gd name="connsiteY10" fmla="*/ 392163 h 429708"/>
                <a:gd name="connsiteX11" fmla="*/ 175750 w 592051"/>
                <a:gd name="connsiteY11" fmla="*/ 226230 h 429708"/>
                <a:gd name="connsiteX12" fmla="*/ 193402 w 592051"/>
                <a:gd name="connsiteY12" fmla="*/ 254474 h 429708"/>
                <a:gd name="connsiteX13" fmla="*/ 186341 w 592051"/>
                <a:gd name="connsiteY13" fmla="*/ 173272 h 429708"/>
                <a:gd name="connsiteX14" fmla="*/ 182811 w 592051"/>
                <a:gd name="connsiteY14" fmla="*/ 141498 h 429708"/>
                <a:gd name="connsiteX15" fmla="*/ 2755 w 592051"/>
                <a:gd name="connsiteY15" fmla="*/ 56766 h 42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2051" h="429708">
                  <a:moveTo>
                    <a:pt x="2755" y="56766"/>
                  </a:moveTo>
                  <a:cubicBezTo>
                    <a:pt x="29822" y="49117"/>
                    <a:pt x="247537" y="105016"/>
                    <a:pt x="345214" y="95601"/>
                  </a:cubicBezTo>
                  <a:cubicBezTo>
                    <a:pt x="442891" y="86186"/>
                    <a:pt x="565870" y="4397"/>
                    <a:pt x="588818" y="278"/>
                  </a:cubicBezTo>
                  <a:cubicBezTo>
                    <a:pt x="611766" y="-3841"/>
                    <a:pt x="505851" y="38525"/>
                    <a:pt x="482903" y="70888"/>
                  </a:cubicBezTo>
                  <a:cubicBezTo>
                    <a:pt x="459955" y="103251"/>
                    <a:pt x="474666" y="183864"/>
                    <a:pt x="451129" y="194455"/>
                  </a:cubicBezTo>
                  <a:cubicBezTo>
                    <a:pt x="427592" y="205047"/>
                    <a:pt x="358159" y="126199"/>
                    <a:pt x="341683" y="134437"/>
                  </a:cubicBezTo>
                  <a:cubicBezTo>
                    <a:pt x="325207" y="142675"/>
                    <a:pt x="371693" y="265065"/>
                    <a:pt x="352275" y="243882"/>
                  </a:cubicBezTo>
                  <a:cubicBezTo>
                    <a:pt x="332857" y="222699"/>
                    <a:pt x="246360" y="16165"/>
                    <a:pt x="225177" y="7339"/>
                  </a:cubicBezTo>
                  <a:cubicBezTo>
                    <a:pt x="203994" y="-1487"/>
                    <a:pt x="208113" y="123257"/>
                    <a:pt x="225177" y="190925"/>
                  </a:cubicBezTo>
                  <a:cubicBezTo>
                    <a:pt x="242241" y="258593"/>
                    <a:pt x="316381" y="379806"/>
                    <a:pt x="327561" y="413346"/>
                  </a:cubicBezTo>
                  <a:cubicBezTo>
                    <a:pt x="338741" y="446886"/>
                    <a:pt x="317558" y="423349"/>
                    <a:pt x="292256" y="392163"/>
                  </a:cubicBezTo>
                  <a:cubicBezTo>
                    <a:pt x="266954" y="360977"/>
                    <a:pt x="192226" y="249178"/>
                    <a:pt x="175750" y="226230"/>
                  </a:cubicBezTo>
                  <a:cubicBezTo>
                    <a:pt x="159274" y="203282"/>
                    <a:pt x="191637" y="263300"/>
                    <a:pt x="193402" y="254474"/>
                  </a:cubicBezTo>
                  <a:cubicBezTo>
                    <a:pt x="195167" y="245648"/>
                    <a:pt x="188106" y="192101"/>
                    <a:pt x="186341" y="173272"/>
                  </a:cubicBezTo>
                  <a:cubicBezTo>
                    <a:pt x="184576" y="154443"/>
                    <a:pt x="209290" y="159150"/>
                    <a:pt x="182811" y="141498"/>
                  </a:cubicBezTo>
                  <a:cubicBezTo>
                    <a:pt x="156332" y="123846"/>
                    <a:pt x="-24312" y="64415"/>
                    <a:pt x="2755" y="5676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72698957-8E54-D8A4-2B63-11B32740ABDB}"/>
                </a:ext>
              </a:extLst>
            </p:cNvPr>
            <p:cNvSpPr/>
            <p:nvPr/>
          </p:nvSpPr>
          <p:spPr>
            <a:xfrm>
              <a:off x="5073286" y="2033083"/>
              <a:ext cx="669331" cy="255267"/>
            </a:xfrm>
            <a:custGeom>
              <a:avLst/>
              <a:gdLst>
                <a:gd name="connsiteX0" fmla="*/ 84777 w 669331"/>
                <a:gd name="connsiteY0" fmla="*/ 152298 h 255267"/>
                <a:gd name="connsiteX1" fmla="*/ 338973 w 669331"/>
                <a:gd name="connsiteY1" fmla="*/ 113462 h 255267"/>
                <a:gd name="connsiteX2" fmla="*/ 173040 w 669331"/>
                <a:gd name="connsiteY2" fmla="*/ 138176 h 255267"/>
                <a:gd name="connsiteX3" fmla="*/ 441358 w 669331"/>
                <a:gd name="connsiteY3" fmla="*/ 42852 h 255267"/>
                <a:gd name="connsiteX4" fmla="*/ 441358 w 669331"/>
                <a:gd name="connsiteY4" fmla="*/ 7547 h 255267"/>
                <a:gd name="connsiteX5" fmla="*/ 660249 w 669331"/>
                <a:gd name="connsiteY5" fmla="*/ 184072 h 255267"/>
                <a:gd name="connsiteX6" fmla="*/ 579048 w 669331"/>
                <a:gd name="connsiteY6" fmla="*/ 162889 h 255267"/>
                <a:gd name="connsiteX7" fmla="*/ 144796 w 669331"/>
                <a:gd name="connsiteY7" fmla="*/ 229969 h 255267"/>
                <a:gd name="connsiteX8" fmla="*/ 45 w 669331"/>
                <a:gd name="connsiteY8" fmla="*/ 254682 h 255267"/>
                <a:gd name="connsiteX9" fmla="*/ 155387 w 669331"/>
                <a:gd name="connsiteY9" fmla="*/ 208786 h 255267"/>
                <a:gd name="connsiteX10" fmla="*/ 88308 w 669331"/>
                <a:gd name="connsiteY10" fmla="*/ 205255 h 255267"/>
                <a:gd name="connsiteX11" fmla="*/ 84777 w 669331"/>
                <a:gd name="connsiteY11" fmla="*/ 152298 h 2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331" h="255267">
                  <a:moveTo>
                    <a:pt x="84777" y="152298"/>
                  </a:moveTo>
                  <a:cubicBezTo>
                    <a:pt x="126554" y="136999"/>
                    <a:pt x="324263" y="115816"/>
                    <a:pt x="338973" y="113462"/>
                  </a:cubicBezTo>
                  <a:cubicBezTo>
                    <a:pt x="353683" y="111108"/>
                    <a:pt x="155976" y="149944"/>
                    <a:pt x="173040" y="138176"/>
                  </a:cubicBezTo>
                  <a:cubicBezTo>
                    <a:pt x="190104" y="126408"/>
                    <a:pt x="396638" y="64623"/>
                    <a:pt x="441358" y="42852"/>
                  </a:cubicBezTo>
                  <a:cubicBezTo>
                    <a:pt x="486078" y="21081"/>
                    <a:pt x="404876" y="-15990"/>
                    <a:pt x="441358" y="7547"/>
                  </a:cubicBezTo>
                  <a:cubicBezTo>
                    <a:pt x="477840" y="31084"/>
                    <a:pt x="637301" y="158182"/>
                    <a:pt x="660249" y="184072"/>
                  </a:cubicBezTo>
                  <a:cubicBezTo>
                    <a:pt x="683197" y="209962"/>
                    <a:pt x="664957" y="155240"/>
                    <a:pt x="579048" y="162889"/>
                  </a:cubicBezTo>
                  <a:cubicBezTo>
                    <a:pt x="493139" y="170538"/>
                    <a:pt x="241297" y="214670"/>
                    <a:pt x="144796" y="229969"/>
                  </a:cubicBezTo>
                  <a:cubicBezTo>
                    <a:pt x="48295" y="245268"/>
                    <a:pt x="-1720" y="258212"/>
                    <a:pt x="45" y="254682"/>
                  </a:cubicBezTo>
                  <a:cubicBezTo>
                    <a:pt x="1810" y="251152"/>
                    <a:pt x="140677" y="217024"/>
                    <a:pt x="155387" y="208786"/>
                  </a:cubicBezTo>
                  <a:cubicBezTo>
                    <a:pt x="170098" y="200548"/>
                    <a:pt x="98900" y="210551"/>
                    <a:pt x="88308" y="205255"/>
                  </a:cubicBezTo>
                  <a:cubicBezTo>
                    <a:pt x="77716" y="199959"/>
                    <a:pt x="43000" y="167597"/>
                    <a:pt x="84777" y="15229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E1596002-3C50-0A2D-6A64-4D9A63133526}"/>
                </a:ext>
              </a:extLst>
            </p:cNvPr>
            <p:cNvSpPr/>
            <p:nvPr/>
          </p:nvSpPr>
          <p:spPr>
            <a:xfrm>
              <a:off x="4347974" y="2059914"/>
              <a:ext cx="608882" cy="298478"/>
            </a:xfrm>
            <a:custGeom>
              <a:avLst/>
              <a:gdLst>
                <a:gd name="connsiteX0" fmla="*/ 26318 w 608882"/>
                <a:gd name="connsiteY0" fmla="*/ 61918 h 298478"/>
                <a:gd name="connsiteX1" fmla="*/ 231087 w 608882"/>
                <a:gd name="connsiteY1" fmla="*/ 8960 h 298478"/>
                <a:gd name="connsiteX2" fmla="*/ 220495 w 608882"/>
                <a:gd name="connsiteY2" fmla="*/ 8960 h 298478"/>
                <a:gd name="connsiteX3" fmla="*/ 471161 w 608882"/>
                <a:gd name="connsiteY3" fmla="*/ 97223 h 298478"/>
                <a:gd name="connsiteX4" fmla="*/ 389960 w 608882"/>
                <a:gd name="connsiteY4" fmla="*/ 104284 h 298478"/>
                <a:gd name="connsiteX5" fmla="*/ 591198 w 608882"/>
                <a:gd name="connsiteY5" fmla="*/ 79570 h 298478"/>
                <a:gd name="connsiteX6" fmla="*/ 485283 w 608882"/>
                <a:gd name="connsiteY6" fmla="*/ 121936 h 298478"/>
                <a:gd name="connsiteX7" fmla="*/ 552363 w 608882"/>
                <a:gd name="connsiteY7" fmla="*/ 128997 h 298478"/>
                <a:gd name="connsiteX8" fmla="*/ 527649 w 608882"/>
                <a:gd name="connsiteY8" fmla="*/ 157241 h 298478"/>
                <a:gd name="connsiteX9" fmla="*/ 608851 w 608882"/>
                <a:gd name="connsiteY9" fmla="*/ 192546 h 298478"/>
                <a:gd name="connsiteX10" fmla="*/ 517058 w 608882"/>
                <a:gd name="connsiteY10" fmla="*/ 196077 h 298478"/>
                <a:gd name="connsiteX11" fmla="*/ 559424 w 608882"/>
                <a:gd name="connsiteY11" fmla="*/ 220790 h 298478"/>
                <a:gd name="connsiteX12" fmla="*/ 393490 w 608882"/>
                <a:gd name="connsiteY12" fmla="*/ 132528 h 298478"/>
                <a:gd name="connsiteX13" fmla="*/ 471161 w 608882"/>
                <a:gd name="connsiteY13" fmla="*/ 210199 h 298478"/>
                <a:gd name="connsiteX14" fmla="*/ 322880 w 608882"/>
                <a:gd name="connsiteY14" fmla="*/ 139589 h 298478"/>
                <a:gd name="connsiteX15" fmla="*/ 262862 w 608882"/>
                <a:gd name="connsiteY15" fmla="*/ 157241 h 298478"/>
                <a:gd name="connsiteX16" fmla="*/ 315819 w 608882"/>
                <a:gd name="connsiteY16" fmla="*/ 164302 h 298478"/>
                <a:gd name="connsiteX17" fmla="*/ 199312 w 608882"/>
                <a:gd name="connsiteY17" fmla="*/ 132528 h 298478"/>
                <a:gd name="connsiteX18" fmla="*/ 1604 w 608882"/>
                <a:gd name="connsiteY18" fmla="*/ 298461 h 298478"/>
                <a:gd name="connsiteX19" fmla="*/ 103989 w 608882"/>
                <a:gd name="connsiteY19" fmla="*/ 143119 h 298478"/>
                <a:gd name="connsiteX20" fmla="*/ 68684 w 608882"/>
                <a:gd name="connsiteY20" fmla="*/ 160772 h 298478"/>
                <a:gd name="connsiteX21" fmla="*/ 125172 w 608882"/>
                <a:gd name="connsiteY21" fmla="*/ 111345 h 298478"/>
                <a:gd name="connsiteX22" fmla="*/ 26318 w 608882"/>
                <a:gd name="connsiteY22" fmla="*/ 61918 h 29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882" h="298478">
                  <a:moveTo>
                    <a:pt x="26318" y="61918"/>
                  </a:moveTo>
                  <a:cubicBezTo>
                    <a:pt x="43971" y="44854"/>
                    <a:pt x="198724" y="17786"/>
                    <a:pt x="231087" y="8960"/>
                  </a:cubicBezTo>
                  <a:cubicBezTo>
                    <a:pt x="263450" y="134"/>
                    <a:pt x="180483" y="-5751"/>
                    <a:pt x="220495" y="8960"/>
                  </a:cubicBezTo>
                  <a:cubicBezTo>
                    <a:pt x="260507" y="23670"/>
                    <a:pt x="442917" y="81336"/>
                    <a:pt x="471161" y="97223"/>
                  </a:cubicBezTo>
                  <a:cubicBezTo>
                    <a:pt x="499405" y="113110"/>
                    <a:pt x="369954" y="107226"/>
                    <a:pt x="389960" y="104284"/>
                  </a:cubicBezTo>
                  <a:cubicBezTo>
                    <a:pt x="409966" y="101342"/>
                    <a:pt x="575311" y="76628"/>
                    <a:pt x="591198" y="79570"/>
                  </a:cubicBezTo>
                  <a:cubicBezTo>
                    <a:pt x="607085" y="82512"/>
                    <a:pt x="491756" y="113698"/>
                    <a:pt x="485283" y="121936"/>
                  </a:cubicBezTo>
                  <a:cubicBezTo>
                    <a:pt x="478811" y="130174"/>
                    <a:pt x="545302" y="123113"/>
                    <a:pt x="552363" y="128997"/>
                  </a:cubicBezTo>
                  <a:cubicBezTo>
                    <a:pt x="559424" y="134881"/>
                    <a:pt x="518234" y="146650"/>
                    <a:pt x="527649" y="157241"/>
                  </a:cubicBezTo>
                  <a:cubicBezTo>
                    <a:pt x="537064" y="167832"/>
                    <a:pt x="610616" y="186073"/>
                    <a:pt x="608851" y="192546"/>
                  </a:cubicBezTo>
                  <a:cubicBezTo>
                    <a:pt x="607086" y="199019"/>
                    <a:pt x="525296" y="191370"/>
                    <a:pt x="517058" y="196077"/>
                  </a:cubicBezTo>
                  <a:cubicBezTo>
                    <a:pt x="508820" y="200784"/>
                    <a:pt x="580019" y="231381"/>
                    <a:pt x="559424" y="220790"/>
                  </a:cubicBezTo>
                  <a:cubicBezTo>
                    <a:pt x="538829" y="210199"/>
                    <a:pt x="408201" y="134293"/>
                    <a:pt x="393490" y="132528"/>
                  </a:cubicBezTo>
                  <a:cubicBezTo>
                    <a:pt x="378780" y="130763"/>
                    <a:pt x="482929" y="209022"/>
                    <a:pt x="471161" y="210199"/>
                  </a:cubicBezTo>
                  <a:cubicBezTo>
                    <a:pt x="459393" y="211376"/>
                    <a:pt x="357596" y="148415"/>
                    <a:pt x="322880" y="139589"/>
                  </a:cubicBezTo>
                  <a:cubicBezTo>
                    <a:pt x="288164" y="130763"/>
                    <a:pt x="264039" y="153122"/>
                    <a:pt x="262862" y="157241"/>
                  </a:cubicBezTo>
                  <a:cubicBezTo>
                    <a:pt x="261685" y="161360"/>
                    <a:pt x="326411" y="168421"/>
                    <a:pt x="315819" y="164302"/>
                  </a:cubicBezTo>
                  <a:cubicBezTo>
                    <a:pt x="305227" y="160183"/>
                    <a:pt x="251681" y="110168"/>
                    <a:pt x="199312" y="132528"/>
                  </a:cubicBezTo>
                  <a:cubicBezTo>
                    <a:pt x="146943" y="154888"/>
                    <a:pt x="17491" y="296696"/>
                    <a:pt x="1604" y="298461"/>
                  </a:cubicBezTo>
                  <a:cubicBezTo>
                    <a:pt x="-14283" y="300226"/>
                    <a:pt x="92809" y="166067"/>
                    <a:pt x="103989" y="143119"/>
                  </a:cubicBezTo>
                  <a:cubicBezTo>
                    <a:pt x="115169" y="120171"/>
                    <a:pt x="65154" y="166068"/>
                    <a:pt x="68684" y="160772"/>
                  </a:cubicBezTo>
                  <a:cubicBezTo>
                    <a:pt x="72214" y="155476"/>
                    <a:pt x="127526" y="126644"/>
                    <a:pt x="125172" y="111345"/>
                  </a:cubicBezTo>
                  <a:cubicBezTo>
                    <a:pt x="122818" y="96046"/>
                    <a:pt x="8665" y="78982"/>
                    <a:pt x="26318" y="6191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85B61C79-F517-E105-B8F8-9A0DC8AC9B06}"/>
                </a:ext>
              </a:extLst>
            </p:cNvPr>
            <p:cNvSpPr/>
            <p:nvPr/>
          </p:nvSpPr>
          <p:spPr>
            <a:xfrm>
              <a:off x="4730448" y="3148916"/>
              <a:ext cx="127556" cy="119966"/>
            </a:xfrm>
            <a:custGeom>
              <a:avLst/>
              <a:gdLst>
                <a:gd name="connsiteX0" fmla="*/ 425 w 127556"/>
                <a:gd name="connsiteY0" fmla="*/ 292 h 119966"/>
                <a:gd name="connsiteX1" fmla="*/ 21608 w 127556"/>
                <a:gd name="connsiteY1" fmla="*/ 116798 h 119966"/>
                <a:gd name="connsiteX2" fmla="*/ 32199 w 127556"/>
                <a:gd name="connsiteY2" fmla="*/ 88554 h 119966"/>
                <a:gd name="connsiteX3" fmla="*/ 39260 w 127556"/>
                <a:gd name="connsiteY3" fmla="*/ 106207 h 119966"/>
                <a:gd name="connsiteX4" fmla="*/ 102809 w 127556"/>
                <a:gd name="connsiteY4" fmla="*/ 70902 h 119966"/>
                <a:gd name="connsiteX5" fmla="*/ 49852 w 127556"/>
                <a:gd name="connsiteY5" fmla="*/ 88554 h 119966"/>
                <a:gd name="connsiteX6" fmla="*/ 127523 w 127556"/>
                <a:gd name="connsiteY6" fmla="*/ 56780 h 119966"/>
                <a:gd name="connsiteX7" fmla="*/ 60443 w 127556"/>
                <a:gd name="connsiteY7" fmla="*/ 56780 h 119966"/>
                <a:gd name="connsiteX8" fmla="*/ 63974 w 127556"/>
                <a:gd name="connsiteY8" fmla="*/ 39127 h 119966"/>
                <a:gd name="connsiteX9" fmla="*/ 60443 w 127556"/>
                <a:gd name="connsiteY9" fmla="*/ 77963 h 119966"/>
                <a:gd name="connsiteX10" fmla="*/ 46321 w 127556"/>
                <a:gd name="connsiteY10" fmla="*/ 56780 h 119966"/>
                <a:gd name="connsiteX11" fmla="*/ 42791 w 127556"/>
                <a:gd name="connsiteY11" fmla="*/ 81493 h 119966"/>
                <a:gd name="connsiteX12" fmla="*/ 425 w 127556"/>
                <a:gd name="connsiteY12" fmla="*/ 292 h 11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56" h="119966">
                  <a:moveTo>
                    <a:pt x="425" y="292"/>
                  </a:moveTo>
                  <a:cubicBezTo>
                    <a:pt x="-3105" y="6176"/>
                    <a:pt x="16312" y="102088"/>
                    <a:pt x="21608" y="116798"/>
                  </a:cubicBezTo>
                  <a:cubicBezTo>
                    <a:pt x="26904" y="131508"/>
                    <a:pt x="29257" y="90319"/>
                    <a:pt x="32199" y="88554"/>
                  </a:cubicBezTo>
                  <a:cubicBezTo>
                    <a:pt x="35141" y="86789"/>
                    <a:pt x="27492" y="109149"/>
                    <a:pt x="39260" y="106207"/>
                  </a:cubicBezTo>
                  <a:cubicBezTo>
                    <a:pt x="51028" y="103265"/>
                    <a:pt x="101044" y="73844"/>
                    <a:pt x="102809" y="70902"/>
                  </a:cubicBezTo>
                  <a:cubicBezTo>
                    <a:pt x="104574" y="67960"/>
                    <a:pt x="45733" y="90908"/>
                    <a:pt x="49852" y="88554"/>
                  </a:cubicBezTo>
                  <a:cubicBezTo>
                    <a:pt x="53971" y="86200"/>
                    <a:pt x="125758" y="62076"/>
                    <a:pt x="127523" y="56780"/>
                  </a:cubicBezTo>
                  <a:cubicBezTo>
                    <a:pt x="129288" y="51484"/>
                    <a:pt x="60443" y="56780"/>
                    <a:pt x="60443" y="56780"/>
                  </a:cubicBezTo>
                  <a:cubicBezTo>
                    <a:pt x="49852" y="53838"/>
                    <a:pt x="63974" y="35597"/>
                    <a:pt x="63974" y="39127"/>
                  </a:cubicBezTo>
                  <a:cubicBezTo>
                    <a:pt x="63974" y="42657"/>
                    <a:pt x="63385" y="75021"/>
                    <a:pt x="60443" y="77963"/>
                  </a:cubicBezTo>
                  <a:cubicBezTo>
                    <a:pt x="57501" y="80905"/>
                    <a:pt x="49263" y="56192"/>
                    <a:pt x="46321" y="56780"/>
                  </a:cubicBezTo>
                  <a:cubicBezTo>
                    <a:pt x="43379" y="57368"/>
                    <a:pt x="48675" y="83847"/>
                    <a:pt x="42791" y="81493"/>
                  </a:cubicBezTo>
                  <a:cubicBezTo>
                    <a:pt x="36907" y="79139"/>
                    <a:pt x="3955" y="-5592"/>
                    <a:pt x="425" y="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4E820657-E7F7-6DC9-1953-0547D8177D69}"/>
                </a:ext>
              </a:extLst>
            </p:cNvPr>
            <p:cNvSpPr/>
            <p:nvPr/>
          </p:nvSpPr>
          <p:spPr>
            <a:xfrm>
              <a:off x="4723706" y="3168260"/>
              <a:ext cx="609740" cy="119467"/>
            </a:xfrm>
            <a:custGeom>
              <a:avLst/>
              <a:gdLst>
                <a:gd name="connsiteX0" fmla="*/ 106 w 609740"/>
                <a:gd name="connsiteY0" fmla="*/ 37436 h 119467"/>
                <a:gd name="connsiteX1" fmla="*/ 247241 w 609740"/>
                <a:gd name="connsiteY1" fmla="*/ 2131 h 119467"/>
                <a:gd name="connsiteX2" fmla="*/ 240180 w 609740"/>
                <a:gd name="connsiteY2" fmla="*/ 5661 h 119467"/>
                <a:gd name="connsiteX3" fmla="*/ 448479 w 609740"/>
                <a:gd name="connsiteY3" fmla="*/ 19783 h 119467"/>
                <a:gd name="connsiteX4" fmla="*/ 469662 w 609740"/>
                <a:gd name="connsiteY4" fmla="*/ 33905 h 119467"/>
                <a:gd name="connsiteX5" fmla="*/ 603821 w 609740"/>
                <a:gd name="connsiteY5" fmla="*/ 115107 h 119467"/>
                <a:gd name="connsiteX6" fmla="*/ 557925 w 609740"/>
                <a:gd name="connsiteY6" fmla="*/ 108046 h 119467"/>
                <a:gd name="connsiteX7" fmla="*/ 310790 w 609740"/>
                <a:gd name="connsiteY7" fmla="*/ 104515 h 119467"/>
                <a:gd name="connsiteX8" fmla="*/ 448479 w 609740"/>
                <a:gd name="connsiteY8" fmla="*/ 97454 h 119467"/>
                <a:gd name="connsiteX9" fmla="*/ 187222 w 609740"/>
                <a:gd name="connsiteY9" fmla="*/ 100985 h 119467"/>
                <a:gd name="connsiteX10" fmla="*/ 215466 w 609740"/>
                <a:gd name="connsiteY10" fmla="*/ 104515 h 119467"/>
                <a:gd name="connsiteX11" fmla="*/ 106 w 609740"/>
                <a:gd name="connsiteY11" fmla="*/ 37436 h 11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740" h="119467">
                  <a:moveTo>
                    <a:pt x="106" y="37436"/>
                  </a:moveTo>
                  <a:cubicBezTo>
                    <a:pt x="5402" y="20372"/>
                    <a:pt x="247241" y="2131"/>
                    <a:pt x="247241" y="2131"/>
                  </a:cubicBezTo>
                  <a:cubicBezTo>
                    <a:pt x="287253" y="-3165"/>
                    <a:pt x="206640" y="2719"/>
                    <a:pt x="240180" y="5661"/>
                  </a:cubicBezTo>
                  <a:cubicBezTo>
                    <a:pt x="273720" y="8603"/>
                    <a:pt x="410232" y="15076"/>
                    <a:pt x="448479" y="19783"/>
                  </a:cubicBezTo>
                  <a:cubicBezTo>
                    <a:pt x="486726" y="24490"/>
                    <a:pt x="469662" y="33905"/>
                    <a:pt x="469662" y="33905"/>
                  </a:cubicBezTo>
                  <a:cubicBezTo>
                    <a:pt x="495552" y="49792"/>
                    <a:pt x="589111" y="102750"/>
                    <a:pt x="603821" y="115107"/>
                  </a:cubicBezTo>
                  <a:cubicBezTo>
                    <a:pt x="618531" y="127464"/>
                    <a:pt x="606763" y="109811"/>
                    <a:pt x="557925" y="108046"/>
                  </a:cubicBezTo>
                  <a:cubicBezTo>
                    <a:pt x="509087" y="106281"/>
                    <a:pt x="329031" y="106280"/>
                    <a:pt x="310790" y="104515"/>
                  </a:cubicBezTo>
                  <a:cubicBezTo>
                    <a:pt x="292549" y="102750"/>
                    <a:pt x="469074" y="98042"/>
                    <a:pt x="448479" y="97454"/>
                  </a:cubicBezTo>
                  <a:cubicBezTo>
                    <a:pt x="427884" y="96866"/>
                    <a:pt x="226057" y="99808"/>
                    <a:pt x="187222" y="100985"/>
                  </a:cubicBezTo>
                  <a:cubicBezTo>
                    <a:pt x="148387" y="102162"/>
                    <a:pt x="241945" y="111576"/>
                    <a:pt x="215466" y="104515"/>
                  </a:cubicBezTo>
                  <a:cubicBezTo>
                    <a:pt x="188987" y="97454"/>
                    <a:pt x="-5190" y="54500"/>
                    <a:pt x="106" y="3743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76DED11E-4A15-3905-69C4-CF07D4428D6C}"/>
                </a:ext>
              </a:extLst>
            </p:cNvPr>
            <p:cNvSpPr/>
            <p:nvPr/>
          </p:nvSpPr>
          <p:spPr>
            <a:xfrm>
              <a:off x="4731125" y="3222128"/>
              <a:ext cx="648597" cy="190616"/>
            </a:xfrm>
            <a:custGeom>
              <a:avLst/>
              <a:gdLst>
                <a:gd name="connsiteX0" fmla="*/ 10339 w 648597"/>
                <a:gd name="connsiteY0" fmla="*/ 1220 h 190616"/>
                <a:gd name="connsiteX1" fmla="*/ 317493 w 648597"/>
                <a:gd name="connsiteY1" fmla="*/ 47117 h 190616"/>
                <a:gd name="connsiteX2" fmla="*/ 236291 w 648597"/>
                <a:gd name="connsiteY2" fmla="*/ 8281 h 190616"/>
                <a:gd name="connsiteX3" fmla="*/ 557567 w 648597"/>
                <a:gd name="connsiteY3" fmla="*/ 54178 h 190616"/>
                <a:gd name="connsiteX4" fmla="*/ 645829 w 648597"/>
                <a:gd name="connsiteY4" fmla="*/ 40056 h 190616"/>
                <a:gd name="connsiteX5" fmla="*/ 479896 w 648597"/>
                <a:gd name="connsiteY5" fmla="*/ 85952 h 190616"/>
                <a:gd name="connsiteX6" fmla="*/ 335145 w 648597"/>
                <a:gd name="connsiteY6" fmla="*/ 184806 h 190616"/>
                <a:gd name="connsiteX7" fmla="*/ 335145 w 648597"/>
                <a:gd name="connsiteY7" fmla="*/ 177745 h 190616"/>
                <a:gd name="connsiteX8" fmla="*/ 130376 w 648597"/>
                <a:gd name="connsiteY8" fmla="*/ 167154 h 190616"/>
                <a:gd name="connsiteX9" fmla="*/ 148029 w 648597"/>
                <a:gd name="connsiteY9" fmla="*/ 170684 h 190616"/>
                <a:gd name="connsiteX10" fmla="*/ 27992 w 648597"/>
                <a:gd name="connsiteY10" fmla="*/ 68300 h 190616"/>
                <a:gd name="connsiteX11" fmla="*/ 70358 w 648597"/>
                <a:gd name="connsiteY11" fmla="*/ 107135 h 190616"/>
                <a:gd name="connsiteX12" fmla="*/ 10339 w 648597"/>
                <a:gd name="connsiteY12" fmla="*/ 1220 h 19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597" h="190616">
                  <a:moveTo>
                    <a:pt x="10339" y="1220"/>
                  </a:moveTo>
                  <a:cubicBezTo>
                    <a:pt x="51528" y="-8783"/>
                    <a:pt x="279834" y="45940"/>
                    <a:pt x="317493" y="47117"/>
                  </a:cubicBezTo>
                  <a:cubicBezTo>
                    <a:pt x="355152" y="48294"/>
                    <a:pt x="196279" y="7104"/>
                    <a:pt x="236291" y="8281"/>
                  </a:cubicBezTo>
                  <a:cubicBezTo>
                    <a:pt x="276303" y="9458"/>
                    <a:pt x="489311" y="48882"/>
                    <a:pt x="557567" y="54178"/>
                  </a:cubicBezTo>
                  <a:cubicBezTo>
                    <a:pt x="625823" y="59474"/>
                    <a:pt x="658774" y="34760"/>
                    <a:pt x="645829" y="40056"/>
                  </a:cubicBezTo>
                  <a:cubicBezTo>
                    <a:pt x="632884" y="45352"/>
                    <a:pt x="531677" y="61827"/>
                    <a:pt x="479896" y="85952"/>
                  </a:cubicBezTo>
                  <a:cubicBezTo>
                    <a:pt x="428115" y="110077"/>
                    <a:pt x="359270" y="169507"/>
                    <a:pt x="335145" y="184806"/>
                  </a:cubicBezTo>
                  <a:cubicBezTo>
                    <a:pt x="311020" y="200105"/>
                    <a:pt x="369273" y="180687"/>
                    <a:pt x="335145" y="177745"/>
                  </a:cubicBezTo>
                  <a:cubicBezTo>
                    <a:pt x="301017" y="174803"/>
                    <a:pt x="130376" y="167154"/>
                    <a:pt x="130376" y="167154"/>
                  </a:cubicBezTo>
                  <a:cubicBezTo>
                    <a:pt x="99190" y="165977"/>
                    <a:pt x="165093" y="187160"/>
                    <a:pt x="148029" y="170684"/>
                  </a:cubicBezTo>
                  <a:cubicBezTo>
                    <a:pt x="130965" y="154208"/>
                    <a:pt x="40937" y="78891"/>
                    <a:pt x="27992" y="68300"/>
                  </a:cubicBezTo>
                  <a:cubicBezTo>
                    <a:pt x="15047" y="57709"/>
                    <a:pt x="76831" y="112431"/>
                    <a:pt x="70358" y="107135"/>
                  </a:cubicBezTo>
                  <a:cubicBezTo>
                    <a:pt x="63885" y="101839"/>
                    <a:pt x="-30850" y="11223"/>
                    <a:pt x="10339" y="1220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C8E0B805-2D97-040F-1D44-2285221647DE}"/>
                </a:ext>
              </a:extLst>
            </p:cNvPr>
            <p:cNvSpPr/>
            <p:nvPr/>
          </p:nvSpPr>
          <p:spPr>
            <a:xfrm>
              <a:off x="4877994" y="3262808"/>
              <a:ext cx="241263" cy="91263"/>
            </a:xfrm>
            <a:custGeom>
              <a:avLst/>
              <a:gdLst>
                <a:gd name="connsiteX0" fmla="*/ 1160 w 241263"/>
                <a:gd name="connsiteY0" fmla="*/ 2906 h 91263"/>
                <a:gd name="connsiteX1" fmla="*/ 64709 w 241263"/>
                <a:gd name="connsiteY1" fmla="*/ 20559 h 91263"/>
                <a:gd name="connsiteX2" fmla="*/ 241234 w 241263"/>
                <a:gd name="connsiteY2" fmla="*/ 13498 h 91263"/>
                <a:gd name="connsiteX3" fmla="*/ 50587 w 241263"/>
                <a:gd name="connsiteY3" fmla="*/ 38211 h 91263"/>
                <a:gd name="connsiteX4" fmla="*/ 110605 w 241263"/>
                <a:gd name="connsiteY4" fmla="*/ 91169 h 91263"/>
                <a:gd name="connsiteX5" fmla="*/ 1160 w 241263"/>
                <a:gd name="connsiteY5" fmla="*/ 2906 h 9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63" h="91263">
                  <a:moveTo>
                    <a:pt x="1160" y="2906"/>
                  </a:moveTo>
                  <a:cubicBezTo>
                    <a:pt x="-6489" y="-8862"/>
                    <a:pt x="24697" y="18794"/>
                    <a:pt x="64709" y="20559"/>
                  </a:cubicBezTo>
                  <a:cubicBezTo>
                    <a:pt x="104721" y="22324"/>
                    <a:pt x="243588" y="10556"/>
                    <a:pt x="241234" y="13498"/>
                  </a:cubicBezTo>
                  <a:cubicBezTo>
                    <a:pt x="238880" y="16440"/>
                    <a:pt x="72358" y="25266"/>
                    <a:pt x="50587" y="38211"/>
                  </a:cubicBezTo>
                  <a:cubicBezTo>
                    <a:pt x="28816" y="51156"/>
                    <a:pt x="112959" y="93523"/>
                    <a:pt x="110605" y="91169"/>
                  </a:cubicBezTo>
                  <a:cubicBezTo>
                    <a:pt x="108251" y="88815"/>
                    <a:pt x="8809" y="14674"/>
                    <a:pt x="1160" y="29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C12FA82A-D85F-CE62-C736-55473992DC31}"/>
                </a:ext>
              </a:extLst>
            </p:cNvPr>
            <p:cNvSpPr/>
            <p:nvPr/>
          </p:nvSpPr>
          <p:spPr>
            <a:xfrm>
              <a:off x="5638180" y="2259521"/>
              <a:ext cx="101804" cy="282481"/>
            </a:xfrm>
            <a:custGeom>
              <a:avLst/>
              <a:gdLst>
                <a:gd name="connsiteX0" fmla="*/ 35337 w 101804"/>
                <a:gd name="connsiteY0" fmla="*/ 0 h 282481"/>
                <a:gd name="connsiteX1" fmla="*/ 74172 w 101804"/>
                <a:gd name="connsiteY1" fmla="*/ 172995 h 282481"/>
                <a:gd name="connsiteX2" fmla="*/ 32 w 101804"/>
                <a:gd name="connsiteY2" fmla="*/ 282440 h 282481"/>
                <a:gd name="connsiteX3" fmla="*/ 84764 w 101804"/>
                <a:gd name="connsiteY3" fmla="*/ 187117 h 282481"/>
                <a:gd name="connsiteX4" fmla="*/ 98886 w 101804"/>
                <a:gd name="connsiteY4" fmla="*/ 172995 h 282481"/>
                <a:gd name="connsiteX5" fmla="*/ 35337 w 101804"/>
                <a:gd name="connsiteY5" fmla="*/ 0 h 28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804" h="282481">
                  <a:moveTo>
                    <a:pt x="35337" y="0"/>
                  </a:moveTo>
                  <a:cubicBezTo>
                    <a:pt x="31218" y="0"/>
                    <a:pt x="80056" y="125922"/>
                    <a:pt x="74172" y="172995"/>
                  </a:cubicBezTo>
                  <a:cubicBezTo>
                    <a:pt x="68288" y="220068"/>
                    <a:pt x="-1733" y="280086"/>
                    <a:pt x="32" y="282440"/>
                  </a:cubicBezTo>
                  <a:cubicBezTo>
                    <a:pt x="1797" y="284794"/>
                    <a:pt x="84764" y="187117"/>
                    <a:pt x="84764" y="187117"/>
                  </a:cubicBezTo>
                  <a:cubicBezTo>
                    <a:pt x="101240" y="168876"/>
                    <a:pt x="105359" y="200651"/>
                    <a:pt x="98886" y="172995"/>
                  </a:cubicBezTo>
                  <a:cubicBezTo>
                    <a:pt x="92413" y="145339"/>
                    <a:pt x="39456" y="0"/>
                    <a:pt x="3533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FFE34F6D-7342-61C7-CE45-C6ABF6E5BB0D}"/>
                </a:ext>
              </a:extLst>
            </p:cNvPr>
            <p:cNvSpPr/>
            <p:nvPr/>
          </p:nvSpPr>
          <p:spPr>
            <a:xfrm>
              <a:off x="5503931" y="3042890"/>
              <a:ext cx="127333" cy="194598"/>
            </a:xfrm>
            <a:custGeom>
              <a:avLst/>
              <a:gdLst>
                <a:gd name="connsiteX0" fmla="*/ 127220 w 127333"/>
                <a:gd name="connsiteY0" fmla="*/ 403 h 194598"/>
                <a:gd name="connsiteX1" fmla="*/ 42488 w 127333"/>
                <a:gd name="connsiteY1" fmla="*/ 74543 h 194598"/>
                <a:gd name="connsiteX2" fmla="*/ 77793 w 127333"/>
                <a:gd name="connsiteY2" fmla="*/ 120440 h 194598"/>
                <a:gd name="connsiteX3" fmla="*/ 122 w 127333"/>
                <a:gd name="connsiteY3" fmla="*/ 194580 h 194598"/>
                <a:gd name="connsiteX4" fmla="*/ 98976 w 127333"/>
                <a:gd name="connsiteY4" fmla="*/ 127501 h 194598"/>
                <a:gd name="connsiteX5" fmla="*/ 21305 w 127333"/>
                <a:gd name="connsiteY5" fmla="*/ 109848 h 194598"/>
                <a:gd name="connsiteX6" fmla="*/ 127220 w 127333"/>
                <a:gd name="connsiteY6" fmla="*/ 403 h 19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333" h="194598">
                  <a:moveTo>
                    <a:pt x="127220" y="403"/>
                  </a:moveTo>
                  <a:cubicBezTo>
                    <a:pt x="130750" y="-5481"/>
                    <a:pt x="50726" y="54537"/>
                    <a:pt x="42488" y="74543"/>
                  </a:cubicBezTo>
                  <a:cubicBezTo>
                    <a:pt x="34250" y="94549"/>
                    <a:pt x="84854" y="100434"/>
                    <a:pt x="77793" y="120440"/>
                  </a:cubicBezTo>
                  <a:cubicBezTo>
                    <a:pt x="70732" y="140446"/>
                    <a:pt x="-3408" y="193403"/>
                    <a:pt x="122" y="194580"/>
                  </a:cubicBezTo>
                  <a:cubicBezTo>
                    <a:pt x="3652" y="195757"/>
                    <a:pt x="95446" y="141623"/>
                    <a:pt x="98976" y="127501"/>
                  </a:cubicBezTo>
                  <a:cubicBezTo>
                    <a:pt x="102506" y="113379"/>
                    <a:pt x="13067" y="124559"/>
                    <a:pt x="21305" y="109848"/>
                  </a:cubicBezTo>
                  <a:cubicBezTo>
                    <a:pt x="29543" y="95138"/>
                    <a:pt x="123690" y="6287"/>
                    <a:pt x="127220" y="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BE966BA7-31CE-AAE0-E9A2-EB1617785124}"/>
                </a:ext>
              </a:extLst>
            </p:cNvPr>
            <p:cNvSpPr/>
            <p:nvPr/>
          </p:nvSpPr>
          <p:spPr>
            <a:xfrm>
              <a:off x="5171452" y="2610127"/>
              <a:ext cx="319706" cy="482987"/>
            </a:xfrm>
            <a:custGeom>
              <a:avLst/>
              <a:gdLst>
                <a:gd name="connsiteX0" fmla="*/ 733 w 319706"/>
                <a:gd name="connsiteY0" fmla="*/ 2444 h 482987"/>
                <a:gd name="connsiteX1" fmla="*/ 209033 w 319706"/>
                <a:gd name="connsiteY1" fmla="*/ 422574 h 482987"/>
                <a:gd name="connsiteX2" fmla="*/ 209033 w 319706"/>
                <a:gd name="connsiteY2" fmla="*/ 309598 h 482987"/>
                <a:gd name="connsiteX3" fmla="*/ 318479 w 319706"/>
                <a:gd name="connsiteY3" fmla="*/ 479062 h 482987"/>
                <a:gd name="connsiteX4" fmla="*/ 258460 w 319706"/>
                <a:gd name="connsiteY4" fmla="*/ 408452 h 482987"/>
                <a:gd name="connsiteX5" fmla="*/ 117240 w 319706"/>
                <a:gd name="connsiteY5" fmla="*/ 182500 h 482987"/>
                <a:gd name="connsiteX6" fmla="*/ 138423 w 319706"/>
                <a:gd name="connsiteY6" fmla="*/ 246049 h 482987"/>
                <a:gd name="connsiteX7" fmla="*/ 733 w 319706"/>
                <a:gd name="connsiteY7" fmla="*/ 2444 h 4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706" h="482987">
                  <a:moveTo>
                    <a:pt x="733" y="2444"/>
                  </a:moveTo>
                  <a:cubicBezTo>
                    <a:pt x="12501" y="31865"/>
                    <a:pt x="174316" y="371382"/>
                    <a:pt x="209033" y="422574"/>
                  </a:cubicBezTo>
                  <a:cubicBezTo>
                    <a:pt x="243750" y="473766"/>
                    <a:pt x="190792" y="300183"/>
                    <a:pt x="209033" y="309598"/>
                  </a:cubicBezTo>
                  <a:cubicBezTo>
                    <a:pt x="227274" y="319013"/>
                    <a:pt x="310241" y="462586"/>
                    <a:pt x="318479" y="479062"/>
                  </a:cubicBezTo>
                  <a:cubicBezTo>
                    <a:pt x="326717" y="495538"/>
                    <a:pt x="292000" y="457879"/>
                    <a:pt x="258460" y="408452"/>
                  </a:cubicBezTo>
                  <a:cubicBezTo>
                    <a:pt x="224920" y="359025"/>
                    <a:pt x="137246" y="209567"/>
                    <a:pt x="117240" y="182500"/>
                  </a:cubicBezTo>
                  <a:cubicBezTo>
                    <a:pt x="97234" y="155433"/>
                    <a:pt x="154310" y="273705"/>
                    <a:pt x="138423" y="246049"/>
                  </a:cubicBezTo>
                  <a:cubicBezTo>
                    <a:pt x="122536" y="218393"/>
                    <a:pt x="-11035" y="-26977"/>
                    <a:pt x="733" y="244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43C1B801-D795-AA94-3D6E-0569957FCD36}"/>
                </a:ext>
              </a:extLst>
            </p:cNvPr>
            <p:cNvSpPr/>
            <p:nvPr/>
          </p:nvSpPr>
          <p:spPr>
            <a:xfrm>
              <a:off x="4946649" y="3199690"/>
              <a:ext cx="155136" cy="42204"/>
            </a:xfrm>
            <a:custGeom>
              <a:avLst/>
              <a:gdLst>
                <a:gd name="connsiteX0" fmla="*/ 1 w 155136"/>
                <a:gd name="connsiteY0" fmla="*/ 710 h 42204"/>
                <a:gd name="connsiteX1" fmla="*/ 152401 w 155136"/>
                <a:gd name="connsiteY1" fmla="*/ 16585 h 42204"/>
                <a:gd name="connsiteX2" fmla="*/ 101601 w 155136"/>
                <a:gd name="connsiteY2" fmla="*/ 26110 h 42204"/>
                <a:gd name="connsiteX3" fmla="*/ 149226 w 155136"/>
                <a:gd name="connsiteY3" fmla="*/ 41985 h 42204"/>
                <a:gd name="connsiteX4" fmla="*/ 1 w 155136"/>
                <a:gd name="connsiteY4" fmla="*/ 710 h 4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36" h="42204">
                  <a:moveTo>
                    <a:pt x="1" y="710"/>
                  </a:moveTo>
                  <a:cubicBezTo>
                    <a:pt x="530" y="-3523"/>
                    <a:pt x="135468" y="12352"/>
                    <a:pt x="152401" y="16585"/>
                  </a:cubicBezTo>
                  <a:cubicBezTo>
                    <a:pt x="169334" y="20818"/>
                    <a:pt x="102130" y="21877"/>
                    <a:pt x="101601" y="26110"/>
                  </a:cubicBezTo>
                  <a:cubicBezTo>
                    <a:pt x="101072" y="30343"/>
                    <a:pt x="158222" y="44102"/>
                    <a:pt x="149226" y="41985"/>
                  </a:cubicBezTo>
                  <a:cubicBezTo>
                    <a:pt x="140230" y="39868"/>
                    <a:pt x="-528" y="4943"/>
                    <a:pt x="1" y="7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1043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</TotalTime>
  <Words>11</Words>
  <Application>Microsoft Office PowerPoint</Application>
  <PresentationFormat>A3 297x420 mm</PresentationFormat>
  <Paragraphs>5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Ro Hon Mincho Std E</vt:lpstr>
      <vt:lpstr>源ノ角ゴシック Code JP H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21</cp:revision>
  <dcterms:created xsi:type="dcterms:W3CDTF">2022-06-30T10:59:34Z</dcterms:created>
  <dcterms:modified xsi:type="dcterms:W3CDTF">2022-07-11T04:48:47Z</dcterms:modified>
</cp:coreProperties>
</file>