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32"/>
  </p:normalViewPr>
  <p:slideViewPr>
    <p:cSldViewPr snapToGrid="0" snapToObjects="1" showGuides="1">
      <p:cViewPr>
        <p:scale>
          <a:sx n="129" d="100"/>
          <a:sy n="129" d="100"/>
        </p:scale>
        <p:origin x="-2776" y="-984"/>
      </p:cViewPr>
      <p:guideLst>
        <p:guide orient="horz" pos="3024"/>
        <p:guide pos="4032"/>
      </p:guideLst>
    </p:cSldViewPr>
  </p:slideViewPr>
  <p:notesTextViewPr>
    <p:cViewPr>
      <p:scale>
        <a:sx n="300" d="100"/>
        <a:sy n="3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C3AB53-DA19-FE47-B9DB-B4792DF51801}" type="datetimeFigureOut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02950-91BC-1849-91A4-7A5A7213EA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7932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702950-91BC-1849-91A4-7A5A7213EA7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5052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702950-91BC-1849-91A4-7A5A7213EA77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797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702950-91BC-1849-91A4-7A5A7213EA77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30944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702950-91BC-1849-91A4-7A5A7213EA77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256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67EA0-3499-C440-9C35-08CEE6C4FAA8}" type="datetimeFigureOut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3022F-3DEB-154A-955E-1E19C45A3E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8777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67EA0-3499-C440-9C35-08CEE6C4FAA8}" type="datetimeFigureOut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3022F-3DEB-154A-955E-1E19C45A3E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4854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67EA0-3499-C440-9C35-08CEE6C4FAA8}" type="datetimeFigureOut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3022F-3DEB-154A-955E-1E19C45A3E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147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67EA0-3499-C440-9C35-08CEE6C4FAA8}" type="datetimeFigureOut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3022F-3DEB-154A-955E-1E19C45A3E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0687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67EA0-3499-C440-9C35-08CEE6C4FAA8}" type="datetimeFigureOut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3022F-3DEB-154A-955E-1E19C45A3E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5864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67EA0-3499-C440-9C35-08CEE6C4FAA8}" type="datetimeFigureOut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3022F-3DEB-154A-955E-1E19C45A3E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6034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67EA0-3499-C440-9C35-08CEE6C4FAA8}" type="datetimeFigureOut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3022F-3DEB-154A-955E-1E19C45A3E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9577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67EA0-3499-C440-9C35-08CEE6C4FAA8}" type="datetimeFigureOut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3022F-3DEB-154A-955E-1E19C45A3E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2109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67EA0-3499-C440-9C35-08CEE6C4FAA8}" type="datetimeFigureOut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3022F-3DEB-154A-955E-1E19C45A3E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108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67EA0-3499-C440-9C35-08CEE6C4FAA8}" type="datetimeFigureOut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3022F-3DEB-154A-955E-1E19C45A3E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2890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67EA0-3499-C440-9C35-08CEE6C4FAA8}" type="datetimeFigureOut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3022F-3DEB-154A-955E-1E19C45A3E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4297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67EA0-3499-C440-9C35-08CEE6C4FAA8}" type="datetimeFigureOut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3022F-3DEB-154A-955E-1E19C45A3E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5683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1" name="Picture 2" descr="杉咲花 映画撮影中に吉沢亮＆柄本佑と見ていたYoutubeとは？ | ananニュース – マガジンハウス" hidden="1">
            <a:extLst>
              <a:ext uri="{FF2B5EF4-FFF2-40B4-BE49-F238E27FC236}">
                <a16:creationId xmlns:a16="http://schemas.microsoft.com/office/drawing/2014/main" id="{2770F5FB-CC5A-089B-6380-A6C618E1074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66"/>
          <a:stretch/>
        </p:blipFill>
        <p:spPr bwMode="auto">
          <a:xfrm>
            <a:off x="-827" y="644003"/>
            <a:ext cx="12802427" cy="8313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D95C8C2B-F6BC-38FB-2748-9E2D86CFF432}"/>
              </a:ext>
            </a:extLst>
          </p:cNvPr>
          <p:cNvSpPr/>
          <p:nvPr/>
        </p:nvSpPr>
        <p:spPr>
          <a:xfrm>
            <a:off x="5343132" y="3403435"/>
            <a:ext cx="416318" cy="152248"/>
          </a:xfrm>
          <a:custGeom>
            <a:avLst/>
            <a:gdLst>
              <a:gd name="connsiteX0" fmla="*/ 393 w 416318"/>
              <a:gd name="connsiteY0" fmla="*/ 146215 h 152248"/>
              <a:gd name="connsiteX1" fmla="*/ 187718 w 416318"/>
              <a:gd name="connsiteY1" fmla="*/ 114465 h 152248"/>
              <a:gd name="connsiteX2" fmla="*/ 149618 w 416318"/>
              <a:gd name="connsiteY2" fmla="*/ 127165 h 152248"/>
              <a:gd name="connsiteX3" fmla="*/ 232168 w 416318"/>
              <a:gd name="connsiteY3" fmla="*/ 66840 h 152248"/>
              <a:gd name="connsiteX4" fmla="*/ 416318 w 416318"/>
              <a:gd name="connsiteY4" fmla="*/ 165 h 152248"/>
              <a:gd name="connsiteX5" fmla="*/ 232168 w 416318"/>
              <a:gd name="connsiteY5" fmla="*/ 50965 h 152248"/>
              <a:gd name="connsiteX6" fmla="*/ 140093 w 416318"/>
              <a:gd name="connsiteY6" fmla="*/ 143040 h 152248"/>
              <a:gd name="connsiteX7" fmla="*/ 393 w 416318"/>
              <a:gd name="connsiteY7" fmla="*/ 146215 h 152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6318" h="152248">
                <a:moveTo>
                  <a:pt x="393" y="146215"/>
                </a:moveTo>
                <a:cubicBezTo>
                  <a:pt x="8331" y="141452"/>
                  <a:pt x="162847" y="117640"/>
                  <a:pt x="187718" y="114465"/>
                </a:cubicBezTo>
                <a:cubicBezTo>
                  <a:pt x="212589" y="111290"/>
                  <a:pt x="142210" y="135102"/>
                  <a:pt x="149618" y="127165"/>
                </a:cubicBezTo>
                <a:cubicBezTo>
                  <a:pt x="157026" y="119227"/>
                  <a:pt x="187718" y="88007"/>
                  <a:pt x="232168" y="66840"/>
                </a:cubicBezTo>
                <a:cubicBezTo>
                  <a:pt x="276618" y="45673"/>
                  <a:pt x="416318" y="2811"/>
                  <a:pt x="416318" y="165"/>
                </a:cubicBezTo>
                <a:cubicBezTo>
                  <a:pt x="416318" y="-2481"/>
                  <a:pt x="278206" y="27152"/>
                  <a:pt x="232168" y="50965"/>
                </a:cubicBezTo>
                <a:cubicBezTo>
                  <a:pt x="186131" y="74777"/>
                  <a:pt x="173431" y="127694"/>
                  <a:pt x="140093" y="143040"/>
                </a:cubicBezTo>
                <a:cubicBezTo>
                  <a:pt x="106755" y="158386"/>
                  <a:pt x="-7545" y="150978"/>
                  <a:pt x="393" y="1462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2E93BF2A-7F4D-1A72-84D4-8F133C9E8DB7}"/>
              </a:ext>
            </a:extLst>
          </p:cNvPr>
          <p:cNvSpPr/>
          <p:nvPr/>
        </p:nvSpPr>
        <p:spPr>
          <a:xfrm>
            <a:off x="5530848" y="3428725"/>
            <a:ext cx="222571" cy="159035"/>
          </a:xfrm>
          <a:custGeom>
            <a:avLst/>
            <a:gdLst>
              <a:gd name="connsiteX0" fmla="*/ 222252 w 222571"/>
              <a:gd name="connsiteY0" fmla="*/ 275 h 159035"/>
              <a:gd name="connsiteX1" fmla="*/ 101602 w 222571"/>
              <a:gd name="connsiteY1" fmla="*/ 57425 h 159035"/>
              <a:gd name="connsiteX2" fmla="*/ 2 w 222571"/>
              <a:gd name="connsiteY2" fmla="*/ 159025 h 159035"/>
              <a:gd name="connsiteX3" fmla="*/ 98427 w 222571"/>
              <a:gd name="connsiteY3" fmla="*/ 51075 h 159035"/>
              <a:gd name="connsiteX4" fmla="*/ 63502 w 222571"/>
              <a:gd name="connsiteY4" fmla="*/ 79650 h 159035"/>
              <a:gd name="connsiteX5" fmla="*/ 222252 w 222571"/>
              <a:gd name="connsiteY5" fmla="*/ 275 h 159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2571" h="159035">
                <a:moveTo>
                  <a:pt x="222252" y="275"/>
                </a:moveTo>
                <a:cubicBezTo>
                  <a:pt x="228602" y="-3429"/>
                  <a:pt x="138644" y="30967"/>
                  <a:pt x="101602" y="57425"/>
                </a:cubicBezTo>
                <a:cubicBezTo>
                  <a:pt x="64560" y="83883"/>
                  <a:pt x="531" y="160083"/>
                  <a:pt x="2" y="159025"/>
                </a:cubicBezTo>
                <a:cubicBezTo>
                  <a:pt x="-527" y="157967"/>
                  <a:pt x="87844" y="64304"/>
                  <a:pt x="98427" y="51075"/>
                </a:cubicBezTo>
                <a:cubicBezTo>
                  <a:pt x="109010" y="37846"/>
                  <a:pt x="48156" y="87587"/>
                  <a:pt x="63502" y="79650"/>
                </a:cubicBezTo>
                <a:cubicBezTo>
                  <a:pt x="78848" y="71713"/>
                  <a:pt x="215902" y="3979"/>
                  <a:pt x="222252" y="2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81C0C693-3D75-FB51-8CBA-40909D356137}"/>
              </a:ext>
            </a:extLst>
          </p:cNvPr>
          <p:cNvSpPr/>
          <p:nvPr/>
        </p:nvSpPr>
        <p:spPr>
          <a:xfrm>
            <a:off x="5429012" y="3463909"/>
            <a:ext cx="178120" cy="155617"/>
          </a:xfrm>
          <a:custGeom>
            <a:avLst/>
            <a:gdLst>
              <a:gd name="connsiteX0" fmla="*/ 178038 w 178120"/>
              <a:gd name="connsiteY0" fmla="*/ 16 h 155617"/>
              <a:gd name="connsiteX1" fmla="*/ 111363 w 178120"/>
              <a:gd name="connsiteY1" fmla="*/ 76216 h 155617"/>
              <a:gd name="connsiteX2" fmla="*/ 238 w 178120"/>
              <a:gd name="connsiteY2" fmla="*/ 155591 h 155617"/>
              <a:gd name="connsiteX3" fmla="*/ 79613 w 178120"/>
              <a:gd name="connsiteY3" fmla="*/ 85741 h 155617"/>
              <a:gd name="connsiteX4" fmla="*/ 66913 w 178120"/>
              <a:gd name="connsiteY4" fmla="*/ 95266 h 155617"/>
              <a:gd name="connsiteX5" fmla="*/ 98663 w 178120"/>
              <a:gd name="connsiteY5" fmla="*/ 82566 h 155617"/>
              <a:gd name="connsiteX6" fmla="*/ 178038 w 178120"/>
              <a:gd name="connsiteY6" fmla="*/ 16 h 155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8120" h="155617">
                <a:moveTo>
                  <a:pt x="178038" y="16"/>
                </a:moveTo>
                <a:cubicBezTo>
                  <a:pt x="180155" y="-1042"/>
                  <a:pt x="140996" y="50287"/>
                  <a:pt x="111363" y="76216"/>
                </a:cubicBezTo>
                <a:cubicBezTo>
                  <a:pt x="81730" y="102145"/>
                  <a:pt x="5530" y="154004"/>
                  <a:pt x="238" y="155591"/>
                </a:cubicBezTo>
                <a:cubicBezTo>
                  <a:pt x="-5054" y="157178"/>
                  <a:pt x="79613" y="85741"/>
                  <a:pt x="79613" y="85741"/>
                </a:cubicBezTo>
                <a:cubicBezTo>
                  <a:pt x="90725" y="75687"/>
                  <a:pt x="63738" y="95795"/>
                  <a:pt x="66913" y="95266"/>
                </a:cubicBezTo>
                <a:cubicBezTo>
                  <a:pt x="70088" y="94737"/>
                  <a:pt x="76967" y="96854"/>
                  <a:pt x="98663" y="82566"/>
                </a:cubicBezTo>
                <a:cubicBezTo>
                  <a:pt x="120359" y="68279"/>
                  <a:pt x="175921" y="1074"/>
                  <a:pt x="178038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5D323F08-57E0-0348-8551-89A130139B66}"/>
              </a:ext>
            </a:extLst>
          </p:cNvPr>
          <p:cNvSpPr/>
          <p:nvPr/>
        </p:nvSpPr>
        <p:spPr>
          <a:xfrm>
            <a:off x="5598993" y="3340073"/>
            <a:ext cx="284693" cy="115312"/>
          </a:xfrm>
          <a:custGeom>
            <a:avLst/>
            <a:gdLst>
              <a:gd name="connsiteX0" fmla="*/ 11232 w 284693"/>
              <a:gd name="connsiteY0" fmla="*/ 114327 h 115312"/>
              <a:gd name="connsiteX1" fmla="*/ 131882 w 284693"/>
              <a:gd name="connsiteY1" fmla="*/ 85752 h 115312"/>
              <a:gd name="connsiteX2" fmla="*/ 274757 w 284693"/>
              <a:gd name="connsiteY2" fmla="*/ 88927 h 115312"/>
              <a:gd name="connsiteX3" fmla="*/ 249357 w 284693"/>
              <a:gd name="connsiteY3" fmla="*/ 82577 h 115312"/>
              <a:gd name="connsiteX4" fmla="*/ 284282 w 284693"/>
              <a:gd name="connsiteY4" fmla="*/ 27 h 115312"/>
              <a:gd name="connsiteX5" fmla="*/ 220782 w 284693"/>
              <a:gd name="connsiteY5" fmla="*/ 73052 h 115312"/>
              <a:gd name="connsiteX6" fmla="*/ 239832 w 284693"/>
              <a:gd name="connsiteY6" fmla="*/ 34952 h 115312"/>
              <a:gd name="connsiteX7" fmla="*/ 198557 w 284693"/>
              <a:gd name="connsiteY7" fmla="*/ 73052 h 115312"/>
              <a:gd name="connsiteX8" fmla="*/ 176332 w 284693"/>
              <a:gd name="connsiteY8" fmla="*/ 44477 h 115312"/>
              <a:gd name="connsiteX9" fmla="*/ 131882 w 284693"/>
              <a:gd name="connsiteY9" fmla="*/ 3202 h 115312"/>
              <a:gd name="connsiteX10" fmla="*/ 182682 w 284693"/>
              <a:gd name="connsiteY10" fmla="*/ 57177 h 115312"/>
              <a:gd name="connsiteX11" fmla="*/ 166807 w 284693"/>
              <a:gd name="connsiteY11" fmla="*/ 69877 h 115312"/>
              <a:gd name="connsiteX12" fmla="*/ 135057 w 284693"/>
              <a:gd name="connsiteY12" fmla="*/ 66702 h 115312"/>
              <a:gd name="connsiteX13" fmla="*/ 87432 w 284693"/>
              <a:gd name="connsiteY13" fmla="*/ 9552 h 115312"/>
              <a:gd name="connsiteX14" fmla="*/ 141407 w 284693"/>
              <a:gd name="connsiteY14" fmla="*/ 60352 h 115312"/>
              <a:gd name="connsiteX15" fmla="*/ 100132 w 284693"/>
              <a:gd name="connsiteY15" fmla="*/ 66702 h 115312"/>
              <a:gd name="connsiteX16" fmla="*/ 36632 w 284693"/>
              <a:gd name="connsiteY16" fmla="*/ 19077 h 115312"/>
              <a:gd name="connsiteX17" fmla="*/ 81082 w 284693"/>
              <a:gd name="connsiteY17" fmla="*/ 69877 h 115312"/>
              <a:gd name="connsiteX18" fmla="*/ 77907 w 284693"/>
              <a:gd name="connsiteY18" fmla="*/ 69877 h 115312"/>
              <a:gd name="connsiteX19" fmla="*/ 36632 w 284693"/>
              <a:gd name="connsiteY19" fmla="*/ 69877 h 115312"/>
              <a:gd name="connsiteX20" fmla="*/ 4882 w 284693"/>
              <a:gd name="connsiteY20" fmla="*/ 44477 h 115312"/>
              <a:gd name="connsiteX21" fmla="*/ 11232 w 284693"/>
              <a:gd name="connsiteY21" fmla="*/ 114327 h 115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84693" h="115312">
                <a:moveTo>
                  <a:pt x="11232" y="114327"/>
                </a:moveTo>
                <a:cubicBezTo>
                  <a:pt x="32398" y="121206"/>
                  <a:pt x="87961" y="89985"/>
                  <a:pt x="131882" y="85752"/>
                </a:cubicBezTo>
                <a:cubicBezTo>
                  <a:pt x="175803" y="81519"/>
                  <a:pt x="255178" y="89456"/>
                  <a:pt x="274757" y="88927"/>
                </a:cubicBezTo>
                <a:cubicBezTo>
                  <a:pt x="294336" y="88398"/>
                  <a:pt x="247770" y="97394"/>
                  <a:pt x="249357" y="82577"/>
                </a:cubicBezTo>
                <a:cubicBezTo>
                  <a:pt x="250944" y="67760"/>
                  <a:pt x="289044" y="1614"/>
                  <a:pt x="284282" y="27"/>
                </a:cubicBezTo>
                <a:cubicBezTo>
                  <a:pt x="279520" y="-1560"/>
                  <a:pt x="228190" y="67231"/>
                  <a:pt x="220782" y="73052"/>
                </a:cubicBezTo>
                <a:cubicBezTo>
                  <a:pt x="213374" y="78873"/>
                  <a:pt x="243536" y="34952"/>
                  <a:pt x="239832" y="34952"/>
                </a:cubicBezTo>
                <a:cubicBezTo>
                  <a:pt x="236128" y="34952"/>
                  <a:pt x="209140" y="71464"/>
                  <a:pt x="198557" y="73052"/>
                </a:cubicBezTo>
                <a:cubicBezTo>
                  <a:pt x="187974" y="74639"/>
                  <a:pt x="187445" y="56119"/>
                  <a:pt x="176332" y="44477"/>
                </a:cubicBezTo>
                <a:cubicBezTo>
                  <a:pt x="165220" y="32835"/>
                  <a:pt x="130824" y="1085"/>
                  <a:pt x="131882" y="3202"/>
                </a:cubicBezTo>
                <a:cubicBezTo>
                  <a:pt x="132940" y="5319"/>
                  <a:pt x="182682" y="57177"/>
                  <a:pt x="182682" y="57177"/>
                </a:cubicBezTo>
                <a:cubicBezTo>
                  <a:pt x="188503" y="68289"/>
                  <a:pt x="174745" y="68289"/>
                  <a:pt x="166807" y="69877"/>
                </a:cubicBezTo>
                <a:cubicBezTo>
                  <a:pt x="158869" y="71465"/>
                  <a:pt x="148286" y="76756"/>
                  <a:pt x="135057" y="66702"/>
                </a:cubicBezTo>
                <a:cubicBezTo>
                  <a:pt x="121828" y="56648"/>
                  <a:pt x="86374" y="10610"/>
                  <a:pt x="87432" y="9552"/>
                </a:cubicBezTo>
                <a:cubicBezTo>
                  <a:pt x="88490" y="8494"/>
                  <a:pt x="139290" y="50827"/>
                  <a:pt x="141407" y="60352"/>
                </a:cubicBezTo>
                <a:cubicBezTo>
                  <a:pt x="143524" y="69877"/>
                  <a:pt x="117594" y="73581"/>
                  <a:pt x="100132" y="66702"/>
                </a:cubicBezTo>
                <a:cubicBezTo>
                  <a:pt x="82670" y="59823"/>
                  <a:pt x="39807" y="18548"/>
                  <a:pt x="36632" y="19077"/>
                </a:cubicBezTo>
                <a:cubicBezTo>
                  <a:pt x="33457" y="19606"/>
                  <a:pt x="74203" y="61410"/>
                  <a:pt x="81082" y="69877"/>
                </a:cubicBezTo>
                <a:cubicBezTo>
                  <a:pt x="87961" y="78344"/>
                  <a:pt x="77907" y="69877"/>
                  <a:pt x="77907" y="69877"/>
                </a:cubicBezTo>
                <a:cubicBezTo>
                  <a:pt x="70499" y="69877"/>
                  <a:pt x="48803" y="74110"/>
                  <a:pt x="36632" y="69877"/>
                </a:cubicBezTo>
                <a:cubicBezTo>
                  <a:pt x="24461" y="65644"/>
                  <a:pt x="4353" y="41302"/>
                  <a:pt x="4882" y="44477"/>
                </a:cubicBezTo>
                <a:cubicBezTo>
                  <a:pt x="5411" y="47652"/>
                  <a:pt x="-9934" y="107448"/>
                  <a:pt x="11232" y="1143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C6AAD1C7-F43D-04EF-2F36-767BDFF1E00D}"/>
              </a:ext>
            </a:extLst>
          </p:cNvPr>
          <p:cNvSpPr/>
          <p:nvPr/>
        </p:nvSpPr>
        <p:spPr>
          <a:xfrm>
            <a:off x="5495109" y="3467076"/>
            <a:ext cx="156426" cy="115426"/>
          </a:xfrm>
          <a:custGeom>
            <a:avLst/>
            <a:gdLst>
              <a:gd name="connsiteX0" fmla="*/ 156391 w 156426"/>
              <a:gd name="connsiteY0" fmla="*/ 24 h 115426"/>
              <a:gd name="connsiteX1" fmla="*/ 80191 w 156426"/>
              <a:gd name="connsiteY1" fmla="*/ 92099 h 115426"/>
              <a:gd name="connsiteX2" fmla="*/ 816 w 156426"/>
              <a:gd name="connsiteY2" fmla="*/ 114324 h 115426"/>
              <a:gd name="connsiteX3" fmla="*/ 42091 w 156426"/>
              <a:gd name="connsiteY3" fmla="*/ 107974 h 115426"/>
              <a:gd name="connsiteX4" fmla="*/ 92891 w 156426"/>
              <a:gd name="connsiteY4" fmla="*/ 73049 h 115426"/>
              <a:gd name="connsiteX5" fmla="*/ 70666 w 156426"/>
              <a:gd name="connsiteY5" fmla="*/ 82574 h 115426"/>
              <a:gd name="connsiteX6" fmla="*/ 156391 w 156426"/>
              <a:gd name="connsiteY6" fmla="*/ 24 h 115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6426" h="115426">
                <a:moveTo>
                  <a:pt x="156391" y="24"/>
                </a:moveTo>
                <a:cubicBezTo>
                  <a:pt x="157978" y="1611"/>
                  <a:pt x="106120" y="73049"/>
                  <a:pt x="80191" y="92099"/>
                </a:cubicBezTo>
                <a:cubicBezTo>
                  <a:pt x="54262" y="111149"/>
                  <a:pt x="7166" y="111678"/>
                  <a:pt x="816" y="114324"/>
                </a:cubicBezTo>
                <a:cubicBezTo>
                  <a:pt x="-5534" y="116970"/>
                  <a:pt x="26745" y="114853"/>
                  <a:pt x="42091" y="107974"/>
                </a:cubicBezTo>
                <a:cubicBezTo>
                  <a:pt x="57437" y="101095"/>
                  <a:pt x="88129" y="77282"/>
                  <a:pt x="92891" y="73049"/>
                </a:cubicBezTo>
                <a:cubicBezTo>
                  <a:pt x="97653" y="68816"/>
                  <a:pt x="62199" y="89453"/>
                  <a:pt x="70666" y="82574"/>
                </a:cubicBezTo>
                <a:cubicBezTo>
                  <a:pt x="79133" y="75695"/>
                  <a:pt x="154804" y="-1563"/>
                  <a:pt x="156391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F1719BF9-6241-BD10-59E1-F83CA5F72C30}"/>
              </a:ext>
            </a:extLst>
          </p:cNvPr>
          <p:cNvSpPr/>
          <p:nvPr/>
        </p:nvSpPr>
        <p:spPr>
          <a:xfrm>
            <a:off x="5788024" y="3367693"/>
            <a:ext cx="224532" cy="78857"/>
          </a:xfrm>
          <a:custGeom>
            <a:avLst/>
            <a:gdLst>
              <a:gd name="connsiteX0" fmla="*/ 1 w 224532"/>
              <a:gd name="connsiteY0" fmla="*/ 70832 h 78857"/>
              <a:gd name="connsiteX1" fmla="*/ 130176 w 224532"/>
              <a:gd name="connsiteY1" fmla="*/ 74007 h 78857"/>
              <a:gd name="connsiteX2" fmla="*/ 222251 w 224532"/>
              <a:gd name="connsiteY2" fmla="*/ 982 h 78857"/>
              <a:gd name="connsiteX3" fmla="*/ 193676 w 224532"/>
              <a:gd name="connsiteY3" fmla="*/ 32732 h 78857"/>
              <a:gd name="connsiteX4" fmla="*/ 161926 w 224532"/>
              <a:gd name="connsiteY4" fmla="*/ 45432 h 78857"/>
              <a:gd name="connsiteX5" fmla="*/ 127001 w 224532"/>
              <a:gd name="connsiteY5" fmla="*/ 61307 h 78857"/>
              <a:gd name="connsiteX6" fmla="*/ 1 w 224532"/>
              <a:gd name="connsiteY6" fmla="*/ 70832 h 78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4532" h="78857">
                <a:moveTo>
                  <a:pt x="1" y="70832"/>
                </a:moveTo>
                <a:cubicBezTo>
                  <a:pt x="530" y="72949"/>
                  <a:pt x="93134" y="85649"/>
                  <a:pt x="130176" y="74007"/>
                </a:cubicBezTo>
                <a:cubicBezTo>
                  <a:pt x="167218" y="62365"/>
                  <a:pt x="211668" y="7861"/>
                  <a:pt x="222251" y="982"/>
                </a:cubicBezTo>
                <a:cubicBezTo>
                  <a:pt x="232834" y="-5897"/>
                  <a:pt x="203730" y="25324"/>
                  <a:pt x="193676" y="32732"/>
                </a:cubicBezTo>
                <a:cubicBezTo>
                  <a:pt x="183622" y="40140"/>
                  <a:pt x="173038" y="40670"/>
                  <a:pt x="161926" y="45432"/>
                </a:cubicBezTo>
                <a:cubicBezTo>
                  <a:pt x="150814" y="50194"/>
                  <a:pt x="149226" y="57074"/>
                  <a:pt x="127001" y="61307"/>
                </a:cubicBezTo>
                <a:cubicBezTo>
                  <a:pt x="104776" y="65540"/>
                  <a:pt x="-528" y="68715"/>
                  <a:pt x="1" y="708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C5F36712-1B15-2A3D-F73E-81500DB4EBC8}"/>
              </a:ext>
            </a:extLst>
          </p:cNvPr>
          <p:cNvSpPr/>
          <p:nvPr/>
        </p:nvSpPr>
        <p:spPr>
          <a:xfrm>
            <a:off x="5445378" y="3375532"/>
            <a:ext cx="385027" cy="136144"/>
          </a:xfrm>
          <a:custGeom>
            <a:avLst/>
            <a:gdLst>
              <a:gd name="connsiteX0" fmla="*/ 2922 w 385027"/>
              <a:gd name="connsiteY0" fmla="*/ 136018 h 136144"/>
              <a:gd name="connsiteX1" fmla="*/ 190247 w 385027"/>
              <a:gd name="connsiteY1" fmla="*/ 47118 h 136144"/>
              <a:gd name="connsiteX2" fmla="*/ 241047 w 385027"/>
              <a:gd name="connsiteY2" fmla="*/ 40768 h 136144"/>
              <a:gd name="connsiteX3" fmla="*/ 190247 w 385027"/>
              <a:gd name="connsiteY3" fmla="*/ 43943 h 136144"/>
              <a:gd name="connsiteX4" fmla="*/ 336297 w 385027"/>
              <a:gd name="connsiteY4" fmla="*/ 18543 h 136144"/>
              <a:gd name="connsiteX5" fmla="*/ 383922 w 385027"/>
              <a:gd name="connsiteY5" fmla="*/ 15368 h 136144"/>
              <a:gd name="connsiteX6" fmla="*/ 298197 w 385027"/>
              <a:gd name="connsiteY6" fmla="*/ 2668 h 136144"/>
              <a:gd name="connsiteX7" fmla="*/ 250572 w 385027"/>
              <a:gd name="connsiteY7" fmla="*/ 2668 h 136144"/>
              <a:gd name="connsiteX8" fmla="*/ 168022 w 385027"/>
              <a:gd name="connsiteY8" fmla="*/ 31243 h 136144"/>
              <a:gd name="connsiteX9" fmla="*/ 212472 w 385027"/>
              <a:gd name="connsiteY9" fmla="*/ 24893 h 136144"/>
              <a:gd name="connsiteX10" fmla="*/ 82297 w 385027"/>
              <a:gd name="connsiteY10" fmla="*/ 66168 h 136144"/>
              <a:gd name="connsiteX11" fmla="*/ 2922 w 385027"/>
              <a:gd name="connsiteY11" fmla="*/ 136018 h 136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5027" h="136144">
                <a:moveTo>
                  <a:pt x="2922" y="136018"/>
                </a:moveTo>
                <a:cubicBezTo>
                  <a:pt x="20914" y="132843"/>
                  <a:pt x="150560" y="62993"/>
                  <a:pt x="190247" y="47118"/>
                </a:cubicBezTo>
                <a:cubicBezTo>
                  <a:pt x="229934" y="31243"/>
                  <a:pt x="241047" y="41297"/>
                  <a:pt x="241047" y="40768"/>
                </a:cubicBezTo>
                <a:cubicBezTo>
                  <a:pt x="241047" y="40239"/>
                  <a:pt x="174372" y="47647"/>
                  <a:pt x="190247" y="43943"/>
                </a:cubicBezTo>
                <a:cubicBezTo>
                  <a:pt x="206122" y="40239"/>
                  <a:pt x="304018" y="23305"/>
                  <a:pt x="336297" y="18543"/>
                </a:cubicBezTo>
                <a:cubicBezTo>
                  <a:pt x="368576" y="13780"/>
                  <a:pt x="390272" y="18014"/>
                  <a:pt x="383922" y="15368"/>
                </a:cubicBezTo>
                <a:cubicBezTo>
                  <a:pt x="377572" y="12722"/>
                  <a:pt x="320422" y="4785"/>
                  <a:pt x="298197" y="2668"/>
                </a:cubicBezTo>
                <a:cubicBezTo>
                  <a:pt x="275972" y="551"/>
                  <a:pt x="272268" y="-2094"/>
                  <a:pt x="250572" y="2668"/>
                </a:cubicBezTo>
                <a:cubicBezTo>
                  <a:pt x="228876" y="7430"/>
                  <a:pt x="174372" y="27539"/>
                  <a:pt x="168022" y="31243"/>
                </a:cubicBezTo>
                <a:cubicBezTo>
                  <a:pt x="161672" y="34947"/>
                  <a:pt x="226759" y="19072"/>
                  <a:pt x="212472" y="24893"/>
                </a:cubicBezTo>
                <a:cubicBezTo>
                  <a:pt x="198185" y="30714"/>
                  <a:pt x="109814" y="50822"/>
                  <a:pt x="82297" y="66168"/>
                </a:cubicBezTo>
                <a:cubicBezTo>
                  <a:pt x="54780" y="81514"/>
                  <a:pt x="-15070" y="139193"/>
                  <a:pt x="2922" y="1360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74027ADB-0378-640D-7390-AF567251F375}"/>
              </a:ext>
            </a:extLst>
          </p:cNvPr>
          <p:cNvSpPr/>
          <p:nvPr/>
        </p:nvSpPr>
        <p:spPr>
          <a:xfrm>
            <a:off x="5838421" y="3379957"/>
            <a:ext cx="308898" cy="175434"/>
          </a:xfrm>
          <a:custGeom>
            <a:avLst/>
            <a:gdLst>
              <a:gd name="connsiteX0" fmla="*/ 404 w 308898"/>
              <a:gd name="connsiteY0" fmla="*/ 1418 h 175434"/>
              <a:gd name="connsiteX1" fmla="*/ 111529 w 308898"/>
              <a:gd name="connsiteY1" fmla="*/ 20468 h 175434"/>
              <a:gd name="connsiteX2" fmla="*/ 213129 w 308898"/>
              <a:gd name="connsiteY2" fmla="*/ 71268 h 175434"/>
              <a:gd name="connsiteX3" fmla="*/ 302029 w 308898"/>
              <a:gd name="connsiteY3" fmla="*/ 169693 h 175434"/>
              <a:gd name="connsiteX4" fmla="*/ 289329 w 308898"/>
              <a:gd name="connsiteY4" fmla="*/ 153818 h 175434"/>
              <a:gd name="connsiteX5" fmla="*/ 181379 w 308898"/>
              <a:gd name="connsiteY5" fmla="*/ 71268 h 175434"/>
              <a:gd name="connsiteX6" fmla="*/ 152804 w 308898"/>
              <a:gd name="connsiteY6" fmla="*/ 55393 h 175434"/>
              <a:gd name="connsiteX7" fmla="*/ 404 w 308898"/>
              <a:gd name="connsiteY7" fmla="*/ 1418 h 175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8898" h="175434">
                <a:moveTo>
                  <a:pt x="404" y="1418"/>
                </a:moveTo>
                <a:cubicBezTo>
                  <a:pt x="-6475" y="-4403"/>
                  <a:pt x="76075" y="8826"/>
                  <a:pt x="111529" y="20468"/>
                </a:cubicBezTo>
                <a:cubicBezTo>
                  <a:pt x="146983" y="32110"/>
                  <a:pt x="181379" y="46397"/>
                  <a:pt x="213129" y="71268"/>
                </a:cubicBezTo>
                <a:cubicBezTo>
                  <a:pt x="244879" y="96139"/>
                  <a:pt x="302029" y="169693"/>
                  <a:pt x="302029" y="169693"/>
                </a:cubicBezTo>
                <a:cubicBezTo>
                  <a:pt x="314729" y="183451"/>
                  <a:pt x="309437" y="170222"/>
                  <a:pt x="289329" y="153818"/>
                </a:cubicBezTo>
                <a:cubicBezTo>
                  <a:pt x="269221" y="137414"/>
                  <a:pt x="204133" y="87672"/>
                  <a:pt x="181379" y="71268"/>
                </a:cubicBezTo>
                <a:cubicBezTo>
                  <a:pt x="158625" y="54864"/>
                  <a:pt x="176087" y="65976"/>
                  <a:pt x="152804" y="55393"/>
                </a:cubicBezTo>
                <a:cubicBezTo>
                  <a:pt x="129521" y="44810"/>
                  <a:pt x="7283" y="7239"/>
                  <a:pt x="404" y="14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2C3947A5-BA23-E210-3ED0-F41FE0101249}"/>
              </a:ext>
            </a:extLst>
          </p:cNvPr>
          <p:cNvSpPr/>
          <p:nvPr/>
        </p:nvSpPr>
        <p:spPr>
          <a:xfrm>
            <a:off x="5886437" y="3413123"/>
            <a:ext cx="263974" cy="248880"/>
          </a:xfrm>
          <a:custGeom>
            <a:avLst/>
            <a:gdLst>
              <a:gd name="connsiteX0" fmla="*/ 13 w 263974"/>
              <a:gd name="connsiteY0" fmla="*/ 2 h 248880"/>
              <a:gd name="connsiteX1" fmla="*/ 180988 w 263974"/>
              <a:gd name="connsiteY1" fmla="*/ 111127 h 248880"/>
              <a:gd name="connsiteX2" fmla="*/ 244488 w 263974"/>
              <a:gd name="connsiteY2" fmla="*/ 168277 h 248880"/>
              <a:gd name="connsiteX3" fmla="*/ 263538 w 263974"/>
              <a:gd name="connsiteY3" fmla="*/ 247652 h 248880"/>
              <a:gd name="connsiteX4" fmla="*/ 254013 w 263974"/>
              <a:gd name="connsiteY4" fmla="*/ 209552 h 248880"/>
              <a:gd name="connsiteX5" fmla="*/ 212738 w 263974"/>
              <a:gd name="connsiteY5" fmla="*/ 117477 h 248880"/>
              <a:gd name="connsiteX6" fmla="*/ 146063 w 263974"/>
              <a:gd name="connsiteY6" fmla="*/ 69852 h 248880"/>
              <a:gd name="connsiteX7" fmla="*/ 92088 w 263974"/>
              <a:gd name="connsiteY7" fmla="*/ 50802 h 248880"/>
              <a:gd name="connsiteX8" fmla="*/ 190513 w 263974"/>
              <a:gd name="connsiteY8" fmla="*/ 107952 h 248880"/>
              <a:gd name="connsiteX9" fmla="*/ 13 w 263974"/>
              <a:gd name="connsiteY9" fmla="*/ 2 h 248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3974" h="248880">
                <a:moveTo>
                  <a:pt x="13" y="2"/>
                </a:moveTo>
                <a:cubicBezTo>
                  <a:pt x="-1574" y="531"/>
                  <a:pt x="140242" y="83081"/>
                  <a:pt x="180988" y="111127"/>
                </a:cubicBezTo>
                <a:cubicBezTo>
                  <a:pt x="221734" y="139173"/>
                  <a:pt x="230730" y="145523"/>
                  <a:pt x="244488" y="168277"/>
                </a:cubicBezTo>
                <a:cubicBezTo>
                  <a:pt x="258246" y="191031"/>
                  <a:pt x="261951" y="240773"/>
                  <a:pt x="263538" y="247652"/>
                </a:cubicBezTo>
                <a:cubicBezTo>
                  <a:pt x="265125" y="254531"/>
                  <a:pt x="262480" y="231248"/>
                  <a:pt x="254013" y="209552"/>
                </a:cubicBezTo>
                <a:cubicBezTo>
                  <a:pt x="245546" y="187856"/>
                  <a:pt x="230730" y="140760"/>
                  <a:pt x="212738" y="117477"/>
                </a:cubicBezTo>
                <a:cubicBezTo>
                  <a:pt x="194746" y="94194"/>
                  <a:pt x="166171" y="80964"/>
                  <a:pt x="146063" y="69852"/>
                </a:cubicBezTo>
                <a:cubicBezTo>
                  <a:pt x="125955" y="58740"/>
                  <a:pt x="84680" y="44452"/>
                  <a:pt x="92088" y="50802"/>
                </a:cubicBezTo>
                <a:cubicBezTo>
                  <a:pt x="99496" y="57152"/>
                  <a:pt x="201096" y="115360"/>
                  <a:pt x="190513" y="107952"/>
                </a:cubicBezTo>
                <a:cubicBezTo>
                  <a:pt x="179930" y="100544"/>
                  <a:pt x="1600" y="-527"/>
                  <a:pt x="13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A40F197C-C9C9-B6A9-755C-7C98450BE7F9}"/>
              </a:ext>
            </a:extLst>
          </p:cNvPr>
          <p:cNvSpPr/>
          <p:nvPr/>
        </p:nvSpPr>
        <p:spPr>
          <a:xfrm>
            <a:off x="5977101" y="3489129"/>
            <a:ext cx="135011" cy="204137"/>
          </a:xfrm>
          <a:custGeom>
            <a:avLst/>
            <a:gdLst>
              <a:gd name="connsiteX0" fmla="*/ 23649 w 135011"/>
              <a:gd name="connsiteY0" fmla="*/ 196 h 204137"/>
              <a:gd name="connsiteX1" fmla="*/ 99849 w 135011"/>
              <a:gd name="connsiteY1" fmla="*/ 101796 h 204137"/>
              <a:gd name="connsiteX2" fmla="*/ 122074 w 135011"/>
              <a:gd name="connsiteY2" fmla="*/ 139896 h 204137"/>
              <a:gd name="connsiteX3" fmla="*/ 106199 w 135011"/>
              <a:gd name="connsiteY3" fmla="*/ 155771 h 204137"/>
              <a:gd name="connsiteX4" fmla="*/ 1424 w 135011"/>
              <a:gd name="connsiteY4" fmla="*/ 203396 h 204137"/>
              <a:gd name="connsiteX5" fmla="*/ 49049 w 135011"/>
              <a:gd name="connsiteY5" fmla="*/ 184346 h 204137"/>
              <a:gd name="connsiteX6" fmla="*/ 99849 w 135011"/>
              <a:gd name="connsiteY6" fmla="*/ 177996 h 204137"/>
              <a:gd name="connsiteX7" fmla="*/ 125249 w 135011"/>
              <a:gd name="connsiteY7" fmla="*/ 165296 h 204137"/>
              <a:gd name="connsiteX8" fmla="*/ 128424 w 135011"/>
              <a:gd name="connsiteY8" fmla="*/ 130371 h 204137"/>
              <a:gd name="connsiteX9" fmla="*/ 23649 w 135011"/>
              <a:gd name="connsiteY9" fmla="*/ 196 h 204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5011" h="204137">
                <a:moveTo>
                  <a:pt x="23649" y="196"/>
                </a:moveTo>
                <a:cubicBezTo>
                  <a:pt x="18887" y="-4566"/>
                  <a:pt x="83445" y="78513"/>
                  <a:pt x="99849" y="101796"/>
                </a:cubicBezTo>
                <a:cubicBezTo>
                  <a:pt x="116253" y="125079"/>
                  <a:pt x="122074" y="139896"/>
                  <a:pt x="122074" y="139896"/>
                </a:cubicBezTo>
                <a:cubicBezTo>
                  <a:pt x="123132" y="148892"/>
                  <a:pt x="126307" y="145188"/>
                  <a:pt x="106199" y="155771"/>
                </a:cubicBezTo>
                <a:cubicBezTo>
                  <a:pt x="86091" y="166354"/>
                  <a:pt x="10949" y="198633"/>
                  <a:pt x="1424" y="203396"/>
                </a:cubicBezTo>
                <a:cubicBezTo>
                  <a:pt x="-8101" y="208159"/>
                  <a:pt x="32645" y="188579"/>
                  <a:pt x="49049" y="184346"/>
                </a:cubicBezTo>
                <a:cubicBezTo>
                  <a:pt x="65453" y="180113"/>
                  <a:pt x="87149" y="181171"/>
                  <a:pt x="99849" y="177996"/>
                </a:cubicBezTo>
                <a:cubicBezTo>
                  <a:pt x="112549" y="174821"/>
                  <a:pt x="120487" y="173234"/>
                  <a:pt x="125249" y="165296"/>
                </a:cubicBezTo>
                <a:cubicBezTo>
                  <a:pt x="130012" y="157359"/>
                  <a:pt x="142712" y="153125"/>
                  <a:pt x="128424" y="130371"/>
                </a:cubicBezTo>
                <a:cubicBezTo>
                  <a:pt x="114137" y="107617"/>
                  <a:pt x="28411" y="4958"/>
                  <a:pt x="23649" y="1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AD64DFBB-7F7A-892D-75C9-0BD64BC34798}"/>
              </a:ext>
            </a:extLst>
          </p:cNvPr>
          <p:cNvSpPr/>
          <p:nvPr/>
        </p:nvSpPr>
        <p:spPr>
          <a:xfrm>
            <a:off x="5939518" y="3441120"/>
            <a:ext cx="210471" cy="219655"/>
          </a:xfrm>
          <a:custGeom>
            <a:avLst/>
            <a:gdLst>
              <a:gd name="connsiteX0" fmla="*/ 907 w 210471"/>
              <a:gd name="connsiteY0" fmla="*/ 580 h 219655"/>
              <a:gd name="connsiteX1" fmla="*/ 96157 w 210471"/>
              <a:gd name="connsiteY1" fmla="*/ 92655 h 219655"/>
              <a:gd name="connsiteX2" fmla="*/ 175532 w 210471"/>
              <a:gd name="connsiteY2" fmla="*/ 146630 h 219655"/>
              <a:gd name="connsiteX3" fmla="*/ 191407 w 210471"/>
              <a:gd name="connsiteY3" fmla="*/ 165680 h 219655"/>
              <a:gd name="connsiteX4" fmla="*/ 210457 w 210471"/>
              <a:gd name="connsiteY4" fmla="*/ 219655 h 219655"/>
              <a:gd name="connsiteX5" fmla="*/ 188232 w 210471"/>
              <a:gd name="connsiteY5" fmla="*/ 165680 h 219655"/>
              <a:gd name="connsiteX6" fmla="*/ 131082 w 210471"/>
              <a:gd name="connsiteY6" fmla="*/ 111705 h 219655"/>
              <a:gd name="connsiteX7" fmla="*/ 156482 w 210471"/>
              <a:gd name="connsiteY7" fmla="*/ 140280 h 219655"/>
              <a:gd name="connsiteX8" fmla="*/ 907 w 210471"/>
              <a:gd name="connsiteY8" fmla="*/ 580 h 219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0471" h="219655">
                <a:moveTo>
                  <a:pt x="907" y="580"/>
                </a:moveTo>
                <a:cubicBezTo>
                  <a:pt x="-9147" y="-7357"/>
                  <a:pt x="67053" y="68313"/>
                  <a:pt x="96157" y="92655"/>
                </a:cubicBezTo>
                <a:cubicBezTo>
                  <a:pt x="125261" y="116997"/>
                  <a:pt x="175532" y="146630"/>
                  <a:pt x="175532" y="146630"/>
                </a:cubicBezTo>
                <a:cubicBezTo>
                  <a:pt x="191407" y="158801"/>
                  <a:pt x="185586" y="153509"/>
                  <a:pt x="191407" y="165680"/>
                </a:cubicBezTo>
                <a:cubicBezTo>
                  <a:pt x="197228" y="177851"/>
                  <a:pt x="210986" y="219655"/>
                  <a:pt x="210457" y="219655"/>
                </a:cubicBezTo>
                <a:cubicBezTo>
                  <a:pt x="209928" y="219655"/>
                  <a:pt x="201461" y="183672"/>
                  <a:pt x="188232" y="165680"/>
                </a:cubicBezTo>
                <a:cubicBezTo>
                  <a:pt x="175003" y="147688"/>
                  <a:pt x="136374" y="115938"/>
                  <a:pt x="131082" y="111705"/>
                </a:cubicBezTo>
                <a:cubicBezTo>
                  <a:pt x="125790" y="107472"/>
                  <a:pt x="173944" y="156155"/>
                  <a:pt x="156482" y="140280"/>
                </a:cubicBezTo>
                <a:cubicBezTo>
                  <a:pt x="139020" y="124405"/>
                  <a:pt x="10961" y="8517"/>
                  <a:pt x="907" y="5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E86E73AB-E01E-AA4F-27C9-F023CC6A99AD}"/>
              </a:ext>
            </a:extLst>
          </p:cNvPr>
          <p:cNvSpPr/>
          <p:nvPr/>
        </p:nvSpPr>
        <p:spPr>
          <a:xfrm>
            <a:off x="6127732" y="3555990"/>
            <a:ext cx="47690" cy="158791"/>
          </a:xfrm>
          <a:custGeom>
            <a:avLst/>
            <a:gdLst>
              <a:gd name="connsiteX0" fmla="*/ 18 w 47690"/>
              <a:gd name="connsiteY0" fmla="*/ 10 h 158791"/>
              <a:gd name="connsiteX1" fmla="*/ 47643 w 47690"/>
              <a:gd name="connsiteY1" fmla="*/ 107960 h 158791"/>
              <a:gd name="connsiteX2" fmla="*/ 9543 w 47690"/>
              <a:gd name="connsiteY2" fmla="*/ 158760 h 158791"/>
              <a:gd name="connsiteX3" fmla="*/ 41293 w 47690"/>
              <a:gd name="connsiteY3" fmla="*/ 101610 h 158791"/>
              <a:gd name="connsiteX4" fmla="*/ 18 w 47690"/>
              <a:gd name="connsiteY4" fmla="*/ 10 h 158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690" h="158791">
                <a:moveTo>
                  <a:pt x="18" y="10"/>
                </a:moveTo>
                <a:cubicBezTo>
                  <a:pt x="1076" y="1068"/>
                  <a:pt x="46056" y="81502"/>
                  <a:pt x="47643" y="107960"/>
                </a:cubicBezTo>
                <a:cubicBezTo>
                  <a:pt x="49231" y="134418"/>
                  <a:pt x="10601" y="159818"/>
                  <a:pt x="9543" y="158760"/>
                </a:cubicBezTo>
                <a:cubicBezTo>
                  <a:pt x="8485" y="157702"/>
                  <a:pt x="38647" y="123306"/>
                  <a:pt x="41293" y="101610"/>
                </a:cubicBezTo>
                <a:cubicBezTo>
                  <a:pt x="43939" y="79914"/>
                  <a:pt x="-1040" y="-1048"/>
                  <a:pt x="18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6387834C-706E-C075-4744-0099FB937B16}"/>
              </a:ext>
            </a:extLst>
          </p:cNvPr>
          <p:cNvSpPr/>
          <p:nvPr/>
        </p:nvSpPr>
        <p:spPr>
          <a:xfrm>
            <a:off x="5726221" y="3667102"/>
            <a:ext cx="363610" cy="51710"/>
          </a:xfrm>
          <a:custGeom>
            <a:avLst/>
            <a:gdLst>
              <a:gd name="connsiteX0" fmla="*/ 4654 w 363610"/>
              <a:gd name="connsiteY0" fmla="*/ 38123 h 51710"/>
              <a:gd name="connsiteX1" fmla="*/ 80854 w 363610"/>
              <a:gd name="connsiteY1" fmla="*/ 50823 h 51710"/>
              <a:gd name="connsiteX2" fmla="*/ 290404 w 363610"/>
              <a:gd name="connsiteY2" fmla="*/ 9548 h 51710"/>
              <a:gd name="connsiteX3" fmla="*/ 169754 w 363610"/>
              <a:gd name="connsiteY3" fmla="*/ 34948 h 51710"/>
              <a:gd name="connsiteX4" fmla="*/ 363429 w 363610"/>
              <a:gd name="connsiteY4" fmla="*/ 23 h 51710"/>
              <a:gd name="connsiteX5" fmla="*/ 201504 w 363610"/>
              <a:gd name="connsiteY5" fmla="*/ 41298 h 51710"/>
              <a:gd name="connsiteX6" fmla="*/ 4654 w 363610"/>
              <a:gd name="connsiteY6" fmla="*/ 38123 h 51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3610" h="51710">
                <a:moveTo>
                  <a:pt x="4654" y="38123"/>
                </a:moveTo>
                <a:cubicBezTo>
                  <a:pt x="-15454" y="39711"/>
                  <a:pt x="33229" y="55585"/>
                  <a:pt x="80854" y="50823"/>
                </a:cubicBezTo>
                <a:cubicBezTo>
                  <a:pt x="128479" y="46061"/>
                  <a:pt x="275587" y="12194"/>
                  <a:pt x="290404" y="9548"/>
                </a:cubicBezTo>
                <a:cubicBezTo>
                  <a:pt x="305221" y="6902"/>
                  <a:pt x="157583" y="36535"/>
                  <a:pt x="169754" y="34948"/>
                </a:cubicBezTo>
                <a:cubicBezTo>
                  <a:pt x="181925" y="33361"/>
                  <a:pt x="358138" y="-1035"/>
                  <a:pt x="363429" y="23"/>
                </a:cubicBezTo>
                <a:cubicBezTo>
                  <a:pt x="368720" y="1081"/>
                  <a:pt x="257066" y="32302"/>
                  <a:pt x="201504" y="41298"/>
                </a:cubicBezTo>
                <a:cubicBezTo>
                  <a:pt x="145942" y="50294"/>
                  <a:pt x="24762" y="36535"/>
                  <a:pt x="4654" y="381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161C046A-53B8-A10A-9CA4-036B80D5E3E7}"/>
              </a:ext>
            </a:extLst>
          </p:cNvPr>
          <p:cNvSpPr/>
          <p:nvPr/>
        </p:nvSpPr>
        <p:spPr>
          <a:xfrm>
            <a:off x="5555586" y="3543246"/>
            <a:ext cx="216571" cy="168355"/>
          </a:xfrm>
          <a:custGeom>
            <a:avLst/>
            <a:gdLst>
              <a:gd name="connsiteX0" fmla="*/ 664 w 216571"/>
              <a:gd name="connsiteY0" fmla="*/ 54 h 168355"/>
              <a:gd name="connsiteX1" fmla="*/ 64164 w 216571"/>
              <a:gd name="connsiteY1" fmla="*/ 85779 h 168355"/>
              <a:gd name="connsiteX2" fmla="*/ 216564 w 216571"/>
              <a:gd name="connsiteY2" fmla="*/ 168329 h 168355"/>
              <a:gd name="connsiteX3" fmla="*/ 57814 w 216571"/>
              <a:gd name="connsiteY3" fmla="*/ 95304 h 168355"/>
              <a:gd name="connsiteX4" fmla="*/ 159414 w 216571"/>
              <a:gd name="connsiteY4" fmla="*/ 136579 h 168355"/>
              <a:gd name="connsiteX5" fmla="*/ 99089 w 216571"/>
              <a:gd name="connsiteY5" fmla="*/ 98479 h 168355"/>
              <a:gd name="connsiteX6" fmla="*/ 664 w 216571"/>
              <a:gd name="connsiteY6" fmla="*/ 54 h 168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571" h="168355">
                <a:moveTo>
                  <a:pt x="664" y="54"/>
                </a:moveTo>
                <a:cubicBezTo>
                  <a:pt x="-5157" y="-2063"/>
                  <a:pt x="28181" y="57733"/>
                  <a:pt x="64164" y="85779"/>
                </a:cubicBezTo>
                <a:cubicBezTo>
                  <a:pt x="100147" y="113825"/>
                  <a:pt x="217622" y="166741"/>
                  <a:pt x="216564" y="168329"/>
                </a:cubicBezTo>
                <a:cubicBezTo>
                  <a:pt x="215506" y="169917"/>
                  <a:pt x="67339" y="100596"/>
                  <a:pt x="57814" y="95304"/>
                </a:cubicBezTo>
                <a:cubicBezTo>
                  <a:pt x="48289" y="90012"/>
                  <a:pt x="152535" y="136050"/>
                  <a:pt x="159414" y="136579"/>
                </a:cubicBezTo>
                <a:cubicBezTo>
                  <a:pt x="166293" y="137108"/>
                  <a:pt x="122372" y="115412"/>
                  <a:pt x="99089" y="98479"/>
                </a:cubicBezTo>
                <a:cubicBezTo>
                  <a:pt x="75806" y="81546"/>
                  <a:pt x="6485" y="2171"/>
                  <a:pt x="664" y="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736FB987-7EBF-EF8C-3E80-E9BB25CEBB20}"/>
              </a:ext>
            </a:extLst>
          </p:cNvPr>
          <p:cNvSpPr/>
          <p:nvPr/>
        </p:nvSpPr>
        <p:spPr>
          <a:xfrm>
            <a:off x="5527671" y="3597167"/>
            <a:ext cx="381046" cy="130283"/>
          </a:xfrm>
          <a:custGeom>
            <a:avLst/>
            <a:gdLst>
              <a:gd name="connsiteX0" fmla="*/ 4 w 381046"/>
              <a:gd name="connsiteY0" fmla="*/ 108 h 130283"/>
              <a:gd name="connsiteX1" fmla="*/ 76204 w 381046"/>
              <a:gd name="connsiteY1" fmla="*/ 73133 h 130283"/>
              <a:gd name="connsiteX2" fmla="*/ 212729 w 381046"/>
              <a:gd name="connsiteY2" fmla="*/ 123933 h 130283"/>
              <a:gd name="connsiteX3" fmla="*/ 139704 w 381046"/>
              <a:gd name="connsiteY3" fmla="*/ 85833 h 130283"/>
              <a:gd name="connsiteX4" fmla="*/ 381004 w 381046"/>
              <a:gd name="connsiteY4" fmla="*/ 130283 h 130283"/>
              <a:gd name="connsiteX5" fmla="*/ 158754 w 381046"/>
              <a:gd name="connsiteY5" fmla="*/ 85833 h 130283"/>
              <a:gd name="connsiteX6" fmla="*/ 73029 w 381046"/>
              <a:gd name="connsiteY6" fmla="*/ 57258 h 130283"/>
              <a:gd name="connsiteX7" fmla="*/ 4 w 381046"/>
              <a:gd name="connsiteY7" fmla="*/ 108 h 130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1046" h="130283">
                <a:moveTo>
                  <a:pt x="4" y="108"/>
                </a:moveTo>
                <a:cubicBezTo>
                  <a:pt x="533" y="2754"/>
                  <a:pt x="40750" y="52495"/>
                  <a:pt x="76204" y="73133"/>
                </a:cubicBezTo>
                <a:cubicBezTo>
                  <a:pt x="111658" y="93771"/>
                  <a:pt x="202146" y="121816"/>
                  <a:pt x="212729" y="123933"/>
                </a:cubicBezTo>
                <a:cubicBezTo>
                  <a:pt x="223312" y="126050"/>
                  <a:pt x="111658" y="84775"/>
                  <a:pt x="139704" y="85833"/>
                </a:cubicBezTo>
                <a:cubicBezTo>
                  <a:pt x="167750" y="86891"/>
                  <a:pt x="377829" y="130283"/>
                  <a:pt x="381004" y="130283"/>
                </a:cubicBezTo>
                <a:cubicBezTo>
                  <a:pt x="384179" y="130283"/>
                  <a:pt x="210083" y="98004"/>
                  <a:pt x="158754" y="85833"/>
                </a:cubicBezTo>
                <a:cubicBezTo>
                  <a:pt x="107425" y="73662"/>
                  <a:pt x="96312" y="70487"/>
                  <a:pt x="73029" y="57258"/>
                </a:cubicBezTo>
                <a:cubicBezTo>
                  <a:pt x="49746" y="44029"/>
                  <a:pt x="-525" y="-2538"/>
                  <a:pt x="4" y="1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98212A09-C1E9-9BFC-BEF7-04C792667C9D}"/>
              </a:ext>
            </a:extLst>
          </p:cNvPr>
          <p:cNvSpPr/>
          <p:nvPr/>
        </p:nvSpPr>
        <p:spPr>
          <a:xfrm>
            <a:off x="6146785" y="3533758"/>
            <a:ext cx="63578" cy="187382"/>
          </a:xfrm>
          <a:custGeom>
            <a:avLst/>
            <a:gdLst>
              <a:gd name="connsiteX0" fmla="*/ 15 w 63578"/>
              <a:gd name="connsiteY0" fmla="*/ 17 h 187382"/>
              <a:gd name="connsiteX1" fmla="*/ 63515 w 63578"/>
              <a:gd name="connsiteY1" fmla="*/ 133367 h 187382"/>
              <a:gd name="connsiteX2" fmla="*/ 12715 w 63578"/>
              <a:gd name="connsiteY2" fmla="*/ 187342 h 187382"/>
              <a:gd name="connsiteX3" fmla="*/ 53990 w 63578"/>
              <a:gd name="connsiteY3" fmla="*/ 142892 h 187382"/>
              <a:gd name="connsiteX4" fmla="*/ 57165 w 63578"/>
              <a:gd name="connsiteY4" fmla="*/ 123842 h 187382"/>
              <a:gd name="connsiteX5" fmla="*/ 15 w 63578"/>
              <a:gd name="connsiteY5" fmla="*/ 17 h 187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578" h="187382">
                <a:moveTo>
                  <a:pt x="15" y="17"/>
                </a:moveTo>
                <a:cubicBezTo>
                  <a:pt x="1073" y="1605"/>
                  <a:pt x="61398" y="102146"/>
                  <a:pt x="63515" y="133367"/>
                </a:cubicBezTo>
                <a:cubicBezTo>
                  <a:pt x="65632" y="164588"/>
                  <a:pt x="14302" y="185755"/>
                  <a:pt x="12715" y="187342"/>
                </a:cubicBezTo>
                <a:cubicBezTo>
                  <a:pt x="11128" y="188929"/>
                  <a:pt x="53990" y="142892"/>
                  <a:pt x="53990" y="142892"/>
                </a:cubicBezTo>
                <a:cubicBezTo>
                  <a:pt x="61398" y="132309"/>
                  <a:pt x="63515" y="141304"/>
                  <a:pt x="57165" y="123842"/>
                </a:cubicBezTo>
                <a:cubicBezTo>
                  <a:pt x="50815" y="106380"/>
                  <a:pt x="-1043" y="-1571"/>
                  <a:pt x="15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CBE2C56D-C743-157D-2C8C-7440FE78AFF8}"/>
              </a:ext>
            </a:extLst>
          </p:cNvPr>
          <p:cNvSpPr/>
          <p:nvPr/>
        </p:nvSpPr>
        <p:spPr>
          <a:xfrm>
            <a:off x="5664200" y="3690826"/>
            <a:ext cx="476842" cy="73814"/>
          </a:xfrm>
          <a:custGeom>
            <a:avLst/>
            <a:gdLst>
              <a:gd name="connsiteX0" fmla="*/ 0 w 476842"/>
              <a:gd name="connsiteY0" fmla="*/ 30274 h 73814"/>
              <a:gd name="connsiteX1" fmla="*/ 104775 w 476842"/>
              <a:gd name="connsiteY1" fmla="*/ 68374 h 73814"/>
              <a:gd name="connsiteX2" fmla="*/ 292100 w 476842"/>
              <a:gd name="connsiteY2" fmla="*/ 39799 h 73814"/>
              <a:gd name="connsiteX3" fmla="*/ 428625 w 476842"/>
              <a:gd name="connsiteY3" fmla="*/ 11224 h 73814"/>
              <a:gd name="connsiteX4" fmla="*/ 476250 w 476842"/>
              <a:gd name="connsiteY4" fmla="*/ 65199 h 73814"/>
              <a:gd name="connsiteX5" fmla="*/ 450850 w 476842"/>
              <a:gd name="connsiteY5" fmla="*/ 4874 h 73814"/>
              <a:gd name="connsiteX6" fmla="*/ 387350 w 476842"/>
              <a:gd name="connsiteY6" fmla="*/ 11224 h 73814"/>
              <a:gd name="connsiteX7" fmla="*/ 257175 w 476842"/>
              <a:gd name="connsiteY7" fmla="*/ 71549 h 73814"/>
              <a:gd name="connsiteX8" fmla="*/ 165100 w 476842"/>
              <a:gd name="connsiteY8" fmla="*/ 62024 h 73814"/>
              <a:gd name="connsiteX9" fmla="*/ 0 w 476842"/>
              <a:gd name="connsiteY9" fmla="*/ 30274 h 73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76842" h="73814">
                <a:moveTo>
                  <a:pt x="0" y="30274"/>
                </a:moveTo>
                <a:cubicBezTo>
                  <a:pt x="28046" y="48530"/>
                  <a:pt x="56092" y="66787"/>
                  <a:pt x="104775" y="68374"/>
                </a:cubicBezTo>
                <a:cubicBezTo>
                  <a:pt x="153458" y="69961"/>
                  <a:pt x="238125" y="49324"/>
                  <a:pt x="292100" y="39799"/>
                </a:cubicBezTo>
                <a:cubicBezTo>
                  <a:pt x="346075" y="30274"/>
                  <a:pt x="397933" y="6991"/>
                  <a:pt x="428625" y="11224"/>
                </a:cubicBezTo>
                <a:cubicBezTo>
                  <a:pt x="459317" y="15457"/>
                  <a:pt x="472546" y="66257"/>
                  <a:pt x="476250" y="65199"/>
                </a:cubicBezTo>
                <a:cubicBezTo>
                  <a:pt x="479954" y="64141"/>
                  <a:pt x="465667" y="13870"/>
                  <a:pt x="450850" y="4874"/>
                </a:cubicBezTo>
                <a:cubicBezTo>
                  <a:pt x="436033" y="-4122"/>
                  <a:pt x="419629" y="111"/>
                  <a:pt x="387350" y="11224"/>
                </a:cubicBezTo>
                <a:cubicBezTo>
                  <a:pt x="355071" y="22336"/>
                  <a:pt x="294217" y="63082"/>
                  <a:pt x="257175" y="71549"/>
                </a:cubicBezTo>
                <a:cubicBezTo>
                  <a:pt x="220133" y="80016"/>
                  <a:pt x="165100" y="62024"/>
                  <a:pt x="165100" y="62024"/>
                </a:cubicBezTo>
                <a:lnTo>
                  <a:pt x="0" y="3027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59F6F97D-16DD-73A4-108C-6F589386F9C8}"/>
              </a:ext>
            </a:extLst>
          </p:cNvPr>
          <p:cNvSpPr/>
          <p:nvPr/>
        </p:nvSpPr>
        <p:spPr>
          <a:xfrm>
            <a:off x="5746721" y="3756012"/>
            <a:ext cx="342823" cy="105090"/>
          </a:xfrm>
          <a:custGeom>
            <a:avLst/>
            <a:gdLst>
              <a:gd name="connsiteX0" fmla="*/ 339754 w 342823"/>
              <a:gd name="connsiteY0" fmla="*/ 3188 h 105090"/>
              <a:gd name="connsiteX1" fmla="*/ 231804 w 342823"/>
              <a:gd name="connsiteY1" fmla="*/ 50813 h 105090"/>
              <a:gd name="connsiteX2" fmla="*/ 73054 w 342823"/>
              <a:gd name="connsiteY2" fmla="*/ 104788 h 105090"/>
              <a:gd name="connsiteX3" fmla="*/ 263554 w 342823"/>
              <a:gd name="connsiteY3" fmla="*/ 25413 h 105090"/>
              <a:gd name="connsiteX4" fmla="*/ 29 w 342823"/>
              <a:gd name="connsiteY4" fmla="*/ 73038 h 105090"/>
              <a:gd name="connsiteX5" fmla="*/ 282604 w 342823"/>
              <a:gd name="connsiteY5" fmla="*/ 13 h 105090"/>
              <a:gd name="connsiteX6" fmla="*/ 111154 w 342823"/>
              <a:gd name="connsiteY6" fmla="*/ 66688 h 105090"/>
              <a:gd name="connsiteX7" fmla="*/ 339754 w 342823"/>
              <a:gd name="connsiteY7" fmla="*/ 3188 h 105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823" h="105090">
                <a:moveTo>
                  <a:pt x="339754" y="3188"/>
                </a:moveTo>
                <a:cubicBezTo>
                  <a:pt x="359862" y="542"/>
                  <a:pt x="276254" y="33880"/>
                  <a:pt x="231804" y="50813"/>
                </a:cubicBezTo>
                <a:cubicBezTo>
                  <a:pt x="187354" y="67746"/>
                  <a:pt x="67762" y="109021"/>
                  <a:pt x="73054" y="104788"/>
                </a:cubicBezTo>
                <a:cubicBezTo>
                  <a:pt x="78346" y="100555"/>
                  <a:pt x="275725" y="30705"/>
                  <a:pt x="263554" y="25413"/>
                </a:cubicBezTo>
                <a:cubicBezTo>
                  <a:pt x="251383" y="20121"/>
                  <a:pt x="-3146" y="77271"/>
                  <a:pt x="29" y="73038"/>
                </a:cubicBezTo>
                <a:cubicBezTo>
                  <a:pt x="3204" y="68805"/>
                  <a:pt x="264083" y="1071"/>
                  <a:pt x="282604" y="13"/>
                </a:cubicBezTo>
                <a:cubicBezTo>
                  <a:pt x="301125" y="-1045"/>
                  <a:pt x="103746" y="62455"/>
                  <a:pt x="111154" y="66688"/>
                </a:cubicBezTo>
                <a:cubicBezTo>
                  <a:pt x="118562" y="70921"/>
                  <a:pt x="319646" y="5834"/>
                  <a:pt x="339754" y="318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CA802344-9D49-56C5-1BFF-4F65623F06E3}"/>
              </a:ext>
            </a:extLst>
          </p:cNvPr>
          <p:cNvSpPr/>
          <p:nvPr/>
        </p:nvSpPr>
        <p:spPr>
          <a:xfrm>
            <a:off x="5498952" y="3641276"/>
            <a:ext cx="311698" cy="147060"/>
          </a:xfrm>
          <a:custGeom>
            <a:avLst/>
            <a:gdLst>
              <a:gd name="connsiteX0" fmla="*/ 148 w 311698"/>
              <a:gd name="connsiteY0" fmla="*/ 449 h 147060"/>
              <a:gd name="connsiteX1" fmla="*/ 127148 w 311698"/>
              <a:gd name="connsiteY1" fmla="*/ 92524 h 147060"/>
              <a:gd name="connsiteX2" fmla="*/ 311298 w 311698"/>
              <a:gd name="connsiteY2" fmla="*/ 127449 h 147060"/>
              <a:gd name="connsiteX3" fmla="*/ 177948 w 311698"/>
              <a:gd name="connsiteY3" fmla="*/ 121099 h 147060"/>
              <a:gd name="connsiteX4" fmla="*/ 231923 w 311698"/>
              <a:gd name="connsiteY4" fmla="*/ 146499 h 147060"/>
              <a:gd name="connsiteX5" fmla="*/ 133498 w 311698"/>
              <a:gd name="connsiteY5" fmla="*/ 92524 h 147060"/>
              <a:gd name="connsiteX6" fmla="*/ 101748 w 311698"/>
              <a:gd name="connsiteY6" fmla="*/ 57599 h 147060"/>
              <a:gd name="connsiteX7" fmla="*/ 148 w 311698"/>
              <a:gd name="connsiteY7" fmla="*/ 449 h 147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1698" h="147060">
                <a:moveTo>
                  <a:pt x="148" y="449"/>
                </a:moveTo>
                <a:cubicBezTo>
                  <a:pt x="4381" y="6270"/>
                  <a:pt x="75290" y="71357"/>
                  <a:pt x="127148" y="92524"/>
                </a:cubicBezTo>
                <a:cubicBezTo>
                  <a:pt x="179006" y="113691"/>
                  <a:pt x="302831" y="122686"/>
                  <a:pt x="311298" y="127449"/>
                </a:cubicBezTo>
                <a:cubicBezTo>
                  <a:pt x="319765" y="132212"/>
                  <a:pt x="191177" y="117924"/>
                  <a:pt x="177948" y="121099"/>
                </a:cubicBezTo>
                <a:cubicBezTo>
                  <a:pt x="164719" y="124274"/>
                  <a:pt x="239331" y="151262"/>
                  <a:pt x="231923" y="146499"/>
                </a:cubicBezTo>
                <a:cubicBezTo>
                  <a:pt x="224515" y="141737"/>
                  <a:pt x="155194" y="107341"/>
                  <a:pt x="133498" y="92524"/>
                </a:cubicBezTo>
                <a:cubicBezTo>
                  <a:pt x="111802" y="77707"/>
                  <a:pt x="120269" y="68182"/>
                  <a:pt x="101748" y="57599"/>
                </a:cubicBezTo>
                <a:cubicBezTo>
                  <a:pt x="83227" y="47016"/>
                  <a:pt x="-4085" y="-5372"/>
                  <a:pt x="148" y="44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62B683A1-0747-9C61-7169-B9A2DB5C0BB9}"/>
              </a:ext>
            </a:extLst>
          </p:cNvPr>
          <p:cNvSpPr/>
          <p:nvPr/>
        </p:nvSpPr>
        <p:spPr>
          <a:xfrm>
            <a:off x="5314934" y="3593541"/>
            <a:ext cx="330469" cy="192557"/>
          </a:xfrm>
          <a:custGeom>
            <a:avLst/>
            <a:gdLst>
              <a:gd name="connsiteX0" fmla="*/ 16 w 330469"/>
              <a:gd name="connsiteY0" fmla="*/ 559 h 192557"/>
              <a:gd name="connsiteX1" fmla="*/ 92091 w 330469"/>
              <a:gd name="connsiteY1" fmla="*/ 25959 h 192557"/>
              <a:gd name="connsiteX2" fmla="*/ 266716 w 330469"/>
              <a:gd name="connsiteY2" fmla="*/ 162484 h 192557"/>
              <a:gd name="connsiteX3" fmla="*/ 330216 w 330469"/>
              <a:gd name="connsiteY3" fmla="*/ 191059 h 192557"/>
              <a:gd name="connsiteX4" fmla="*/ 247666 w 330469"/>
              <a:gd name="connsiteY4" fmla="*/ 133909 h 192557"/>
              <a:gd name="connsiteX5" fmla="*/ 155591 w 330469"/>
              <a:gd name="connsiteY5" fmla="*/ 57709 h 192557"/>
              <a:gd name="connsiteX6" fmla="*/ 209566 w 330469"/>
              <a:gd name="connsiteY6" fmla="*/ 95809 h 192557"/>
              <a:gd name="connsiteX7" fmla="*/ 98441 w 330469"/>
              <a:gd name="connsiteY7" fmla="*/ 35484 h 192557"/>
              <a:gd name="connsiteX8" fmla="*/ 16 w 330469"/>
              <a:gd name="connsiteY8" fmla="*/ 559 h 192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0469" h="192557">
                <a:moveTo>
                  <a:pt x="16" y="559"/>
                </a:moveTo>
                <a:cubicBezTo>
                  <a:pt x="-1042" y="-1029"/>
                  <a:pt x="47641" y="-1029"/>
                  <a:pt x="92091" y="25959"/>
                </a:cubicBezTo>
                <a:cubicBezTo>
                  <a:pt x="136541" y="52947"/>
                  <a:pt x="227028" y="134967"/>
                  <a:pt x="266716" y="162484"/>
                </a:cubicBezTo>
                <a:cubicBezTo>
                  <a:pt x="306404" y="190001"/>
                  <a:pt x="333391" y="195821"/>
                  <a:pt x="330216" y="191059"/>
                </a:cubicBezTo>
                <a:cubicBezTo>
                  <a:pt x="327041" y="186297"/>
                  <a:pt x="276770" y="156134"/>
                  <a:pt x="247666" y="133909"/>
                </a:cubicBezTo>
                <a:cubicBezTo>
                  <a:pt x="218562" y="111684"/>
                  <a:pt x="161941" y="64059"/>
                  <a:pt x="155591" y="57709"/>
                </a:cubicBezTo>
                <a:cubicBezTo>
                  <a:pt x="149241" y="51359"/>
                  <a:pt x="219091" y="99513"/>
                  <a:pt x="209566" y="95809"/>
                </a:cubicBezTo>
                <a:cubicBezTo>
                  <a:pt x="200041" y="92105"/>
                  <a:pt x="129133" y="50301"/>
                  <a:pt x="98441" y="35484"/>
                </a:cubicBezTo>
                <a:cubicBezTo>
                  <a:pt x="67749" y="20667"/>
                  <a:pt x="1074" y="2147"/>
                  <a:pt x="16" y="5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B935677D-1C5F-8A2C-FDAA-60768C2C58F6}"/>
              </a:ext>
            </a:extLst>
          </p:cNvPr>
          <p:cNvSpPr/>
          <p:nvPr/>
        </p:nvSpPr>
        <p:spPr>
          <a:xfrm>
            <a:off x="5689427" y="3407968"/>
            <a:ext cx="304189" cy="286581"/>
          </a:xfrm>
          <a:custGeom>
            <a:avLst/>
            <a:gdLst>
              <a:gd name="connsiteX0" fmla="*/ 212898 w 304189"/>
              <a:gd name="connsiteY0" fmla="*/ 11507 h 286581"/>
              <a:gd name="connsiteX1" fmla="*/ 289098 w 304189"/>
              <a:gd name="connsiteY1" fmla="*/ 94057 h 286581"/>
              <a:gd name="connsiteX2" fmla="*/ 301798 w 304189"/>
              <a:gd name="connsiteY2" fmla="*/ 170257 h 286581"/>
              <a:gd name="connsiteX3" fmla="*/ 257348 w 304189"/>
              <a:gd name="connsiteY3" fmla="*/ 246457 h 286581"/>
              <a:gd name="connsiteX4" fmla="*/ 155748 w 304189"/>
              <a:gd name="connsiteY4" fmla="*/ 284557 h 286581"/>
              <a:gd name="connsiteX5" fmla="*/ 66848 w 304189"/>
              <a:gd name="connsiteY5" fmla="*/ 271857 h 286581"/>
              <a:gd name="connsiteX6" fmla="*/ 19223 w 304189"/>
              <a:gd name="connsiteY6" fmla="*/ 192482 h 286581"/>
              <a:gd name="connsiteX7" fmla="*/ 173 w 304189"/>
              <a:gd name="connsiteY7" fmla="*/ 148032 h 286581"/>
              <a:gd name="connsiteX8" fmla="*/ 28748 w 304189"/>
              <a:gd name="connsiteY8" fmla="*/ 62307 h 286581"/>
              <a:gd name="connsiteX9" fmla="*/ 95423 w 304189"/>
              <a:gd name="connsiteY9" fmla="*/ 14682 h 286581"/>
              <a:gd name="connsiteX10" fmla="*/ 152573 w 304189"/>
              <a:gd name="connsiteY10" fmla="*/ 1982 h 286581"/>
              <a:gd name="connsiteX11" fmla="*/ 212898 w 304189"/>
              <a:gd name="connsiteY11" fmla="*/ 11507 h 286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4189" h="286581">
                <a:moveTo>
                  <a:pt x="212898" y="11507"/>
                </a:moveTo>
                <a:cubicBezTo>
                  <a:pt x="235652" y="26853"/>
                  <a:pt x="274281" y="67599"/>
                  <a:pt x="289098" y="94057"/>
                </a:cubicBezTo>
                <a:cubicBezTo>
                  <a:pt x="303915" y="120515"/>
                  <a:pt x="307090" y="144857"/>
                  <a:pt x="301798" y="170257"/>
                </a:cubicBezTo>
                <a:cubicBezTo>
                  <a:pt x="296506" y="195657"/>
                  <a:pt x="281690" y="227407"/>
                  <a:pt x="257348" y="246457"/>
                </a:cubicBezTo>
                <a:cubicBezTo>
                  <a:pt x="233006" y="265507"/>
                  <a:pt x="187498" y="280324"/>
                  <a:pt x="155748" y="284557"/>
                </a:cubicBezTo>
                <a:cubicBezTo>
                  <a:pt x="123998" y="288790"/>
                  <a:pt x="89602" y="287203"/>
                  <a:pt x="66848" y="271857"/>
                </a:cubicBezTo>
                <a:cubicBezTo>
                  <a:pt x="44094" y="256511"/>
                  <a:pt x="30335" y="213119"/>
                  <a:pt x="19223" y="192482"/>
                </a:cubicBezTo>
                <a:cubicBezTo>
                  <a:pt x="8111" y="171845"/>
                  <a:pt x="-1414" y="169728"/>
                  <a:pt x="173" y="148032"/>
                </a:cubicBezTo>
                <a:cubicBezTo>
                  <a:pt x="1760" y="126336"/>
                  <a:pt x="12873" y="84532"/>
                  <a:pt x="28748" y="62307"/>
                </a:cubicBezTo>
                <a:cubicBezTo>
                  <a:pt x="44623" y="40082"/>
                  <a:pt x="74785" y="24736"/>
                  <a:pt x="95423" y="14682"/>
                </a:cubicBezTo>
                <a:cubicBezTo>
                  <a:pt x="116061" y="4628"/>
                  <a:pt x="132994" y="4099"/>
                  <a:pt x="152573" y="1982"/>
                </a:cubicBezTo>
                <a:cubicBezTo>
                  <a:pt x="172152" y="-135"/>
                  <a:pt x="190144" y="-3839"/>
                  <a:pt x="212898" y="1150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円/楕円 27">
            <a:extLst>
              <a:ext uri="{FF2B5EF4-FFF2-40B4-BE49-F238E27FC236}">
                <a16:creationId xmlns:a16="http://schemas.microsoft.com/office/drawing/2014/main" id="{8A2CA8DB-5972-3685-4684-1C8D52C467C2}"/>
              </a:ext>
            </a:extLst>
          </p:cNvPr>
          <p:cNvSpPr/>
          <p:nvPr/>
        </p:nvSpPr>
        <p:spPr>
          <a:xfrm>
            <a:off x="5756423" y="3477135"/>
            <a:ext cx="66675" cy="666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61A40FA7-32CA-E787-79B3-7535FC97D9C1}"/>
              </a:ext>
            </a:extLst>
          </p:cNvPr>
          <p:cNvSpPr/>
          <p:nvPr/>
        </p:nvSpPr>
        <p:spPr>
          <a:xfrm>
            <a:off x="5374885" y="3427251"/>
            <a:ext cx="422665" cy="148158"/>
          </a:xfrm>
          <a:custGeom>
            <a:avLst/>
            <a:gdLst>
              <a:gd name="connsiteX0" fmla="*/ 422665 w 422665"/>
              <a:gd name="connsiteY0" fmla="*/ 1749 h 148158"/>
              <a:gd name="connsiteX1" fmla="*/ 308365 w 422665"/>
              <a:gd name="connsiteY1" fmla="*/ 43024 h 148158"/>
              <a:gd name="connsiteX2" fmla="*/ 168665 w 422665"/>
              <a:gd name="connsiteY2" fmla="*/ 147799 h 148158"/>
              <a:gd name="connsiteX3" fmla="*/ 225815 w 422665"/>
              <a:gd name="connsiteY3" fmla="*/ 77949 h 148158"/>
              <a:gd name="connsiteX4" fmla="*/ 168665 w 422665"/>
              <a:gd name="connsiteY4" fmla="*/ 93824 h 148158"/>
              <a:gd name="connsiteX5" fmla="*/ 390 w 422665"/>
              <a:gd name="connsiteY5" fmla="*/ 128749 h 148158"/>
              <a:gd name="connsiteX6" fmla="*/ 127390 w 422665"/>
              <a:gd name="connsiteY6" fmla="*/ 84299 h 148158"/>
              <a:gd name="connsiteX7" fmla="*/ 289315 w 422665"/>
              <a:gd name="connsiteY7" fmla="*/ 4924 h 148158"/>
              <a:gd name="connsiteX8" fmla="*/ 257565 w 422665"/>
              <a:gd name="connsiteY8" fmla="*/ 8099 h 148158"/>
              <a:gd name="connsiteX9" fmla="*/ 422665 w 422665"/>
              <a:gd name="connsiteY9" fmla="*/ 1749 h 148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2665" h="148158">
                <a:moveTo>
                  <a:pt x="422665" y="1749"/>
                </a:moveTo>
                <a:cubicBezTo>
                  <a:pt x="386681" y="10215"/>
                  <a:pt x="350698" y="18682"/>
                  <a:pt x="308365" y="43024"/>
                </a:cubicBezTo>
                <a:cubicBezTo>
                  <a:pt x="266032" y="67366"/>
                  <a:pt x="182423" y="141978"/>
                  <a:pt x="168665" y="147799"/>
                </a:cubicBezTo>
                <a:cubicBezTo>
                  <a:pt x="154907" y="153620"/>
                  <a:pt x="225815" y="86945"/>
                  <a:pt x="225815" y="77949"/>
                </a:cubicBezTo>
                <a:cubicBezTo>
                  <a:pt x="225815" y="68953"/>
                  <a:pt x="206236" y="85357"/>
                  <a:pt x="168665" y="93824"/>
                </a:cubicBezTo>
                <a:cubicBezTo>
                  <a:pt x="131094" y="102291"/>
                  <a:pt x="7269" y="130336"/>
                  <a:pt x="390" y="128749"/>
                </a:cubicBezTo>
                <a:cubicBezTo>
                  <a:pt x="-6489" y="127162"/>
                  <a:pt x="79236" y="104937"/>
                  <a:pt x="127390" y="84299"/>
                </a:cubicBezTo>
                <a:cubicBezTo>
                  <a:pt x="175544" y="63662"/>
                  <a:pt x="267619" y="17624"/>
                  <a:pt x="289315" y="4924"/>
                </a:cubicBezTo>
                <a:cubicBezTo>
                  <a:pt x="311011" y="-7776"/>
                  <a:pt x="257565" y="8099"/>
                  <a:pt x="257565" y="8099"/>
                </a:cubicBezTo>
                <a:lnTo>
                  <a:pt x="422665" y="174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8097E304-FE9A-FCD7-501C-11F6C19983EC}"/>
              </a:ext>
            </a:extLst>
          </p:cNvPr>
          <p:cNvSpPr/>
          <p:nvPr/>
        </p:nvSpPr>
        <p:spPr>
          <a:xfrm>
            <a:off x="5918178" y="3409939"/>
            <a:ext cx="229537" cy="209017"/>
          </a:xfrm>
          <a:custGeom>
            <a:avLst/>
            <a:gdLst>
              <a:gd name="connsiteX0" fmla="*/ 22 w 229537"/>
              <a:gd name="connsiteY0" fmla="*/ 11 h 209017"/>
              <a:gd name="connsiteX1" fmla="*/ 168297 w 229537"/>
              <a:gd name="connsiteY1" fmla="*/ 104786 h 209017"/>
              <a:gd name="connsiteX2" fmla="*/ 228622 w 229537"/>
              <a:gd name="connsiteY2" fmla="*/ 206386 h 209017"/>
              <a:gd name="connsiteX3" fmla="*/ 196872 w 229537"/>
              <a:gd name="connsiteY3" fmla="*/ 171461 h 209017"/>
              <a:gd name="connsiteX4" fmla="*/ 95272 w 229537"/>
              <a:gd name="connsiteY4" fmla="*/ 88911 h 209017"/>
              <a:gd name="connsiteX5" fmla="*/ 155597 w 229537"/>
              <a:gd name="connsiteY5" fmla="*/ 111136 h 209017"/>
              <a:gd name="connsiteX6" fmla="*/ 22 w 229537"/>
              <a:gd name="connsiteY6" fmla="*/ 11 h 209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9537" h="209017">
                <a:moveTo>
                  <a:pt x="22" y="11"/>
                </a:moveTo>
                <a:cubicBezTo>
                  <a:pt x="2139" y="-1047"/>
                  <a:pt x="130197" y="70390"/>
                  <a:pt x="168297" y="104786"/>
                </a:cubicBezTo>
                <a:cubicBezTo>
                  <a:pt x="206397" y="139182"/>
                  <a:pt x="223860" y="195274"/>
                  <a:pt x="228622" y="206386"/>
                </a:cubicBezTo>
                <a:cubicBezTo>
                  <a:pt x="233384" y="217498"/>
                  <a:pt x="219097" y="191040"/>
                  <a:pt x="196872" y="171461"/>
                </a:cubicBezTo>
                <a:cubicBezTo>
                  <a:pt x="174647" y="151882"/>
                  <a:pt x="102151" y="98965"/>
                  <a:pt x="95272" y="88911"/>
                </a:cubicBezTo>
                <a:cubicBezTo>
                  <a:pt x="88393" y="78857"/>
                  <a:pt x="166710" y="120661"/>
                  <a:pt x="155597" y="111136"/>
                </a:cubicBezTo>
                <a:cubicBezTo>
                  <a:pt x="144485" y="101611"/>
                  <a:pt x="-2095" y="1069"/>
                  <a:pt x="22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6AE02E95-9D1A-EB97-D147-9F6E0B1F2802}"/>
              </a:ext>
            </a:extLst>
          </p:cNvPr>
          <p:cNvSpPr/>
          <p:nvPr/>
        </p:nvSpPr>
        <p:spPr>
          <a:xfrm>
            <a:off x="5454650" y="3482971"/>
            <a:ext cx="207381" cy="127026"/>
          </a:xfrm>
          <a:custGeom>
            <a:avLst/>
            <a:gdLst>
              <a:gd name="connsiteX0" fmla="*/ 206375 w 207381"/>
              <a:gd name="connsiteY0" fmla="*/ 4 h 127026"/>
              <a:gd name="connsiteX1" fmla="*/ 82550 w 207381"/>
              <a:gd name="connsiteY1" fmla="*/ 69854 h 127026"/>
              <a:gd name="connsiteX2" fmla="*/ 0 w 207381"/>
              <a:gd name="connsiteY2" fmla="*/ 127004 h 127026"/>
              <a:gd name="connsiteX3" fmla="*/ 82550 w 207381"/>
              <a:gd name="connsiteY3" fmla="*/ 63504 h 127026"/>
              <a:gd name="connsiteX4" fmla="*/ 9525 w 207381"/>
              <a:gd name="connsiteY4" fmla="*/ 73029 h 127026"/>
              <a:gd name="connsiteX5" fmla="*/ 206375 w 207381"/>
              <a:gd name="connsiteY5" fmla="*/ 4 h 127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7381" h="127026">
                <a:moveTo>
                  <a:pt x="206375" y="4"/>
                </a:moveTo>
                <a:cubicBezTo>
                  <a:pt x="218546" y="-525"/>
                  <a:pt x="116946" y="48687"/>
                  <a:pt x="82550" y="69854"/>
                </a:cubicBezTo>
                <a:cubicBezTo>
                  <a:pt x="48154" y="91021"/>
                  <a:pt x="0" y="128062"/>
                  <a:pt x="0" y="127004"/>
                </a:cubicBezTo>
                <a:cubicBezTo>
                  <a:pt x="0" y="125946"/>
                  <a:pt x="80963" y="72500"/>
                  <a:pt x="82550" y="63504"/>
                </a:cubicBezTo>
                <a:cubicBezTo>
                  <a:pt x="84137" y="54508"/>
                  <a:pt x="-8996" y="84142"/>
                  <a:pt x="9525" y="73029"/>
                </a:cubicBezTo>
                <a:cubicBezTo>
                  <a:pt x="28046" y="61917"/>
                  <a:pt x="194204" y="533"/>
                  <a:pt x="206375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F0E58F15-F1B6-4315-6A84-BD1B3FA4BC28}"/>
              </a:ext>
            </a:extLst>
          </p:cNvPr>
          <p:cNvSpPr/>
          <p:nvPr/>
        </p:nvSpPr>
        <p:spPr>
          <a:xfrm>
            <a:off x="5314933" y="3170582"/>
            <a:ext cx="774115" cy="131436"/>
          </a:xfrm>
          <a:custGeom>
            <a:avLst/>
            <a:gdLst>
              <a:gd name="connsiteX0" fmla="*/ 17 w 774115"/>
              <a:gd name="connsiteY0" fmla="*/ 131418 h 131436"/>
              <a:gd name="connsiteX1" fmla="*/ 288942 w 774115"/>
              <a:gd name="connsiteY1" fmla="*/ 20293 h 131436"/>
              <a:gd name="connsiteX2" fmla="*/ 225442 w 774115"/>
              <a:gd name="connsiteY2" fmla="*/ 48868 h 131436"/>
              <a:gd name="connsiteX3" fmla="*/ 441342 w 774115"/>
              <a:gd name="connsiteY3" fmla="*/ 17118 h 131436"/>
              <a:gd name="connsiteX4" fmla="*/ 336567 w 774115"/>
              <a:gd name="connsiteY4" fmla="*/ 20293 h 131436"/>
              <a:gd name="connsiteX5" fmla="*/ 527067 w 774115"/>
              <a:gd name="connsiteY5" fmla="*/ 20293 h 131436"/>
              <a:gd name="connsiteX6" fmla="*/ 660417 w 774115"/>
              <a:gd name="connsiteY6" fmla="*/ 64743 h 131436"/>
              <a:gd name="connsiteX7" fmla="*/ 644542 w 774115"/>
              <a:gd name="connsiteY7" fmla="*/ 42518 h 131436"/>
              <a:gd name="connsiteX8" fmla="*/ 771542 w 774115"/>
              <a:gd name="connsiteY8" fmla="*/ 125068 h 131436"/>
              <a:gd name="connsiteX9" fmla="*/ 708042 w 774115"/>
              <a:gd name="connsiteY9" fmla="*/ 67918 h 131436"/>
              <a:gd name="connsiteX10" fmla="*/ 460392 w 774115"/>
              <a:gd name="connsiteY10" fmla="*/ 1243 h 131436"/>
              <a:gd name="connsiteX11" fmla="*/ 514367 w 774115"/>
              <a:gd name="connsiteY11" fmla="*/ 23468 h 131436"/>
              <a:gd name="connsiteX12" fmla="*/ 276242 w 774115"/>
              <a:gd name="connsiteY12" fmla="*/ 10768 h 131436"/>
              <a:gd name="connsiteX13" fmla="*/ 17 w 774115"/>
              <a:gd name="connsiteY13" fmla="*/ 131418 h 131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74115" h="131436">
                <a:moveTo>
                  <a:pt x="17" y="131418"/>
                </a:moveTo>
                <a:cubicBezTo>
                  <a:pt x="2134" y="133006"/>
                  <a:pt x="251371" y="34051"/>
                  <a:pt x="288942" y="20293"/>
                </a:cubicBezTo>
                <a:cubicBezTo>
                  <a:pt x="326513" y="6535"/>
                  <a:pt x="200042" y="49397"/>
                  <a:pt x="225442" y="48868"/>
                </a:cubicBezTo>
                <a:cubicBezTo>
                  <a:pt x="250842" y="48339"/>
                  <a:pt x="422821" y="21881"/>
                  <a:pt x="441342" y="17118"/>
                </a:cubicBezTo>
                <a:cubicBezTo>
                  <a:pt x="459863" y="12355"/>
                  <a:pt x="322280" y="19764"/>
                  <a:pt x="336567" y="20293"/>
                </a:cubicBezTo>
                <a:cubicBezTo>
                  <a:pt x="350855" y="20822"/>
                  <a:pt x="473092" y="12885"/>
                  <a:pt x="527067" y="20293"/>
                </a:cubicBezTo>
                <a:cubicBezTo>
                  <a:pt x="581042" y="27701"/>
                  <a:pt x="640838" y="61039"/>
                  <a:pt x="660417" y="64743"/>
                </a:cubicBezTo>
                <a:cubicBezTo>
                  <a:pt x="679996" y="68447"/>
                  <a:pt x="626021" y="32464"/>
                  <a:pt x="644542" y="42518"/>
                </a:cubicBezTo>
                <a:cubicBezTo>
                  <a:pt x="663063" y="52572"/>
                  <a:pt x="760959" y="120835"/>
                  <a:pt x="771542" y="125068"/>
                </a:cubicBezTo>
                <a:cubicBezTo>
                  <a:pt x="782125" y="129301"/>
                  <a:pt x="759900" y="88556"/>
                  <a:pt x="708042" y="67918"/>
                </a:cubicBezTo>
                <a:cubicBezTo>
                  <a:pt x="656184" y="47280"/>
                  <a:pt x="492671" y="8651"/>
                  <a:pt x="460392" y="1243"/>
                </a:cubicBezTo>
                <a:cubicBezTo>
                  <a:pt x="428113" y="-6165"/>
                  <a:pt x="545059" y="21880"/>
                  <a:pt x="514367" y="23468"/>
                </a:cubicBezTo>
                <a:cubicBezTo>
                  <a:pt x="483675" y="25055"/>
                  <a:pt x="359850" y="-6165"/>
                  <a:pt x="276242" y="10768"/>
                </a:cubicBezTo>
                <a:cubicBezTo>
                  <a:pt x="192634" y="27701"/>
                  <a:pt x="-2100" y="129830"/>
                  <a:pt x="17" y="1314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6390BDC8-CEDC-56B2-4B75-E9152F1EC818}"/>
              </a:ext>
            </a:extLst>
          </p:cNvPr>
          <p:cNvSpPr/>
          <p:nvPr/>
        </p:nvSpPr>
        <p:spPr>
          <a:xfrm>
            <a:off x="5264126" y="3016204"/>
            <a:ext cx="247706" cy="270030"/>
          </a:xfrm>
          <a:custGeom>
            <a:avLst/>
            <a:gdLst>
              <a:gd name="connsiteX0" fmla="*/ 247674 w 247706"/>
              <a:gd name="connsiteY0" fmla="*/ 46 h 270030"/>
              <a:gd name="connsiteX1" fmla="*/ 111149 w 247706"/>
              <a:gd name="connsiteY1" fmla="*/ 95296 h 270030"/>
              <a:gd name="connsiteX2" fmla="*/ 25424 w 247706"/>
              <a:gd name="connsiteY2" fmla="*/ 161971 h 270030"/>
              <a:gd name="connsiteX3" fmla="*/ 111149 w 247706"/>
              <a:gd name="connsiteY3" fmla="*/ 88946 h 270030"/>
              <a:gd name="connsiteX4" fmla="*/ 53999 w 247706"/>
              <a:gd name="connsiteY4" fmla="*/ 168321 h 270030"/>
              <a:gd name="connsiteX5" fmla="*/ 101624 w 247706"/>
              <a:gd name="connsiteY5" fmla="*/ 133396 h 270030"/>
              <a:gd name="connsiteX6" fmla="*/ 24 w 247706"/>
              <a:gd name="connsiteY6" fmla="*/ 269921 h 270030"/>
              <a:gd name="connsiteX7" fmla="*/ 92099 w 247706"/>
              <a:gd name="connsiteY7" fmla="*/ 155621 h 270030"/>
              <a:gd name="connsiteX8" fmla="*/ 98449 w 247706"/>
              <a:gd name="connsiteY8" fmla="*/ 107996 h 270030"/>
              <a:gd name="connsiteX9" fmla="*/ 247674 w 247706"/>
              <a:gd name="connsiteY9" fmla="*/ 46 h 270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7706" h="270030">
                <a:moveTo>
                  <a:pt x="247674" y="46"/>
                </a:moveTo>
                <a:cubicBezTo>
                  <a:pt x="249791" y="-2071"/>
                  <a:pt x="148191" y="68309"/>
                  <a:pt x="111149" y="95296"/>
                </a:cubicBezTo>
                <a:cubicBezTo>
                  <a:pt x="74107" y="122283"/>
                  <a:pt x="25424" y="163029"/>
                  <a:pt x="25424" y="161971"/>
                </a:cubicBezTo>
                <a:cubicBezTo>
                  <a:pt x="25424" y="160913"/>
                  <a:pt x="106387" y="87888"/>
                  <a:pt x="111149" y="88946"/>
                </a:cubicBezTo>
                <a:cubicBezTo>
                  <a:pt x="115911" y="90004"/>
                  <a:pt x="55586" y="160913"/>
                  <a:pt x="53999" y="168321"/>
                </a:cubicBezTo>
                <a:cubicBezTo>
                  <a:pt x="52412" y="175729"/>
                  <a:pt x="110620" y="116463"/>
                  <a:pt x="101624" y="133396"/>
                </a:cubicBezTo>
                <a:cubicBezTo>
                  <a:pt x="92628" y="150329"/>
                  <a:pt x="1611" y="266217"/>
                  <a:pt x="24" y="269921"/>
                </a:cubicBezTo>
                <a:cubicBezTo>
                  <a:pt x="-1563" y="273625"/>
                  <a:pt x="75695" y="182608"/>
                  <a:pt x="92099" y="155621"/>
                </a:cubicBezTo>
                <a:cubicBezTo>
                  <a:pt x="108503" y="128634"/>
                  <a:pt x="71461" y="128104"/>
                  <a:pt x="98449" y="107996"/>
                </a:cubicBezTo>
                <a:cubicBezTo>
                  <a:pt x="125436" y="87888"/>
                  <a:pt x="245557" y="2163"/>
                  <a:pt x="247674" y="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382B3330-D5F1-E3F2-3BC6-E2DDC3701F2E}"/>
              </a:ext>
            </a:extLst>
          </p:cNvPr>
          <p:cNvSpPr/>
          <p:nvPr/>
        </p:nvSpPr>
        <p:spPr>
          <a:xfrm>
            <a:off x="5441659" y="2983382"/>
            <a:ext cx="370778" cy="198018"/>
          </a:xfrm>
          <a:custGeom>
            <a:avLst/>
            <a:gdLst>
              <a:gd name="connsiteX0" fmla="*/ 291 w 370778"/>
              <a:gd name="connsiteY0" fmla="*/ 197968 h 198018"/>
              <a:gd name="connsiteX1" fmla="*/ 124116 w 370778"/>
              <a:gd name="connsiteY1" fmla="*/ 102718 h 198018"/>
              <a:gd name="connsiteX2" fmla="*/ 368591 w 370778"/>
              <a:gd name="connsiteY2" fmla="*/ 1118 h 198018"/>
              <a:gd name="connsiteX3" fmla="*/ 238416 w 370778"/>
              <a:gd name="connsiteY3" fmla="*/ 51918 h 198018"/>
              <a:gd name="connsiteX4" fmla="*/ 136816 w 370778"/>
              <a:gd name="connsiteY4" fmla="*/ 105893 h 198018"/>
              <a:gd name="connsiteX5" fmla="*/ 232066 w 370778"/>
              <a:gd name="connsiteY5" fmla="*/ 45568 h 198018"/>
              <a:gd name="connsiteX6" fmla="*/ 155866 w 370778"/>
              <a:gd name="connsiteY6" fmla="*/ 90018 h 198018"/>
              <a:gd name="connsiteX7" fmla="*/ 291 w 370778"/>
              <a:gd name="connsiteY7" fmla="*/ 197968 h 198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0778" h="198018">
                <a:moveTo>
                  <a:pt x="291" y="197968"/>
                </a:moveTo>
                <a:cubicBezTo>
                  <a:pt x="-5001" y="200085"/>
                  <a:pt x="62733" y="135526"/>
                  <a:pt x="124116" y="102718"/>
                </a:cubicBezTo>
                <a:cubicBezTo>
                  <a:pt x="185499" y="69910"/>
                  <a:pt x="349541" y="9585"/>
                  <a:pt x="368591" y="1118"/>
                </a:cubicBezTo>
                <a:cubicBezTo>
                  <a:pt x="387641" y="-7349"/>
                  <a:pt x="277045" y="34456"/>
                  <a:pt x="238416" y="51918"/>
                </a:cubicBezTo>
                <a:cubicBezTo>
                  <a:pt x="199787" y="69380"/>
                  <a:pt x="137874" y="106951"/>
                  <a:pt x="136816" y="105893"/>
                </a:cubicBezTo>
                <a:cubicBezTo>
                  <a:pt x="135758" y="104835"/>
                  <a:pt x="228891" y="48214"/>
                  <a:pt x="232066" y="45568"/>
                </a:cubicBezTo>
                <a:cubicBezTo>
                  <a:pt x="235241" y="42922"/>
                  <a:pt x="191320" y="64618"/>
                  <a:pt x="155866" y="90018"/>
                </a:cubicBezTo>
                <a:cubicBezTo>
                  <a:pt x="120412" y="115418"/>
                  <a:pt x="5583" y="195851"/>
                  <a:pt x="291" y="1979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5E0CBCA9-5DFE-2CEE-31C2-BC738DDE5F9E}"/>
              </a:ext>
            </a:extLst>
          </p:cNvPr>
          <p:cNvSpPr/>
          <p:nvPr/>
        </p:nvSpPr>
        <p:spPr>
          <a:xfrm>
            <a:off x="5892765" y="3047277"/>
            <a:ext cx="254637" cy="96344"/>
          </a:xfrm>
          <a:custGeom>
            <a:avLst/>
            <a:gdLst>
              <a:gd name="connsiteX0" fmla="*/ 35 w 254637"/>
              <a:gd name="connsiteY0" fmla="*/ 723 h 96344"/>
              <a:gd name="connsiteX1" fmla="*/ 133385 w 254637"/>
              <a:gd name="connsiteY1" fmla="*/ 13423 h 96344"/>
              <a:gd name="connsiteX2" fmla="*/ 254035 w 254637"/>
              <a:gd name="connsiteY2" fmla="*/ 95973 h 96344"/>
              <a:gd name="connsiteX3" fmla="*/ 181010 w 254637"/>
              <a:gd name="connsiteY3" fmla="*/ 45173 h 96344"/>
              <a:gd name="connsiteX4" fmla="*/ 206410 w 254637"/>
              <a:gd name="connsiteY4" fmla="*/ 76923 h 96344"/>
              <a:gd name="connsiteX5" fmla="*/ 146085 w 254637"/>
              <a:gd name="connsiteY5" fmla="*/ 19773 h 96344"/>
              <a:gd name="connsiteX6" fmla="*/ 35 w 254637"/>
              <a:gd name="connsiteY6" fmla="*/ 723 h 96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4637" h="96344">
                <a:moveTo>
                  <a:pt x="35" y="723"/>
                </a:moveTo>
                <a:cubicBezTo>
                  <a:pt x="-2082" y="-335"/>
                  <a:pt x="91052" y="-2452"/>
                  <a:pt x="133385" y="13423"/>
                </a:cubicBezTo>
                <a:cubicBezTo>
                  <a:pt x="175718" y="29298"/>
                  <a:pt x="246098" y="90681"/>
                  <a:pt x="254035" y="95973"/>
                </a:cubicBezTo>
                <a:cubicBezTo>
                  <a:pt x="261972" y="101265"/>
                  <a:pt x="188948" y="48348"/>
                  <a:pt x="181010" y="45173"/>
                </a:cubicBezTo>
                <a:cubicBezTo>
                  <a:pt x="173072" y="41998"/>
                  <a:pt x="212231" y="81156"/>
                  <a:pt x="206410" y="76923"/>
                </a:cubicBezTo>
                <a:cubicBezTo>
                  <a:pt x="200589" y="72690"/>
                  <a:pt x="174131" y="31944"/>
                  <a:pt x="146085" y="19773"/>
                </a:cubicBezTo>
                <a:cubicBezTo>
                  <a:pt x="118039" y="7602"/>
                  <a:pt x="2152" y="1781"/>
                  <a:pt x="35" y="7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303BCD7C-4991-C376-48FE-4950570D5341}"/>
              </a:ext>
            </a:extLst>
          </p:cNvPr>
          <p:cNvSpPr/>
          <p:nvPr/>
        </p:nvSpPr>
        <p:spPr>
          <a:xfrm>
            <a:off x="6194405" y="3031575"/>
            <a:ext cx="146156" cy="254562"/>
          </a:xfrm>
          <a:custGeom>
            <a:avLst/>
            <a:gdLst>
              <a:gd name="connsiteX0" fmla="*/ 20 w 146156"/>
              <a:gd name="connsiteY0" fmla="*/ 550 h 254562"/>
              <a:gd name="connsiteX1" fmla="*/ 114320 w 146156"/>
              <a:gd name="connsiteY1" fmla="*/ 89450 h 254562"/>
              <a:gd name="connsiteX2" fmla="*/ 139720 w 146156"/>
              <a:gd name="connsiteY2" fmla="*/ 162475 h 254562"/>
              <a:gd name="connsiteX3" fmla="*/ 95270 w 146156"/>
              <a:gd name="connsiteY3" fmla="*/ 254550 h 254562"/>
              <a:gd name="connsiteX4" fmla="*/ 146070 w 146156"/>
              <a:gd name="connsiteY4" fmla="*/ 156125 h 254562"/>
              <a:gd name="connsiteX5" fmla="*/ 107970 w 146156"/>
              <a:gd name="connsiteY5" fmla="*/ 216450 h 254562"/>
              <a:gd name="connsiteX6" fmla="*/ 130195 w 146156"/>
              <a:gd name="connsiteY6" fmla="*/ 149775 h 254562"/>
              <a:gd name="connsiteX7" fmla="*/ 123845 w 146156"/>
              <a:gd name="connsiteY7" fmla="*/ 133900 h 254562"/>
              <a:gd name="connsiteX8" fmla="*/ 20 w 146156"/>
              <a:gd name="connsiteY8" fmla="*/ 550 h 254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6156" h="254562">
                <a:moveTo>
                  <a:pt x="20" y="550"/>
                </a:moveTo>
                <a:cubicBezTo>
                  <a:pt x="-1567" y="-6858"/>
                  <a:pt x="91037" y="62463"/>
                  <a:pt x="114320" y="89450"/>
                </a:cubicBezTo>
                <a:cubicBezTo>
                  <a:pt x="137603" y="116438"/>
                  <a:pt x="142895" y="134958"/>
                  <a:pt x="139720" y="162475"/>
                </a:cubicBezTo>
                <a:cubicBezTo>
                  <a:pt x="136545" y="189992"/>
                  <a:pt x="94212" y="255608"/>
                  <a:pt x="95270" y="254550"/>
                </a:cubicBezTo>
                <a:cubicBezTo>
                  <a:pt x="96328" y="253492"/>
                  <a:pt x="143953" y="162475"/>
                  <a:pt x="146070" y="156125"/>
                </a:cubicBezTo>
                <a:cubicBezTo>
                  <a:pt x="148187" y="149775"/>
                  <a:pt x="110616" y="217508"/>
                  <a:pt x="107970" y="216450"/>
                </a:cubicBezTo>
                <a:cubicBezTo>
                  <a:pt x="105324" y="215392"/>
                  <a:pt x="130195" y="149775"/>
                  <a:pt x="130195" y="149775"/>
                </a:cubicBezTo>
                <a:cubicBezTo>
                  <a:pt x="132841" y="136017"/>
                  <a:pt x="141307" y="154008"/>
                  <a:pt x="123845" y="133900"/>
                </a:cubicBezTo>
                <a:cubicBezTo>
                  <a:pt x="106383" y="113792"/>
                  <a:pt x="1607" y="7958"/>
                  <a:pt x="20" y="55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9FB0E843-1584-5FB1-2206-7FDC9D5C8B66}"/>
              </a:ext>
            </a:extLst>
          </p:cNvPr>
          <p:cNvSpPr/>
          <p:nvPr/>
        </p:nvSpPr>
        <p:spPr>
          <a:xfrm>
            <a:off x="5597525" y="2984485"/>
            <a:ext cx="396900" cy="117490"/>
          </a:xfrm>
          <a:custGeom>
            <a:avLst/>
            <a:gdLst>
              <a:gd name="connsiteX0" fmla="*/ 0 w 396900"/>
              <a:gd name="connsiteY0" fmla="*/ 117490 h 117490"/>
              <a:gd name="connsiteX1" fmla="*/ 234950 w 396900"/>
              <a:gd name="connsiteY1" fmla="*/ 31765 h 117490"/>
              <a:gd name="connsiteX2" fmla="*/ 396875 w 396900"/>
              <a:gd name="connsiteY2" fmla="*/ 15 h 117490"/>
              <a:gd name="connsiteX3" fmla="*/ 247650 w 396900"/>
              <a:gd name="connsiteY3" fmla="*/ 34940 h 117490"/>
              <a:gd name="connsiteX4" fmla="*/ 285750 w 396900"/>
              <a:gd name="connsiteY4" fmla="*/ 28590 h 117490"/>
              <a:gd name="connsiteX5" fmla="*/ 222250 w 396900"/>
              <a:gd name="connsiteY5" fmla="*/ 47640 h 117490"/>
              <a:gd name="connsiteX6" fmla="*/ 0 w 396900"/>
              <a:gd name="connsiteY6" fmla="*/ 117490 h 117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6900" h="117490">
                <a:moveTo>
                  <a:pt x="0" y="117490"/>
                </a:moveTo>
                <a:cubicBezTo>
                  <a:pt x="84402" y="84417"/>
                  <a:pt x="168804" y="51344"/>
                  <a:pt x="234950" y="31765"/>
                </a:cubicBezTo>
                <a:cubicBezTo>
                  <a:pt x="301096" y="12186"/>
                  <a:pt x="394758" y="-514"/>
                  <a:pt x="396875" y="15"/>
                </a:cubicBezTo>
                <a:cubicBezTo>
                  <a:pt x="398992" y="544"/>
                  <a:pt x="266171" y="30177"/>
                  <a:pt x="247650" y="34940"/>
                </a:cubicBezTo>
                <a:cubicBezTo>
                  <a:pt x="229129" y="39703"/>
                  <a:pt x="289983" y="26473"/>
                  <a:pt x="285750" y="28590"/>
                </a:cubicBezTo>
                <a:cubicBezTo>
                  <a:pt x="281517" y="30707"/>
                  <a:pt x="222250" y="47640"/>
                  <a:pt x="222250" y="47640"/>
                </a:cubicBezTo>
                <a:lnTo>
                  <a:pt x="0" y="11749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A85E1D4A-F5C5-91D7-28E7-22DF36CE4027}"/>
              </a:ext>
            </a:extLst>
          </p:cNvPr>
          <p:cNvSpPr/>
          <p:nvPr/>
        </p:nvSpPr>
        <p:spPr>
          <a:xfrm>
            <a:off x="5962320" y="3094660"/>
            <a:ext cx="263945" cy="153367"/>
          </a:xfrm>
          <a:custGeom>
            <a:avLst/>
            <a:gdLst>
              <a:gd name="connsiteX0" fmla="*/ 330 w 263945"/>
              <a:gd name="connsiteY0" fmla="*/ 965 h 153367"/>
              <a:gd name="connsiteX1" fmla="*/ 155905 w 263945"/>
              <a:gd name="connsiteY1" fmla="*/ 61290 h 153367"/>
              <a:gd name="connsiteX2" fmla="*/ 263855 w 263945"/>
              <a:gd name="connsiteY2" fmla="*/ 153365 h 153367"/>
              <a:gd name="connsiteX3" fmla="*/ 174955 w 263945"/>
              <a:gd name="connsiteY3" fmla="*/ 64465 h 153367"/>
              <a:gd name="connsiteX4" fmla="*/ 200355 w 263945"/>
              <a:gd name="connsiteY4" fmla="*/ 108915 h 153367"/>
              <a:gd name="connsiteX5" fmla="*/ 330 w 263945"/>
              <a:gd name="connsiteY5" fmla="*/ 965 h 153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3945" h="153367">
                <a:moveTo>
                  <a:pt x="330" y="965"/>
                </a:moveTo>
                <a:cubicBezTo>
                  <a:pt x="-7078" y="-6973"/>
                  <a:pt x="111984" y="35890"/>
                  <a:pt x="155905" y="61290"/>
                </a:cubicBezTo>
                <a:cubicBezTo>
                  <a:pt x="199826" y="86690"/>
                  <a:pt x="260680" y="152836"/>
                  <a:pt x="263855" y="153365"/>
                </a:cubicBezTo>
                <a:cubicBezTo>
                  <a:pt x="267030" y="153894"/>
                  <a:pt x="185538" y="71873"/>
                  <a:pt x="174955" y="64465"/>
                </a:cubicBezTo>
                <a:cubicBezTo>
                  <a:pt x="164372" y="57057"/>
                  <a:pt x="224697" y="115794"/>
                  <a:pt x="200355" y="108915"/>
                </a:cubicBezTo>
                <a:cubicBezTo>
                  <a:pt x="176013" y="102036"/>
                  <a:pt x="7738" y="8903"/>
                  <a:pt x="330" y="9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C0141062-09F8-2EFE-3A65-DB81D3358A15}"/>
              </a:ext>
            </a:extLst>
          </p:cNvPr>
          <p:cNvSpPr/>
          <p:nvPr/>
        </p:nvSpPr>
        <p:spPr>
          <a:xfrm>
            <a:off x="6118171" y="2984500"/>
            <a:ext cx="139204" cy="276225"/>
          </a:xfrm>
          <a:custGeom>
            <a:avLst/>
            <a:gdLst>
              <a:gd name="connsiteX0" fmla="*/ 54 w 139204"/>
              <a:gd name="connsiteY0" fmla="*/ 0 h 276225"/>
              <a:gd name="connsiteX1" fmla="*/ 114354 w 139204"/>
              <a:gd name="connsiteY1" fmla="*/ 142875 h 276225"/>
              <a:gd name="connsiteX2" fmla="*/ 133404 w 139204"/>
              <a:gd name="connsiteY2" fmla="*/ 276225 h 276225"/>
              <a:gd name="connsiteX3" fmla="*/ 130229 w 139204"/>
              <a:gd name="connsiteY3" fmla="*/ 142875 h 276225"/>
              <a:gd name="connsiteX4" fmla="*/ 54 w 139204"/>
              <a:gd name="connsiteY4" fmla="*/ 0 h 276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204" h="276225">
                <a:moveTo>
                  <a:pt x="54" y="0"/>
                </a:moveTo>
                <a:cubicBezTo>
                  <a:pt x="-2592" y="0"/>
                  <a:pt x="92129" y="96838"/>
                  <a:pt x="114354" y="142875"/>
                </a:cubicBezTo>
                <a:cubicBezTo>
                  <a:pt x="136579" y="188912"/>
                  <a:pt x="130758" y="276225"/>
                  <a:pt x="133404" y="276225"/>
                </a:cubicBezTo>
                <a:cubicBezTo>
                  <a:pt x="136050" y="276225"/>
                  <a:pt x="146633" y="185738"/>
                  <a:pt x="130229" y="142875"/>
                </a:cubicBezTo>
                <a:cubicBezTo>
                  <a:pt x="113825" y="100013"/>
                  <a:pt x="2700" y="0"/>
                  <a:pt x="5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CCCDB7CF-A821-A9F1-CC8C-4BC8E21C31FD}"/>
              </a:ext>
            </a:extLst>
          </p:cNvPr>
          <p:cNvSpPr/>
          <p:nvPr/>
        </p:nvSpPr>
        <p:spPr>
          <a:xfrm>
            <a:off x="7054842" y="3324174"/>
            <a:ext cx="665002" cy="244762"/>
          </a:xfrm>
          <a:custGeom>
            <a:avLst/>
            <a:gdLst>
              <a:gd name="connsiteX0" fmla="*/ 8 w 665002"/>
              <a:gd name="connsiteY0" fmla="*/ 231826 h 244762"/>
              <a:gd name="connsiteX1" fmla="*/ 120658 w 665002"/>
              <a:gd name="connsiteY1" fmla="*/ 146101 h 244762"/>
              <a:gd name="connsiteX2" fmla="*/ 241308 w 665002"/>
              <a:gd name="connsiteY2" fmla="*/ 108001 h 244762"/>
              <a:gd name="connsiteX3" fmla="*/ 381008 w 665002"/>
              <a:gd name="connsiteY3" fmla="*/ 136576 h 244762"/>
              <a:gd name="connsiteX4" fmla="*/ 473083 w 665002"/>
              <a:gd name="connsiteY4" fmla="*/ 165151 h 244762"/>
              <a:gd name="connsiteX5" fmla="*/ 663583 w 665002"/>
              <a:gd name="connsiteY5" fmla="*/ 244526 h 244762"/>
              <a:gd name="connsiteX6" fmla="*/ 561983 w 665002"/>
              <a:gd name="connsiteY6" fmla="*/ 187376 h 244762"/>
              <a:gd name="connsiteX7" fmla="*/ 600083 w 665002"/>
              <a:gd name="connsiteY7" fmla="*/ 123876 h 244762"/>
              <a:gd name="connsiteX8" fmla="*/ 527058 w 665002"/>
              <a:gd name="connsiteY8" fmla="*/ 152451 h 244762"/>
              <a:gd name="connsiteX9" fmla="*/ 428633 w 665002"/>
              <a:gd name="connsiteY9" fmla="*/ 127051 h 244762"/>
              <a:gd name="connsiteX10" fmla="*/ 463558 w 665002"/>
              <a:gd name="connsiteY10" fmla="*/ 47676 h 244762"/>
              <a:gd name="connsiteX11" fmla="*/ 422283 w 665002"/>
              <a:gd name="connsiteY11" fmla="*/ 88951 h 244762"/>
              <a:gd name="connsiteX12" fmla="*/ 387358 w 665002"/>
              <a:gd name="connsiteY12" fmla="*/ 104826 h 244762"/>
              <a:gd name="connsiteX13" fmla="*/ 365133 w 665002"/>
              <a:gd name="connsiteY13" fmla="*/ 108001 h 244762"/>
              <a:gd name="connsiteX14" fmla="*/ 387358 w 665002"/>
              <a:gd name="connsiteY14" fmla="*/ 9576 h 244762"/>
              <a:gd name="connsiteX15" fmla="*/ 342908 w 665002"/>
              <a:gd name="connsiteY15" fmla="*/ 101651 h 244762"/>
              <a:gd name="connsiteX16" fmla="*/ 339733 w 665002"/>
              <a:gd name="connsiteY16" fmla="*/ 60376 h 244762"/>
              <a:gd name="connsiteX17" fmla="*/ 333383 w 665002"/>
              <a:gd name="connsiteY17" fmla="*/ 6401 h 244762"/>
              <a:gd name="connsiteX18" fmla="*/ 323858 w 665002"/>
              <a:gd name="connsiteY18" fmla="*/ 88951 h 244762"/>
              <a:gd name="connsiteX19" fmla="*/ 311158 w 665002"/>
              <a:gd name="connsiteY19" fmla="*/ 95301 h 244762"/>
              <a:gd name="connsiteX20" fmla="*/ 273058 w 665002"/>
              <a:gd name="connsiteY20" fmla="*/ 88951 h 244762"/>
              <a:gd name="connsiteX21" fmla="*/ 263533 w 665002"/>
              <a:gd name="connsiteY21" fmla="*/ 51 h 244762"/>
              <a:gd name="connsiteX22" fmla="*/ 263533 w 665002"/>
              <a:gd name="connsiteY22" fmla="*/ 76251 h 244762"/>
              <a:gd name="connsiteX23" fmla="*/ 228608 w 665002"/>
              <a:gd name="connsiteY23" fmla="*/ 88951 h 244762"/>
              <a:gd name="connsiteX24" fmla="*/ 219083 w 665002"/>
              <a:gd name="connsiteY24" fmla="*/ 12751 h 244762"/>
              <a:gd name="connsiteX25" fmla="*/ 215908 w 665002"/>
              <a:gd name="connsiteY25" fmla="*/ 73076 h 244762"/>
              <a:gd name="connsiteX26" fmla="*/ 177808 w 665002"/>
              <a:gd name="connsiteY26" fmla="*/ 101651 h 244762"/>
              <a:gd name="connsiteX27" fmla="*/ 130183 w 665002"/>
              <a:gd name="connsiteY27" fmla="*/ 117526 h 244762"/>
              <a:gd name="connsiteX28" fmla="*/ 107958 w 665002"/>
              <a:gd name="connsiteY28" fmla="*/ 98476 h 244762"/>
              <a:gd name="connsiteX29" fmla="*/ 114308 w 665002"/>
              <a:gd name="connsiteY29" fmla="*/ 123876 h 244762"/>
              <a:gd name="connsiteX30" fmla="*/ 8 w 665002"/>
              <a:gd name="connsiteY30" fmla="*/ 231826 h 244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665002" h="244762">
                <a:moveTo>
                  <a:pt x="8" y="231826"/>
                </a:moveTo>
                <a:cubicBezTo>
                  <a:pt x="1066" y="235530"/>
                  <a:pt x="80442" y="166738"/>
                  <a:pt x="120658" y="146101"/>
                </a:cubicBezTo>
                <a:cubicBezTo>
                  <a:pt x="160874" y="125464"/>
                  <a:pt x="197916" y="109588"/>
                  <a:pt x="241308" y="108001"/>
                </a:cubicBezTo>
                <a:cubicBezTo>
                  <a:pt x="284700" y="106413"/>
                  <a:pt x="342379" y="127051"/>
                  <a:pt x="381008" y="136576"/>
                </a:cubicBezTo>
                <a:cubicBezTo>
                  <a:pt x="419637" y="146101"/>
                  <a:pt x="425987" y="147159"/>
                  <a:pt x="473083" y="165151"/>
                </a:cubicBezTo>
                <a:cubicBezTo>
                  <a:pt x="520179" y="183143"/>
                  <a:pt x="648766" y="240822"/>
                  <a:pt x="663583" y="244526"/>
                </a:cubicBezTo>
                <a:cubicBezTo>
                  <a:pt x="678400" y="248230"/>
                  <a:pt x="572566" y="207484"/>
                  <a:pt x="561983" y="187376"/>
                </a:cubicBezTo>
                <a:cubicBezTo>
                  <a:pt x="551400" y="167268"/>
                  <a:pt x="605904" y="129697"/>
                  <a:pt x="600083" y="123876"/>
                </a:cubicBezTo>
                <a:cubicBezTo>
                  <a:pt x="594262" y="118055"/>
                  <a:pt x="555633" y="151922"/>
                  <a:pt x="527058" y="152451"/>
                </a:cubicBezTo>
                <a:cubicBezTo>
                  <a:pt x="498483" y="152980"/>
                  <a:pt x="439216" y="144513"/>
                  <a:pt x="428633" y="127051"/>
                </a:cubicBezTo>
                <a:cubicBezTo>
                  <a:pt x="418050" y="109588"/>
                  <a:pt x="464616" y="54026"/>
                  <a:pt x="463558" y="47676"/>
                </a:cubicBezTo>
                <a:cubicBezTo>
                  <a:pt x="462500" y="41326"/>
                  <a:pt x="434983" y="79426"/>
                  <a:pt x="422283" y="88951"/>
                </a:cubicBezTo>
                <a:cubicBezTo>
                  <a:pt x="409583" y="98476"/>
                  <a:pt x="396883" y="101651"/>
                  <a:pt x="387358" y="104826"/>
                </a:cubicBezTo>
                <a:cubicBezTo>
                  <a:pt x="377833" y="108001"/>
                  <a:pt x="365133" y="123876"/>
                  <a:pt x="365133" y="108001"/>
                </a:cubicBezTo>
                <a:cubicBezTo>
                  <a:pt x="365133" y="92126"/>
                  <a:pt x="391062" y="10634"/>
                  <a:pt x="387358" y="9576"/>
                </a:cubicBezTo>
                <a:cubicBezTo>
                  <a:pt x="383654" y="8518"/>
                  <a:pt x="350846" y="93184"/>
                  <a:pt x="342908" y="101651"/>
                </a:cubicBezTo>
                <a:cubicBezTo>
                  <a:pt x="334971" y="110118"/>
                  <a:pt x="341321" y="76251"/>
                  <a:pt x="339733" y="60376"/>
                </a:cubicBezTo>
                <a:cubicBezTo>
                  <a:pt x="338146" y="44501"/>
                  <a:pt x="336029" y="1639"/>
                  <a:pt x="333383" y="6401"/>
                </a:cubicBezTo>
                <a:cubicBezTo>
                  <a:pt x="330737" y="11163"/>
                  <a:pt x="323858" y="88951"/>
                  <a:pt x="323858" y="88951"/>
                </a:cubicBezTo>
                <a:cubicBezTo>
                  <a:pt x="320154" y="103768"/>
                  <a:pt x="319625" y="95301"/>
                  <a:pt x="311158" y="95301"/>
                </a:cubicBezTo>
                <a:cubicBezTo>
                  <a:pt x="302691" y="95301"/>
                  <a:pt x="280995" y="104826"/>
                  <a:pt x="273058" y="88951"/>
                </a:cubicBezTo>
                <a:cubicBezTo>
                  <a:pt x="265121" y="73076"/>
                  <a:pt x="265121" y="2168"/>
                  <a:pt x="263533" y="51"/>
                </a:cubicBezTo>
                <a:cubicBezTo>
                  <a:pt x="261945" y="-2066"/>
                  <a:pt x="269354" y="61434"/>
                  <a:pt x="263533" y="76251"/>
                </a:cubicBezTo>
                <a:cubicBezTo>
                  <a:pt x="257712" y="91068"/>
                  <a:pt x="236016" y="99534"/>
                  <a:pt x="228608" y="88951"/>
                </a:cubicBezTo>
                <a:cubicBezTo>
                  <a:pt x="221200" y="78368"/>
                  <a:pt x="221200" y="15397"/>
                  <a:pt x="219083" y="12751"/>
                </a:cubicBezTo>
                <a:cubicBezTo>
                  <a:pt x="216966" y="10105"/>
                  <a:pt x="222787" y="58259"/>
                  <a:pt x="215908" y="73076"/>
                </a:cubicBezTo>
                <a:cubicBezTo>
                  <a:pt x="209029" y="87893"/>
                  <a:pt x="192095" y="94243"/>
                  <a:pt x="177808" y="101651"/>
                </a:cubicBezTo>
                <a:cubicBezTo>
                  <a:pt x="163521" y="109059"/>
                  <a:pt x="141825" y="118055"/>
                  <a:pt x="130183" y="117526"/>
                </a:cubicBezTo>
                <a:cubicBezTo>
                  <a:pt x="118541" y="116997"/>
                  <a:pt x="110604" y="97418"/>
                  <a:pt x="107958" y="98476"/>
                </a:cubicBezTo>
                <a:cubicBezTo>
                  <a:pt x="105312" y="99534"/>
                  <a:pt x="129125" y="105884"/>
                  <a:pt x="114308" y="123876"/>
                </a:cubicBezTo>
                <a:cubicBezTo>
                  <a:pt x="99491" y="141868"/>
                  <a:pt x="-1050" y="228122"/>
                  <a:pt x="8" y="2318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82C4EC66-508B-E41E-0705-62D5A118B3B4}"/>
              </a:ext>
            </a:extLst>
          </p:cNvPr>
          <p:cNvSpPr/>
          <p:nvPr/>
        </p:nvSpPr>
        <p:spPr>
          <a:xfrm>
            <a:off x="6971921" y="3380552"/>
            <a:ext cx="394129" cy="197694"/>
          </a:xfrm>
          <a:custGeom>
            <a:avLst/>
            <a:gdLst>
              <a:gd name="connsiteX0" fmla="*/ 379 w 394129"/>
              <a:gd name="connsiteY0" fmla="*/ 197673 h 197694"/>
              <a:gd name="connsiteX1" fmla="*/ 133729 w 394129"/>
              <a:gd name="connsiteY1" fmla="*/ 77023 h 197694"/>
              <a:gd name="connsiteX2" fmla="*/ 108329 w 394129"/>
              <a:gd name="connsiteY2" fmla="*/ 86548 h 197694"/>
              <a:gd name="connsiteX3" fmla="*/ 225804 w 394129"/>
              <a:gd name="connsiteY3" fmla="*/ 26223 h 197694"/>
              <a:gd name="connsiteX4" fmla="*/ 390904 w 394129"/>
              <a:gd name="connsiteY4" fmla="*/ 3998 h 197694"/>
              <a:gd name="connsiteX5" fmla="*/ 327404 w 394129"/>
              <a:gd name="connsiteY5" fmla="*/ 823 h 197694"/>
              <a:gd name="connsiteX6" fmla="*/ 232154 w 394129"/>
              <a:gd name="connsiteY6" fmla="*/ 13523 h 197694"/>
              <a:gd name="connsiteX7" fmla="*/ 162304 w 394129"/>
              <a:gd name="connsiteY7" fmla="*/ 29398 h 197694"/>
              <a:gd name="connsiteX8" fmla="*/ 95629 w 394129"/>
              <a:gd name="connsiteY8" fmla="*/ 86548 h 197694"/>
              <a:gd name="connsiteX9" fmla="*/ 379 w 394129"/>
              <a:gd name="connsiteY9" fmla="*/ 197673 h 197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4129" h="197694">
                <a:moveTo>
                  <a:pt x="379" y="197673"/>
                </a:moveTo>
                <a:cubicBezTo>
                  <a:pt x="6729" y="196085"/>
                  <a:pt x="115737" y="95544"/>
                  <a:pt x="133729" y="77023"/>
                </a:cubicBezTo>
                <a:cubicBezTo>
                  <a:pt x="151721" y="58502"/>
                  <a:pt x="92983" y="95015"/>
                  <a:pt x="108329" y="86548"/>
                </a:cubicBezTo>
                <a:cubicBezTo>
                  <a:pt x="123675" y="78081"/>
                  <a:pt x="178708" y="39981"/>
                  <a:pt x="225804" y="26223"/>
                </a:cubicBezTo>
                <a:cubicBezTo>
                  <a:pt x="272900" y="12465"/>
                  <a:pt x="373971" y="8231"/>
                  <a:pt x="390904" y="3998"/>
                </a:cubicBezTo>
                <a:cubicBezTo>
                  <a:pt x="407837" y="-235"/>
                  <a:pt x="353862" y="-765"/>
                  <a:pt x="327404" y="823"/>
                </a:cubicBezTo>
                <a:cubicBezTo>
                  <a:pt x="300946" y="2410"/>
                  <a:pt x="259671" y="8761"/>
                  <a:pt x="232154" y="13523"/>
                </a:cubicBezTo>
                <a:cubicBezTo>
                  <a:pt x="204637" y="18285"/>
                  <a:pt x="185058" y="17227"/>
                  <a:pt x="162304" y="29398"/>
                </a:cubicBezTo>
                <a:cubicBezTo>
                  <a:pt x="139550" y="41569"/>
                  <a:pt x="122087" y="61677"/>
                  <a:pt x="95629" y="86548"/>
                </a:cubicBezTo>
                <a:cubicBezTo>
                  <a:pt x="69171" y="111419"/>
                  <a:pt x="-5971" y="199261"/>
                  <a:pt x="379" y="1976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9AC80CC8-7DE6-A698-9770-02BCF5F26A97}"/>
              </a:ext>
            </a:extLst>
          </p:cNvPr>
          <p:cNvSpPr/>
          <p:nvPr/>
        </p:nvSpPr>
        <p:spPr>
          <a:xfrm>
            <a:off x="7360123" y="3379012"/>
            <a:ext cx="264158" cy="97613"/>
          </a:xfrm>
          <a:custGeom>
            <a:avLst/>
            <a:gdLst>
              <a:gd name="connsiteX0" fmla="*/ 2702 w 264158"/>
              <a:gd name="connsiteY0" fmla="*/ 2363 h 97613"/>
              <a:gd name="connsiteX1" fmla="*/ 69377 w 264158"/>
              <a:gd name="connsiteY1" fmla="*/ 8713 h 97613"/>
              <a:gd name="connsiteX2" fmla="*/ 148752 w 264158"/>
              <a:gd name="connsiteY2" fmla="*/ 30938 h 97613"/>
              <a:gd name="connsiteX3" fmla="*/ 228127 w 264158"/>
              <a:gd name="connsiteY3" fmla="*/ 69038 h 97613"/>
              <a:gd name="connsiteX4" fmla="*/ 263052 w 264158"/>
              <a:gd name="connsiteY4" fmla="*/ 97613 h 97613"/>
              <a:gd name="connsiteX5" fmla="*/ 190027 w 264158"/>
              <a:gd name="connsiteY5" fmla="*/ 69038 h 97613"/>
              <a:gd name="connsiteX6" fmla="*/ 218602 w 264158"/>
              <a:gd name="connsiteY6" fmla="*/ 84913 h 97613"/>
              <a:gd name="connsiteX7" fmla="*/ 164627 w 264158"/>
              <a:gd name="connsiteY7" fmla="*/ 46813 h 97613"/>
              <a:gd name="connsiteX8" fmla="*/ 2702 w 264158"/>
              <a:gd name="connsiteY8" fmla="*/ 2363 h 97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4158" h="97613">
                <a:moveTo>
                  <a:pt x="2702" y="2363"/>
                </a:moveTo>
                <a:cubicBezTo>
                  <a:pt x="-13173" y="-3987"/>
                  <a:pt x="45035" y="3951"/>
                  <a:pt x="69377" y="8713"/>
                </a:cubicBezTo>
                <a:cubicBezTo>
                  <a:pt x="93719" y="13475"/>
                  <a:pt x="122294" y="20884"/>
                  <a:pt x="148752" y="30938"/>
                </a:cubicBezTo>
                <a:cubicBezTo>
                  <a:pt x="175210" y="40992"/>
                  <a:pt x="209077" y="57926"/>
                  <a:pt x="228127" y="69038"/>
                </a:cubicBezTo>
                <a:cubicBezTo>
                  <a:pt x="247177" y="80150"/>
                  <a:pt x="269402" y="97613"/>
                  <a:pt x="263052" y="97613"/>
                </a:cubicBezTo>
                <a:cubicBezTo>
                  <a:pt x="256702" y="97613"/>
                  <a:pt x="197435" y="71155"/>
                  <a:pt x="190027" y="69038"/>
                </a:cubicBezTo>
                <a:cubicBezTo>
                  <a:pt x="182619" y="66921"/>
                  <a:pt x="222835" y="88617"/>
                  <a:pt x="218602" y="84913"/>
                </a:cubicBezTo>
                <a:cubicBezTo>
                  <a:pt x="214369" y="81209"/>
                  <a:pt x="194789" y="58984"/>
                  <a:pt x="164627" y="46813"/>
                </a:cubicBezTo>
                <a:cubicBezTo>
                  <a:pt x="134465" y="34642"/>
                  <a:pt x="18577" y="8713"/>
                  <a:pt x="2702" y="23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7ADBE354-0178-815A-AD69-CE7DA73C5D66}"/>
              </a:ext>
            </a:extLst>
          </p:cNvPr>
          <p:cNvSpPr/>
          <p:nvPr/>
        </p:nvSpPr>
        <p:spPr>
          <a:xfrm>
            <a:off x="7461240" y="3435314"/>
            <a:ext cx="95922" cy="200122"/>
          </a:xfrm>
          <a:custGeom>
            <a:avLst/>
            <a:gdLst>
              <a:gd name="connsiteX0" fmla="*/ 10 w 95922"/>
              <a:gd name="connsiteY0" fmla="*/ 36 h 200122"/>
              <a:gd name="connsiteX1" fmla="*/ 95260 w 95922"/>
              <a:gd name="connsiteY1" fmla="*/ 120686 h 200122"/>
              <a:gd name="connsiteX2" fmla="*/ 44460 w 95922"/>
              <a:gd name="connsiteY2" fmla="*/ 200061 h 200122"/>
              <a:gd name="connsiteX3" fmla="*/ 88910 w 95922"/>
              <a:gd name="connsiteY3" fmla="*/ 133386 h 200122"/>
              <a:gd name="connsiteX4" fmla="*/ 88910 w 95922"/>
              <a:gd name="connsiteY4" fmla="*/ 107986 h 200122"/>
              <a:gd name="connsiteX5" fmla="*/ 10 w 95922"/>
              <a:gd name="connsiteY5" fmla="*/ 36 h 200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5922" h="200122">
                <a:moveTo>
                  <a:pt x="10" y="36"/>
                </a:moveTo>
                <a:cubicBezTo>
                  <a:pt x="1068" y="2153"/>
                  <a:pt x="87852" y="87349"/>
                  <a:pt x="95260" y="120686"/>
                </a:cubicBezTo>
                <a:cubicBezTo>
                  <a:pt x="102668" y="154023"/>
                  <a:pt x="45518" y="197944"/>
                  <a:pt x="44460" y="200061"/>
                </a:cubicBezTo>
                <a:cubicBezTo>
                  <a:pt x="43402" y="202178"/>
                  <a:pt x="81502" y="148732"/>
                  <a:pt x="88910" y="133386"/>
                </a:cubicBezTo>
                <a:cubicBezTo>
                  <a:pt x="96318" y="118040"/>
                  <a:pt x="98435" y="126507"/>
                  <a:pt x="88910" y="107986"/>
                </a:cubicBezTo>
                <a:cubicBezTo>
                  <a:pt x="79385" y="89465"/>
                  <a:pt x="-1048" y="-2081"/>
                  <a:pt x="10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7476B9C3-B50C-2907-0604-AD360133F680}"/>
              </a:ext>
            </a:extLst>
          </p:cNvPr>
          <p:cNvSpPr/>
          <p:nvPr/>
        </p:nvSpPr>
        <p:spPr>
          <a:xfrm>
            <a:off x="7337215" y="3431968"/>
            <a:ext cx="213183" cy="190924"/>
          </a:xfrm>
          <a:custGeom>
            <a:avLst/>
            <a:gdLst>
              <a:gd name="connsiteX0" fmla="*/ 210 w 213183"/>
              <a:gd name="connsiteY0" fmla="*/ 207 h 190924"/>
              <a:gd name="connsiteX1" fmla="*/ 120860 w 213183"/>
              <a:gd name="connsiteY1" fmla="*/ 47832 h 190924"/>
              <a:gd name="connsiteX2" fmla="*/ 181185 w 213183"/>
              <a:gd name="connsiteY2" fmla="*/ 85932 h 190924"/>
              <a:gd name="connsiteX3" fmla="*/ 212935 w 213183"/>
              <a:gd name="connsiteY3" fmla="*/ 124032 h 190924"/>
              <a:gd name="connsiteX4" fmla="*/ 165310 w 213183"/>
              <a:gd name="connsiteY4" fmla="*/ 190707 h 190924"/>
              <a:gd name="connsiteX5" fmla="*/ 190710 w 213183"/>
              <a:gd name="connsiteY5" fmla="*/ 143082 h 190924"/>
              <a:gd name="connsiteX6" fmla="*/ 184360 w 213183"/>
              <a:gd name="connsiteY6" fmla="*/ 79582 h 190924"/>
              <a:gd name="connsiteX7" fmla="*/ 152610 w 213183"/>
              <a:gd name="connsiteY7" fmla="*/ 31957 h 190924"/>
              <a:gd name="connsiteX8" fmla="*/ 210 w 213183"/>
              <a:gd name="connsiteY8" fmla="*/ 207 h 190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3183" h="190924">
                <a:moveTo>
                  <a:pt x="210" y="207"/>
                </a:moveTo>
                <a:cubicBezTo>
                  <a:pt x="-5082" y="2853"/>
                  <a:pt x="90698" y="33545"/>
                  <a:pt x="120860" y="47832"/>
                </a:cubicBezTo>
                <a:cubicBezTo>
                  <a:pt x="151022" y="62119"/>
                  <a:pt x="165839" y="73232"/>
                  <a:pt x="181185" y="85932"/>
                </a:cubicBezTo>
                <a:cubicBezTo>
                  <a:pt x="196531" y="98632"/>
                  <a:pt x="215581" y="106569"/>
                  <a:pt x="212935" y="124032"/>
                </a:cubicBezTo>
                <a:cubicBezTo>
                  <a:pt x="210289" y="141495"/>
                  <a:pt x="169014" y="187532"/>
                  <a:pt x="165310" y="190707"/>
                </a:cubicBezTo>
                <a:cubicBezTo>
                  <a:pt x="161606" y="193882"/>
                  <a:pt x="187535" y="161603"/>
                  <a:pt x="190710" y="143082"/>
                </a:cubicBezTo>
                <a:cubicBezTo>
                  <a:pt x="193885" y="124561"/>
                  <a:pt x="190710" y="98103"/>
                  <a:pt x="184360" y="79582"/>
                </a:cubicBezTo>
                <a:cubicBezTo>
                  <a:pt x="178010" y="61061"/>
                  <a:pt x="182243" y="43069"/>
                  <a:pt x="152610" y="31957"/>
                </a:cubicBezTo>
                <a:cubicBezTo>
                  <a:pt x="122977" y="20845"/>
                  <a:pt x="5502" y="-2439"/>
                  <a:pt x="210" y="2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8A18AA83-5CE5-DDAC-982F-FCAF126E7F85}"/>
              </a:ext>
            </a:extLst>
          </p:cNvPr>
          <p:cNvSpPr/>
          <p:nvPr/>
        </p:nvSpPr>
        <p:spPr>
          <a:xfrm>
            <a:off x="7390846" y="3413278"/>
            <a:ext cx="224827" cy="246487"/>
          </a:xfrm>
          <a:custGeom>
            <a:avLst/>
            <a:gdLst>
              <a:gd name="connsiteX0" fmla="*/ 108504 w 224827"/>
              <a:gd name="connsiteY0" fmla="*/ 31597 h 246487"/>
              <a:gd name="connsiteX1" fmla="*/ 219629 w 224827"/>
              <a:gd name="connsiteY1" fmla="*/ 123672 h 246487"/>
              <a:gd name="connsiteX2" fmla="*/ 206929 w 224827"/>
              <a:gd name="connsiteY2" fmla="*/ 244322 h 246487"/>
              <a:gd name="connsiteX3" fmla="*/ 210104 w 224827"/>
              <a:gd name="connsiteY3" fmla="*/ 196697 h 246487"/>
              <a:gd name="connsiteX4" fmla="*/ 191054 w 224827"/>
              <a:gd name="connsiteY4" fmla="*/ 139547 h 246487"/>
              <a:gd name="connsiteX5" fmla="*/ 197404 w 224827"/>
              <a:gd name="connsiteY5" fmla="*/ 180822 h 246487"/>
              <a:gd name="connsiteX6" fmla="*/ 149779 w 224827"/>
              <a:gd name="connsiteY6" fmla="*/ 107797 h 246487"/>
              <a:gd name="connsiteX7" fmla="*/ 156129 w 224827"/>
              <a:gd name="connsiteY7" fmla="*/ 114147 h 246487"/>
              <a:gd name="connsiteX8" fmla="*/ 133904 w 224827"/>
              <a:gd name="connsiteY8" fmla="*/ 88747 h 246487"/>
              <a:gd name="connsiteX9" fmla="*/ 554 w 224827"/>
              <a:gd name="connsiteY9" fmla="*/ 3022 h 246487"/>
              <a:gd name="connsiteX10" fmla="*/ 108504 w 224827"/>
              <a:gd name="connsiteY10" fmla="*/ 31597 h 246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4827" h="246487">
                <a:moveTo>
                  <a:pt x="108504" y="31597"/>
                </a:moveTo>
                <a:cubicBezTo>
                  <a:pt x="145017" y="51705"/>
                  <a:pt x="203225" y="88218"/>
                  <a:pt x="219629" y="123672"/>
                </a:cubicBezTo>
                <a:cubicBezTo>
                  <a:pt x="236033" y="159126"/>
                  <a:pt x="208516" y="232151"/>
                  <a:pt x="206929" y="244322"/>
                </a:cubicBezTo>
                <a:cubicBezTo>
                  <a:pt x="205342" y="256493"/>
                  <a:pt x="212750" y="214160"/>
                  <a:pt x="210104" y="196697"/>
                </a:cubicBezTo>
                <a:cubicBezTo>
                  <a:pt x="207458" y="179234"/>
                  <a:pt x="193171" y="142193"/>
                  <a:pt x="191054" y="139547"/>
                </a:cubicBezTo>
                <a:cubicBezTo>
                  <a:pt x="188937" y="136901"/>
                  <a:pt x="204283" y="186114"/>
                  <a:pt x="197404" y="180822"/>
                </a:cubicBezTo>
                <a:cubicBezTo>
                  <a:pt x="190525" y="175530"/>
                  <a:pt x="149779" y="107797"/>
                  <a:pt x="149779" y="107797"/>
                </a:cubicBezTo>
                <a:cubicBezTo>
                  <a:pt x="142900" y="96685"/>
                  <a:pt x="158775" y="117322"/>
                  <a:pt x="156129" y="114147"/>
                </a:cubicBezTo>
                <a:cubicBezTo>
                  <a:pt x="153483" y="110972"/>
                  <a:pt x="159833" y="107268"/>
                  <a:pt x="133904" y="88747"/>
                </a:cubicBezTo>
                <a:cubicBezTo>
                  <a:pt x="107975" y="70226"/>
                  <a:pt x="8491" y="13605"/>
                  <a:pt x="554" y="3022"/>
                </a:cubicBezTo>
                <a:cubicBezTo>
                  <a:pt x="-7383" y="-7561"/>
                  <a:pt x="71991" y="11489"/>
                  <a:pt x="108504" y="315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43CAF612-5868-887C-4157-3C367475DDB3}"/>
              </a:ext>
            </a:extLst>
          </p:cNvPr>
          <p:cNvSpPr/>
          <p:nvPr/>
        </p:nvSpPr>
        <p:spPr>
          <a:xfrm>
            <a:off x="6949480" y="3428993"/>
            <a:ext cx="229217" cy="277021"/>
          </a:xfrm>
          <a:custGeom>
            <a:avLst/>
            <a:gdLst>
              <a:gd name="connsiteX0" fmla="*/ 229195 w 229217"/>
              <a:gd name="connsiteY0" fmla="*/ 7 h 277021"/>
              <a:gd name="connsiteX1" fmla="*/ 35520 w 229217"/>
              <a:gd name="connsiteY1" fmla="*/ 146057 h 277021"/>
              <a:gd name="connsiteX2" fmla="*/ 13295 w 229217"/>
              <a:gd name="connsiteY2" fmla="*/ 196857 h 277021"/>
              <a:gd name="connsiteX3" fmla="*/ 595 w 229217"/>
              <a:gd name="connsiteY3" fmla="*/ 276232 h 277021"/>
              <a:gd name="connsiteX4" fmla="*/ 6945 w 229217"/>
              <a:gd name="connsiteY4" fmla="*/ 231782 h 277021"/>
              <a:gd name="connsiteX5" fmla="*/ 48220 w 229217"/>
              <a:gd name="connsiteY5" fmla="*/ 139707 h 277021"/>
              <a:gd name="connsiteX6" fmla="*/ 229195 w 229217"/>
              <a:gd name="connsiteY6" fmla="*/ 7 h 277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9217" h="277021">
                <a:moveTo>
                  <a:pt x="229195" y="7"/>
                </a:moveTo>
                <a:cubicBezTo>
                  <a:pt x="227078" y="1065"/>
                  <a:pt x="71503" y="113249"/>
                  <a:pt x="35520" y="146057"/>
                </a:cubicBezTo>
                <a:cubicBezTo>
                  <a:pt x="-463" y="178865"/>
                  <a:pt x="19116" y="175161"/>
                  <a:pt x="13295" y="196857"/>
                </a:cubicBezTo>
                <a:cubicBezTo>
                  <a:pt x="7474" y="218553"/>
                  <a:pt x="1653" y="270411"/>
                  <a:pt x="595" y="276232"/>
                </a:cubicBezTo>
                <a:cubicBezTo>
                  <a:pt x="-463" y="282053"/>
                  <a:pt x="-993" y="254536"/>
                  <a:pt x="6945" y="231782"/>
                </a:cubicBezTo>
                <a:cubicBezTo>
                  <a:pt x="14882" y="209028"/>
                  <a:pt x="11178" y="173574"/>
                  <a:pt x="48220" y="139707"/>
                </a:cubicBezTo>
                <a:cubicBezTo>
                  <a:pt x="85262" y="105840"/>
                  <a:pt x="231312" y="-1051"/>
                  <a:pt x="229195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A6E6885A-D9D6-2476-6D34-DDF73E98FAA5}"/>
              </a:ext>
            </a:extLst>
          </p:cNvPr>
          <p:cNvSpPr/>
          <p:nvPr/>
        </p:nvSpPr>
        <p:spPr>
          <a:xfrm>
            <a:off x="7011585" y="3517898"/>
            <a:ext cx="75049" cy="165527"/>
          </a:xfrm>
          <a:custGeom>
            <a:avLst/>
            <a:gdLst>
              <a:gd name="connsiteX0" fmla="*/ 75015 w 75049"/>
              <a:gd name="connsiteY0" fmla="*/ 2 h 165527"/>
              <a:gd name="connsiteX1" fmla="*/ 17865 w 75049"/>
              <a:gd name="connsiteY1" fmla="*/ 92077 h 165527"/>
              <a:gd name="connsiteX2" fmla="*/ 46440 w 75049"/>
              <a:gd name="connsiteY2" fmla="*/ 165102 h 165527"/>
              <a:gd name="connsiteX3" fmla="*/ 5165 w 75049"/>
              <a:gd name="connsiteY3" fmla="*/ 120652 h 165527"/>
              <a:gd name="connsiteX4" fmla="*/ 8340 w 75049"/>
              <a:gd name="connsiteY4" fmla="*/ 88902 h 165527"/>
              <a:gd name="connsiteX5" fmla="*/ 75015 w 75049"/>
              <a:gd name="connsiteY5" fmla="*/ 2 h 165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049" h="165527">
                <a:moveTo>
                  <a:pt x="75015" y="2"/>
                </a:moveTo>
                <a:cubicBezTo>
                  <a:pt x="76602" y="531"/>
                  <a:pt x="22627" y="64560"/>
                  <a:pt x="17865" y="92077"/>
                </a:cubicBezTo>
                <a:cubicBezTo>
                  <a:pt x="13103" y="119594"/>
                  <a:pt x="48557" y="160340"/>
                  <a:pt x="46440" y="165102"/>
                </a:cubicBezTo>
                <a:cubicBezTo>
                  <a:pt x="44323" y="169864"/>
                  <a:pt x="11515" y="133352"/>
                  <a:pt x="5165" y="120652"/>
                </a:cubicBezTo>
                <a:cubicBezTo>
                  <a:pt x="-1185" y="107952"/>
                  <a:pt x="-3302" y="106894"/>
                  <a:pt x="8340" y="88902"/>
                </a:cubicBezTo>
                <a:cubicBezTo>
                  <a:pt x="19982" y="70910"/>
                  <a:pt x="73428" y="-527"/>
                  <a:pt x="75015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01C1D6E3-920E-C9E4-4559-67A4B3F1EEED}"/>
              </a:ext>
            </a:extLst>
          </p:cNvPr>
          <p:cNvSpPr/>
          <p:nvPr/>
        </p:nvSpPr>
        <p:spPr>
          <a:xfrm>
            <a:off x="6953246" y="3651961"/>
            <a:ext cx="317845" cy="69142"/>
          </a:xfrm>
          <a:custGeom>
            <a:avLst/>
            <a:gdLst>
              <a:gd name="connsiteX0" fmla="*/ 4 w 317845"/>
              <a:gd name="connsiteY0" fmla="*/ 5639 h 69142"/>
              <a:gd name="connsiteX1" fmla="*/ 98429 w 317845"/>
              <a:gd name="connsiteY1" fmla="*/ 5639 h 69142"/>
              <a:gd name="connsiteX2" fmla="*/ 317504 w 317845"/>
              <a:gd name="connsiteY2" fmla="*/ 69139 h 69142"/>
              <a:gd name="connsiteX3" fmla="*/ 149229 w 317845"/>
              <a:gd name="connsiteY3" fmla="*/ 2464 h 69142"/>
              <a:gd name="connsiteX4" fmla="*/ 165104 w 317845"/>
              <a:gd name="connsiteY4" fmla="*/ 31039 h 69142"/>
              <a:gd name="connsiteX5" fmla="*/ 101604 w 317845"/>
              <a:gd name="connsiteY5" fmla="*/ 27864 h 69142"/>
              <a:gd name="connsiteX6" fmla="*/ 4 w 317845"/>
              <a:gd name="connsiteY6" fmla="*/ 5639 h 69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7845" h="69142">
                <a:moveTo>
                  <a:pt x="4" y="5639"/>
                </a:moveTo>
                <a:cubicBezTo>
                  <a:pt x="-525" y="1935"/>
                  <a:pt x="45512" y="-4944"/>
                  <a:pt x="98429" y="5639"/>
                </a:cubicBezTo>
                <a:cubicBezTo>
                  <a:pt x="151346" y="16222"/>
                  <a:pt x="309037" y="69668"/>
                  <a:pt x="317504" y="69139"/>
                </a:cubicBezTo>
                <a:cubicBezTo>
                  <a:pt x="325971" y="68610"/>
                  <a:pt x="174629" y="8814"/>
                  <a:pt x="149229" y="2464"/>
                </a:cubicBezTo>
                <a:cubicBezTo>
                  <a:pt x="123829" y="-3886"/>
                  <a:pt x="173041" y="26806"/>
                  <a:pt x="165104" y="31039"/>
                </a:cubicBezTo>
                <a:cubicBezTo>
                  <a:pt x="157167" y="35272"/>
                  <a:pt x="126475" y="30510"/>
                  <a:pt x="101604" y="27864"/>
                </a:cubicBezTo>
                <a:cubicBezTo>
                  <a:pt x="76733" y="25218"/>
                  <a:pt x="533" y="9343"/>
                  <a:pt x="4" y="56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FB90E81A-3871-8C01-9080-B0EC8B125A18}"/>
              </a:ext>
            </a:extLst>
          </p:cNvPr>
          <p:cNvSpPr/>
          <p:nvPr/>
        </p:nvSpPr>
        <p:spPr>
          <a:xfrm>
            <a:off x="7289333" y="3603461"/>
            <a:ext cx="254496" cy="109491"/>
          </a:xfrm>
          <a:custGeom>
            <a:avLst/>
            <a:gdLst>
              <a:gd name="connsiteX0" fmla="*/ 467 w 254496"/>
              <a:gd name="connsiteY0" fmla="*/ 108114 h 109491"/>
              <a:gd name="connsiteX1" fmla="*/ 117942 w 254496"/>
              <a:gd name="connsiteY1" fmla="*/ 89064 h 109491"/>
              <a:gd name="connsiteX2" fmla="*/ 254467 w 254496"/>
              <a:gd name="connsiteY2" fmla="*/ 164 h 109491"/>
              <a:gd name="connsiteX3" fmla="*/ 130642 w 254496"/>
              <a:gd name="connsiteY3" fmla="*/ 66839 h 109491"/>
              <a:gd name="connsiteX4" fmla="*/ 162392 w 254496"/>
              <a:gd name="connsiteY4" fmla="*/ 63664 h 109491"/>
              <a:gd name="connsiteX5" fmla="*/ 467 w 254496"/>
              <a:gd name="connsiteY5" fmla="*/ 108114 h 109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4496" h="109491">
                <a:moveTo>
                  <a:pt x="467" y="108114"/>
                </a:moveTo>
                <a:cubicBezTo>
                  <a:pt x="-6941" y="112347"/>
                  <a:pt x="75609" y="107056"/>
                  <a:pt x="117942" y="89064"/>
                </a:cubicBezTo>
                <a:cubicBezTo>
                  <a:pt x="160275" y="71072"/>
                  <a:pt x="252350" y="3868"/>
                  <a:pt x="254467" y="164"/>
                </a:cubicBezTo>
                <a:cubicBezTo>
                  <a:pt x="256584" y="-3540"/>
                  <a:pt x="145988" y="56256"/>
                  <a:pt x="130642" y="66839"/>
                </a:cubicBezTo>
                <a:cubicBezTo>
                  <a:pt x="115296" y="77422"/>
                  <a:pt x="180384" y="57314"/>
                  <a:pt x="162392" y="63664"/>
                </a:cubicBezTo>
                <a:cubicBezTo>
                  <a:pt x="144400" y="70014"/>
                  <a:pt x="7875" y="103881"/>
                  <a:pt x="467" y="1081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9842B011-76D2-7DB1-02BB-0BDEE91E3350}"/>
              </a:ext>
            </a:extLst>
          </p:cNvPr>
          <p:cNvSpPr/>
          <p:nvPr/>
        </p:nvSpPr>
        <p:spPr>
          <a:xfrm>
            <a:off x="6983690" y="3679373"/>
            <a:ext cx="485226" cy="55485"/>
          </a:xfrm>
          <a:custGeom>
            <a:avLst/>
            <a:gdLst>
              <a:gd name="connsiteX0" fmla="*/ 1310 w 485226"/>
              <a:gd name="connsiteY0" fmla="*/ 452 h 55485"/>
              <a:gd name="connsiteX1" fmla="*/ 121960 w 485226"/>
              <a:gd name="connsiteY1" fmla="*/ 19502 h 55485"/>
              <a:gd name="connsiteX2" fmla="*/ 347385 w 485226"/>
              <a:gd name="connsiteY2" fmla="*/ 48077 h 55485"/>
              <a:gd name="connsiteX3" fmla="*/ 483910 w 485226"/>
              <a:gd name="connsiteY3" fmla="*/ 29027 h 55485"/>
              <a:gd name="connsiteX4" fmla="*/ 268010 w 485226"/>
              <a:gd name="connsiteY4" fmla="*/ 51252 h 55485"/>
              <a:gd name="connsiteX5" fmla="*/ 356910 w 485226"/>
              <a:gd name="connsiteY5" fmla="*/ 54427 h 55485"/>
              <a:gd name="connsiteX6" fmla="*/ 194985 w 485226"/>
              <a:gd name="connsiteY6" fmla="*/ 38552 h 55485"/>
              <a:gd name="connsiteX7" fmla="*/ 1310 w 485226"/>
              <a:gd name="connsiteY7" fmla="*/ 452 h 55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5226" h="55485">
                <a:moveTo>
                  <a:pt x="1310" y="452"/>
                </a:moveTo>
                <a:cubicBezTo>
                  <a:pt x="-10861" y="-2723"/>
                  <a:pt x="64281" y="11565"/>
                  <a:pt x="121960" y="19502"/>
                </a:cubicBezTo>
                <a:cubicBezTo>
                  <a:pt x="179639" y="27440"/>
                  <a:pt x="287060" y="46490"/>
                  <a:pt x="347385" y="48077"/>
                </a:cubicBezTo>
                <a:cubicBezTo>
                  <a:pt x="407710" y="49664"/>
                  <a:pt x="497139" y="28498"/>
                  <a:pt x="483910" y="29027"/>
                </a:cubicBezTo>
                <a:cubicBezTo>
                  <a:pt x="470681" y="29556"/>
                  <a:pt x="289177" y="47019"/>
                  <a:pt x="268010" y="51252"/>
                </a:cubicBezTo>
                <a:cubicBezTo>
                  <a:pt x="246843" y="55485"/>
                  <a:pt x="369081" y="56544"/>
                  <a:pt x="356910" y="54427"/>
                </a:cubicBezTo>
                <a:cubicBezTo>
                  <a:pt x="344739" y="52310"/>
                  <a:pt x="251077" y="46489"/>
                  <a:pt x="194985" y="38552"/>
                </a:cubicBezTo>
                <a:cubicBezTo>
                  <a:pt x="138893" y="30615"/>
                  <a:pt x="13481" y="3627"/>
                  <a:pt x="1310" y="4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EE30AE2E-9272-E59E-ADD8-1D29BFD1169C}"/>
              </a:ext>
            </a:extLst>
          </p:cNvPr>
          <p:cNvSpPr/>
          <p:nvPr/>
        </p:nvSpPr>
        <p:spPr>
          <a:xfrm>
            <a:off x="7048424" y="3666862"/>
            <a:ext cx="584998" cy="129647"/>
          </a:xfrm>
          <a:custGeom>
            <a:avLst/>
            <a:gdLst>
              <a:gd name="connsiteX0" fmla="*/ 76 w 584998"/>
              <a:gd name="connsiteY0" fmla="*/ 38363 h 129647"/>
              <a:gd name="connsiteX1" fmla="*/ 362026 w 584998"/>
              <a:gd name="connsiteY1" fmla="*/ 127263 h 129647"/>
              <a:gd name="connsiteX2" fmla="*/ 298526 w 584998"/>
              <a:gd name="connsiteY2" fmla="*/ 105038 h 129647"/>
              <a:gd name="connsiteX3" fmla="*/ 419176 w 584998"/>
              <a:gd name="connsiteY3" fmla="*/ 114563 h 129647"/>
              <a:gd name="connsiteX4" fmla="*/ 473151 w 584998"/>
              <a:gd name="connsiteY4" fmla="*/ 85988 h 129647"/>
              <a:gd name="connsiteX5" fmla="*/ 527126 w 584998"/>
              <a:gd name="connsiteY5" fmla="*/ 32013 h 129647"/>
              <a:gd name="connsiteX6" fmla="*/ 476326 w 584998"/>
              <a:gd name="connsiteY6" fmla="*/ 76463 h 129647"/>
              <a:gd name="connsiteX7" fmla="*/ 584276 w 584998"/>
              <a:gd name="connsiteY7" fmla="*/ 263 h 129647"/>
              <a:gd name="connsiteX8" fmla="*/ 412826 w 584998"/>
              <a:gd name="connsiteY8" fmla="*/ 108213 h 129647"/>
              <a:gd name="connsiteX9" fmla="*/ 330276 w 584998"/>
              <a:gd name="connsiteY9" fmla="*/ 98688 h 129647"/>
              <a:gd name="connsiteX10" fmla="*/ 76 w 584998"/>
              <a:gd name="connsiteY10" fmla="*/ 38363 h 129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84998" h="129647">
                <a:moveTo>
                  <a:pt x="76" y="38363"/>
                </a:moveTo>
                <a:cubicBezTo>
                  <a:pt x="5368" y="43126"/>
                  <a:pt x="312284" y="116151"/>
                  <a:pt x="362026" y="127263"/>
                </a:cubicBezTo>
                <a:cubicBezTo>
                  <a:pt x="411768" y="138375"/>
                  <a:pt x="289001" y="107155"/>
                  <a:pt x="298526" y="105038"/>
                </a:cubicBezTo>
                <a:cubicBezTo>
                  <a:pt x="308051" y="102921"/>
                  <a:pt x="390072" y="117738"/>
                  <a:pt x="419176" y="114563"/>
                </a:cubicBezTo>
                <a:cubicBezTo>
                  <a:pt x="448280" y="111388"/>
                  <a:pt x="455159" y="99746"/>
                  <a:pt x="473151" y="85988"/>
                </a:cubicBezTo>
                <a:cubicBezTo>
                  <a:pt x="491143" y="72230"/>
                  <a:pt x="526597" y="33600"/>
                  <a:pt x="527126" y="32013"/>
                </a:cubicBezTo>
                <a:cubicBezTo>
                  <a:pt x="527655" y="30426"/>
                  <a:pt x="466801" y="81755"/>
                  <a:pt x="476326" y="76463"/>
                </a:cubicBezTo>
                <a:cubicBezTo>
                  <a:pt x="485851" y="71171"/>
                  <a:pt x="594859" y="-5029"/>
                  <a:pt x="584276" y="263"/>
                </a:cubicBezTo>
                <a:cubicBezTo>
                  <a:pt x="573693" y="5555"/>
                  <a:pt x="455159" y="91809"/>
                  <a:pt x="412826" y="108213"/>
                </a:cubicBezTo>
                <a:cubicBezTo>
                  <a:pt x="370493" y="124617"/>
                  <a:pt x="395363" y="109271"/>
                  <a:pt x="330276" y="98688"/>
                </a:cubicBezTo>
                <a:cubicBezTo>
                  <a:pt x="265189" y="88105"/>
                  <a:pt x="-5216" y="33600"/>
                  <a:pt x="76" y="383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59A9CA96-E18E-4215-7C22-D335878AA1EB}"/>
              </a:ext>
            </a:extLst>
          </p:cNvPr>
          <p:cNvSpPr/>
          <p:nvPr/>
        </p:nvSpPr>
        <p:spPr>
          <a:xfrm>
            <a:off x="7061137" y="3762240"/>
            <a:ext cx="489839" cy="88909"/>
          </a:xfrm>
          <a:custGeom>
            <a:avLst/>
            <a:gdLst>
              <a:gd name="connsiteX0" fmla="*/ 63 w 489839"/>
              <a:gd name="connsiteY0" fmla="*/ 135 h 88909"/>
              <a:gd name="connsiteX1" fmla="*/ 193738 w 489839"/>
              <a:gd name="connsiteY1" fmla="*/ 63635 h 88909"/>
              <a:gd name="connsiteX2" fmla="*/ 489013 w 489839"/>
              <a:gd name="connsiteY2" fmla="*/ 79510 h 88909"/>
              <a:gd name="connsiteX3" fmla="*/ 285813 w 489839"/>
              <a:gd name="connsiteY3" fmla="*/ 85860 h 88909"/>
              <a:gd name="connsiteX4" fmla="*/ 396938 w 489839"/>
              <a:gd name="connsiteY4" fmla="*/ 85860 h 88909"/>
              <a:gd name="connsiteX5" fmla="*/ 174688 w 489839"/>
              <a:gd name="connsiteY5" fmla="*/ 82685 h 88909"/>
              <a:gd name="connsiteX6" fmla="*/ 63 w 489839"/>
              <a:gd name="connsiteY6" fmla="*/ 135 h 88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9839" h="88909">
                <a:moveTo>
                  <a:pt x="63" y="135"/>
                </a:moveTo>
                <a:cubicBezTo>
                  <a:pt x="3238" y="-3040"/>
                  <a:pt x="112246" y="50406"/>
                  <a:pt x="193738" y="63635"/>
                </a:cubicBezTo>
                <a:cubicBezTo>
                  <a:pt x="275230" y="76864"/>
                  <a:pt x="473667" y="75806"/>
                  <a:pt x="489013" y="79510"/>
                </a:cubicBezTo>
                <a:cubicBezTo>
                  <a:pt x="504359" y="83214"/>
                  <a:pt x="301159" y="84802"/>
                  <a:pt x="285813" y="85860"/>
                </a:cubicBezTo>
                <a:cubicBezTo>
                  <a:pt x="270467" y="86918"/>
                  <a:pt x="415459" y="86389"/>
                  <a:pt x="396938" y="85860"/>
                </a:cubicBezTo>
                <a:cubicBezTo>
                  <a:pt x="378417" y="85331"/>
                  <a:pt x="235013" y="94856"/>
                  <a:pt x="174688" y="82685"/>
                </a:cubicBezTo>
                <a:cubicBezTo>
                  <a:pt x="114363" y="70514"/>
                  <a:pt x="-3112" y="3310"/>
                  <a:pt x="63" y="13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2255C7B9-0312-E184-8B1C-2D9167777DA4}"/>
              </a:ext>
            </a:extLst>
          </p:cNvPr>
          <p:cNvSpPr/>
          <p:nvPr/>
        </p:nvSpPr>
        <p:spPr>
          <a:xfrm>
            <a:off x="5559205" y="3784597"/>
            <a:ext cx="252110" cy="77279"/>
          </a:xfrm>
          <a:custGeom>
            <a:avLst/>
            <a:gdLst>
              <a:gd name="connsiteX0" fmla="*/ 220 w 252110"/>
              <a:gd name="connsiteY0" fmla="*/ 3 h 77279"/>
              <a:gd name="connsiteX1" fmla="*/ 168495 w 252110"/>
              <a:gd name="connsiteY1" fmla="*/ 73028 h 77279"/>
              <a:gd name="connsiteX2" fmla="*/ 251045 w 252110"/>
              <a:gd name="connsiteY2" fmla="*/ 66678 h 77279"/>
              <a:gd name="connsiteX3" fmla="*/ 114520 w 252110"/>
              <a:gd name="connsiteY3" fmla="*/ 50803 h 77279"/>
              <a:gd name="connsiteX4" fmla="*/ 206595 w 252110"/>
              <a:gd name="connsiteY4" fmla="*/ 69853 h 77279"/>
              <a:gd name="connsiteX5" fmla="*/ 220 w 252110"/>
              <a:gd name="connsiteY5" fmla="*/ 3 h 77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2110" h="77279">
                <a:moveTo>
                  <a:pt x="220" y="3"/>
                </a:moveTo>
                <a:cubicBezTo>
                  <a:pt x="-6130" y="532"/>
                  <a:pt x="126691" y="61916"/>
                  <a:pt x="168495" y="73028"/>
                </a:cubicBezTo>
                <a:cubicBezTo>
                  <a:pt x="210299" y="84140"/>
                  <a:pt x="260041" y="70382"/>
                  <a:pt x="251045" y="66678"/>
                </a:cubicBezTo>
                <a:cubicBezTo>
                  <a:pt x="242049" y="62974"/>
                  <a:pt x="121928" y="50274"/>
                  <a:pt x="114520" y="50803"/>
                </a:cubicBezTo>
                <a:cubicBezTo>
                  <a:pt x="107112" y="51332"/>
                  <a:pt x="221941" y="76203"/>
                  <a:pt x="206595" y="69853"/>
                </a:cubicBezTo>
                <a:cubicBezTo>
                  <a:pt x="191249" y="63503"/>
                  <a:pt x="6570" y="-526"/>
                  <a:pt x="220" y="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4934153A-C817-CC12-74BE-B246A1EA898E}"/>
              </a:ext>
            </a:extLst>
          </p:cNvPr>
          <p:cNvSpPr/>
          <p:nvPr/>
        </p:nvSpPr>
        <p:spPr>
          <a:xfrm>
            <a:off x="6937110" y="3419460"/>
            <a:ext cx="130607" cy="260459"/>
          </a:xfrm>
          <a:custGeom>
            <a:avLst/>
            <a:gdLst>
              <a:gd name="connsiteX0" fmla="*/ 130440 w 130607"/>
              <a:gd name="connsiteY0" fmla="*/ 15 h 260459"/>
              <a:gd name="connsiteX1" fmla="*/ 54240 w 130607"/>
              <a:gd name="connsiteY1" fmla="*/ 82565 h 260459"/>
              <a:gd name="connsiteX2" fmla="*/ 3440 w 130607"/>
              <a:gd name="connsiteY2" fmla="*/ 190515 h 260459"/>
              <a:gd name="connsiteX3" fmla="*/ 16140 w 130607"/>
              <a:gd name="connsiteY3" fmla="*/ 114315 h 260459"/>
              <a:gd name="connsiteX4" fmla="*/ 265 w 130607"/>
              <a:gd name="connsiteY4" fmla="*/ 260365 h 260459"/>
              <a:gd name="connsiteX5" fmla="*/ 32015 w 130607"/>
              <a:gd name="connsiteY5" fmla="*/ 88915 h 260459"/>
              <a:gd name="connsiteX6" fmla="*/ 130440 w 130607"/>
              <a:gd name="connsiteY6" fmla="*/ 15 h 260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0607" h="260459">
                <a:moveTo>
                  <a:pt x="130440" y="15"/>
                </a:moveTo>
                <a:cubicBezTo>
                  <a:pt x="134144" y="-1043"/>
                  <a:pt x="75407" y="50815"/>
                  <a:pt x="54240" y="82565"/>
                </a:cubicBezTo>
                <a:cubicBezTo>
                  <a:pt x="33073" y="114315"/>
                  <a:pt x="9790" y="185223"/>
                  <a:pt x="3440" y="190515"/>
                </a:cubicBezTo>
                <a:cubicBezTo>
                  <a:pt x="-2910" y="195807"/>
                  <a:pt x="16669" y="102673"/>
                  <a:pt x="16140" y="114315"/>
                </a:cubicBezTo>
                <a:cubicBezTo>
                  <a:pt x="15611" y="125957"/>
                  <a:pt x="-2381" y="264598"/>
                  <a:pt x="265" y="260365"/>
                </a:cubicBezTo>
                <a:cubicBezTo>
                  <a:pt x="2911" y="256132"/>
                  <a:pt x="12965" y="131248"/>
                  <a:pt x="32015" y="88915"/>
                </a:cubicBezTo>
                <a:cubicBezTo>
                  <a:pt x="51065" y="46582"/>
                  <a:pt x="126736" y="1073"/>
                  <a:pt x="130440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33EA2C2B-290B-DA5B-4DAC-E731AA21C1E0}"/>
              </a:ext>
            </a:extLst>
          </p:cNvPr>
          <p:cNvSpPr/>
          <p:nvPr/>
        </p:nvSpPr>
        <p:spPr>
          <a:xfrm>
            <a:off x="7539990" y="3622132"/>
            <a:ext cx="146732" cy="248362"/>
          </a:xfrm>
          <a:custGeom>
            <a:avLst/>
            <a:gdLst>
              <a:gd name="connsiteX0" fmla="*/ 146685 w 146732"/>
              <a:gd name="connsiteY0" fmla="*/ 543 h 248362"/>
              <a:gd name="connsiteX1" fmla="*/ 54610 w 146732"/>
              <a:gd name="connsiteY1" fmla="*/ 114843 h 248362"/>
              <a:gd name="connsiteX2" fmla="*/ 635 w 146732"/>
              <a:gd name="connsiteY2" fmla="*/ 248193 h 248362"/>
              <a:gd name="connsiteX3" fmla="*/ 89535 w 146732"/>
              <a:gd name="connsiteY3" fmla="*/ 86268 h 248362"/>
              <a:gd name="connsiteX4" fmla="*/ 41910 w 146732"/>
              <a:gd name="connsiteY4" fmla="*/ 162468 h 248362"/>
              <a:gd name="connsiteX5" fmla="*/ 146685 w 146732"/>
              <a:gd name="connsiteY5" fmla="*/ 543 h 248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6732" h="248362">
                <a:moveTo>
                  <a:pt x="146685" y="543"/>
                </a:moveTo>
                <a:cubicBezTo>
                  <a:pt x="148802" y="-7394"/>
                  <a:pt x="78952" y="73568"/>
                  <a:pt x="54610" y="114843"/>
                </a:cubicBezTo>
                <a:cubicBezTo>
                  <a:pt x="30268" y="156118"/>
                  <a:pt x="-5186" y="252955"/>
                  <a:pt x="635" y="248193"/>
                </a:cubicBezTo>
                <a:cubicBezTo>
                  <a:pt x="6456" y="243431"/>
                  <a:pt x="82656" y="100556"/>
                  <a:pt x="89535" y="86268"/>
                </a:cubicBezTo>
                <a:cubicBezTo>
                  <a:pt x="96414" y="71981"/>
                  <a:pt x="35560" y="170935"/>
                  <a:pt x="41910" y="162468"/>
                </a:cubicBezTo>
                <a:cubicBezTo>
                  <a:pt x="48260" y="154001"/>
                  <a:pt x="144568" y="8480"/>
                  <a:pt x="146685" y="5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36F9633A-6EAF-030E-5716-2E868AC25ABB}"/>
              </a:ext>
            </a:extLst>
          </p:cNvPr>
          <p:cNvSpPr/>
          <p:nvPr/>
        </p:nvSpPr>
        <p:spPr>
          <a:xfrm>
            <a:off x="6952833" y="3434688"/>
            <a:ext cx="244980" cy="234532"/>
          </a:xfrm>
          <a:custGeom>
            <a:avLst/>
            <a:gdLst>
              <a:gd name="connsiteX0" fmla="*/ 244892 w 244980"/>
              <a:gd name="connsiteY0" fmla="*/ 662 h 234532"/>
              <a:gd name="connsiteX1" fmla="*/ 60742 w 244980"/>
              <a:gd name="connsiteY1" fmla="*/ 149887 h 234532"/>
              <a:gd name="connsiteX2" fmla="*/ 89317 w 244980"/>
              <a:gd name="connsiteY2" fmla="*/ 134012 h 234532"/>
              <a:gd name="connsiteX3" fmla="*/ 70267 w 244980"/>
              <a:gd name="connsiteY3" fmla="*/ 184812 h 234532"/>
              <a:gd name="connsiteX4" fmla="*/ 105192 w 244980"/>
              <a:gd name="connsiteY4" fmla="*/ 232437 h 234532"/>
              <a:gd name="connsiteX5" fmla="*/ 60742 w 244980"/>
              <a:gd name="connsiteY5" fmla="*/ 226087 h 234532"/>
              <a:gd name="connsiteX6" fmla="*/ 417 w 244980"/>
              <a:gd name="connsiteY6" fmla="*/ 226087 h 234532"/>
              <a:gd name="connsiteX7" fmla="*/ 35342 w 244980"/>
              <a:gd name="connsiteY7" fmla="*/ 210212 h 234532"/>
              <a:gd name="connsiteX8" fmla="*/ 60742 w 244980"/>
              <a:gd name="connsiteY8" fmla="*/ 140362 h 234532"/>
              <a:gd name="connsiteX9" fmla="*/ 25817 w 244980"/>
              <a:gd name="connsiteY9" fmla="*/ 168937 h 234532"/>
              <a:gd name="connsiteX10" fmla="*/ 140117 w 244980"/>
              <a:gd name="connsiteY10" fmla="*/ 60987 h 234532"/>
              <a:gd name="connsiteX11" fmla="*/ 86142 w 244980"/>
              <a:gd name="connsiteY11" fmla="*/ 92737 h 234532"/>
              <a:gd name="connsiteX12" fmla="*/ 244892 w 244980"/>
              <a:gd name="connsiteY12" fmla="*/ 662 h 23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4980" h="234532">
                <a:moveTo>
                  <a:pt x="244892" y="662"/>
                </a:moveTo>
                <a:cubicBezTo>
                  <a:pt x="240659" y="10187"/>
                  <a:pt x="86671" y="127662"/>
                  <a:pt x="60742" y="149887"/>
                </a:cubicBezTo>
                <a:cubicBezTo>
                  <a:pt x="34813" y="172112"/>
                  <a:pt x="87729" y="128191"/>
                  <a:pt x="89317" y="134012"/>
                </a:cubicBezTo>
                <a:cubicBezTo>
                  <a:pt x="90904" y="139833"/>
                  <a:pt x="67621" y="168408"/>
                  <a:pt x="70267" y="184812"/>
                </a:cubicBezTo>
                <a:cubicBezTo>
                  <a:pt x="72913" y="201216"/>
                  <a:pt x="106779" y="225558"/>
                  <a:pt x="105192" y="232437"/>
                </a:cubicBezTo>
                <a:cubicBezTo>
                  <a:pt x="103605" y="239316"/>
                  <a:pt x="78204" y="227145"/>
                  <a:pt x="60742" y="226087"/>
                </a:cubicBezTo>
                <a:cubicBezTo>
                  <a:pt x="43280" y="225029"/>
                  <a:pt x="4650" y="228733"/>
                  <a:pt x="417" y="226087"/>
                </a:cubicBezTo>
                <a:cubicBezTo>
                  <a:pt x="-3816" y="223441"/>
                  <a:pt x="25288" y="224499"/>
                  <a:pt x="35342" y="210212"/>
                </a:cubicBezTo>
                <a:cubicBezTo>
                  <a:pt x="45396" y="195925"/>
                  <a:pt x="62329" y="147241"/>
                  <a:pt x="60742" y="140362"/>
                </a:cubicBezTo>
                <a:cubicBezTo>
                  <a:pt x="59155" y="133483"/>
                  <a:pt x="12588" y="182166"/>
                  <a:pt x="25817" y="168937"/>
                </a:cubicBezTo>
                <a:cubicBezTo>
                  <a:pt x="39046" y="155708"/>
                  <a:pt x="130063" y="73687"/>
                  <a:pt x="140117" y="60987"/>
                </a:cubicBezTo>
                <a:cubicBezTo>
                  <a:pt x="150171" y="48287"/>
                  <a:pt x="71855" y="98029"/>
                  <a:pt x="86142" y="92737"/>
                </a:cubicBezTo>
                <a:cubicBezTo>
                  <a:pt x="100429" y="87445"/>
                  <a:pt x="249125" y="-8863"/>
                  <a:pt x="244892" y="6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2F4C87B5-A7E7-A3C5-E81B-9A8B224D4AB8}"/>
              </a:ext>
            </a:extLst>
          </p:cNvPr>
          <p:cNvSpPr/>
          <p:nvPr/>
        </p:nvSpPr>
        <p:spPr>
          <a:xfrm>
            <a:off x="7416646" y="3616175"/>
            <a:ext cx="188914" cy="143031"/>
          </a:xfrm>
          <a:custGeom>
            <a:avLst/>
            <a:gdLst>
              <a:gd name="connsiteX0" fmla="*/ 187479 w 188914"/>
              <a:gd name="connsiteY0" fmla="*/ 150 h 143031"/>
              <a:gd name="connsiteX1" fmla="*/ 111279 w 188914"/>
              <a:gd name="connsiteY1" fmla="*/ 85875 h 143031"/>
              <a:gd name="connsiteX2" fmla="*/ 154 w 188914"/>
              <a:gd name="connsiteY2" fmla="*/ 143025 h 143031"/>
              <a:gd name="connsiteX3" fmla="*/ 136679 w 188914"/>
              <a:gd name="connsiteY3" fmla="*/ 82700 h 143031"/>
              <a:gd name="connsiteX4" fmla="*/ 44604 w 188914"/>
              <a:gd name="connsiteY4" fmla="*/ 108100 h 143031"/>
              <a:gd name="connsiteX5" fmla="*/ 187479 w 188914"/>
              <a:gd name="connsiteY5" fmla="*/ 150 h 143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8914" h="143031">
                <a:moveTo>
                  <a:pt x="187479" y="150"/>
                </a:moveTo>
                <a:cubicBezTo>
                  <a:pt x="198591" y="-3554"/>
                  <a:pt x="142500" y="62063"/>
                  <a:pt x="111279" y="85875"/>
                </a:cubicBezTo>
                <a:cubicBezTo>
                  <a:pt x="80058" y="109687"/>
                  <a:pt x="-4079" y="143554"/>
                  <a:pt x="154" y="143025"/>
                </a:cubicBezTo>
                <a:cubicBezTo>
                  <a:pt x="4387" y="142496"/>
                  <a:pt x="129271" y="88521"/>
                  <a:pt x="136679" y="82700"/>
                </a:cubicBezTo>
                <a:cubicBezTo>
                  <a:pt x="144087" y="76879"/>
                  <a:pt x="32962" y="121329"/>
                  <a:pt x="44604" y="108100"/>
                </a:cubicBezTo>
                <a:cubicBezTo>
                  <a:pt x="56246" y="94871"/>
                  <a:pt x="176367" y="3854"/>
                  <a:pt x="187479" y="1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63D19ADE-6D5D-8EF6-B912-9711752DFB75}"/>
              </a:ext>
            </a:extLst>
          </p:cNvPr>
          <p:cNvSpPr/>
          <p:nvPr/>
        </p:nvSpPr>
        <p:spPr>
          <a:xfrm>
            <a:off x="6810204" y="3089151"/>
            <a:ext cx="120297" cy="232823"/>
          </a:xfrm>
          <a:custGeom>
            <a:avLst/>
            <a:gdLst>
              <a:gd name="connsiteX0" fmla="*/ 171 w 120297"/>
              <a:gd name="connsiteY0" fmla="*/ 124 h 232823"/>
              <a:gd name="connsiteX1" fmla="*/ 89071 w 120297"/>
              <a:gd name="connsiteY1" fmla="*/ 111249 h 232823"/>
              <a:gd name="connsiteX2" fmla="*/ 108121 w 120297"/>
              <a:gd name="connsiteY2" fmla="*/ 209674 h 232823"/>
              <a:gd name="connsiteX3" fmla="*/ 101771 w 120297"/>
              <a:gd name="connsiteY3" fmla="*/ 184274 h 232823"/>
              <a:gd name="connsiteX4" fmla="*/ 108121 w 120297"/>
              <a:gd name="connsiteY4" fmla="*/ 231899 h 232823"/>
              <a:gd name="connsiteX5" fmla="*/ 114471 w 120297"/>
              <a:gd name="connsiteY5" fmla="*/ 133474 h 232823"/>
              <a:gd name="connsiteX6" fmla="*/ 171 w 120297"/>
              <a:gd name="connsiteY6" fmla="*/ 124 h 232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0297" h="232823">
                <a:moveTo>
                  <a:pt x="171" y="124"/>
                </a:moveTo>
                <a:cubicBezTo>
                  <a:pt x="-4062" y="-3580"/>
                  <a:pt x="71079" y="76324"/>
                  <a:pt x="89071" y="111249"/>
                </a:cubicBezTo>
                <a:cubicBezTo>
                  <a:pt x="107063" y="146174"/>
                  <a:pt x="106004" y="197503"/>
                  <a:pt x="108121" y="209674"/>
                </a:cubicBezTo>
                <a:cubicBezTo>
                  <a:pt x="110238" y="221845"/>
                  <a:pt x="101771" y="180570"/>
                  <a:pt x="101771" y="184274"/>
                </a:cubicBezTo>
                <a:cubicBezTo>
                  <a:pt x="101771" y="187978"/>
                  <a:pt x="106004" y="240366"/>
                  <a:pt x="108121" y="231899"/>
                </a:cubicBezTo>
                <a:cubicBezTo>
                  <a:pt x="110238" y="223432"/>
                  <a:pt x="129817" y="166812"/>
                  <a:pt x="114471" y="133474"/>
                </a:cubicBezTo>
                <a:cubicBezTo>
                  <a:pt x="99125" y="100136"/>
                  <a:pt x="4404" y="3828"/>
                  <a:pt x="171" y="1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FAFA1311-8B8E-4473-97D7-DD752C368763}"/>
              </a:ext>
            </a:extLst>
          </p:cNvPr>
          <p:cNvSpPr/>
          <p:nvPr/>
        </p:nvSpPr>
        <p:spPr>
          <a:xfrm>
            <a:off x="6949570" y="3034996"/>
            <a:ext cx="187857" cy="235823"/>
          </a:xfrm>
          <a:custGeom>
            <a:avLst/>
            <a:gdLst>
              <a:gd name="connsiteX0" fmla="*/ 505 w 187857"/>
              <a:gd name="connsiteY0" fmla="*/ 235254 h 235823"/>
              <a:gd name="connsiteX1" fmla="*/ 35430 w 187857"/>
              <a:gd name="connsiteY1" fmla="*/ 159054 h 235823"/>
              <a:gd name="connsiteX2" fmla="*/ 187830 w 187857"/>
              <a:gd name="connsiteY2" fmla="*/ 304 h 235823"/>
              <a:gd name="connsiteX3" fmla="*/ 48130 w 187857"/>
              <a:gd name="connsiteY3" fmla="*/ 117779 h 235823"/>
              <a:gd name="connsiteX4" fmla="*/ 70355 w 187857"/>
              <a:gd name="connsiteY4" fmla="*/ 76504 h 235823"/>
              <a:gd name="connsiteX5" fmla="*/ 19555 w 187857"/>
              <a:gd name="connsiteY5" fmla="*/ 187629 h 235823"/>
              <a:gd name="connsiteX6" fmla="*/ 505 w 187857"/>
              <a:gd name="connsiteY6" fmla="*/ 235254 h 235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7857" h="235823">
                <a:moveTo>
                  <a:pt x="505" y="235254"/>
                </a:moveTo>
                <a:cubicBezTo>
                  <a:pt x="3151" y="230492"/>
                  <a:pt x="4209" y="198212"/>
                  <a:pt x="35430" y="159054"/>
                </a:cubicBezTo>
                <a:cubicBezTo>
                  <a:pt x="66651" y="119896"/>
                  <a:pt x="185713" y="7183"/>
                  <a:pt x="187830" y="304"/>
                </a:cubicBezTo>
                <a:cubicBezTo>
                  <a:pt x="189947" y="-6575"/>
                  <a:pt x="67709" y="105079"/>
                  <a:pt x="48130" y="117779"/>
                </a:cubicBezTo>
                <a:cubicBezTo>
                  <a:pt x="28551" y="130479"/>
                  <a:pt x="75117" y="64862"/>
                  <a:pt x="70355" y="76504"/>
                </a:cubicBezTo>
                <a:cubicBezTo>
                  <a:pt x="65593" y="88146"/>
                  <a:pt x="33313" y="161171"/>
                  <a:pt x="19555" y="187629"/>
                </a:cubicBezTo>
                <a:cubicBezTo>
                  <a:pt x="5797" y="214087"/>
                  <a:pt x="-2141" y="240016"/>
                  <a:pt x="505" y="2352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0E1DC14B-EFFC-9221-9E52-8F6FE2F5CB80}"/>
              </a:ext>
            </a:extLst>
          </p:cNvPr>
          <p:cNvSpPr/>
          <p:nvPr/>
        </p:nvSpPr>
        <p:spPr>
          <a:xfrm>
            <a:off x="6873740" y="3038413"/>
            <a:ext cx="80355" cy="206538"/>
          </a:xfrm>
          <a:custGeom>
            <a:avLst/>
            <a:gdLst>
              <a:gd name="connsiteX0" fmla="*/ 135 w 80355"/>
              <a:gd name="connsiteY0" fmla="*/ 62 h 206538"/>
              <a:gd name="connsiteX1" fmla="*/ 60460 w 80355"/>
              <a:gd name="connsiteY1" fmla="*/ 114362 h 206538"/>
              <a:gd name="connsiteX2" fmla="*/ 60460 w 80355"/>
              <a:gd name="connsiteY2" fmla="*/ 206437 h 206538"/>
              <a:gd name="connsiteX3" fmla="*/ 79510 w 80355"/>
              <a:gd name="connsiteY3" fmla="*/ 130237 h 206538"/>
              <a:gd name="connsiteX4" fmla="*/ 135 w 80355"/>
              <a:gd name="connsiteY4" fmla="*/ 62 h 206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355" h="206538">
                <a:moveTo>
                  <a:pt x="135" y="62"/>
                </a:moveTo>
                <a:cubicBezTo>
                  <a:pt x="-3040" y="-2584"/>
                  <a:pt x="50406" y="79966"/>
                  <a:pt x="60460" y="114362"/>
                </a:cubicBezTo>
                <a:cubicBezTo>
                  <a:pt x="70514" y="148758"/>
                  <a:pt x="57285" y="203791"/>
                  <a:pt x="60460" y="206437"/>
                </a:cubicBezTo>
                <a:cubicBezTo>
                  <a:pt x="63635" y="209083"/>
                  <a:pt x="84802" y="159341"/>
                  <a:pt x="79510" y="130237"/>
                </a:cubicBezTo>
                <a:cubicBezTo>
                  <a:pt x="74218" y="101133"/>
                  <a:pt x="3310" y="2708"/>
                  <a:pt x="135" y="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577435D7-6E51-1CA6-721C-BB8360D7DA85}"/>
              </a:ext>
            </a:extLst>
          </p:cNvPr>
          <p:cNvSpPr/>
          <p:nvPr/>
        </p:nvSpPr>
        <p:spPr>
          <a:xfrm>
            <a:off x="7010400" y="3041570"/>
            <a:ext cx="447872" cy="203280"/>
          </a:xfrm>
          <a:custGeom>
            <a:avLst/>
            <a:gdLst>
              <a:gd name="connsiteX0" fmla="*/ 0 w 447872"/>
              <a:gd name="connsiteY0" fmla="*/ 203280 h 203280"/>
              <a:gd name="connsiteX1" fmla="*/ 193675 w 447872"/>
              <a:gd name="connsiteY1" fmla="*/ 41355 h 203280"/>
              <a:gd name="connsiteX2" fmla="*/ 381000 w 447872"/>
              <a:gd name="connsiteY2" fmla="*/ 6430 h 203280"/>
              <a:gd name="connsiteX3" fmla="*/ 317500 w 447872"/>
              <a:gd name="connsiteY3" fmla="*/ 9605 h 203280"/>
              <a:gd name="connsiteX4" fmla="*/ 447675 w 447872"/>
              <a:gd name="connsiteY4" fmla="*/ 50880 h 203280"/>
              <a:gd name="connsiteX5" fmla="*/ 282575 w 447872"/>
              <a:gd name="connsiteY5" fmla="*/ 80 h 203280"/>
              <a:gd name="connsiteX6" fmla="*/ 203200 w 447872"/>
              <a:gd name="connsiteY6" fmla="*/ 38180 h 203280"/>
              <a:gd name="connsiteX7" fmla="*/ 209550 w 447872"/>
              <a:gd name="connsiteY7" fmla="*/ 31830 h 203280"/>
              <a:gd name="connsiteX8" fmla="*/ 0 w 447872"/>
              <a:gd name="connsiteY8" fmla="*/ 203280 h 203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7872" h="203280">
                <a:moveTo>
                  <a:pt x="0" y="203280"/>
                </a:moveTo>
                <a:cubicBezTo>
                  <a:pt x="65087" y="138721"/>
                  <a:pt x="130175" y="74163"/>
                  <a:pt x="193675" y="41355"/>
                </a:cubicBezTo>
                <a:cubicBezTo>
                  <a:pt x="257175" y="8547"/>
                  <a:pt x="360363" y="11722"/>
                  <a:pt x="381000" y="6430"/>
                </a:cubicBezTo>
                <a:cubicBezTo>
                  <a:pt x="401637" y="1138"/>
                  <a:pt x="306388" y="2197"/>
                  <a:pt x="317500" y="9605"/>
                </a:cubicBezTo>
                <a:cubicBezTo>
                  <a:pt x="328613" y="17013"/>
                  <a:pt x="453496" y="52467"/>
                  <a:pt x="447675" y="50880"/>
                </a:cubicBezTo>
                <a:cubicBezTo>
                  <a:pt x="441854" y="49292"/>
                  <a:pt x="323321" y="2197"/>
                  <a:pt x="282575" y="80"/>
                </a:cubicBezTo>
                <a:cubicBezTo>
                  <a:pt x="241829" y="-2037"/>
                  <a:pt x="203200" y="38180"/>
                  <a:pt x="203200" y="38180"/>
                </a:cubicBezTo>
                <a:cubicBezTo>
                  <a:pt x="191029" y="43472"/>
                  <a:pt x="209550" y="31830"/>
                  <a:pt x="209550" y="31830"/>
                </a:cubicBezTo>
                <a:lnTo>
                  <a:pt x="0" y="2032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7C2DB53A-7737-E9FC-EFF8-A5638DD7E157}"/>
              </a:ext>
            </a:extLst>
          </p:cNvPr>
          <p:cNvSpPr/>
          <p:nvPr/>
        </p:nvSpPr>
        <p:spPr>
          <a:xfrm>
            <a:off x="7457779" y="3033202"/>
            <a:ext cx="379084" cy="224391"/>
          </a:xfrm>
          <a:custGeom>
            <a:avLst/>
            <a:gdLst>
              <a:gd name="connsiteX0" fmla="*/ 296 w 379084"/>
              <a:gd name="connsiteY0" fmla="*/ 17973 h 224391"/>
              <a:gd name="connsiteX1" fmla="*/ 146346 w 379084"/>
              <a:gd name="connsiteY1" fmla="*/ 2098 h 224391"/>
              <a:gd name="connsiteX2" fmla="*/ 228896 w 379084"/>
              <a:gd name="connsiteY2" fmla="*/ 68773 h 224391"/>
              <a:gd name="connsiteX3" fmla="*/ 222546 w 379084"/>
              <a:gd name="connsiteY3" fmla="*/ 52898 h 224391"/>
              <a:gd name="connsiteX4" fmla="*/ 374946 w 379084"/>
              <a:gd name="connsiteY4" fmla="*/ 221173 h 224391"/>
              <a:gd name="connsiteX5" fmla="*/ 324146 w 379084"/>
              <a:gd name="connsiteY5" fmla="*/ 154498 h 224391"/>
              <a:gd name="connsiteX6" fmla="*/ 200321 w 379084"/>
              <a:gd name="connsiteY6" fmla="*/ 43373 h 224391"/>
              <a:gd name="connsiteX7" fmla="*/ 247946 w 379084"/>
              <a:gd name="connsiteY7" fmla="*/ 90998 h 224391"/>
              <a:gd name="connsiteX8" fmla="*/ 187621 w 379084"/>
              <a:gd name="connsiteY8" fmla="*/ 30673 h 224391"/>
              <a:gd name="connsiteX9" fmla="*/ 296 w 379084"/>
              <a:gd name="connsiteY9" fmla="*/ 17973 h 224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9084" h="224391">
                <a:moveTo>
                  <a:pt x="296" y="17973"/>
                </a:moveTo>
                <a:cubicBezTo>
                  <a:pt x="-6583" y="13211"/>
                  <a:pt x="108246" y="-6369"/>
                  <a:pt x="146346" y="2098"/>
                </a:cubicBezTo>
                <a:cubicBezTo>
                  <a:pt x="184446" y="10565"/>
                  <a:pt x="216196" y="60306"/>
                  <a:pt x="228896" y="68773"/>
                </a:cubicBezTo>
                <a:cubicBezTo>
                  <a:pt x="241596" y="77240"/>
                  <a:pt x="198204" y="27498"/>
                  <a:pt x="222546" y="52898"/>
                </a:cubicBezTo>
                <a:cubicBezTo>
                  <a:pt x="246888" y="78298"/>
                  <a:pt x="358013" y="204240"/>
                  <a:pt x="374946" y="221173"/>
                </a:cubicBezTo>
                <a:cubicBezTo>
                  <a:pt x="391879" y="238106"/>
                  <a:pt x="353250" y="184131"/>
                  <a:pt x="324146" y="154498"/>
                </a:cubicBezTo>
                <a:cubicBezTo>
                  <a:pt x="295042" y="124865"/>
                  <a:pt x="213021" y="53956"/>
                  <a:pt x="200321" y="43373"/>
                </a:cubicBezTo>
                <a:cubicBezTo>
                  <a:pt x="187621" y="32790"/>
                  <a:pt x="247946" y="90998"/>
                  <a:pt x="247946" y="90998"/>
                </a:cubicBezTo>
                <a:cubicBezTo>
                  <a:pt x="245829" y="88881"/>
                  <a:pt x="225192" y="43373"/>
                  <a:pt x="187621" y="30673"/>
                </a:cubicBezTo>
                <a:cubicBezTo>
                  <a:pt x="150050" y="17973"/>
                  <a:pt x="7175" y="22735"/>
                  <a:pt x="296" y="179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AFD1531A-E21D-5810-4A71-EE2A01D3FDD6}"/>
              </a:ext>
            </a:extLst>
          </p:cNvPr>
          <p:cNvSpPr/>
          <p:nvPr/>
        </p:nvSpPr>
        <p:spPr>
          <a:xfrm>
            <a:off x="7115141" y="3190797"/>
            <a:ext cx="346115" cy="66953"/>
          </a:xfrm>
          <a:custGeom>
            <a:avLst/>
            <a:gdLst>
              <a:gd name="connsiteX0" fmla="*/ 34 w 346115"/>
              <a:gd name="connsiteY0" fmla="*/ 66753 h 66953"/>
              <a:gd name="connsiteX1" fmla="*/ 152434 w 346115"/>
              <a:gd name="connsiteY1" fmla="*/ 9603 h 66953"/>
              <a:gd name="connsiteX2" fmla="*/ 346109 w 346115"/>
              <a:gd name="connsiteY2" fmla="*/ 78 h 66953"/>
              <a:gd name="connsiteX3" fmla="*/ 146084 w 346115"/>
              <a:gd name="connsiteY3" fmla="*/ 9603 h 66953"/>
              <a:gd name="connsiteX4" fmla="*/ 260384 w 346115"/>
              <a:gd name="connsiteY4" fmla="*/ 25478 h 66953"/>
              <a:gd name="connsiteX5" fmla="*/ 165134 w 346115"/>
              <a:gd name="connsiteY5" fmla="*/ 28653 h 66953"/>
              <a:gd name="connsiteX6" fmla="*/ 34 w 346115"/>
              <a:gd name="connsiteY6" fmla="*/ 66753 h 66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6115" h="66953">
                <a:moveTo>
                  <a:pt x="34" y="66753"/>
                </a:moveTo>
                <a:cubicBezTo>
                  <a:pt x="-2083" y="63578"/>
                  <a:pt x="94755" y="20716"/>
                  <a:pt x="152434" y="9603"/>
                </a:cubicBezTo>
                <a:cubicBezTo>
                  <a:pt x="210113" y="-1510"/>
                  <a:pt x="347167" y="78"/>
                  <a:pt x="346109" y="78"/>
                </a:cubicBezTo>
                <a:cubicBezTo>
                  <a:pt x="345051" y="78"/>
                  <a:pt x="160371" y="5370"/>
                  <a:pt x="146084" y="9603"/>
                </a:cubicBezTo>
                <a:cubicBezTo>
                  <a:pt x="131797" y="13836"/>
                  <a:pt x="257209" y="22303"/>
                  <a:pt x="260384" y="25478"/>
                </a:cubicBezTo>
                <a:cubicBezTo>
                  <a:pt x="263559" y="28653"/>
                  <a:pt x="200588" y="22832"/>
                  <a:pt x="165134" y="28653"/>
                </a:cubicBezTo>
                <a:cubicBezTo>
                  <a:pt x="129680" y="34474"/>
                  <a:pt x="2151" y="69928"/>
                  <a:pt x="34" y="667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FA0A7015-65BD-602A-8EB4-ACFB38B11796}"/>
              </a:ext>
            </a:extLst>
          </p:cNvPr>
          <p:cNvSpPr/>
          <p:nvPr/>
        </p:nvSpPr>
        <p:spPr>
          <a:xfrm>
            <a:off x="7446086" y="3161860"/>
            <a:ext cx="314881" cy="83826"/>
          </a:xfrm>
          <a:custGeom>
            <a:avLst/>
            <a:gdLst>
              <a:gd name="connsiteX0" fmla="*/ 2464 w 314881"/>
              <a:gd name="connsiteY0" fmla="*/ 13140 h 83826"/>
              <a:gd name="connsiteX1" fmla="*/ 126289 w 314881"/>
              <a:gd name="connsiteY1" fmla="*/ 3615 h 83826"/>
              <a:gd name="connsiteX2" fmla="*/ 310439 w 314881"/>
              <a:gd name="connsiteY2" fmla="*/ 82990 h 83826"/>
              <a:gd name="connsiteX3" fmla="*/ 246939 w 314881"/>
              <a:gd name="connsiteY3" fmla="*/ 44890 h 83826"/>
              <a:gd name="connsiteX4" fmla="*/ 126289 w 314881"/>
              <a:gd name="connsiteY4" fmla="*/ 38540 h 83826"/>
              <a:gd name="connsiteX5" fmla="*/ 192964 w 314881"/>
              <a:gd name="connsiteY5" fmla="*/ 29015 h 83826"/>
              <a:gd name="connsiteX6" fmla="*/ 53264 w 314881"/>
              <a:gd name="connsiteY6" fmla="*/ 9965 h 83826"/>
              <a:gd name="connsiteX7" fmla="*/ 2464 w 314881"/>
              <a:gd name="connsiteY7" fmla="*/ 13140 h 83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4881" h="83826">
                <a:moveTo>
                  <a:pt x="2464" y="13140"/>
                </a:moveTo>
                <a:cubicBezTo>
                  <a:pt x="14635" y="12082"/>
                  <a:pt x="74960" y="-8027"/>
                  <a:pt x="126289" y="3615"/>
                </a:cubicBezTo>
                <a:cubicBezTo>
                  <a:pt x="177618" y="15257"/>
                  <a:pt x="290331" y="76111"/>
                  <a:pt x="310439" y="82990"/>
                </a:cubicBezTo>
                <a:cubicBezTo>
                  <a:pt x="330547" y="89869"/>
                  <a:pt x="277631" y="52298"/>
                  <a:pt x="246939" y="44890"/>
                </a:cubicBezTo>
                <a:cubicBezTo>
                  <a:pt x="216247" y="37482"/>
                  <a:pt x="135285" y="41186"/>
                  <a:pt x="126289" y="38540"/>
                </a:cubicBezTo>
                <a:cubicBezTo>
                  <a:pt x="117293" y="35894"/>
                  <a:pt x="205135" y="33777"/>
                  <a:pt x="192964" y="29015"/>
                </a:cubicBezTo>
                <a:cubicBezTo>
                  <a:pt x="180793" y="24253"/>
                  <a:pt x="80781" y="14198"/>
                  <a:pt x="53264" y="9965"/>
                </a:cubicBezTo>
                <a:cubicBezTo>
                  <a:pt x="25747" y="5732"/>
                  <a:pt x="-9707" y="14198"/>
                  <a:pt x="2464" y="131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2B2D4D67-A679-0257-7927-BEC912D8A6B7}"/>
              </a:ext>
            </a:extLst>
          </p:cNvPr>
          <p:cNvSpPr/>
          <p:nvPr/>
        </p:nvSpPr>
        <p:spPr>
          <a:xfrm>
            <a:off x="7302500" y="3241675"/>
            <a:ext cx="520818" cy="67263"/>
          </a:xfrm>
          <a:custGeom>
            <a:avLst/>
            <a:gdLst>
              <a:gd name="connsiteX0" fmla="*/ 0 w 520818"/>
              <a:gd name="connsiteY0" fmla="*/ 34925 h 67263"/>
              <a:gd name="connsiteX1" fmla="*/ 241300 w 520818"/>
              <a:gd name="connsiteY1" fmla="*/ 6350 h 67263"/>
              <a:gd name="connsiteX2" fmla="*/ 438150 w 520818"/>
              <a:gd name="connsiteY2" fmla="*/ 31750 h 67263"/>
              <a:gd name="connsiteX3" fmla="*/ 320675 w 520818"/>
              <a:gd name="connsiteY3" fmla="*/ 25400 h 67263"/>
              <a:gd name="connsiteX4" fmla="*/ 241300 w 520818"/>
              <a:gd name="connsiteY4" fmla="*/ 34925 h 67263"/>
              <a:gd name="connsiteX5" fmla="*/ 444500 w 520818"/>
              <a:gd name="connsiteY5" fmla="*/ 38100 h 67263"/>
              <a:gd name="connsiteX6" fmla="*/ 263525 w 520818"/>
              <a:gd name="connsiteY6" fmla="*/ 50800 h 67263"/>
              <a:gd name="connsiteX7" fmla="*/ 520700 w 520818"/>
              <a:gd name="connsiteY7" fmla="*/ 66675 h 67263"/>
              <a:gd name="connsiteX8" fmla="*/ 225425 w 520818"/>
              <a:gd name="connsiteY8" fmla="*/ 28575 h 67263"/>
              <a:gd name="connsiteX9" fmla="*/ 368300 w 520818"/>
              <a:gd name="connsiteY9" fmla="*/ 0 h 67263"/>
              <a:gd name="connsiteX10" fmla="*/ 0 w 520818"/>
              <a:gd name="connsiteY10" fmla="*/ 34925 h 67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0818" h="67263">
                <a:moveTo>
                  <a:pt x="0" y="34925"/>
                </a:moveTo>
                <a:cubicBezTo>
                  <a:pt x="84137" y="20902"/>
                  <a:pt x="168275" y="6879"/>
                  <a:pt x="241300" y="6350"/>
                </a:cubicBezTo>
                <a:cubicBezTo>
                  <a:pt x="314325" y="5821"/>
                  <a:pt x="424921" y="28575"/>
                  <a:pt x="438150" y="31750"/>
                </a:cubicBezTo>
                <a:cubicBezTo>
                  <a:pt x="451379" y="34925"/>
                  <a:pt x="353483" y="24871"/>
                  <a:pt x="320675" y="25400"/>
                </a:cubicBezTo>
                <a:cubicBezTo>
                  <a:pt x="287867" y="25929"/>
                  <a:pt x="220663" y="32808"/>
                  <a:pt x="241300" y="34925"/>
                </a:cubicBezTo>
                <a:cubicBezTo>
                  <a:pt x="261937" y="37042"/>
                  <a:pt x="440796" y="35454"/>
                  <a:pt x="444500" y="38100"/>
                </a:cubicBezTo>
                <a:cubicBezTo>
                  <a:pt x="448204" y="40746"/>
                  <a:pt x="250825" y="46037"/>
                  <a:pt x="263525" y="50800"/>
                </a:cubicBezTo>
                <a:cubicBezTo>
                  <a:pt x="276225" y="55563"/>
                  <a:pt x="527050" y="70379"/>
                  <a:pt x="520700" y="66675"/>
                </a:cubicBezTo>
                <a:cubicBezTo>
                  <a:pt x="514350" y="62971"/>
                  <a:pt x="250825" y="39687"/>
                  <a:pt x="225425" y="28575"/>
                </a:cubicBezTo>
                <a:cubicBezTo>
                  <a:pt x="200025" y="17463"/>
                  <a:pt x="368300" y="0"/>
                  <a:pt x="368300" y="0"/>
                </a:cubicBezTo>
                <a:lnTo>
                  <a:pt x="0" y="3492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 1026">
            <a:extLst>
              <a:ext uri="{FF2B5EF4-FFF2-40B4-BE49-F238E27FC236}">
                <a16:creationId xmlns:a16="http://schemas.microsoft.com/office/drawing/2014/main" id="{7041A307-32B4-BC16-9F81-758917C348C6}"/>
              </a:ext>
            </a:extLst>
          </p:cNvPr>
          <p:cNvSpPr/>
          <p:nvPr/>
        </p:nvSpPr>
        <p:spPr>
          <a:xfrm>
            <a:off x="7125857" y="3422151"/>
            <a:ext cx="286463" cy="275935"/>
          </a:xfrm>
          <a:custGeom>
            <a:avLst/>
            <a:gdLst>
              <a:gd name="connsiteX0" fmla="*/ 214743 w 286463"/>
              <a:gd name="connsiteY0" fmla="*/ 3674 h 275935"/>
              <a:gd name="connsiteX1" fmla="*/ 284593 w 286463"/>
              <a:gd name="connsiteY1" fmla="*/ 76699 h 275935"/>
              <a:gd name="connsiteX2" fmla="*/ 265543 w 286463"/>
              <a:gd name="connsiteY2" fmla="*/ 187824 h 275935"/>
              <a:gd name="connsiteX3" fmla="*/ 256018 w 286463"/>
              <a:gd name="connsiteY3" fmla="*/ 225924 h 275935"/>
              <a:gd name="connsiteX4" fmla="*/ 176643 w 286463"/>
              <a:gd name="connsiteY4" fmla="*/ 273549 h 275935"/>
              <a:gd name="connsiteX5" fmla="*/ 71868 w 286463"/>
              <a:gd name="connsiteY5" fmla="*/ 264024 h 275935"/>
              <a:gd name="connsiteX6" fmla="*/ 27418 w 286463"/>
              <a:gd name="connsiteY6" fmla="*/ 222749 h 275935"/>
              <a:gd name="connsiteX7" fmla="*/ 2018 w 286463"/>
              <a:gd name="connsiteY7" fmla="*/ 175124 h 275935"/>
              <a:gd name="connsiteX8" fmla="*/ 5193 w 286463"/>
              <a:gd name="connsiteY8" fmla="*/ 89399 h 275935"/>
              <a:gd name="connsiteX9" fmla="*/ 33768 w 286463"/>
              <a:gd name="connsiteY9" fmla="*/ 51299 h 275935"/>
              <a:gd name="connsiteX10" fmla="*/ 116318 w 286463"/>
              <a:gd name="connsiteY10" fmla="*/ 16374 h 275935"/>
              <a:gd name="connsiteX11" fmla="*/ 214743 w 286463"/>
              <a:gd name="connsiteY11" fmla="*/ 3674 h 2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6463" h="275935">
                <a:moveTo>
                  <a:pt x="214743" y="3674"/>
                </a:moveTo>
                <a:cubicBezTo>
                  <a:pt x="242789" y="13728"/>
                  <a:pt x="276126" y="46007"/>
                  <a:pt x="284593" y="76699"/>
                </a:cubicBezTo>
                <a:cubicBezTo>
                  <a:pt x="293060" y="107391"/>
                  <a:pt x="270305" y="162953"/>
                  <a:pt x="265543" y="187824"/>
                </a:cubicBezTo>
                <a:cubicBezTo>
                  <a:pt x="260781" y="212695"/>
                  <a:pt x="270835" y="211637"/>
                  <a:pt x="256018" y="225924"/>
                </a:cubicBezTo>
                <a:cubicBezTo>
                  <a:pt x="241201" y="240211"/>
                  <a:pt x="207335" y="267199"/>
                  <a:pt x="176643" y="273549"/>
                </a:cubicBezTo>
                <a:cubicBezTo>
                  <a:pt x="145951" y="279899"/>
                  <a:pt x="96739" y="272491"/>
                  <a:pt x="71868" y="264024"/>
                </a:cubicBezTo>
                <a:cubicBezTo>
                  <a:pt x="46997" y="255557"/>
                  <a:pt x="39060" y="237565"/>
                  <a:pt x="27418" y="222749"/>
                </a:cubicBezTo>
                <a:cubicBezTo>
                  <a:pt x="15776" y="207933"/>
                  <a:pt x="5722" y="197349"/>
                  <a:pt x="2018" y="175124"/>
                </a:cubicBezTo>
                <a:cubicBezTo>
                  <a:pt x="-1686" y="152899"/>
                  <a:pt x="-99" y="110036"/>
                  <a:pt x="5193" y="89399"/>
                </a:cubicBezTo>
                <a:cubicBezTo>
                  <a:pt x="10485" y="68762"/>
                  <a:pt x="15247" y="63470"/>
                  <a:pt x="33768" y="51299"/>
                </a:cubicBezTo>
                <a:cubicBezTo>
                  <a:pt x="52289" y="39128"/>
                  <a:pt x="85626" y="26428"/>
                  <a:pt x="116318" y="16374"/>
                </a:cubicBezTo>
                <a:cubicBezTo>
                  <a:pt x="147010" y="6320"/>
                  <a:pt x="186697" y="-6380"/>
                  <a:pt x="214743" y="367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円/楕円 1027">
            <a:extLst>
              <a:ext uri="{FF2B5EF4-FFF2-40B4-BE49-F238E27FC236}">
                <a16:creationId xmlns:a16="http://schemas.microsoft.com/office/drawing/2014/main" id="{8E7BCE70-3F51-46CE-2B69-81AEDE82B31C}"/>
              </a:ext>
            </a:extLst>
          </p:cNvPr>
          <p:cNvSpPr/>
          <p:nvPr/>
        </p:nvSpPr>
        <p:spPr>
          <a:xfrm>
            <a:off x="7171985" y="3479366"/>
            <a:ext cx="92575" cy="925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F0153618-A8B9-FF9E-3B3B-4D58D9CBAE08}"/>
              </a:ext>
            </a:extLst>
          </p:cNvPr>
          <p:cNvSpPr/>
          <p:nvPr/>
        </p:nvSpPr>
        <p:spPr>
          <a:xfrm>
            <a:off x="6646009" y="3543241"/>
            <a:ext cx="93634" cy="550962"/>
          </a:xfrm>
          <a:custGeom>
            <a:avLst/>
            <a:gdLst>
              <a:gd name="connsiteX0" fmla="*/ 69116 w 93634"/>
              <a:gd name="connsiteY0" fmla="*/ 59 h 550962"/>
              <a:gd name="connsiteX1" fmla="*/ 2441 w 93634"/>
              <a:gd name="connsiteY1" fmla="*/ 177859 h 550962"/>
              <a:gd name="connsiteX2" fmla="*/ 15141 w 93634"/>
              <a:gd name="connsiteY2" fmla="*/ 333434 h 550962"/>
              <a:gd name="connsiteX3" fmla="*/ 21491 w 93634"/>
              <a:gd name="connsiteY3" fmla="*/ 298509 h 550962"/>
              <a:gd name="connsiteX4" fmla="*/ 91341 w 93634"/>
              <a:gd name="connsiteY4" fmla="*/ 539809 h 550962"/>
              <a:gd name="connsiteX5" fmla="*/ 72291 w 93634"/>
              <a:gd name="connsiteY5" fmla="*/ 495359 h 550962"/>
              <a:gd name="connsiteX6" fmla="*/ 27841 w 93634"/>
              <a:gd name="connsiteY6" fmla="*/ 358834 h 550962"/>
              <a:gd name="connsiteX7" fmla="*/ 34191 w 93634"/>
              <a:gd name="connsiteY7" fmla="*/ 412809 h 550962"/>
              <a:gd name="connsiteX8" fmla="*/ 5616 w 93634"/>
              <a:gd name="connsiteY8" fmla="*/ 257234 h 550962"/>
              <a:gd name="connsiteX9" fmla="*/ 11966 w 93634"/>
              <a:gd name="connsiteY9" fmla="*/ 196909 h 550962"/>
              <a:gd name="connsiteX10" fmla="*/ 69116 w 93634"/>
              <a:gd name="connsiteY10" fmla="*/ 59 h 55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3634" h="550962">
                <a:moveTo>
                  <a:pt x="69116" y="59"/>
                </a:moveTo>
                <a:cubicBezTo>
                  <a:pt x="67529" y="-3116"/>
                  <a:pt x="11437" y="122297"/>
                  <a:pt x="2441" y="177859"/>
                </a:cubicBezTo>
                <a:cubicBezTo>
                  <a:pt x="-6555" y="233421"/>
                  <a:pt x="11966" y="313326"/>
                  <a:pt x="15141" y="333434"/>
                </a:cubicBezTo>
                <a:cubicBezTo>
                  <a:pt x="18316" y="353542"/>
                  <a:pt x="8791" y="264113"/>
                  <a:pt x="21491" y="298509"/>
                </a:cubicBezTo>
                <a:cubicBezTo>
                  <a:pt x="34191" y="332905"/>
                  <a:pt x="82874" y="507001"/>
                  <a:pt x="91341" y="539809"/>
                </a:cubicBezTo>
                <a:cubicBezTo>
                  <a:pt x="99808" y="572617"/>
                  <a:pt x="82874" y="525522"/>
                  <a:pt x="72291" y="495359"/>
                </a:cubicBezTo>
                <a:cubicBezTo>
                  <a:pt x="61708" y="465197"/>
                  <a:pt x="34191" y="372592"/>
                  <a:pt x="27841" y="358834"/>
                </a:cubicBezTo>
                <a:cubicBezTo>
                  <a:pt x="21491" y="345076"/>
                  <a:pt x="37895" y="429742"/>
                  <a:pt x="34191" y="412809"/>
                </a:cubicBezTo>
                <a:cubicBezTo>
                  <a:pt x="30487" y="395876"/>
                  <a:pt x="9320" y="293217"/>
                  <a:pt x="5616" y="257234"/>
                </a:cubicBezTo>
                <a:cubicBezTo>
                  <a:pt x="1912" y="221251"/>
                  <a:pt x="324" y="233421"/>
                  <a:pt x="11966" y="196909"/>
                </a:cubicBezTo>
                <a:cubicBezTo>
                  <a:pt x="23608" y="160397"/>
                  <a:pt x="70703" y="3234"/>
                  <a:pt x="69116" y="5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4903FC2F-095A-C9ED-DE29-17B4D9C4E2CF}"/>
              </a:ext>
            </a:extLst>
          </p:cNvPr>
          <p:cNvSpPr/>
          <p:nvPr/>
        </p:nvSpPr>
        <p:spPr>
          <a:xfrm>
            <a:off x="6791061" y="4181003"/>
            <a:ext cx="35618" cy="120344"/>
          </a:xfrm>
          <a:custGeom>
            <a:avLst/>
            <a:gdLst>
              <a:gd name="connsiteX0" fmla="*/ 264 w 35618"/>
              <a:gd name="connsiteY0" fmla="*/ 472 h 120344"/>
              <a:gd name="connsiteX1" fmla="*/ 35189 w 35618"/>
              <a:gd name="connsiteY1" fmla="*/ 117947 h 120344"/>
              <a:gd name="connsiteX2" fmla="*/ 19314 w 35618"/>
              <a:gd name="connsiteY2" fmla="*/ 76672 h 120344"/>
              <a:gd name="connsiteX3" fmla="*/ 264 w 35618"/>
              <a:gd name="connsiteY3" fmla="*/ 472 h 120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618" h="120344">
                <a:moveTo>
                  <a:pt x="264" y="472"/>
                </a:moveTo>
                <a:cubicBezTo>
                  <a:pt x="2910" y="7351"/>
                  <a:pt x="32014" y="105247"/>
                  <a:pt x="35189" y="117947"/>
                </a:cubicBezTo>
                <a:cubicBezTo>
                  <a:pt x="38364" y="130647"/>
                  <a:pt x="23018" y="89372"/>
                  <a:pt x="19314" y="76672"/>
                </a:cubicBezTo>
                <a:cubicBezTo>
                  <a:pt x="15610" y="63972"/>
                  <a:pt x="-2382" y="-6407"/>
                  <a:pt x="264" y="4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91F547AC-B0BB-38A0-C7B0-517516104250}"/>
              </a:ext>
            </a:extLst>
          </p:cNvPr>
          <p:cNvSpPr/>
          <p:nvPr/>
        </p:nvSpPr>
        <p:spPr>
          <a:xfrm>
            <a:off x="6683371" y="4302122"/>
            <a:ext cx="79480" cy="158911"/>
          </a:xfrm>
          <a:custGeom>
            <a:avLst/>
            <a:gdLst>
              <a:gd name="connsiteX0" fmla="*/ 60329 w 79480"/>
              <a:gd name="connsiteY0" fmla="*/ 3 h 158911"/>
              <a:gd name="connsiteX1" fmla="*/ 60329 w 79480"/>
              <a:gd name="connsiteY1" fmla="*/ 85728 h 158911"/>
              <a:gd name="connsiteX2" fmla="*/ 4 w 79480"/>
              <a:gd name="connsiteY2" fmla="*/ 158753 h 158911"/>
              <a:gd name="connsiteX3" fmla="*/ 57154 w 79480"/>
              <a:gd name="connsiteY3" fmla="*/ 104778 h 158911"/>
              <a:gd name="connsiteX4" fmla="*/ 79379 w 79480"/>
              <a:gd name="connsiteY4" fmla="*/ 88903 h 158911"/>
              <a:gd name="connsiteX5" fmla="*/ 60329 w 79480"/>
              <a:gd name="connsiteY5" fmla="*/ 3 h 158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80" h="158911">
                <a:moveTo>
                  <a:pt x="60329" y="3"/>
                </a:moveTo>
                <a:cubicBezTo>
                  <a:pt x="57154" y="-526"/>
                  <a:pt x="70383" y="59270"/>
                  <a:pt x="60329" y="85728"/>
                </a:cubicBezTo>
                <a:cubicBezTo>
                  <a:pt x="50275" y="112186"/>
                  <a:pt x="533" y="155578"/>
                  <a:pt x="4" y="158753"/>
                </a:cubicBezTo>
                <a:cubicBezTo>
                  <a:pt x="-525" y="161928"/>
                  <a:pt x="43925" y="116420"/>
                  <a:pt x="57154" y="104778"/>
                </a:cubicBezTo>
                <a:cubicBezTo>
                  <a:pt x="70383" y="93136"/>
                  <a:pt x="77792" y="100545"/>
                  <a:pt x="79379" y="88903"/>
                </a:cubicBezTo>
                <a:cubicBezTo>
                  <a:pt x="80966" y="77261"/>
                  <a:pt x="63504" y="532"/>
                  <a:pt x="60329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61044021-CBCE-7495-5ACF-617A2C86829F}"/>
              </a:ext>
            </a:extLst>
          </p:cNvPr>
          <p:cNvSpPr/>
          <p:nvPr/>
        </p:nvSpPr>
        <p:spPr>
          <a:xfrm>
            <a:off x="6746695" y="4302084"/>
            <a:ext cx="108322" cy="127558"/>
          </a:xfrm>
          <a:custGeom>
            <a:avLst/>
            <a:gdLst>
              <a:gd name="connsiteX0" fmla="*/ 108130 w 108322"/>
              <a:gd name="connsiteY0" fmla="*/ 41 h 127558"/>
              <a:gd name="connsiteX1" fmla="*/ 73205 w 108322"/>
              <a:gd name="connsiteY1" fmla="*/ 63541 h 127558"/>
              <a:gd name="connsiteX2" fmla="*/ 180 w 108322"/>
              <a:gd name="connsiteY2" fmla="*/ 127041 h 127558"/>
              <a:gd name="connsiteX3" fmla="*/ 50980 w 108322"/>
              <a:gd name="connsiteY3" fmla="*/ 95291 h 127558"/>
              <a:gd name="connsiteX4" fmla="*/ 85905 w 108322"/>
              <a:gd name="connsiteY4" fmla="*/ 73066 h 127558"/>
              <a:gd name="connsiteX5" fmla="*/ 108130 w 108322"/>
              <a:gd name="connsiteY5" fmla="*/ 41 h 127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322" h="127558">
                <a:moveTo>
                  <a:pt x="108130" y="41"/>
                </a:moveTo>
                <a:cubicBezTo>
                  <a:pt x="106013" y="-1547"/>
                  <a:pt x="91197" y="42374"/>
                  <a:pt x="73205" y="63541"/>
                </a:cubicBezTo>
                <a:cubicBezTo>
                  <a:pt x="55213" y="84708"/>
                  <a:pt x="3884" y="121749"/>
                  <a:pt x="180" y="127041"/>
                </a:cubicBezTo>
                <a:cubicBezTo>
                  <a:pt x="-3524" y="132333"/>
                  <a:pt x="50980" y="95291"/>
                  <a:pt x="50980" y="95291"/>
                </a:cubicBezTo>
                <a:cubicBezTo>
                  <a:pt x="65267" y="86295"/>
                  <a:pt x="77438" y="86295"/>
                  <a:pt x="85905" y="73066"/>
                </a:cubicBezTo>
                <a:cubicBezTo>
                  <a:pt x="94372" y="59837"/>
                  <a:pt x="110247" y="1629"/>
                  <a:pt x="108130" y="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2CE9106B-5FEB-2962-4F5E-3E9B43F78F73}"/>
              </a:ext>
            </a:extLst>
          </p:cNvPr>
          <p:cNvSpPr/>
          <p:nvPr/>
        </p:nvSpPr>
        <p:spPr>
          <a:xfrm>
            <a:off x="6530394" y="3485745"/>
            <a:ext cx="87350" cy="344023"/>
          </a:xfrm>
          <a:custGeom>
            <a:avLst/>
            <a:gdLst>
              <a:gd name="connsiteX0" fmla="*/ 581 w 87350"/>
              <a:gd name="connsiteY0" fmla="*/ 405 h 344023"/>
              <a:gd name="connsiteX1" fmla="*/ 86306 w 87350"/>
              <a:gd name="connsiteY1" fmla="*/ 336955 h 344023"/>
              <a:gd name="connsiteX2" fmla="*/ 48206 w 87350"/>
              <a:gd name="connsiteY2" fmla="*/ 232180 h 344023"/>
              <a:gd name="connsiteX3" fmla="*/ 48206 w 87350"/>
              <a:gd name="connsiteY3" fmla="*/ 267105 h 344023"/>
              <a:gd name="connsiteX4" fmla="*/ 581 w 87350"/>
              <a:gd name="connsiteY4" fmla="*/ 405 h 344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350" h="344023">
                <a:moveTo>
                  <a:pt x="581" y="405"/>
                </a:moveTo>
                <a:cubicBezTo>
                  <a:pt x="6931" y="12047"/>
                  <a:pt x="78369" y="298326"/>
                  <a:pt x="86306" y="336955"/>
                </a:cubicBezTo>
                <a:cubicBezTo>
                  <a:pt x="94244" y="375584"/>
                  <a:pt x="54556" y="243822"/>
                  <a:pt x="48206" y="232180"/>
                </a:cubicBezTo>
                <a:cubicBezTo>
                  <a:pt x="41856" y="220538"/>
                  <a:pt x="54556" y="303088"/>
                  <a:pt x="48206" y="267105"/>
                </a:cubicBezTo>
                <a:cubicBezTo>
                  <a:pt x="41856" y="231122"/>
                  <a:pt x="-5769" y="-11237"/>
                  <a:pt x="581" y="40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DCBFF33E-8FEB-10F0-1D51-4498E0212DE3}"/>
              </a:ext>
            </a:extLst>
          </p:cNvPr>
          <p:cNvSpPr/>
          <p:nvPr/>
        </p:nvSpPr>
        <p:spPr>
          <a:xfrm>
            <a:off x="6394240" y="3873133"/>
            <a:ext cx="63864" cy="507696"/>
          </a:xfrm>
          <a:custGeom>
            <a:avLst/>
            <a:gdLst>
              <a:gd name="connsiteX0" fmla="*/ 63710 w 63864"/>
              <a:gd name="connsiteY0" fmla="*/ 367 h 507696"/>
              <a:gd name="connsiteX1" fmla="*/ 22435 w 63864"/>
              <a:gd name="connsiteY1" fmla="*/ 244842 h 507696"/>
              <a:gd name="connsiteX2" fmla="*/ 22435 w 63864"/>
              <a:gd name="connsiteY2" fmla="*/ 333742 h 507696"/>
              <a:gd name="connsiteX3" fmla="*/ 63710 w 63864"/>
              <a:gd name="connsiteY3" fmla="*/ 505192 h 507696"/>
              <a:gd name="connsiteX4" fmla="*/ 35135 w 63864"/>
              <a:gd name="connsiteY4" fmla="*/ 425817 h 507696"/>
              <a:gd name="connsiteX5" fmla="*/ 210 w 63864"/>
              <a:gd name="connsiteY5" fmla="*/ 289292 h 507696"/>
              <a:gd name="connsiteX6" fmla="*/ 22435 w 63864"/>
              <a:gd name="connsiteY6" fmla="*/ 305167 h 507696"/>
              <a:gd name="connsiteX7" fmla="*/ 63710 w 63864"/>
              <a:gd name="connsiteY7" fmla="*/ 367 h 507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864" h="507696">
                <a:moveTo>
                  <a:pt x="63710" y="367"/>
                </a:moveTo>
                <a:cubicBezTo>
                  <a:pt x="63710" y="-9687"/>
                  <a:pt x="29314" y="189280"/>
                  <a:pt x="22435" y="244842"/>
                </a:cubicBezTo>
                <a:cubicBezTo>
                  <a:pt x="15556" y="300404"/>
                  <a:pt x="15556" y="290350"/>
                  <a:pt x="22435" y="333742"/>
                </a:cubicBezTo>
                <a:cubicBezTo>
                  <a:pt x="29314" y="377134"/>
                  <a:pt x="61593" y="489846"/>
                  <a:pt x="63710" y="505192"/>
                </a:cubicBezTo>
                <a:cubicBezTo>
                  <a:pt x="65827" y="520538"/>
                  <a:pt x="45718" y="461800"/>
                  <a:pt x="35135" y="425817"/>
                </a:cubicBezTo>
                <a:cubicBezTo>
                  <a:pt x="24552" y="389834"/>
                  <a:pt x="2327" y="309400"/>
                  <a:pt x="210" y="289292"/>
                </a:cubicBezTo>
                <a:cubicBezTo>
                  <a:pt x="-1907" y="269184"/>
                  <a:pt x="12381" y="349617"/>
                  <a:pt x="22435" y="305167"/>
                </a:cubicBezTo>
                <a:cubicBezTo>
                  <a:pt x="32489" y="260717"/>
                  <a:pt x="63710" y="10421"/>
                  <a:pt x="63710" y="36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20E50771-8C6F-392E-D392-18C7110B1439}"/>
              </a:ext>
            </a:extLst>
          </p:cNvPr>
          <p:cNvSpPr/>
          <p:nvPr/>
        </p:nvSpPr>
        <p:spPr>
          <a:xfrm>
            <a:off x="6842917" y="4324341"/>
            <a:ext cx="122494" cy="294461"/>
          </a:xfrm>
          <a:custGeom>
            <a:avLst/>
            <a:gdLst>
              <a:gd name="connsiteX0" fmla="*/ 72233 w 122494"/>
              <a:gd name="connsiteY0" fmla="*/ 9 h 294461"/>
              <a:gd name="connsiteX1" fmla="*/ 110333 w 122494"/>
              <a:gd name="connsiteY1" fmla="*/ 120659 h 294461"/>
              <a:gd name="connsiteX2" fmla="*/ 84933 w 122494"/>
              <a:gd name="connsiteY2" fmla="*/ 193684 h 294461"/>
              <a:gd name="connsiteX3" fmla="*/ 2383 w 122494"/>
              <a:gd name="connsiteY3" fmla="*/ 292109 h 294461"/>
              <a:gd name="connsiteX4" fmla="*/ 30958 w 122494"/>
              <a:gd name="connsiteY4" fmla="*/ 257184 h 294461"/>
              <a:gd name="connsiteX5" fmla="*/ 119858 w 122494"/>
              <a:gd name="connsiteY5" fmla="*/ 184159 h 294461"/>
              <a:gd name="connsiteX6" fmla="*/ 100808 w 122494"/>
              <a:gd name="connsiteY6" fmla="*/ 184159 h 294461"/>
              <a:gd name="connsiteX7" fmla="*/ 119858 w 122494"/>
              <a:gd name="connsiteY7" fmla="*/ 127009 h 294461"/>
              <a:gd name="connsiteX8" fmla="*/ 72233 w 122494"/>
              <a:gd name="connsiteY8" fmla="*/ 9 h 294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494" h="294461">
                <a:moveTo>
                  <a:pt x="72233" y="9"/>
                </a:moveTo>
                <a:cubicBezTo>
                  <a:pt x="70645" y="-1049"/>
                  <a:pt x="108216" y="88380"/>
                  <a:pt x="110333" y="120659"/>
                </a:cubicBezTo>
                <a:cubicBezTo>
                  <a:pt x="112450" y="152938"/>
                  <a:pt x="102925" y="165109"/>
                  <a:pt x="84933" y="193684"/>
                </a:cubicBezTo>
                <a:cubicBezTo>
                  <a:pt x="66941" y="222259"/>
                  <a:pt x="11379" y="281526"/>
                  <a:pt x="2383" y="292109"/>
                </a:cubicBezTo>
                <a:cubicBezTo>
                  <a:pt x="-6613" y="302692"/>
                  <a:pt x="11379" y="275176"/>
                  <a:pt x="30958" y="257184"/>
                </a:cubicBezTo>
                <a:cubicBezTo>
                  <a:pt x="50537" y="239192"/>
                  <a:pt x="119858" y="184159"/>
                  <a:pt x="119858" y="184159"/>
                </a:cubicBezTo>
                <a:cubicBezTo>
                  <a:pt x="131500" y="171988"/>
                  <a:pt x="100808" y="193684"/>
                  <a:pt x="100808" y="184159"/>
                </a:cubicBezTo>
                <a:cubicBezTo>
                  <a:pt x="100808" y="174634"/>
                  <a:pt x="122504" y="151351"/>
                  <a:pt x="119858" y="127009"/>
                </a:cubicBezTo>
                <a:cubicBezTo>
                  <a:pt x="117212" y="102667"/>
                  <a:pt x="73821" y="1067"/>
                  <a:pt x="72233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B450BCFD-CF30-326B-00C8-F6EB62F584A9}"/>
              </a:ext>
            </a:extLst>
          </p:cNvPr>
          <p:cNvSpPr/>
          <p:nvPr/>
        </p:nvSpPr>
        <p:spPr>
          <a:xfrm>
            <a:off x="6591145" y="3940083"/>
            <a:ext cx="92461" cy="247958"/>
          </a:xfrm>
          <a:custGeom>
            <a:avLst/>
            <a:gdLst>
              <a:gd name="connsiteX0" fmla="*/ 155 w 92461"/>
              <a:gd name="connsiteY0" fmla="*/ 92 h 247958"/>
              <a:gd name="connsiteX1" fmla="*/ 44605 w 92461"/>
              <a:gd name="connsiteY1" fmla="*/ 146142 h 247958"/>
              <a:gd name="connsiteX2" fmla="*/ 92230 w 92461"/>
              <a:gd name="connsiteY2" fmla="*/ 247742 h 247958"/>
              <a:gd name="connsiteX3" fmla="*/ 60480 w 92461"/>
              <a:gd name="connsiteY3" fmla="*/ 168367 h 247958"/>
              <a:gd name="connsiteX4" fmla="*/ 155 w 92461"/>
              <a:gd name="connsiteY4" fmla="*/ 92 h 247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461" h="247958">
                <a:moveTo>
                  <a:pt x="155" y="92"/>
                </a:moveTo>
                <a:cubicBezTo>
                  <a:pt x="-2491" y="-3612"/>
                  <a:pt x="29259" y="104867"/>
                  <a:pt x="44605" y="146142"/>
                </a:cubicBezTo>
                <a:cubicBezTo>
                  <a:pt x="59951" y="187417"/>
                  <a:pt x="89584" y="244038"/>
                  <a:pt x="92230" y="247742"/>
                </a:cubicBezTo>
                <a:cubicBezTo>
                  <a:pt x="94876" y="251446"/>
                  <a:pt x="74238" y="206996"/>
                  <a:pt x="60480" y="168367"/>
                </a:cubicBezTo>
                <a:cubicBezTo>
                  <a:pt x="46722" y="129738"/>
                  <a:pt x="2801" y="3796"/>
                  <a:pt x="155" y="9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DC9539C8-AE79-04AE-ECB6-C449463E4913}"/>
              </a:ext>
            </a:extLst>
          </p:cNvPr>
          <p:cNvSpPr/>
          <p:nvPr/>
        </p:nvSpPr>
        <p:spPr>
          <a:xfrm>
            <a:off x="6138325" y="4265802"/>
            <a:ext cx="94288" cy="306217"/>
          </a:xfrm>
          <a:custGeom>
            <a:avLst/>
            <a:gdLst>
              <a:gd name="connsiteX0" fmla="*/ 94200 w 94288"/>
              <a:gd name="connsiteY0" fmla="*/ 1398 h 306217"/>
              <a:gd name="connsiteX1" fmla="*/ 27525 w 94288"/>
              <a:gd name="connsiteY1" fmla="*/ 141098 h 306217"/>
              <a:gd name="connsiteX2" fmla="*/ 21175 w 94288"/>
              <a:gd name="connsiteY2" fmla="*/ 191898 h 306217"/>
              <a:gd name="connsiteX3" fmla="*/ 91025 w 94288"/>
              <a:gd name="connsiteY3" fmla="*/ 306198 h 306217"/>
              <a:gd name="connsiteX4" fmla="*/ 8475 w 94288"/>
              <a:gd name="connsiteY4" fmla="*/ 201423 h 306217"/>
              <a:gd name="connsiteX5" fmla="*/ 11650 w 94288"/>
              <a:gd name="connsiteY5" fmla="*/ 236348 h 306217"/>
              <a:gd name="connsiteX6" fmla="*/ 94200 w 94288"/>
              <a:gd name="connsiteY6" fmla="*/ 1398 h 306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4288" h="306217">
                <a:moveTo>
                  <a:pt x="94200" y="1398"/>
                </a:moveTo>
                <a:cubicBezTo>
                  <a:pt x="96846" y="-14477"/>
                  <a:pt x="39696" y="109348"/>
                  <a:pt x="27525" y="141098"/>
                </a:cubicBezTo>
                <a:cubicBezTo>
                  <a:pt x="15354" y="172848"/>
                  <a:pt x="10592" y="164381"/>
                  <a:pt x="21175" y="191898"/>
                </a:cubicBezTo>
                <a:cubicBezTo>
                  <a:pt x="31758" y="219415"/>
                  <a:pt x="93142" y="304610"/>
                  <a:pt x="91025" y="306198"/>
                </a:cubicBezTo>
                <a:cubicBezTo>
                  <a:pt x="88908" y="307786"/>
                  <a:pt x="21704" y="213065"/>
                  <a:pt x="8475" y="201423"/>
                </a:cubicBezTo>
                <a:cubicBezTo>
                  <a:pt x="-4754" y="189781"/>
                  <a:pt x="-1579" y="267569"/>
                  <a:pt x="11650" y="236348"/>
                </a:cubicBezTo>
                <a:cubicBezTo>
                  <a:pt x="24879" y="205127"/>
                  <a:pt x="91554" y="17273"/>
                  <a:pt x="94200" y="13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0873A314-945B-7B22-099E-719493ACD997}"/>
              </a:ext>
            </a:extLst>
          </p:cNvPr>
          <p:cNvSpPr/>
          <p:nvPr/>
        </p:nvSpPr>
        <p:spPr>
          <a:xfrm>
            <a:off x="6562422" y="4292553"/>
            <a:ext cx="154811" cy="97519"/>
          </a:xfrm>
          <a:custGeom>
            <a:avLst/>
            <a:gdLst>
              <a:gd name="connsiteX0" fmla="*/ 303 w 154811"/>
              <a:gd name="connsiteY0" fmla="*/ 47 h 97519"/>
              <a:gd name="connsiteX1" fmla="*/ 149528 w 154811"/>
              <a:gd name="connsiteY1" fmla="*/ 92122 h 97519"/>
              <a:gd name="connsiteX2" fmla="*/ 111428 w 154811"/>
              <a:gd name="connsiteY2" fmla="*/ 79422 h 97519"/>
              <a:gd name="connsiteX3" fmla="*/ 303 w 154811"/>
              <a:gd name="connsiteY3" fmla="*/ 47 h 97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4811" h="97519">
                <a:moveTo>
                  <a:pt x="303" y="47"/>
                </a:moveTo>
                <a:cubicBezTo>
                  <a:pt x="6653" y="2164"/>
                  <a:pt x="131007" y="78893"/>
                  <a:pt x="149528" y="92122"/>
                </a:cubicBezTo>
                <a:cubicBezTo>
                  <a:pt x="168049" y="105351"/>
                  <a:pt x="133653" y="91593"/>
                  <a:pt x="111428" y="79422"/>
                </a:cubicBezTo>
                <a:cubicBezTo>
                  <a:pt x="89203" y="67251"/>
                  <a:pt x="-6047" y="-2070"/>
                  <a:pt x="303" y="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517437C1-C0A5-52DE-AC9C-C515EE2707C2}"/>
              </a:ext>
            </a:extLst>
          </p:cNvPr>
          <p:cNvSpPr/>
          <p:nvPr/>
        </p:nvSpPr>
        <p:spPr>
          <a:xfrm>
            <a:off x="6476990" y="4501550"/>
            <a:ext cx="197177" cy="105189"/>
          </a:xfrm>
          <a:custGeom>
            <a:avLst/>
            <a:gdLst>
              <a:gd name="connsiteX0" fmla="*/ 10 w 197177"/>
              <a:gd name="connsiteY0" fmla="*/ 600 h 105189"/>
              <a:gd name="connsiteX1" fmla="*/ 31760 w 197177"/>
              <a:gd name="connsiteY1" fmla="*/ 79975 h 105189"/>
              <a:gd name="connsiteX2" fmla="*/ 133360 w 197177"/>
              <a:gd name="connsiteY2" fmla="*/ 102200 h 105189"/>
              <a:gd name="connsiteX3" fmla="*/ 196860 w 197177"/>
              <a:gd name="connsiteY3" fmla="*/ 22825 h 105189"/>
              <a:gd name="connsiteX4" fmla="*/ 155585 w 197177"/>
              <a:gd name="connsiteY4" fmla="*/ 79975 h 105189"/>
              <a:gd name="connsiteX5" fmla="*/ 104785 w 197177"/>
              <a:gd name="connsiteY5" fmla="*/ 92675 h 105189"/>
              <a:gd name="connsiteX6" fmla="*/ 76210 w 197177"/>
              <a:gd name="connsiteY6" fmla="*/ 86325 h 105189"/>
              <a:gd name="connsiteX7" fmla="*/ 28585 w 197177"/>
              <a:gd name="connsiteY7" fmla="*/ 45050 h 105189"/>
              <a:gd name="connsiteX8" fmla="*/ 10 w 197177"/>
              <a:gd name="connsiteY8" fmla="*/ 600 h 105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7177" h="105189">
                <a:moveTo>
                  <a:pt x="10" y="600"/>
                </a:moveTo>
                <a:cubicBezTo>
                  <a:pt x="539" y="6421"/>
                  <a:pt x="9535" y="63042"/>
                  <a:pt x="31760" y="79975"/>
                </a:cubicBezTo>
                <a:cubicBezTo>
                  <a:pt x="53985" y="96908"/>
                  <a:pt x="105843" y="111725"/>
                  <a:pt x="133360" y="102200"/>
                </a:cubicBezTo>
                <a:cubicBezTo>
                  <a:pt x="160877" y="92675"/>
                  <a:pt x="193156" y="26529"/>
                  <a:pt x="196860" y="22825"/>
                </a:cubicBezTo>
                <a:cubicBezTo>
                  <a:pt x="200564" y="19121"/>
                  <a:pt x="170931" y="68333"/>
                  <a:pt x="155585" y="79975"/>
                </a:cubicBezTo>
                <a:cubicBezTo>
                  <a:pt x="140239" y="91617"/>
                  <a:pt x="118014" y="91617"/>
                  <a:pt x="104785" y="92675"/>
                </a:cubicBezTo>
                <a:cubicBezTo>
                  <a:pt x="91556" y="93733"/>
                  <a:pt x="88910" y="94262"/>
                  <a:pt x="76210" y="86325"/>
                </a:cubicBezTo>
                <a:cubicBezTo>
                  <a:pt x="63510" y="78388"/>
                  <a:pt x="38639" y="57221"/>
                  <a:pt x="28585" y="45050"/>
                </a:cubicBezTo>
                <a:cubicBezTo>
                  <a:pt x="18531" y="32879"/>
                  <a:pt x="-519" y="-5221"/>
                  <a:pt x="10" y="6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F4FC0958-1D68-6AF0-CBA7-0075EC2FAD39}"/>
              </a:ext>
            </a:extLst>
          </p:cNvPr>
          <p:cNvSpPr/>
          <p:nvPr/>
        </p:nvSpPr>
        <p:spPr>
          <a:xfrm>
            <a:off x="6280106" y="4493874"/>
            <a:ext cx="158911" cy="62291"/>
          </a:xfrm>
          <a:custGeom>
            <a:avLst/>
            <a:gdLst>
              <a:gd name="connsiteX0" fmla="*/ 44 w 158911"/>
              <a:gd name="connsiteY0" fmla="*/ 62251 h 62291"/>
              <a:gd name="connsiteX1" fmla="*/ 98469 w 158911"/>
              <a:gd name="connsiteY1" fmla="*/ 1926 h 62291"/>
              <a:gd name="connsiteX2" fmla="*/ 158794 w 158911"/>
              <a:gd name="connsiteY2" fmla="*/ 14626 h 62291"/>
              <a:gd name="connsiteX3" fmla="*/ 111169 w 158911"/>
              <a:gd name="connsiteY3" fmla="*/ 11451 h 62291"/>
              <a:gd name="connsiteX4" fmla="*/ 44 w 158911"/>
              <a:gd name="connsiteY4" fmla="*/ 62251 h 62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911" h="62291">
                <a:moveTo>
                  <a:pt x="44" y="62251"/>
                </a:moveTo>
                <a:cubicBezTo>
                  <a:pt x="-2073" y="60663"/>
                  <a:pt x="72011" y="9864"/>
                  <a:pt x="98469" y="1926"/>
                </a:cubicBezTo>
                <a:cubicBezTo>
                  <a:pt x="124927" y="-6012"/>
                  <a:pt x="156677" y="13038"/>
                  <a:pt x="158794" y="14626"/>
                </a:cubicBezTo>
                <a:cubicBezTo>
                  <a:pt x="160911" y="16214"/>
                  <a:pt x="133923" y="5101"/>
                  <a:pt x="111169" y="11451"/>
                </a:cubicBezTo>
                <a:cubicBezTo>
                  <a:pt x="88415" y="17801"/>
                  <a:pt x="2161" y="63839"/>
                  <a:pt x="44" y="622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98A771B3-B411-AB95-A10F-48EFC243DD28}"/>
              </a:ext>
            </a:extLst>
          </p:cNvPr>
          <p:cNvSpPr/>
          <p:nvPr/>
        </p:nvSpPr>
        <p:spPr>
          <a:xfrm>
            <a:off x="6743525" y="4486378"/>
            <a:ext cx="117906" cy="44375"/>
          </a:xfrm>
          <a:custGeom>
            <a:avLst/>
            <a:gdLst>
              <a:gd name="connsiteX0" fmla="*/ 175 w 117906"/>
              <a:gd name="connsiteY0" fmla="*/ 3072 h 44375"/>
              <a:gd name="connsiteX1" fmla="*/ 57325 w 117906"/>
              <a:gd name="connsiteY1" fmla="*/ 9422 h 44375"/>
              <a:gd name="connsiteX2" fmla="*/ 117650 w 117906"/>
              <a:gd name="connsiteY2" fmla="*/ 44347 h 44375"/>
              <a:gd name="connsiteX3" fmla="*/ 76375 w 117906"/>
              <a:gd name="connsiteY3" fmla="*/ 3072 h 44375"/>
              <a:gd name="connsiteX4" fmla="*/ 175 w 117906"/>
              <a:gd name="connsiteY4" fmla="*/ 3072 h 44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906" h="44375">
                <a:moveTo>
                  <a:pt x="175" y="3072"/>
                </a:moveTo>
                <a:cubicBezTo>
                  <a:pt x="-3000" y="4130"/>
                  <a:pt x="37746" y="2543"/>
                  <a:pt x="57325" y="9422"/>
                </a:cubicBezTo>
                <a:cubicBezTo>
                  <a:pt x="76904" y="16301"/>
                  <a:pt x="114475" y="45405"/>
                  <a:pt x="117650" y="44347"/>
                </a:cubicBezTo>
                <a:cubicBezTo>
                  <a:pt x="120825" y="43289"/>
                  <a:pt x="93837" y="9422"/>
                  <a:pt x="76375" y="3072"/>
                </a:cubicBezTo>
                <a:cubicBezTo>
                  <a:pt x="58913" y="-3278"/>
                  <a:pt x="3350" y="2014"/>
                  <a:pt x="175" y="30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BF1E9161-D6C4-A91D-9208-0D058624A898}"/>
              </a:ext>
            </a:extLst>
          </p:cNvPr>
          <p:cNvSpPr/>
          <p:nvPr/>
        </p:nvSpPr>
        <p:spPr>
          <a:xfrm>
            <a:off x="6321354" y="3602586"/>
            <a:ext cx="91603" cy="330531"/>
          </a:xfrm>
          <a:custGeom>
            <a:avLst/>
            <a:gdLst>
              <a:gd name="connsiteX0" fmla="*/ 90038 w 91603"/>
              <a:gd name="connsiteY0" fmla="*/ 2056 h 330531"/>
              <a:gd name="connsiteX1" fmla="*/ 1775 w 91603"/>
              <a:gd name="connsiteY1" fmla="*/ 323332 h 330531"/>
              <a:gd name="connsiteX2" fmla="*/ 33549 w 91603"/>
              <a:gd name="connsiteY2" fmla="*/ 217417 h 330531"/>
              <a:gd name="connsiteX3" fmla="*/ 65324 w 91603"/>
              <a:gd name="connsiteY3" fmla="*/ 122094 h 330531"/>
              <a:gd name="connsiteX4" fmla="*/ 58263 w 91603"/>
              <a:gd name="connsiteY4" fmla="*/ 182112 h 330531"/>
              <a:gd name="connsiteX5" fmla="*/ 90038 w 91603"/>
              <a:gd name="connsiteY5" fmla="*/ 2056 h 330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603" h="330531">
                <a:moveTo>
                  <a:pt x="90038" y="2056"/>
                </a:moveTo>
                <a:cubicBezTo>
                  <a:pt x="80623" y="25593"/>
                  <a:pt x="11190" y="287439"/>
                  <a:pt x="1775" y="323332"/>
                </a:cubicBezTo>
                <a:cubicBezTo>
                  <a:pt x="-7640" y="359226"/>
                  <a:pt x="22958" y="250957"/>
                  <a:pt x="33549" y="217417"/>
                </a:cubicBezTo>
                <a:cubicBezTo>
                  <a:pt x="44140" y="183877"/>
                  <a:pt x="61205" y="127978"/>
                  <a:pt x="65324" y="122094"/>
                </a:cubicBezTo>
                <a:cubicBezTo>
                  <a:pt x="69443" y="116210"/>
                  <a:pt x="52967" y="199765"/>
                  <a:pt x="58263" y="182112"/>
                </a:cubicBezTo>
                <a:cubicBezTo>
                  <a:pt x="63559" y="164459"/>
                  <a:pt x="99453" y="-21481"/>
                  <a:pt x="90038" y="20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E5AF0639-B1F5-C8F8-AE01-C1214C3A41FE}"/>
              </a:ext>
            </a:extLst>
          </p:cNvPr>
          <p:cNvSpPr/>
          <p:nvPr/>
        </p:nvSpPr>
        <p:spPr>
          <a:xfrm>
            <a:off x="6520802" y="3855243"/>
            <a:ext cx="36493" cy="370920"/>
          </a:xfrm>
          <a:custGeom>
            <a:avLst/>
            <a:gdLst>
              <a:gd name="connsiteX0" fmla="*/ 28279 w 36493"/>
              <a:gd name="connsiteY0" fmla="*/ 65 h 370920"/>
              <a:gd name="connsiteX1" fmla="*/ 35 w 36493"/>
              <a:gd name="connsiteY1" fmla="*/ 190712 h 370920"/>
              <a:gd name="connsiteX2" fmla="*/ 35340 w 36493"/>
              <a:gd name="connsiteY2" fmla="*/ 317810 h 370920"/>
              <a:gd name="connsiteX3" fmla="*/ 28279 w 36493"/>
              <a:gd name="connsiteY3" fmla="*/ 370768 h 370920"/>
              <a:gd name="connsiteX4" fmla="*/ 31810 w 36493"/>
              <a:gd name="connsiteY4" fmla="*/ 303688 h 370920"/>
              <a:gd name="connsiteX5" fmla="*/ 3566 w 36493"/>
              <a:gd name="connsiteY5" fmla="*/ 211895 h 370920"/>
              <a:gd name="connsiteX6" fmla="*/ 28279 w 36493"/>
              <a:gd name="connsiteY6" fmla="*/ 65 h 370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493" h="370920">
                <a:moveTo>
                  <a:pt x="28279" y="65"/>
                </a:moveTo>
                <a:cubicBezTo>
                  <a:pt x="27690" y="-3466"/>
                  <a:pt x="-1142" y="137755"/>
                  <a:pt x="35" y="190712"/>
                </a:cubicBezTo>
                <a:cubicBezTo>
                  <a:pt x="1212" y="243669"/>
                  <a:pt x="30633" y="287801"/>
                  <a:pt x="35340" y="317810"/>
                </a:cubicBezTo>
                <a:cubicBezTo>
                  <a:pt x="40047" y="347819"/>
                  <a:pt x="28867" y="373122"/>
                  <a:pt x="28279" y="370768"/>
                </a:cubicBezTo>
                <a:cubicBezTo>
                  <a:pt x="27691" y="368414"/>
                  <a:pt x="35929" y="330167"/>
                  <a:pt x="31810" y="303688"/>
                </a:cubicBezTo>
                <a:cubicBezTo>
                  <a:pt x="27691" y="277209"/>
                  <a:pt x="3566" y="256026"/>
                  <a:pt x="3566" y="211895"/>
                </a:cubicBezTo>
                <a:cubicBezTo>
                  <a:pt x="3566" y="167764"/>
                  <a:pt x="28868" y="3596"/>
                  <a:pt x="28279" y="6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EB6BEF0F-4F68-9D3D-8FA0-F02F4E428F40}"/>
              </a:ext>
            </a:extLst>
          </p:cNvPr>
          <p:cNvSpPr/>
          <p:nvPr/>
        </p:nvSpPr>
        <p:spPr>
          <a:xfrm>
            <a:off x="6505433" y="4641793"/>
            <a:ext cx="57929" cy="182096"/>
          </a:xfrm>
          <a:custGeom>
            <a:avLst/>
            <a:gdLst>
              <a:gd name="connsiteX0" fmla="*/ 35067 w 57929"/>
              <a:gd name="connsiteY0" fmla="*/ 57 h 182096"/>
              <a:gd name="connsiteX1" fmla="*/ 16017 w 57929"/>
              <a:gd name="connsiteY1" fmla="*/ 117532 h 182096"/>
              <a:gd name="connsiteX2" fmla="*/ 57292 w 57929"/>
              <a:gd name="connsiteY2" fmla="*/ 181032 h 182096"/>
              <a:gd name="connsiteX3" fmla="*/ 38242 w 57929"/>
              <a:gd name="connsiteY3" fmla="*/ 155632 h 182096"/>
              <a:gd name="connsiteX4" fmla="*/ 142 w 57929"/>
              <a:gd name="connsiteY4" fmla="*/ 133407 h 182096"/>
              <a:gd name="connsiteX5" fmla="*/ 35067 w 57929"/>
              <a:gd name="connsiteY5" fmla="*/ 57 h 182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929" h="182096">
                <a:moveTo>
                  <a:pt x="35067" y="57"/>
                </a:moveTo>
                <a:cubicBezTo>
                  <a:pt x="37713" y="-2589"/>
                  <a:pt x="12313" y="87370"/>
                  <a:pt x="16017" y="117532"/>
                </a:cubicBezTo>
                <a:cubicBezTo>
                  <a:pt x="19721" y="147695"/>
                  <a:pt x="53588" y="174682"/>
                  <a:pt x="57292" y="181032"/>
                </a:cubicBezTo>
                <a:cubicBezTo>
                  <a:pt x="60996" y="187382"/>
                  <a:pt x="47767" y="163569"/>
                  <a:pt x="38242" y="155632"/>
                </a:cubicBezTo>
                <a:cubicBezTo>
                  <a:pt x="28717" y="147695"/>
                  <a:pt x="2788" y="156161"/>
                  <a:pt x="142" y="133407"/>
                </a:cubicBezTo>
                <a:cubicBezTo>
                  <a:pt x="-2504" y="110653"/>
                  <a:pt x="32421" y="2703"/>
                  <a:pt x="35067" y="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B4B5D3D2-4465-4743-CFC9-516CF9D82D74}"/>
              </a:ext>
            </a:extLst>
          </p:cNvPr>
          <p:cNvSpPr/>
          <p:nvPr/>
        </p:nvSpPr>
        <p:spPr>
          <a:xfrm>
            <a:off x="6593757" y="4664073"/>
            <a:ext cx="61628" cy="152731"/>
          </a:xfrm>
          <a:custGeom>
            <a:avLst/>
            <a:gdLst>
              <a:gd name="connsiteX0" fmla="*/ 32468 w 61628"/>
              <a:gd name="connsiteY0" fmla="*/ 2 h 152731"/>
              <a:gd name="connsiteX1" fmla="*/ 61043 w 61628"/>
              <a:gd name="connsiteY1" fmla="*/ 95252 h 152731"/>
              <a:gd name="connsiteX2" fmla="*/ 718 w 61628"/>
              <a:gd name="connsiteY2" fmla="*/ 152402 h 152731"/>
              <a:gd name="connsiteX3" fmla="*/ 29293 w 61628"/>
              <a:gd name="connsiteY3" fmla="*/ 117477 h 152731"/>
              <a:gd name="connsiteX4" fmla="*/ 51518 w 61628"/>
              <a:gd name="connsiteY4" fmla="*/ 92077 h 152731"/>
              <a:gd name="connsiteX5" fmla="*/ 32468 w 61628"/>
              <a:gd name="connsiteY5" fmla="*/ 2 h 152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628" h="152731">
                <a:moveTo>
                  <a:pt x="32468" y="2"/>
                </a:moveTo>
                <a:cubicBezTo>
                  <a:pt x="34055" y="531"/>
                  <a:pt x="66335" y="69852"/>
                  <a:pt x="61043" y="95252"/>
                </a:cubicBezTo>
                <a:cubicBezTo>
                  <a:pt x="55751" y="120652"/>
                  <a:pt x="6010" y="148698"/>
                  <a:pt x="718" y="152402"/>
                </a:cubicBezTo>
                <a:cubicBezTo>
                  <a:pt x="-4574" y="156106"/>
                  <a:pt x="20826" y="127531"/>
                  <a:pt x="29293" y="117477"/>
                </a:cubicBezTo>
                <a:cubicBezTo>
                  <a:pt x="37760" y="107423"/>
                  <a:pt x="47814" y="108481"/>
                  <a:pt x="51518" y="92077"/>
                </a:cubicBezTo>
                <a:cubicBezTo>
                  <a:pt x="55222" y="75673"/>
                  <a:pt x="30881" y="-527"/>
                  <a:pt x="32468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4C4F033F-4B52-91B0-7D5A-A4E10E42B50E}"/>
              </a:ext>
            </a:extLst>
          </p:cNvPr>
          <p:cNvSpPr/>
          <p:nvPr/>
        </p:nvSpPr>
        <p:spPr>
          <a:xfrm>
            <a:off x="6010256" y="4860853"/>
            <a:ext cx="565942" cy="238345"/>
          </a:xfrm>
          <a:custGeom>
            <a:avLst/>
            <a:gdLst>
              <a:gd name="connsiteX0" fmla="*/ 19 w 565942"/>
              <a:gd name="connsiteY0" fmla="*/ 238197 h 238345"/>
              <a:gd name="connsiteX1" fmla="*/ 139719 w 565942"/>
              <a:gd name="connsiteY1" fmla="*/ 181047 h 238345"/>
              <a:gd name="connsiteX2" fmla="*/ 269894 w 565942"/>
              <a:gd name="connsiteY2" fmla="*/ 79447 h 238345"/>
              <a:gd name="connsiteX3" fmla="*/ 238144 w 565942"/>
              <a:gd name="connsiteY3" fmla="*/ 98497 h 238345"/>
              <a:gd name="connsiteX4" fmla="*/ 390544 w 565942"/>
              <a:gd name="connsiteY4" fmla="*/ 25472 h 238345"/>
              <a:gd name="connsiteX5" fmla="*/ 438169 w 565942"/>
              <a:gd name="connsiteY5" fmla="*/ 19122 h 238345"/>
              <a:gd name="connsiteX6" fmla="*/ 565169 w 565942"/>
              <a:gd name="connsiteY6" fmla="*/ 34997 h 238345"/>
              <a:gd name="connsiteX7" fmla="*/ 485794 w 565942"/>
              <a:gd name="connsiteY7" fmla="*/ 72 h 238345"/>
              <a:gd name="connsiteX8" fmla="*/ 371494 w 565942"/>
              <a:gd name="connsiteY8" fmla="*/ 25472 h 238345"/>
              <a:gd name="connsiteX9" fmla="*/ 396894 w 565942"/>
              <a:gd name="connsiteY9" fmla="*/ 12772 h 238345"/>
              <a:gd name="connsiteX10" fmla="*/ 234969 w 565942"/>
              <a:gd name="connsiteY10" fmla="*/ 79447 h 238345"/>
              <a:gd name="connsiteX11" fmla="*/ 273069 w 565942"/>
              <a:gd name="connsiteY11" fmla="*/ 69922 h 238345"/>
              <a:gd name="connsiteX12" fmla="*/ 184169 w 565942"/>
              <a:gd name="connsiteY12" fmla="*/ 136597 h 238345"/>
              <a:gd name="connsiteX13" fmla="*/ 149244 w 565942"/>
              <a:gd name="connsiteY13" fmla="*/ 165172 h 238345"/>
              <a:gd name="connsiteX14" fmla="*/ 19 w 565942"/>
              <a:gd name="connsiteY14" fmla="*/ 238197 h 238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65942" h="238345">
                <a:moveTo>
                  <a:pt x="19" y="238197"/>
                </a:moveTo>
                <a:cubicBezTo>
                  <a:pt x="-1569" y="240843"/>
                  <a:pt x="94740" y="207505"/>
                  <a:pt x="139719" y="181047"/>
                </a:cubicBezTo>
                <a:cubicBezTo>
                  <a:pt x="184698" y="154589"/>
                  <a:pt x="253490" y="93205"/>
                  <a:pt x="269894" y="79447"/>
                </a:cubicBezTo>
                <a:cubicBezTo>
                  <a:pt x="286298" y="65689"/>
                  <a:pt x="218036" y="107493"/>
                  <a:pt x="238144" y="98497"/>
                </a:cubicBezTo>
                <a:cubicBezTo>
                  <a:pt x="258252" y="89501"/>
                  <a:pt x="357207" y="38701"/>
                  <a:pt x="390544" y="25472"/>
                </a:cubicBezTo>
                <a:cubicBezTo>
                  <a:pt x="423881" y="12243"/>
                  <a:pt x="409065" y="17535"/>
                  <a:pt x="438169" y="19122"/>
                </a:cubicBezTo>
                <a:cubicBezTo>
                  <a:pt x="467273" y="20709"/>
                  <a:pt x="557231" y="38172"/>
                  <a:pt x="565169" y="34997"/>
                </a:cubicBezTo>
                <a:cubicBezTo>
                  <a:pt x="573107" y="31822"/>
                  <a:pt x="518073" y="1659"/>
                  <a:pt x="485794" y="72"/>
                </a:cubicBezTo>
                <a:cubicBezTo>
                  <a:pt x="453515" y="-1515"/>
                  <a:pt x="386311" y="23355"/>
                  <a:pt x="371494" y="25472"/>
                </a:cubicBezTo>
                <a:cubicBezTo>
                  <a:pt x="356677" y="27589"/>
                  <a:pt x="419648" y="3776"/>
                  <a:pt x="396894" y="12772"/>
                </a:cubicBezTo>
                <a:cubicBezTo>
                  <a:pt x="374140" y="21768"/>
                  <a:pt x="255606" y="69922"/>
                  <a:pt x="234969" y="79447"/>
                </a:cubicBezTo>
                <a:cubicBezTo>
                  <a:pt x="214332" y="88972"/>
                  <a:pt x="281536" y="60397"/>
                  <a:pt x="273069" y="69922"/>
                </a:cubicBezTo>
                <a:cubicBezTo>
                  <a:pt x="264602" y="79447"/>
                  <a:pt x="204807" y="120722"/>
                  <a:pt x="184169" y="136597"/>
                </a:cubicBezTo>
                <a:cubicBezTo>
                  <a:pt x="163532" y="152472"/>
                  <a:pt x="177819" y="150885"/>
                  <a:pt x="149244" y="165172"/>
                </a:cubicBezTo>
                <a:cubicBezTo>
                  <a:pt x="120669" y="179459"/>
                  <a:pt x="1607" y="235551"/>
                  <a:pt x="19" y="2381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E26B889B-9F42-0314-DD73-EF1B34328DD0}"/>
              </a:ext>
            </a:extLst>
          </p:cNvPr>
          <p:cNvSpPr/>
          <p:nvPr/>
        </p:nvSpPr>
        <p:spPr>
          <a:xfrm>
            <a:off x="6534010" y="4857632"/>
            <a:ext cx="552693" cy="193930"/>
          </a:xfrm>
          <a:custGeom>
            <a:avLst/>
            <a:gdLst>
              <a:gd name="connsiteX0" fmla="*/ 140 w 552693"/>
              <a:gd name="connsiteY0" fmla="*/ 60443 h 193930"/>
              <a:gd name="connsiteX1" fmla="*/ 174765 w 552693"/>
              <a:gd name="connsiteY1" fmla="*/ 6468 h 193930"/>
              <a:gd name="connsiteX2" fmla="*/ 143015 w 552693"/>
              <a:gd name="connsiteY2" fmla="*/ 6468 h 193930"/>
              <a:gd name="connsiteX3" fmla="*/ 212865 w 552693"/>
              <a:gd name="connsiteY3" fmla="*/ 12818 h 193930"/>
              <a:gd name="connsiteX4" fmla="*/ 343040 w 552693"/>
              <a:gd name="connsiteY4" fmla="*/ 54093 h 193930"/>
              <a:gd name="connsiteX5" fmla="*/ 282715 w 552693"/>
              <a:gd name="connsiteY5" fmla="*/ 44568 h 193930"/>
              <a:gd name="connsiteX6" fmla="*/ 419240 w 552693"/>
              <a:gd name="connsiteY6" fmla="*/ 89018 h 193930"/>
              <a:gd name="connsiteX7" fmla="*/ 501790 w 552693"/>
              <a:gd name="connsiteY7" fmla="*/ 155693 h 193930"/>
              <a:gd name="connsiteX8" fmla="*/ 552590 w 552693"/>
              <a:gd name="connsiteY8" fmla="*/ 193793 h 193930"/>
              <a:gd name="connsiteX9" fmla="*/ 489090 w 552693"/>
              <a:gd name="connsiteY9" fmla="*/ 142993 h 193930"/>
              <a:gd name="connsiteX10" fmla="*/ 343040 w 552693"/>
              <a:gd name="connsiteY10" fmla="*/ 82668 h 193930"/>
              <a:gd name="connsiteX11" fmla="*/ 374790 w 552693"/>
              <a:gd name="connsiteY11" fmla="*/ 98543 h 193930"/>
              <a:gd name="connsiteX12" fmla="*/ 228740 w 552693"/>
              <a:gd name="connsiteY12" fmla="*/ 6468 h 193930"/>
              <a:gd name="connsiteX13" fmla="*/ 146190 w 552693"/>
              <a:gd name="connsiteY13" fmla="*/ 12818 h 193930"/>
              <a:gd name="connsiteX14" fmla="*/ 140 w 552693"/>
              <a:gd name="connsiteY14" fmla="*/ 60443 h 193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52693" h="193930">
                <a:moveTo>
                  <a:pt x="140" y="60443"/>
                </a:moveTo>
                <a:cubicBezTo>
                  <a:pt x="4902" y="59385"/>
                  <a:pt x="150953" y="15464"/>
                  <a:pt x="174765" y="6468"/>
                </a:cubicBezTo>
                <a:cubicBezTo>
                  <a:pt x="198577" y="-2528"/>
                  <a:pt x="136665" y="5410"/>
                  <a:pt x="143015" y="6468"/>
                </a:cubicBezTo>
                <a:cubicBezTo>
                  <a:pt x="149365" y="7526"/>
                  <a:pt x="179528" y="4881"/>
                  <a:pt x="212865" y="12818"/>
                </a:cubicBezTo>
                <a:cubicBezTo>
                  <a:pt x="246202" y="20755"/>
                  <a:pt x="331398" y="48801"/>
                  <a:pt x="343040" y="54093"/>
                </a:cubicBezTo>
                <a:cubicBezTo>
                  <a:pt x="354682" y="59385"/>
                  <a:pt x="270015" y="38747"/>
                  <a:pt x="282715" y="44568"/>
                </a:cubicBezTo>
                <a:cubicBezTo>
                  <a:pt x="295415" y="50389"/>
                  <a:pt x="382728" y="70497"/>
                  <a:pt x="419240" y="89018"/>
                </a:cubicBezTo>
                <a:cubicBezTo>
                  <a:pt x="455753" y="107539"/>
                  <a:pt x="479565" y="138231"/>
                  <a:pt x="501790" y="155693"/>
                </a:cubicBezTo>
                <a:cubicBezTo>
                  <a:pt x="524015" y="173155"/>
                  <a:pt x="554707" y="195910"/>
                  <a:pt x="552590" y="193793"/>
                </a:cubicBezTo>
                <a:cubicBezTo>
                  <a:pt x="550473" y="191676"/>
                  <a:pt x="524015" y="161514"/>
                  <a:pt x="489090" y="142993"/>
                </a:cubicBezTo>
                <a:cubicBezTo>
                  <a:pt x="454165" y="124472"/>
                  <a:pt x="362090" y="90076"/>
                  <a:pt x="343040" y="82668"/>
                </a:cubicBezTo>
                <a:cubicBezTo>
                  <a:pt x="323990" y="75260"/>
                  <a:pt x="393840" y="111243"/>
                  <a:pt x="374790" y="98543"/>
                </a:cubicBezTo>
                <a:cubicBezTo>
                  <a:pt x="355740" y="85843"/>
                  <a:pt x="266840" y="20755"/>
                  <a:pt x="228740" y="6468"/>
                </a:cubicBezTo>
                <a:cubicBezTo>
                  <a:pt x="190640" y="-7819"/>
                  <a:pt x="178998" y="4881"/>
                  <a:pt x="146190" y="12818"/>
                </a:cubicBezTo>
                <a:cubicBezTo>
                  <a:pt x="113382" y="20755"/>
                  <a:pt x="-4622" y="61501"/>
                  <a:pt x="140" y="60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B00399FC-6392-7971-702F-2938FD3A433A}"/>
              </a:ext>
            </a:extLst>
          </p:cNvPr>
          <p:cNvSpPr/>
          <p:nvPr/>
        </p:nvSpPr>
        <p:spPr>
          <a:xfrm>
            <a:off x="6022975" y="5009748"/>
            <a:ext cx="561890" cy="93665"/>
          </a:xfrm>
          <a:custGeom>
            <a:avLst/>
            <a:gdLst>
              <a:gd name="connsiteX0" fmla="*/ 0 w 561890"/>
              <a:gd name="connsiteY0" fmla="*/ 92477 h 93665"/>
              <a:gd name="connsiteX1" fmla="*/ 215900 w 561890"/>
              <a:gd name="connsiteY1" fmla="*/ 70252 h 93665"/>
              <a:gd name="connsiteX2" fmla="*/ 142875 w 561890"/>
              <a:gd name="connsiteY2" fmla="*/ 92477 h 93665"/>
              <a:gd name="connsiteX3" fmla="*/ 314325 w 561890"/>
              <a:gd name="connsiteY3" fmla="*/ 25802 h 93665"/>
              <a:gd name="connsiteX4" fmla="*/ 238125 w 561890"/>
              <a:gd name="connsiteY4" fmla="*/ 57552 h 93665"/>
              <a:gd name="connsiteX5" fmla="*/ 365125 w 561890"/>
              <a:gd name="connsiteY5" fmla="*/ 28977 h 93665"/>
              <a:gd name="connsiteX6" fmla="*/ 558800 w 561890"/>
              <a:gd name="connsiteY6" fmla="*/ 402 h 93665"/>
              <a:gd name="connsiteX7" fmla="*/ 488950 w 561890"/>
              <a:gd name="connsiteY7" fmla="*/ 13102 h 93665"/>
              <a:gd name="connsiteX8" fmla="*/ 552450 w 561890"/>
              <a:gd name="connsiteY8" fmla="*/ 25802 h 93665"/>
              <a:gd name="connsiteX9" fmla="*/ 450850 w 561890"/>
              <a:gd name="connsiteY9" fmla="*/ 25802 h 93665"/>
              <a:gd name="connsiteX10" fmla="*/ 250825 w 561890"/>
              <a:gd name="connsiteY10" fmla="*/ 57552 h 93665"/>
              <a:gd name="connsiteX11" fmla="*/ 165100 w 561890"/>
              <a:gd name="connsiteY11" fmla="*/ 67077 h 93665"/>
              <a:gd name="connsiteX12" fmla="*/ 0 w 561890"/>
              <a:gd name="connsiteY12" fmla="*/ 92477 h 93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61890" h="93665">
                <a:moveTo>
                  <a:pt x="0" y="92477"/>
                </a:moveTo>
                <a:cubicBezTo>
                  <a:pt x="96044" y="81364"/>
                  <a:pt x="192088" y="70252"/>
                  <a:pt x="215900" y="70252"/>
                </a:cubicBezTo>
                <a:cubicBezTo>
                  <a:pt x="239712" y="70252"/>
                  <a:pt x="126471" y="99885"/>
                  <a:pt x="142875" y="92477"/>
                </a:cubicBezTo>
                <a:cubicBezTo>
                  <a:pt x="159279" y="85069"/>
                  <a:pt x="298450" y="31623"/>
                  <a:pt x="314325" y="25802"/>
                </a:cubicBezTo>
                <a:cubicBezTo>
                  <a:pt x="330200" y="19981"/>
                  <a:pt x="229658" y="57023"/>
                  <a:pt x="238125" y="57552"/>
                </a:cubicBezTo>
                <a:cubicBezTo>
                  <a:pt x="246592" y="58081"/>
                  <a:pt x="311679" y="38502"/>
                  <a:pt x="365125" y="28977"/>
                </a:cubicBezTo>
                <a:cubicBezTo>
                  <a:pt x="418571" y="19452"/>
                  <a:pt x="538163" y="3048"/>
                  <a:pt x="558800" y="402"/>
                </a:cubicBezTo>
                <a:cubicBezTo>
                  <a:pt x="579437" y="-2244"/>
                  <a:pt x="490008" y="8869"/>
                  <a:pt x="488950" y="13102"/>
                </a:cubicBezTo>
                <a:cubicBezTo>
                  <a:pt x="487892" y="17335"/>
                  <a:pt x="558800" y="23685"/>
                  <a:pt x="552450" y="25802"/>
                </a:cubicBezTo>
                <a:cubicBezTo>
                  <a:pt x="546100" y="27919"/>
                  <a:pt x="501121" y="20510"/>
                  <a:pt x="450850" y="25802"/>
                </a:cubicBezTo>
                <a:cubicBezTo>
                  <a:pt x="400579" y="31094"/>
                  <a:pt x="298450" y="50673"/>
                  <a:pt x="250825" y="57552"/>
                </a:cubicBezTo>
                <a:cubicBezTo>
                  <a:pt x="203200" y="64431"/>
                  <a:pt x="165100" y="67077"/>
                  <a:pt x="165100" y="67077"/>
                </a:cubicBezTo>
                <a:lnTo>
                  <a:pt x="0" y="924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5D6BB537-B445-A0F3-A5AB-F650BAB2C190}"/>
              </a:ext>
            </a:extLst>
          </p:cNvPr>
          <p:cNvSpPr/>
          <p:nvPr/>
        </p:nvSpPr>
        <p:spPr>
          <a:xfrm>
            <a:off x="6622136" y="4991037"/>
            <a:ext cx="293952" cy="51490"/>
          </a:xfrm>
          <a:custGeom>
            <a:avLst/>
            <a:gdLst>
              <a:gd name="connsiteX0" fmla="*/ 914 w 293952"/>
              <a:gd name="connsiteY0" fmla="*/ 50863 h 51490"/>
              <a:gd name="connsiteX1" fmla="*/ 197764 w 293952"/>
              <a:gd name="connsiteY1" fmla="*/ 28638 h 51490"/>
              <a:gd name="connsiteX2" fmla="*/ 102514 w 293952"/>
              <a:gd name="connsiteY2" fmla="*/ 31813 h 51490"/>
              <a:gd name="connsiteX3" fmla="*/ 293014 w 293952"/>
              <a:gd name="connsiteY3" fmla="*/ 63 h 51490"/>
              <a:gd name="connsiteX4" fmla="*/ 914 w 293952"/>
              <a:gd name="connsiteY4" fmla="*/ 50863 h 51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952" h="51490">
                <a:moveTo>
                  <a:pt x="914" y="50863"/>
                </a:moveTo>
                <a:cubicBezTo>
                  <a:pt x="-14961" y="55625"/>
                  <a:pt x="180831" y="31813"/>
                  <a:pt x="197764" y="28638"/>
                </a:cubicBezTo>
                <a:cubicBezTo>
                  <a:pt x="214697" y="25463"/>
                  <a:pt x="86639" y="36575"/>
                  <a:pt x="102514" y="31813"/>
                </a:cubicBezTo>
                <a:cubicBezTo>
                  <a:pt x="118389" y="27051"/>
                  <a:pt x="308889" y="-1525"/>
                  <a:pt x="293014" y="63"/>
                </a:cubicBezTo>
                <a:cubicBezTo>
                  <a:pt x="277139" y="1650"/>
                  <a:pt x="16789" y="46101"/>
                  <a:pt x="914" y="508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ADF75B45-6A0C-88E9-94AC-E4C3A6CD6D74}"/>
              </a:ext>
            </a:extLst>
          </p:cNvPr>
          <p:cNvSpPr/>
          <p:nvPr/>
        </p:nvSpPr>
        <p:spPr>
          <a:xfrm>
            <a:off x="6815166" y="5054256"/>
            <a:ext cx="278406" cy="70280"/>
          </a:xfrm>
          <a:custGeom>
            <a:avLst/>
            <a:gdLst>
              <a:gd name="connsiteX0" fmla="*/ 1559 w 278406"/>
              <a:gd name="connsiteY0" fmla="*/ 344 h 70280"/>
              <a:gd name="connsiteX1" fmla="*/ 84109 w 278406"/>
              <a:gd name="connsiteY1" fmla="*/ 44794 h 70280"/>
              <a:gd name="connsiteX2" fmla="*/ 163484 w 278406"/>
              <a:gd name="connsiteY2" fmla="*/ 41619 h 70280"/>
              <a:gd name="connsiteX3" fmla="*/ 277784 w 278406"/>
              <a:gd name="connsiteY3" fmla="*/ 13044 h 70280"/>
              <a:gd name="connsiteX4" fmla="*/ 109509 w 278406"/>
              <a:gd name="connsiteY4" fmla="*/ 70194 h 70280"/>
              <a:gd name="connsiteX5" fmla="*/ 160309 w 278406"/>
              <a:gd name="connsiteY5" fmla="*/ 25744 h 70280"/>
              <a:gd name="connsiteX6" fmla="*/ 1559 w 278406"/>
              <a:gd name="connsiteY6" fmla="*/ 344 h 70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8406" h="70280">
                <a:moveTo>
                  <a:pt x="1559" y="344"/>
                </a:moveTo>
                <a:cubicBezTo>
                  <a:pt x="-11141" y="3519"/>
                  <a:pt x="57122" y="37915"/>
                  <a:pt x="84109" y="44794"/>
                </a:cubicBezTo>
                <a:cubicBezTo>
                  <a:pt x="111096" y="51673"/>
                  <a:pt x="131205" y="46911"/>
                  <a:pt x="163484" y="41619"/>
                </a:cubicBezTo>
                <a:cubicBezTo>
                  <a:pt x="195763" y="36327"/>
                  <a:pt x="286780" y="8282"/>
                  <a:pt x="277784" y="13044"/>
                </a:cubicBezTo>
                <a:cubicBezTo>
                  <a:pt x="268788" y="17806"/>
                  <a:pt x="129088" y="68077"/>
                  <a:pt x="109509" y="70194"/>
                </a:cubicBezTo>
                <a:cubicBezTo>
                  <a:pt x="89930" y="72311"/>
                  <a:pt x="175126" y="34740"/>
                  <a:pt x="160309" y="25744"/>
                </a:cubicBezTo>
                <a:cubicBezTo>
                  <a:pt x="145492" y="16748"/>
                  <a:pt x="14259" y="-2831"/>
                  <a:pt x="1559" y="3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69B8240E-5740-79D6-FF7A-483C72C269A8}"/>
              </a:ext>
            </a:extLst>
          </p:cNvPr>
          <p:cNvSpPr/>
          <p:nvPr/>
        </p:nvSpPr>
        <p:spPr>
          <a:xfrm>
            <a:off x="6007100" y="5118100"/>
            <a:ext cx="1044727" cy="41664"/>
          </a:xfrm>
          <a:custGeom>
            <a:avLst/>
            <a:gdLst>
              <a:gd name="connsiteX0" fmla="*/ 0 w 1044727"/>
              <a:gd name="connsiteY0" fmla="*/ 0 h 41664"/>
              <a:gd name="connsiteX1" fmla="*/ 482600 w 1044727"/>
              <a:gd name="connsiteY1" fmla="*/ 22225 h 41664"/>
              <a:gd name="connsiteX2" fmla="*/ 387350 w 1044727"/>
              <a:gd name="connsiteY2" fmla="*/ 28575 h 41664"/>
              <a:gd name="connsiteX3" fmla="*/ 704850 w 1044727"/>
              <a:gd name="connsiteY3" fmla="*/ 22225 h 41664"/>
              <a:gd name="connsiteX4" fmla="*/ 927100 w 1044727"/>
              <a:gd name="connsiteY4" fmla="*/ 22225 h 41664"/>
              <a:gd name="connsiteX5" fmla="*/ 1044575 w 1044727"/>
              <a:gd name="connsiteY5" fmla="*/ 12700 h 41664"/>
              <a:gd name="connsiteX6" fmla="*/ 904875 w 1044727"/>
              <a:gd name="connsiteY6" fmla="*/ 28575 h 41664"/>
              <a:gd name="connsiteX7" fmla="*/ 765175 w 1044727"/>
              <a:gd name="connsiteY7" fmla="*/ 41275 h 41664"/>
              <a:gd name="connsiteX8" fmla="*/ 742950 w 1044727"/>
              <a:gd name="connsiteY8" fmla="*/ 38100 h 41664"/>
              <a:gd name="connsiteX9" fmla="*/ 781050 w 1044727"/>
              <a:gd name="connsiteY9" fmla="*/ 34925 h 41664"/>
              <a:gd name="connsiteX10" fmla="*/ 460375 w 1044727"/>
              <a:gd name="connsiteY10" fmla="*/ 28575 h 41664"/>
              <a:gd name="connsiteX11" fmla="*/ 371475 w 1044727"/>
              <a:gd name="connsiteY11" fmla="*/ 25400 h 41664"/>
              <a:gd name="connsiteX12" fmla="*/ 0 w 1044727"/>
              <a:gd name="connsiteY12" fmla="*/ 0 h 41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44727" h="41664">
                <a:moveTo>
                  <a:pt x="0" y="0"/>
                </a:moveTo>
                <a:lnTo>
                  <a:pt x="482600" y="22225"/>
                </a:lnTo>
                <a:cubicBezTo>
                  <a:pt x="547158" y="26987"/>
                  <a:pt x="350308" y="28575"/>
                  <a:pt x="387350" y="28575"/>
                </a:cubicBezTo>
                <a:cubicBezTo>
                  <a:pt x="424392" y="28575"/>
                  <a:pt x="614892" y="23283"/>
                  <a:pt x="704850" y="22225"/>
                </a:cubicBezTo>
                <a:cubicBezTo>
                  <a:pt x="794808" y="21167"/>
                  <a:pt x="870479" y="23812"/>
                  <a:pt x="927100" y="22225"/>
                </a:cubicBezTo>
                <a:cubicBezTo>
                  <a:pt x="983721" y="20638"/>
                  <a:pt x="1048279" y="11642"/>
                  <a:pt x="1044575" y="12700"/>
                </a:cubicBezTo>
                <a:cubicBezTo>
                  <a:pt x="1040871" y="13758"/>
                  <a:pt x="951442" y="23813"/>
                  <a:pt x="904875" y="28575"/>
                </a:cubicBezTo>
                <a:cubicBezTo>
                  <a:pt x="858308" y="33337"/>
                  <a:pt x="792162" y="39688"/>
                  <a:pt x="765175" y="41275"/>
                </a:cubicBezTo>
                <a:cubicBezTo>
                  <a:pt x="738188" y="42862"/>
                  <a:pt x="740304" y="39158"/>
                  <a:pt x="742950" y="38100"/>
                </a:cubicBezTo>
                <a:cubicBezTo>
                  <a:pt x="745596" y="37042"/>
                  <a:pt x="828146" y="36512"/>
                  <a:pt x="781050" y="34925"/>
                </a:cubicBezTo>
                <a:cubicBezTo>
                  <a:pt x="733954" y="33338"/>
                  <a:pt x="528637" y="30162"/>
                  <a:pt x="460375" y="28575"/>
                </a:cubicBezTo>
                <a:cubicBezTo>
                  <a:pt x="392113" y="26988"/>
                  <a:pt x="371475" y="25400"/>
                  <a:pt x="371475" y="2540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A5C4A3E9-F343-DDAA-0192-1EFA7B765B41}"/>
              </a:ext>
            </a:extLst>
          </p:cNvPr>
          <p:cNvSpPr/>
          <p:nvPr/>
        </p:nvSpPr>
        <p:spPr>
          <a:xfrm>
            <a:off x="6737234" y="5181437"/>
            <a:ext cx="292370" cy="158955"/>
          </a:xfrm>
          <a:custGeom>
            <a:avLst/>
            <a:gdLst>
              <a:gd name="connsiteX0" fmla="*/ 292216 w 292370"/>
              <a:gd name="connsiteY0" fmla="*/ 163 h 158955"/>
              <a:gd name="connsiteX1" fmla="*/ 89016 w 292370"/>
              <a:gd name="connsiteY1" fmla="*/ 101763 h 158955"/>
              <a:gd name="connsiteX2" fmla="*/ 116 w 292370"/>
              <a:gd name="connsiteY2" fmla="*/ 158913 h 158955"/>
              <a:gd name="connsiteX3" fmla="*/ 104891 w 292370"/>
              <a:gd name="connsiteY3" fmla="*/ 111288 h 158955"/>
              <a:gd name="connsiteX4" fmla="*/ 54091 w 292370"/>
              <a:gd name="connsiteY4" fmla="*/ 127163 h 158955"/>
              <a:gd name="connsiteX5" fmla="*/ 292216 w 292370"/>
              <a:gd name="connsiteY5" fmla="*/ 163 h 158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2370" h="158955">
                <a:moveTo>
                  <a:pt x="292216" y="163"/>
                </a:moveTo>
                <a:cubicBezTo>
                  <a:pt x="298037" y="-4070"/>
                  <a:pt x="137699" y="75305"/>
                  <a:pt x="89016" y="101763"/>
                </a:cubicBezTo>
                <a:cubicBezTo>
                  <a:pt x="40333" y="128221"/>
                  <a:pt x="-2530" y="157326"/>
                  <a:pt x="116" y="158913"/>
                </a:cubicBezTo>
                <a:cubicBezTo>
                  <a:pt x="2762" y="160501"/>
                  <a:pt x="95895" y="116580"/>
                  <a:pt x="104891" y="111288"/>
                </a:cubicBezTo>
                <a:cubicBezTo>
                  <a:pt x="113887" y="105996"/>
                  <a:pt x="26045" y="140921"/>
                  <a:pt x="54091" y="127163"/>
                </a:cubicBezTo>
                <a:cubicBezTo>
                  <a:pt x="82137" y="113405"/>
                  <a:pt x="286395" y="4396"/>
                  <a:pt x="292216" y="1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75439416-97CD-193E-723B-2A6F7B70952F}"/>
              </a:ext>
            </a:extLst>
          </p:cNvPr>
          <p:cNvSpPr/>
          <p:nvPr/>
        </p:nvSpPr>
        <p:spPr>
          <a:xfrm>
            <a:off x="6091269" y="5162111"/>
            <a:ext cx="302942" cy="172660"/>
          </a:xfrm>
          <a:custGeom>
            <a:avLst/>
            <a:gdLst>
              <a:gd name="connsiteX0" fmla="*/ 1556 w 302942"/>
              <a:gd name="connsiteY0" fmla="*/ 439 h 172660"/>
              <a:gd name="connsiteX1" fmla="*/ 106331 w 302942"/>
              <a:gd name="connsiteY1" fmla="*/ 76639 h 172660"/>
              <a:gd name="connsiteX2" fmla="*/ 300006 w 302942"/>
              <a:gd name="connsiteY2" fmla="*/ 171889 h 172660"/>
              <a:gd name="connsiteX3" fmla="*/ 217456 w 302942"/>
              <a:gd name="connsiteY3" fmla="*/ 121089 h 172660"/>
              <a:gd name="connsiteX4" fmla="*/ 138081 w 302942"/>
              <a:gd name="connsiteY4" fmla="*/ 111564 h 172660"/>
              <a:gd name="connsiteX5" fmla="*/ 182531 w 302942"/>
              <a:gd name="connsiteY5" fmla="*/ 111564 h 172660"/>
              <a:gd name="connsiteX6" fmla="*/ 1556 w 302942"/>
              <a:gd name="connsiteY6" fmla="*/ 439 h 172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2942" h="172660">
                <a:moveTo>
                  <a:pt x="1556" y="439"/>
                </a:moveTo>
                <a:cubicBezTo>
                  <a:pt x="-11144" y="-5382"/>
                  <a:pt x="56589" y="48064"/>
                  <a:pt x="106331" y="76639"/>
                </a:cubicBezTo>
                <a:cubicBezTo>
                  <a:pt x="156073" y="105214"/>
                  <a:pt x="281485" y="164481"/>
                  <a:pt x="300006" y="171889"/>
                </a:cubicBezTo>
                <a:cubicBezTo>
                  <a:pt x="318527" y="179297"/>
                  <a:pt x="244444" y="131143"/>
                  <a:pt x="217456" y="121089"/>
                </a:cubicBezTo>
                <a:cubicBezTo>
                  <a:pt x="190469" y="111035"/>
                  <a:pt x="143902" y="113152"/>
                  <a:pt x="138081" y="111564"/>
                </a:cubicBezTo>
                <a:cubicBezTo>
                  <a:pt x="132260" y="109977"/>
                  <a:pt x="201052" y="126910"/>
                  <a:pt x="182531" y="111564"/>
                </a:cubicBezTo>
                <a:cubicBezTo>
                  <a:pt x="164010" y="96218"/>
                  <a:pt x="14256" y="6260"/>
                  <a:pt x="1556" y="4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C588AC6D-CAE2-064F-3CF7-B6DD17EC240F}"/>
              </a:ext>
            </a:extLst>
          </p:cNvPr>
          <p:cNvSpPr/>
          <p:nvPr/>
        </p:nvSpPr>
        <p:spPr>
          <a:xfrm>
            <a:off x="6412209" y="5321270"/>
            <a:ext cx="344602" cy="39375"/>
          </a:xfrm>
          <a:custGeom>
            <a:avLst/>
            <a:gdLst>
              <a:gd name="connsiteX0" fmla="*/ 1291 w 344602"/>
              <a:gd name="connsiteY0" fmla="*/ 30 h 39375"/>
              <a:gd name="connsiteX1" fmla="*/ 109241 w 344602"/>
              <a:gd name="connsiteY1" fmla="*/ 31780 h 39375"/>
              <a:gd name="connsiteX2" fmla="*/ 175916 w 344602"/>
              <a:gd name="connsiteY2" fmla="*/ 38130 h 39375"/>
              <a:gd name="connsiteX3" fmla="*/ 344191 w 344602"/>
              <a:gd name="connsiteY3" fmla="*/ 12730 h 39375"/>
              <a:gd name="connsiteX4" fmla="*/ 226716 w 344602"/>
              <a:gd name="connsiteY4" fmla="*/ 38130 h 39375"/>
              <a:gd name="connsiteX5" fmla="*/ 337841 w 344602"/>
              <a:gd name="connsiteY5" fmla="*/ 3205 h 39375"/>
              <a:gd name="connsiteX6" fmla="*/ 188616 w 344602"/>
              <a:gd name="connsiteY6" fmla="*/ 25430 h 39375"/>
              <a:gd name="connsiteX7" fmla="*/ 1291 w 344602"/>
              <a:gd name="connsiteY7" fmla="*/ 30 h 39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4602" h="39375">
                <a:moveTo>
                  <a:pt x="1291" y="30"/>
                </a:moveTo>
                <a:cubicBezTo>
                  <a:pt x="-11938" y="1088"/>
                  <a:pt x="80137" y="25430"/>
                  <a:pt x="109241" y="31780"/>
                </a:cubicBezTo>
                <a:cubicBezTo>
                  <a:pt x="138345" y="38130"/>
                  <a:pt x="136758" y="41305"/>
                  <a:pt x="175916" y="38130"/>
                </a:cubicBezTo>
                <a:cubicBezTo>
                  <a:pt x="215074" y="34955"/>
                  <a:pt x="335724" y="12730"/>
                  <a:pt x="344191" y="12730"/>
                </a:cubicBezTo>
                <a:cubicBezTo>
                  <a:pt x="352658" y="12730"/>
                  <a:pt x="227774" y="39718"/>
                  <a:pt x="226716" y="38130"/>
                </a:cubicBezTo>
                <a:cubicBezTo>
                  <a:pt x="225658" y="36542"/>
                  <a:pt x="344191" y="5322"/>
                  <a:pt x="337841" y="3205"/>
                </a:cubicBezTo>
                <a:cubicBezTo>
                  <a:pt x="331491" y="1088"/>
                  <a:pt x="241533" y="24901"/>
                  <a:pt x="188616" y="25430"/>
                </a:cubicBezTo>
                <a:cubicBezTo>
                  <a:pt x="135699" y="25959"/>
                  <a:pt x="14520" y="-1028"/>
                  <a:pt x="1291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F633FC8F-CCCE-274C-3F21-72FEC7030C91}"/>
              </a:ext>
            </a:extLst>
          </p:cNvPr>
          <p:cNvSpPr/>
          <p:nvPr/>
        </p:nvSpPr>
        <p:spPr>
          <a:xfrm>
            <a:off x="6311663" y="4165499"/>
            <a:ext cx="77100" cy="266823"/>
          </a:xfrm>
          <a:custGeom>
            <a:avLst/>
            <a:gdLst>
              <a:gd name="connsiteX0" fmla="*/ 28812 w 77100"/>
              <a:gd name="connsiteY0" fmla="*/ 101 h 266823"/>
              <a:gd name="connsiteX1" fmla="*/ 12937 w 77100"/>
              <a:gd name="connsiteY1" fmla="*/ 104876 h 266823"/>
              <a:gd name="connsiteX2" fmla="*/ 76437 w 77100"/>
              <a:gd name="connsiteY2" fmla="*/ 216001 h 266823"/>
              <a:gd name="connsiteX3" fmla="*/ 47862 w 77100"/>
              <a:gd name="connsiteY3" fmla="*/ 184251 h 266823"/>
              <a:gd name="connsiteX4" fmla="*/ 76437 w 77100"/>
              <a:gd name="connsiteY4" fmla="*/ 244576 h 266823"/>
              <a:gd name="connsiteX5" fmla="*/ 16112 w 77100"/>
              <a:gd name="connsiteY5" fmla="*/ 266801 h 266823"/>
              <a:gd name="connsiteX6" fmla="*/ 44687 w 77100"/>
              <a:gd name="connsiteY6" fmla="*/ 241401 h 266823"/>
              <a:gd name="connsiteX7" fmla="*/ 47862 w 77100"/>
              <a:gd name="connsiteY7" fmla="*/ 196951 h 266823"/>
              <a:gd name="connsiteX8" fmla="*/ 237 w 77100"/>
              <a:gd name="connsiteY8" fmla="*/ 123926 h 266823"/>
              <a:gd name="connsiteX9" fmla="*/ 28812 w 77100"/>
              <a:gd name="connsiteY9" fmla="*/ 101 h 26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100" h="266823">
                <a:moveTo>
                  <a:pt x="28812" y="101"/>
                </a:moveTo>
                <a:cubicBezTo>
                  <a:pt x="30929" y="-3074"/>
                  <a:pt x="4999" y="68893"/>
                  <a:pt x="12937" y="104876"/>
                </a:cubicBezTo>
                <a:cubicBezTo>
                  <a:pt x="20874" y="140859"/>
                  <a:pt x="70616" y="202772"/>
                  <a:pt x="76437" y="216001"/>
                </a:cubicBezTo>
                <a:cubicBezTo>
                  <a:pt x="82258" y="229230"/>
                  <a:pt x="47862" y="179489"/>
                  <a:pt x="47862" y="184251"/>
                </a:cubicBezTo>
                <a:cubicBezTo>
                  <a:pt x="47862" y="189013"/>
                  <a:pt x="81729" y="230818"/>
                  <a:pt x="76437" y="244576"/>
                </a:cubicBezTo>
                <a:cubicBezTo>
                  <a:pt x="71145" y="258334"/>
                  <a:pt x="21404" y="267330"/>
                  <a:pt x="16112" y="266801"/>
                </a:cubicBezTo>
                <a:cubicBezTo>
                  <a:pt x="10820" y="266272"/>
                  <a:pt x="39395" y="253043"/>
                  <a:pt x="44687" y="241401"/>
                </a:cubicBezTo>
                <a:cubicBezTo>
                  <a:pt x="49979" y="229759"/>
                  <a:pt x="55270" y="216530"/>
                  <a:pt x="47862" y="196951"/>
                </a:cubicBezTo>
                <a:cubicBezTo>
                  <a:pt x="40454" y="177372"/>
                  <a:pt x="3412" y="151443"/>
                  <a:pt x="237" y="123926"/>
                </a:cubicBezTo>
                <a:cubicBezTo>
                  <a:pt x="-2938" y="96409"/>
                  <a:pt x="26695" y="3276"/>
                  <a:pt x="28812" y="1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33AD90A3-92CA-DCF1-05C0-D60A736A96F2}"/>
              </a:ext>
            </a:extLst>
          </p:cNvPr>
          <p:cNvSpPr/>
          <p:nvPr/>
        </p:nvSpPr>
        <p:spPr>
          <a:xfrm>
            <a:off x="6437859" y="3465784"/>
            <a:ext cx="69211" cy="303031"/>
          </a:xfrm>
          <a:custGeom>
            <a:avLst/>
            <a:gdLst>
              <a:gd name="connsiteX0" fmla="*/ 1041 w 69211"/>
              <a:gd name="connsiteY0" fmla="*/ 1316 h 303031"/>
              <a:gd name="connsiteX1" fmla="*/ 29616 w 69211"/>
              <a:gd name="connsiteY1" fmla="*/ 141016 h 303031"/>
              <a:gd name="connsiteX2" fmla="*/ 64541 w 69211"/>
              <a:gd name="connsiteY2" fmla="*/ 242616 h 303031"/>
              <a:gd name="connsiteX3" fmla="*/ 55016 w 69211"/>
              <a:gd name="connsiteY3" fmla="*/ 302941 h 303031"/>
              <a:gd name="connsiteX4" fmla="*/ 67716 w 69211"/>
              <a:gd name="connsiteY4" fmla="*/ 229916 h 303031"/>
              <a:gd name="connsiteX5" fmla="*/ 1041 w 69211"/>
              <a:gd name="connsiteY5" fmla="*/ 1316 h 303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211" h="303031">
                <a:moveTo>
                  <a:pt x="1041" y="1316"/>
                </a:moveTo>
                <a:cubicBezTo>
                  <a:pt x="-5309" y="-13501"/>
                  <a:pt x="19033" y="100799"/>
                  <a:pt x="29616" y="141016"/>
                </a:cubicBezTo>
                <a:cubicBezTo>
                  <a:pt x="40199" y="181233"/>
                  <a:pt x="60308" y="215629"/>
                  <a:pt x="64541" y="242616"/>
                </a:cubicBezTo>
                <a:cubicBezTo>
                  <a:pt x="68774" y="269604"/>
                  <a:pt x="54487" y="305058"/>
                  <a:pt x="55016" y="302941"/>
                </a:cubicBezTo>
                <a:cubicBezTo>
                  <a:pt x="55545" y="300824"/>
                  <a:pt x="74595" y="273308"/>
                  <a:pt x="67716" y="229916"/>
                </a:cubicBezTo>
                <a:cubicBezTo>
                  <a:pt x="60837" y="186524"/>
                  <a:pt x="7391" y="16133"/>
                  <a:pt x="1041" y="131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259A11EA-9D07-081C-8EB0-4F25C41604E7}"/>
              </a:ext>
            </a:extLst>
          </p:cNvPr>
          <p:cNvSpPr/>
          <p:nvPr/>
        </p:nvSpPr>
        <p:spPr>
          <a:xfrm>
            <a:off x="6265469" y="3415213"/>
            <a:ext cx="84531" cy="388250"/>
          </a:xfrm>
          <a:custGeom>
            <a:avLst/>
            <a:gdLst>
              <a:gd name="connsiteX0" fmla="*/ 5156 w 84531"/>
              <a:gd name="connsiteY0" fmla="*/ 1087 h 388250"/>
              <a:gd name="connsiteX1" fmla="*/ 71831 w 84531"/>
              <a:gd name="connsiteY1" fmla="*/ 124912 h 388250"/>
              <a:gd name="connsiteX2" fmla="*/ 55956 w 84531"/>
              <a:gd name="connsiteY2" fmla="*/ 258262 h 388250"/>
              <a:gd name="connsiteX3" fmla="*/ 62306 w 84531"/>
              <a:gd name="connsiteY3" fmla="*/ 216987 h 388250"/>
              <a:gd name="connsiteX4" fmla="*/ 1981 w 84531"/>
              <a:gd name="connsiteY4" fmla="*/ 385262 h 388250"/>
              <a:gd name="connsiteX5" fmla="*/ 21031 w 84531"/>
              <a:gd name="connsiteY5" fmla="*/ 315412 h 388250"/>
              <a:gd name="connsiteX6" fmla="*/ 84531 w 84531"/>
              <a:gd name="connsiteY6" fmla="*/ 197937 h 388250"/>
              <a:gd name="connsiteX7" fmla="*/ 5156 w 84531"/>
              <a:gd name="connsiteY7" fmla="*/ 1087 h 388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4531" h="388250">
                <a:moveTo>
                  <a:pt x="5156" y="1087"/>
                </a:moveTo>
                <a:cubicBezTo>
                  <a:pt x="3039" y="-11084"/>
                  <a:pt x="63364" y="82050"/>
                  <a:pt x="71831" y="124912"/>
                </a:cubicBezTo>
                <a:cubicBezTo>
                  <a:pt x="80298" y="167774"/>
                  <a:pt x="57544" y="242916"/>
                  <a:pt x="55956" y="258262"/>
                </a:cubicBezTo>
                <a:cubicBezTo>
                  <a:pt x="54369" y="273608"/>
                  <a:pt x="71302" y="195820"/>
                  <a:pt x="62306" y="216987"/>
                </a:cubicBezTo>
                <a:cubicBezTo>
                  <a:pt x="53310" y="238154"/>
                  <a:pt x="8860" y="368858"/>
                  <a:pt x="1981" y="385262"/>
                </a:cubicBezTo>
                <a:cubicBezTo>
                  <a:pt x="-4898" y="401666"/>
                  <a:pt x="7273" y="346633"/>
                  <a:pt x="21031" y="315412"/>
                </a:cubicBezTo>
                <a:cubicBezTo>
                  <a:pt x="34789" y="284191"/>
                  <a:pt x="84531" y="247149"/>
                  <a:pt x="84531" y="197937"/>
                </a:cubicBezTo>
                <a:cubicBezTo>
                  <a:pt x="84531" y="148725"/>
                  <a:pt x="7273" y="13258"/>
                  <a:pt x="5156" y="10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F16BBB63-2E4D-238C-5248-ABFF2A8ED80E}"/>
              </a:ext>
            </a:extLst>
          </p:cNvPr>
          <p:cNvSpPr/>
          <p:nvPr/>
        </p:nvSpPr>
        <p:spPr>
          <a:xfrm>
            <a:off x="6819900" y="3313972"/>
            <a:ext cx="156154" cy="248384"/>
          </a:xfrm>
          <a:custGeom>
            <a:avLst/>
            <a:gdLst>
              <a:gd name="connsiteX0" fmla="*/ 155575 w 156154"/>
              <a:gd name="connsiteY0" fmla="*/ 728 h 248384"/>
              <a:gd name="connsiteX1" fmla="*/ 76200 w 156154"/>
              <a:gd name="connsiteY1" fmla="*/ 64228 h 248384"/>
              <a:gd name="connsiteX2" fmla="*/ 28575 w 156154"/>
              <a:gd name="connsiteY2" fmla="*/ 162653 h 248384"/>
              <a:gd name="connsiteX3" fmla="*/ 31750 w 156154"/>
              <a:gd name="connsiteY3" fmla="*/ 111853 h 248384"/>
              <a:gd name="connsiteX4" fmla="*/ 0 w 156154"/>
              <a:gd name="connsiteY4" fmla="*/ 248378 h 248384"/>
              <a:gd name="connsiteX5" fmla="*/ 31750 w 156154"/>
              <a:gd name="connsiteY5" fmla="*/ 105503 h 248384"/>
              <a:gd name="connsiteX6" fmla="*/ 155575 w 156154"/>
              <a:gd name="connsiteY6" fmla="*/ 728 h 248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6154" h="248384">
                <a:moveTo>
                  <a:pt x="155575" y="728"/>
                </a:moveTo>
                <a:cubicBezTo>
                  <a:pt x="162983" y="-6151"/>
                  <a:pt x="97367" y="37241"/>
                  <a:pt x="76200" y="64228"/>
                </a:cubicBezTo>
                <a:cubicBezTo>
                  <a:pt x="55033" y="91216"/>
                  <a:pt x="35983" y="154716"/>
                  <a:pt x="28575" y="162653"/>
                </a:cubicBezTo>
                <a:cubicBezTo>
                  <a:pt x="21167" y="170591"/>
                  <a:pt x="36513" y="97565"/>
                  <a:pt x="31750" y="111853"/>
                </a:cubicBezTo>
                <a:cubicBezTo>
                  <a:pt x="26987" y="126141"/>
                  <a:pt x="0" y="249436"/>
                  <a:pt x="0" y="248378"/>
                </a:cubicBezTo>
                <a:cubicBezTo>
                  <a:pt x="0" y="247320"/>
                  <a:pt x="10054" y="142015"/>
                  <a:pt x="31750" y="105503"/>
                </a:cubicBezTo>
                <a:cubicBezTo>
                  <a:pt x="53446" y="68991"/>
                  <a:pt x="148167" y="7607"/>
                  <a:pt x="155575" y="72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0FF8E90E-37A0-C5D9-39F8-211E4D4FD591}"/>
              </a:ext>
            </a:extLst>
          </p:cNvPr>
          <p:cNvSpPr/>
          <p:nvPr/>
        </p:nvSpPr>
        <p:spPr>
          <a:xfrm>
            <a:off x="6615295" y="3171773"/>
            <a:ext cx="153838" cy="340844"/>
          </a:xfrm>
          <a:custGeom>
            <a:avLst/>
            <a:gdLst>
              <a:gd name="connsiteX0" fmla="*/ 153805 w 153838"/>
              <a:gd name="connsiteY0" fmla="*/ 52 h 340844"/>
              <a:gd name="connsiteX1" fmla="*/ 64905 w 153838"/>
              <a:gd name="connsiteY1" fmla="*/ 95302 h 340844"/>
              <a:gd name="connsiteX2" fmla="*/ 20455 w 153838"/>
              <a:gd name="connsiteY2" fmla="*/ 142927 h 340844"/>
              <a:gd name="connsiteX3" fmla="*/ 33155 w 153838"/>
              <a:gd name="connsiteY3" fmla="*/ 339777 h 340844"/>
              <a:gd name="connsiteX4" fmla="*/ 26805 w 153838"/>
              <a:gd name="connsiteY4" fmla="*/ 219127 h 340844"/>
              <a:gd name="connsiteX5" fmla="*/ 1405 w 153838"/>
              <a:gd name="connsiteY5" fmla="*/ 165152 h 340844"/>
              <a:gd name="connsiteX6" fmla="*/ 74430 w 153838"/>
              <a:gd name="connsiteY6" fmla="*/ 111177 h 340844"/>
              <a:gd name="connsiteX7" fmla="*/ 153805 w 153838"/>
              <a:gd name="connsiteY7" fmla="*/ 52 h 340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3838" h="340844">
                <a:moveTo>
                  <a:pt x="153805" y="52"/>
                </a:moveTo>
                <a:cubicBezTo>
                  <a:pt x="152217" y="-2594"/>
                  <a:pt x="64905" y="95302"/>
                  <a:pt x="64905" y="95302"/>
                </a:cubicBezTo>
                <a:cubicBezTo>
                  <a:pt x="42680" y="119114"/>
                  <a:pt x="25747" y="102181"/>
                  <a:pt x="20455" y="142927"/>
                </a:cubicBezTo>
                <a:cubicBezTo>
                  <a:pt x="15163" y="183673"/>
                  <a:pt x="32097" y="327077"/>
                  <a:pt x="33155" y="339777"/>
                </a:cubicBezTo>
                <a:cubicBezTo>
                  <a:pt x="34213" y="352477"/>
                  <a:pt x="32097" y="248231"/>
                  <a:pt x="26805" y="219127"/>
                </a:cubicBezTo>
                <a:cubicBezTo>
                  <a:pt x="21513" y="190023"/>
                  <a:pt x="-6533" y="183144"/>
                  <a:pt x="1405" y="165152"/>
                </a:cubicBezTo>
                <a:cubicBezTo>
                  <a:pt x="9342" y="147160"/>
                  <a:pt x="49559" y="136048"/>
                  <a:pt x="74430" y="111177"/>
                </a:cubicBezTo>
                <a:cubicBezTo>
                  <a:pt x="99301" y="86306"/>
                  <a:pt x="155393" y="2698"/>
                  <a:pt x="153805" y="5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A5247480-10DD-21BC-A045-3C8B9482CABA}"/>
              </a:ext>
            </a:extLst>
          </p:cNvPr>
          <p:cNvSpPr/>
          <p:nvPr/>
        </p:nvSpPr>
        <p:spPr>
          <a:xfrm>
            <a:off x="6397597" y="3133649"/>
            <a:ext cx="102225" cy="228687"/>
          </a:xfrm>
          <a:custGeom>
            <a:avLst/>
            <a:gdLst>
              <a:gd name="connsiteX0" fmla="*/ 28 w 102225"/>
              <a:gd name="connsiteY0" fmla="*/ 76 h 228687"/>
              <a:gd name="connsiteX1" fmla="*/ 79403 w 102225"/>
              <a:gd name="connsiteY1" fmla="*/ 130251 h 228687"/>
              <a:gd name="connsiteX2" fmla="*/ 101628 w 102225"/>
              <a:gd name="connsiteY2" fmla="*/ 228676 h 228687"/>
              <a:gd name="connsiteX3" fmla="*/ 95278 w 102225"/>
              <a:gd name="connsiteY3" fmla="*/ 136601 h 228687"/>
              <a:gd name="connsiteX4" fmla="*/ 88928 w 102225"/>
              <a:gd name="connsiteY4" fmla="*/ 111201 h 228687"/>
              <a:gd name="connsiteX5" fmla="*/ 28 w 102225"/>
              <a:gd name="connsiteY5" fmla="*/ 76 h 228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225" h="228687">
                <a:moveTo>
                  <a:pt x="28" y="76"/>
                </a:moveTo>
                <a:cubicBezTo>
                  <a:pt x="-1559" y="3251"/>
                  <a:pt x="62470" y="92151"/>
                  <a:pt x="79403" y="130251"/>
                </a:cubicBezTo>
                <a:cubicBezTo>
                  <a:pt x="96336" y="168351"/>
                  <a:pt x="98982" y="227618"/>
                  <a:pt x="101628" y="228676"/>
                </a:cubicBezTo>
                <a:cubicBezTo>
                  <a:pt x="104274" y="229734"/>
                  <a:pt x="97395" y="156180"/>
                  <a:pt x="95278" y="136601"/>
                </a:cubicBezTo>
                <a:cubicBezTo>
                  <a:pt x="93161" y="117022"/>
                  <a:pt x="102157" y="128664"/>
                  <a:pt x="88928" y="111201"/>
                </a:cubicBezTo>
                <a:cubicBezTo>
                  <a:pt x="75699" y="93739"/>
                  <a:pt x="1615" y="-3099"/>
                  <a:pt x="28" y="7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E74A4735-CAF6-D59D-5CB2-C34B9FB2701B}"/>
              </a:ext>
            </a:extLst>
          </p:cNvPr>
          <p:cNvSpPr/>
          <p:nvPr/>
        </p:nvSpPr>
        <p:spPr>
          <a:xfrm>
            <a:off x="6010272" y="4197698"/>
            <a:ext cx="143943" cy="272724"/>
          </a:xfrm>
          <a:custGeom>
            <a:avLst/>
            <a:gdLst>
              <a:gd name="connsiteX0" fmla="*/ 139703 w 143943"/>
              <a:gd name="connsiteY0" fmla="*/ 2827 h 272724"/>
              <a:gd name="connsiteX1" fmla="*/ 114303 w 143943"/>
              <a:gd name="connsiteY1" fmla="*/ 82202 h 272724"/>
              <a:gd name="connsiteX2" fmla="*/ 19053 w 143943"/>
              <a:gd name="connsiteY2" fmla="*/ 225077 h 272724"/>
              <a:gd name="connsiteX3" fmla="*/ 73028 w 143943"/>
              <a:gd name="connsiteY3" fmla="*/ 167927 h 272724"/>
              <a:gd name="connsiteX4" fmla="*/ 3 w 143943"/>
              <a:gd name="connsiteY4" fmla="*/ 272702 h 272724"/>
              <a:gd name="connsiteX5" fmla="*/ 69853 w 143943"/>
              <a:gd name="connsiteY5" fmla="*/ 177452 h 272724"/>
              <a:gd name="connsiteX6" fmla="*/ 38103 w 143943"/>
              <a:gd name="connsiteY6" fmla="*/ 180627 h 272724"/>
              <a:gd name="connsiteX7" fmla="*/ 139703 w 143943"/>
              <a:gd name="connsiteY7" fmla="*/ 2827 h 272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3943" h="272724">
                <a:moveTo>
                  <a:pt x="139703" y="2827"/>
                </a:moveTo>
                <a:cubicBezTo>
                  <a:pt x="152403" y="-13577"/>
                  <a:pt x="134411" y="45160"/>
                  <a:pt x="114303" y="82202"/>
                </a:cubicBezTo>
                <a:cubicBezTo>
                  <a:pt x="94195" y="119244"/>
                  <a:pt x="25932" y="210790"/>
                  <a:pt x="19053" y="225077"/>
                </a:cubicBezTo>
                <a:cubicBezTo>
                  <a:pt x="12174" y="239365"/>
                  <a:pt x="76203" y="159989"/>
                  <a:pt x="73028" y="167927"/>
                </a:cubicBezTo>
                <a:cubicBezTo>
                  <a:pt x="69853" y="175865"/>
                  <a:pt x="532" y="271115"/>
                  <a:pt x="3" y="272702"/>
                </a:cubicBezTo>
                <a:cubicBezTo>
                  <a:pt x="-526" y="274289"/>
                  <a:pt x="63503" y="192798"/>
                  <a:pt x="69853" y="177452"/>
                </a:cubicBezTo>
                <a:cubicBezTo>
                  <a:pt x="76203" y="162106"/>
                  <a:pt x="25403" y="207085"/>
                  <a:pt x="38103" y="180627"/>
                </a:cubicBezTo>
                <a:cubicBezTo>
                  <a:pt x="50803" y="154169"/>
                  <a:pt x="127003" y="19231"/>
                  <a:pt x="139703" y="282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E75BD5C6-9DF2-EFCC-B75C-6CD176447924}"/>
              </a:ext>
            </a:extLst>
          </p:cNvPr>
          <p:cNvSpPr/>
          <p:nvPr/>
        </p:nvSpPr>
        <p:spPr>
          <a:xfrm>
            <a:off x="6759115" y="3673100"/>
            <a:ext cx="57739" cy="340976"/>
          </a:xfrm>
          <a:custGeom>
            <a:avLst/>
            <a:gdLst>
              <a:gd name="connsiteX0" fmla="*/ 44910 w 57739"/>
              <a:gd name="connsiteY0" fmla="*/ 375 h 340976"/>
              <a:gd name="connsiteX1" fmla="*/ 13160 w 57739"/>
              <a:gd name="connsiteY1" fmla="*/ 108325 h 340976"/>
              <a:gd name="connsiteX2" fmla="*/ 32210 w 57739"/>
              <a:gd name="connsiteY2" fmla="*/ 232150 h 340976"/>
              <a:gd name="connsiteX3" fmla="*/ 13160 w 57739"/>
              <a:gd name="connsiteY3" fmla="*/ 200400 h 340976"/>
              <a:gd name="connsiteX4" fmla="*/ 57610 w 57739"/>
              <a:gd name="connsiteY4" fmla="*/ 340100 h 340976"/>
              <a:gd name="connsiteX5" fmla="*/ 25860 w 57739"/>
              <a:gd name="connsiteY5" fmla="*/ 254375 h 340976"/>
              <a:gd name="connsiteX6" fmla="*/ 460 w 57739"/>
              <a:gd name="connsiteY6" fmla="*/ 146425 h 340976"/>
              <a:gd name="connsiteX7" fmla="*/ 44910 w 57739"/>
              <a:gd name="connsiteY7" fmla="*/ 375 h 340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739" h="340976">
                <a:moveTo>
                  <a:pt x="44910" y="375"/>
                </a:moveTo>
                <a:cubicBezTo>
                  <a:pt x="47027" y="-5975"/>
                  <a:pt x="15277" y="69696"/>
                  <a:pt x="13160" y="108325"/>
                </a:cubicBezTo>
                <a:cubicBezTo>
                  <a:pt x="11043" y="146954"/>
                  <a:pt x="32210" y="216804"/>
                  <a:pt x="32210" y="232150"/>
                </a:cubicBezTo>
                <a:cubicBezTo>
                  <a:pt x="32210" y="247496"/>
                  <a:pt x="8927" y="182408"/>
                  <a:pt x="13160" y="200400"/>
                </a:cubicBezTo>
                <a:cubicBezTo>
                  <a:pt x="17393" y="218392"/>
                  <a:pt x="55493" y="331104"/>
                  <a:pt x="57610" y="340100"/>
                </a:cubicBezTo>
                <a:cubicBezTo>
                  <a:pt x="59727" y="349096"/>
                  <a:pt x="35385" y="286654"/>
                  <a:pt x="25860" y="254375"/>
                </a:cubicBezTo>
                <a:cubicBezTo>
                  <a:pt x="16335" y="222096"/>
                  <a:pt x="-3244" y="182937"/>
                  <a:pt x="460" y="146425"/>
                </a:cubicBezTo>
                <a:cubicBezTo>
                  <a:pt x="4164" y="109913"/>
                  <a:pt x="42793" y="6725"/>
                  <a:pt x="44910" y="3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27BD599E-8C92-A21C-04F8-B3DBB54A2897}"/>
              </a:ext>
            </a:extLst>
          </p:cNvPr>
          <p:cNvSpPr/>
          <p:nvPr/>
        </p:nvSpPr>
        <p:spPr>
          <a:xfrm>
            <a:off x="6921308" y="4450633"/>
            <a:ext cx="137723" cy="146777"/>
          </a:xfrm>
          <a:custGeom>
            <a:avLst/>
            <a:gdLst>
              <a:gd name="connsiteX0" fmla="*/ 79567 w 137723"/>
              <a:gd name="connsiteY0" fmla="*/ 717 h 146777"/>
              <a:gd name="connsiteX1" fmla="*/ 108142 w 137723"/>
              <a:gd name="connsiteY1" fmla="*/ 61042 h 146777"/>
              <a:gd name="connsiteX2" fmla="*/ 136717 w 137723"/>
              <a:gd name="connsiteY2" fmla="*/ 48342 h 146777"/>
              <a:gd name="connsiteX3" fmla="*/ 70042 w 137723"/>
              <a:gd name="connsiteY3" fmla="*/ 105492 h 146777"/>
              <a:gd name="connsiteX4" fmla="*/ 192 w 137723"/>
              <a:gd name="connsiteY4" fmla="*/ 146767 h 146777"/>
              <a:gd name="connsiteX5" fmla="*/ 92267 w 137723"/>
              <a:gd name="connsiteY5" fmla="*/ 108667 h 146777"/>
              <a:gd name="connsiteX6" fmla="*/ 79567 w 137723"/>
              <a:gd name="connsiteY6" fmla="*/ 717 h 146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7723" h="146777">
                <a:moveTo>
                  <a:pt x="79567" y="717"/>
                </a:moveTo>
                <a:cubicBezTo>
                  <a:pt x="82213" y="-7220"/>
                  <a:pt x="98617" y="53105"/>
                  <a:pt x="108142" y="61042"/>
                </a:cubicBezTo>
                <a:cubicBezTo>
                  <a:pt x="117667" y="68979"/>
                  <a:pt x="143067" y="40934"/>
                  <a:pt x="136717" y="48342"/>
                </a:cubicBezTo>
                <a:cubicBezTo>
                  <a:pt x="130367" y="55750"/>
                  <a:pt x="92796" y="89088"/>
                  <a:pt x="70042" y="105492"/>
                </a:cubicBezTo>
                <a:cubicBezTo>
                  <a:pt x="47288" y="121896"/>
                  <a:pt x="-3512" y="146238"/>
                  <a:pt x="192" y="146767"/>
                </a:cubicBezTo>
                <a:cubicBezTo>
                  <a:pt x="3896" y="147296"/>
                  <a:pt x="76921" y="127188"/>
                  <a:pt x="92267" y="108667"/>
                </a:cubicBezTo>
                <a:cubicBezTo>
                  <a:pt x="107613" y="90146"/>
                  <a:pt x="76921" y="8654"/>
                  <a:pt x="79567" y="7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475C82BE-5607-ECF1-E0EC-9EB44AA0F6C6}"/>
              </a:ext>
            </a:extLst>
          </p:cNvPr>
          <p:cNvSpPr/>
          <p:nvPr/>
        </p:nvSpPr>
        <p:spPr>
          <a:xfrm>
            <a:off x="5921327" y="4991054"/>
            <a:ext cx="108399" cy="152477"/>
          </a:xfrm>
          <a:custGeom>
            <a:avLst/>
            <a:gdLst>
              <a:gd name="connsiteX0" fmla="*/ 104823 w 108399"/>
              <a:gd name="connsiteY0" fmla="*/ 46 h 152477"/>
              <a:gd name="connsiteX1" fmla="*/ 82598 w 108399"/>
              <a:gd name="connsiteY1" fmla="*/ 63546 h 152477"/>
              <a:gd name="connsiteX2" fmla="*/ 48 w 108399"/>
              <a:gd name="connsiteY2" fmla="*/ 152446 h 152477"/>
              <a:gd name="connsiteX3" fmla="*/ 95298 w 108399"/>
              <a:gd name="connsiteY3" fmla="*/ 73071 h 152477"/>
              <a:gd name="connsiteX4" fmla="*/ 104823 w 108399"/>
              <a:gd name="connsiteY4" fmla="*/ 46 h 152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399" h="152477">
                <a:moveTo>
                  <a:pt x="104823" y="46"/>
                </a:moveTo>
                <a:cubicBezTo>
                  <a:pt x="102706" y="-1542"/>
                  <a:pt x="100061" y="38146"/>
                  <a:pt x="82598" y="63546"/>
                </a:cubicBezTo>
                <a:cubicBezTo>
                  <a:pt x="65135" y="88946"/>
                  <a:pt x="-2069" y="150858"/>
                  <a:pt x="48" y="152446"/>
                </a:cubicBezTo>
                <a:cubicBezTo>
                  <a:pt x="2165" y="154034"/>
                  <a:pt x="75190" y="94238"/>
                  <a:pt x="95298" y="73071"/>
                </a:cubicBezTo>
                <a:cubicBezTo>
                  <a:pt x="115406" y="51904"/>
                  <a:pt x="106940" y="1634"/>
                  <a:pt x="104823" y="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0FA5FD86-FAEA-2838-39C0-78B5FD887F7D}"/>
              </a:ext>
            </a:extLst>
          </p:cNvPr>
          <p:cNvSpPr/>
          <p:nvPr/>
        </p:nvSpPr>
        <p:spPr>
          <a:xfrm>
            <a:off x="7079824" y="5001704"/>
            <a:ext cx="99042" cy="138860"/>
          </a:xfrm>
          <a:custGeom>
            <a:avLst/>
            <a:gdLst>
              <a:gd name="connsiteX0" fmla="*/ 426 w 99042"/>
              <a:gd name="connsiteY0" fmla="*/ 2096 h 138860"/>
              <a:gd name="connsiteX1" fmla="*/ 82976 w 99042"/>
              <a:gd name="connsiteY1" fmla="*/ 43371 h 138860"/>
              <a:gd name="connsiteX2" fmla="*/ 29001 w 99042"/>
              <a:gd name="connsiteY2" fmla="*/ 138621 h 138860"/>
              <a:gd name="connsiteX3" fmla="*/ 98851 w 99042"/>
              <a:gd name="connsiteY3" fmla="*/ 68771 h 138860"/>
              <a:gd name="connsiteX4" fmla="*/ 51226 w 99042"/>
              <a:gd name="connsiteY4" fmla="*/ 11621 h 138860"/>
              <a:gd name="connsiteX5" fmla="*/ 426 w 99042"/>
              <a:gd name="connsiteY5" fmla="*/ 2096 h 138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042" h="138860">
                <a:moveTo>
                  <a:pt x="426" y="2096"/>
                </a:moveTo>
                <a:cubicBezTo>
                  <a:pt x="5718" y="7388"/>
                  <a:pt x="78213" y="20617"/>
                  <a:pt x="82976" y="43371"/>
                </a:cubicBezTo>
                <a:cubicBezTo>
                  <a:pt x="87739" y="66125"/>
                  <a:pt x="26355" y="134388"/>
                  <a:pt x="29001" y="138621"/>
                </a:cubicBezTo>
                <a:cubicBezTo>
                  <a:pt x="31647" y="142854"/>
                  <a:pt x="95147" y="89938"/>
                  <a:pt x="98851" y="68771"/>
                </a:cubicBezTo>
                <a:cubicBezTo>
                  <a:pt x="102555" y="47604"/>
                  <a:pt x="51226" y="11621"/>
                  <a:pt x="51226" y="11621"/>
                </a:cubicBezTo>
                <a:cubicBezTo>
                  <a:pt x="40643" y="2096"/>
                  <a:pt x="-4866" y="-3196"/>
                  <a:pt x="426" y="20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3B48BA3F-4A43-04F1-7D38-4C2AED7163A4}"/>
              </a:ext>
            </a:extLst>
          </p:cNvPr>
          <p:cNvSpPr/>
          <p:nvPr/>
        </p:nvSpPr>
        <p:spPr>
          <a:xfrm>
            <a:off x="7937391" y="3727444"/>
            <a:ext cx="94103" cy="575012"/>
          </a:xfrm>
          <a:custGeom>
            <a:avLst/>
            <a:gdLst>
              <a:gd name="connsiteX0" fmla="*/ 63609 w 94103"/>
              <a:gd name="connsiteY0" fmla="*/ 6 h 575012"/>
              <a:gd name="connsiteX1" fmla="*/ 92184 w 94103"/>
              <a:gd name="connsiteY1" fmla="*/ 171456 h 575012"/>
              <a:gd name="connsiteX2" fmla="*/ 109 w 94103"/>
              <a:gd name="connsiteY2" fmla="*/ 574681 h 575012"/>
              <a:gd name="connsiteX3" fmla="*/ 73134 w 94103"/>
              <a:gd name="connsiteY3" fmla="*/ 241306 h 575012"/>
              <a:gd name="connsiteX4" fmla="*/ 57259 w 94103"/>
              <a:gd name="connsiteY4" fmla="*/ 295281 h 575012"/>
              <a:gd name="connsiteX5" fmla="*/ 76309 w 94103"/>
              <a:gd name="connsiteY5" fmla="*/ 165106 h 575012"/>
              <a:gd name="connsiteX6" fmla="*/ 63609 w 94103"/>
              <a:gd name="connsiteY6" fmla="*/ 6 h 575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4103" h="575012">
                <a:moveTo>
                  <a:pt x="63609" y="6"/>
                </a:moveTo>
                <a:cubicBezTo>
                  <a:pt x="66255" y="1064"/>
                  <a:pt x="102767" y="75677"/>
                  <a:pt x="92184" y="171456"/>
                </a:cubicBezTo>
                <a:cubicBezTo>
                  <a:pt x="81601" y="267235"/>
                  <a:pt x="3284" y="563039"/>
                  <a:pt x="109" y="574681"/>
                </a:cubicBezTo>
                <a:cubicBezTo>
                  <a:pt x="-3066" y="586323"/>
                  <a:pt x="63609" y="287873"/>
                  <a:pt x="73134" y="241306"/>
                </a:cubicBezTo>
                <a:cubicBezTo>
                  <a:pt x="82659" y="194739"/>
                  <a:pt x="56730" y="307981"/>
                  <a:pt x="57259" y="295281"/>
                </a:cubicBezTo>
                <a:cubicBezTo>
                  <a:pt x="57788" y="282581"/>
                  <a:pt x="74192" y="207439"/>
                  <a:pt x="76309" y="165106"/>
                </a:cubicBezTo>
                <a:cubicBezTo>
                  <a:pt x="78426" y="122773"/>
                  <a:pt x="60963" y="-1052"/>
                  <a:pt x="63609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72D6D388-2DCB-9362-8669-B5583CE82AE0}"/>
              </a:ext>
            </a:extLst>
          </p:cNvPr>
          <p:cNvSpPr/>
          <p:nvPr/>
        </p:nvSpPr>
        <p:spPr>
          <a:xfrm>
            <a:off x="7538060" y="4326796"/>
            <a:ext cx="403356" cy="1092308"/>
          </a:xfrm>
          <a:custGeom>
            <a:avLst/>
            <a:gdLst>
              <a:gd name="connsiteX0" fmla="*/ 402615 w 403356"/>
              <a:gd name="connsiteY0" fmla="*/ 729 h 1092308"/>
              <a:gd name="connsiteX1" fmla="*/ 342290 w 403356"/>
              <a:gd name="connsiteY1" fmla="*/ 292829 h 1092308"/>
              <a:gd name="connsiteX2" fmla="*/ 342290 w 403356"/>
              <a:gd name="connsiteY2" fmla="*/ 261079 h 1092308"/>
              <a:gd name="connsiteX3" fmla="*/ 275615 w 403356"/>
              <a:gd name="connsiteY3" fmla="*/ 527779 h 1092308"/>
              <a:gd name="connsiteX4" fmla="*/ 281965 w 403356"/>
              <a:gd name="connsiteY4" fmla="*/ 483329 h 1092308"/>
              <a:gd name="connsiteX5" fmla="*/ 158140 w 403356"/>
              <a:gd name="connsiteY5" fmla="*/ 832579 h 1092308"/>
              <a:gd name="connsiteX6" fmla="*/ 170840 w 403356"/>
              <a:gd name="connsiteY6" fmla="*/ 791304 h 1092308"/>
              <a:gd name="connsiteX7" fmla="*/ 5740 w 403356"/>
              <a:gd name="connsiteY7" fmla="*/ 1080229 h 1092308"/>
              <a:gd name="connsiteX8" fmla="*/ 50190 w 403356"/>
              <a:gd name="connsiteY8" fmla="*/ 1016729 h 1092308"/>
              <a:gd name="connsiteX9" fmla="*/ 170840 w 403356"/>
              <a:gd name="connsiteY9" fmla="*/ 823054 h 1092308"/>
              <a:gd name="connsiteX10" fmla="*/ 154965 w 403356"/>
              <a:gd name="connsiteY10" fmla="*/ 842104 h 1092308"/>
              <a:gd name="connsiteX11" fmla="*/ 259740 w 403356"/>
              <a:gd name="connsiteY11" fmla="*/ 584929 h 1092308"/>
              <a:gd name="connsiteX12" fmla="*/ 294665 w 403356"/>
              <a:gd name="connsiteY12" fmla="*/ 391254 h 1092308"/>
              <a:gd name="connsiteX13" fmla="*/ 402615 w 403356"/>
              <a:gd name="connsiteY13" fmla="*/ 729 h 1092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03356" h="1092308">
                <a:moveTo>
                  <a:pt x="402615" y="729"/>
                </a:moveTo>
                <a:cubicBezTo>
                  <a:pt x="410553" y="-15675"/>
                  <a:pt x="352344" y="249437"/>
                  <a:pt x="342290" y="292829"/>
                </a:cubicBezTo>
                <a:cubicBezTo>
                  <a:pt x="332236" y="336221"/>
                  <a:pt x="353402" y="221921"/>
                  <a:pt x="342290" y="261079"/>
                </a:cubicBezTo>
                <a:cubicBezTo>
                  <a:pt x="331177" y="300237"/>
                  <a:pt x="285669" y="490737"/>
                  <a:pt x="275615" y="527779"/>
                </a:cubicBezTo>
                <a:cubicBezTo>
                  <a:pt x="265561" y="564821"/>
                  <a:pt x="301544" y="432529"/>
                  <a:pt x="281965" y="483329"/>
                </a:cubicBezTo>
                <a:cubicBezTo>
                  <a:pt x="262386" y="534129"/>
                  <a:pt x="176661" y="781250"/>
                  <a:pt x="158140" y="832579"/>
                </a:cubicBezTo>
                <a:cubicBezTo>
                  <a:pt x="139619" y="883908"/>
                  <a:pt x="196240" y="750029"/>
                  <a:pt x="170840" y="791304"/>
                </a:cubicBezTo>
                <a:cubicBezTo>
                  <a:pt x="145440" y="832579"/>
                  <a:pt x="25848" y="1042658"/>
                  <a:pt x="5740" y="1080229"/>
                </a:cubicBezTo>
                <a:cubicBezTo>
                  <a:pt x="-14368" y="1117800"/>
                  <a:pt x="22673" y="1059591"/>
                  <a:pt x="50190" y="1016729"/>
                </a:cubicBezTo>
                <a:cubicBezTo>
                  <a:pt x="77707" y="973867"/>
                  <a:pt x="153377" y="852158"/>
                  <a:pt x="170840" y="823054"/>
                </a:cubicBezTo>
                <a:cubicBezTo>
                  <a:pt x="188303" y="793950"/>
                  <a:pt x="140148" y="881791"/>
                  <a:pt x="154965" y="842104"/>
                </a:cubicBezTo>
                <a:cubicBezTo>
                  <a:pt x="169782" y="802417"/>
                  <a:pt x="236457" y="660071"/>
                  <a:pt x="259740" y="584929"/>
                </a:cubicBezTo>
                <a:cubicBezTo>
                  <a:pt x="283023" y="509787"/>
                  <a:pt x="272440" y="482271"/>
                  <a:pt x="294665" y="391254"/>
                </a:cubicBezTo>
                <a:cubicBezTo>
                  <a:pt x="316890" y="300237"/>
                  <a:pt x="394677" y="17133"/>
                  <a:pt x="402615" y="7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85A054E5-E4A6-60EF-4691-DCEB668EA54D}"/>
              </a:ext>
            </a:extLst>
          </p:cNvPr>
          <p:cNvSpPr/>
          <p:nvPr/>
        </p:nvSpPr>
        <p:spPr>
          <a:xfrm>
            <a:off x="6702292" y="5575271"/>
            <a:ext cx="400210" cy="365154"/>
          </a:xfrm>
          <a:custGeom>
            <a:avLst/>
            <a:gdLst>
              <a:gd name="connsiteX0" fmla="*/ 400183 w 400210"/>
              <a:gd name="connsiteY0" fmla="*/ 29 h 365154"/>
              <a:gd name="connsiteX1" fmla="*/ 231908 w 400210"/>
              <a:gd name="connsiteY1" fmla="*/ 228629 h 365154"/>
              <a:gd name="connsiteX2" fmla="*/ 82683 w 400210"/>
              <a:gd name="connsiteY2" fmla="*/ 342929 h 365154"/>
              <a:gd name="connsiteX3" fmla="*/ 193808 w 400210"/>
              <a:gd name="connsiteY3" fmla="*/ 269904 h 365154"/>
              <a:gd name="connsiteX4" fmla="*/ 133 w 400210"/>
              <a:gd name="connsiteY4" fmla="*/ 365154 h 365154"/>
              <a:gd name="connsiteX5" fmla="*/ 228733 w 400210"/>
              <a:gd name="connsiteY5" fmla="*/ 282604 h 365154"/>
              <a:gd name="connsiteX6" fmla="*/ 343033 w 400210"/>
              <a:gd name="connsiteY6" fmla="*/ 231804 h 365154"/>
              <a:gd name="connsiteX7" fmla="*/ 165233 w 400210"/>
              <a:gd name="connsiteY7" fmla="*/ 327054 h 365154"/>
              <a:gd name="connsiteX8" fmla="*/ 244608 w 400210"/>
              <a:gd name="connsiteY8" fmla="*/ 244504 h 365154"/>
              <a:gd name="connsiteX9" fmla="*/ 400183 w 400210"/>
              <a:gd name="connsiteY9" fmla="*/ 29 h 365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0210" h="365154">
                <a:moveTo>
                  <a:pt x="400183" y="29"/>
                </a:moveTo>
                <a:cubicBezTo>
                  <a:pt x="398066" y="-2617"/>
                  <a:pt x="284825" y="171479"/>
                  <a:pt x="231908" y="228629"/>
                </a:cubicBezTo>
                <a:cubicBezTo>
                  <a:pt x="178991" y="285779"/>
                  <a:pt x="89033" y="336050"/>
                  <a:pt x="82683" y="342929"/>
                </a:cubicBezTo>
                <a:cubicBezTo>
                  <a:pt x="76333" y="349808"/>
                  <a:pt x="207566" y="266200"/>
                  <a:pt x="193808" y="269904"/>
                </a:cubicBezTo>
                <a:cubicBezTo>
                  <a:pt x="180050" y="273608"/>
                  <a:pt x="-5688" y="363037"/>
                  <a:pt x="133" y="365154"/>
                </a:cubicBezTo>
                <a:lnTo>
                  <a:pt x="228733" y="282604"/>
                </a:lnTo>
                <a:cubicBezTo>
                  <a:pt x="285883" y="260379"/>
                  <a:pt x="353616" y="224396"/>
                  <a:pt x="343033" y="231804"/>
                </a:cubicBezTo>
                <a:cubicBezTo>
                  <a:pt x="332450" y="239212"/>
                  <a:pt x="181637" y="324937"/>
                  <a:pt x="165233" y="327054"/>
                </a:cubicBezTo>
                <a:cubicBezTo>
                  <a:pt x="148829" y="329171"/>
                  <a:pt x="207037" y="292658"/>
                  <a:pt x="244608" y="244504"/>
                </a:cubicBezTo>
                <a:cubicBezTo>
                  <a:pt x="282179" y="196350"/>
                  <a:pt x="402300" y="2675"/>
                  <a:pt x="400183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47F3E3BE-60C8-B02F-FCB2-08D30D40C426}"/>
              </a:ext>
            </a:extLst>
          </p:cNvPr>
          <p:cNvSpPr/>
          <p:nvPr/>
        </p:nvSpPr>
        <p:spPr>
          <a:xfrm>
            <a:off x="6035654" y="5762495"/>
            <a:ext cx="698612" cy="174889"/>
          </a:xfrm>
          <a:custGeom>
            <a:avLst/>
            <a:gdLst>
              <a:gd name="connsiteX0" fmla="*/ 21 w 698612"/>
              <a:gd name="connsiteY0" fmla="*/ 130 h 174889"/>
              <a:gd name="connsiteX1" fmla="*/ 222271 w 698612"/>
              <a:gd name="connsiteY1" fmla="*/ 101730 h 174889"/>
              <a:gd name="connsiteX2" fmla="*/ 434996 w 698612"/>
              <a:gd name="connsiteY2" fmla="*/ 174755 h 174889"/>
              <a:gd name="connsiteX3" fmla="*/ 225446 w 698612"/>
              <a:gd name="connsiteY3" fmla="*/ 120780 h 174889"/>
              <a:gd name="connsiteX4" fmla="*/ 441346 w 698612"/>
              <a:gd name="connsiteY4" fmla="*/ 155705 h 174889"/>
              <a:gd name="connsiteX5" fmla="*/ 698521 w 698612"/>
              <a:gd name="connsiteY5" fmla="*/ 171580 h 174889"/>
              <a:gd name="connsiteX6" fmla="*/ 412771 w 698612"/>
              <a:gd name="connsiteY6" fmla="*/ 162055 h 174889"/>
              <a:gd name="connsiteX7" fmla="*/ 234971 w 698612"/>
              <a:gd name="connsiteY7" fmla="*/ 123955 h 174889"/>
              <a:gd name="connsiteX8" fmla="*/ 21 w 698612"/>
              <a:gd name="connsiteY8" fmla="*/ 130 h 174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8612" h="174889">
                <a:moveTo>
                  <a:pt x="21" y="130"/>
                </a:moveTo>
                <a:cubicBezTo>
                  <a:pt x="-2096" y="-3574"/>
                  <a:pt x="149775" y="72626"/>
                  <a:pt x="222271" y="101730"/>
                </a:cubicBezTo>
                <a:cubicBezTo>
                  <a:pt x="294767" y="130834"/>
                  <a:pt x="434467" y="171580"/>
                  <a:pt x="434996" y="174755"/>
                </a:cubicBezTo>
                <a:cubicBezTo>
                  <a:pt x="435525" y="177930"/>
                  <a:pt x="224388" y="123955"/>
                  <a:pt x="225446" y="120780"/>
                </a:cubicBezTo>
                <a:cubicBezTo>
                  <a:pt x="226504" y="117605"/>
                  <a:pt x="362500" y="147238"/>
                  <a:pt x="441346" y="155705"/>
                </a:cubicBezTo>
                <a:cubicBezTo>
                  <a:pt x="520192" y="164172"/>
                  <a:pt x="703283" y="170522"/>
                  <a:pt x="698521" y="171580"/>
                </a:cubicBezTo>
                <a:cubicBezTo>
                  <a:pt x="693759" y="172638"/>
                  <a:pt x="490029" y="169992"/>
                  <a:pt x="412771" y="162055"/>
                </a:cubicBezTo>
                <a:cubicBezTo>
                  <a:pt x="335513" y="154118"/>
                  <a:pt x="299000" y="149355"/>
                  <a:pt x="234971" y="123955"/>
                </a:cubicBezTo>
                <a:cubicBezTo>
                  <a:pt x="170942" y="98555"/>
                  <a:pt x="2138" y="3834"/>
                  <a:pt x="21" y="1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5AD26F44-532B-41B7-7F44-8F115ECADFA3}"/>
              </a:ext>
            </a:extLst>
          </p:cNvPr>
          <p:cNvSpPr/>
          <p:nvPr/>
        </p:nvSpPr>
        <p:spPr>
          <a:xfrm>
            <a:off x="5524474" y="5492666"/>
            <a:ext cx="618996" cy="377559"/>
          </a:xfrm>
          <a:custGeom>
            <a:avLst/>
            <a:gdLst>
              <a:gd name="connsiteX0" fmla="*/ 26 w 618996"/>
              <a:gd name="connsiteY0" fmla="*/ 84 h 377559"/>
              <a:gd name="connsiteX1" fmla="*/ 323876 w 618996"/>
              <a:gd name="connsiteY1" fmla="*/ 231859 h 377559"/>
              <a:gd name="connsiteX2" fmla="*/ 288951 w 618996"/>
              <a:gd name="connsiteY2" fmla="*/ 228684 h 377559"/>
              <a:gd name="connsiteX3" fmla="*/ 615976 w 618996"/>
              <a:gd name="connsiteY3" fmla="*/ 374734 h 377559"/>
              <a:gd name="connsiteX4" fmla="*/ 444526 w 618996"/>
              <a:gd name="connsiteY4" fmla="*/ 320759 h 377559"/>
              <a:gd name="connsiteX5" fmla="*/ 320701 w 618996"/>
              <a:gd name="connsiteY5" fmla="*/ 266784 h 377559"/>
              <a:gd name="connsiteX6" fmla="*/ 342926 w 618996"/>
              <a:gd name="connsiteY6" fmla="*/ 260434 h 377559"/>
              <a:gd name="connsiteX7" fmla="*/ 26 w 618996"/>
              <a:gd name="connsiteY7" fmla="*/ 84 h 377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8996" h="377559">
                <a:moveTo>
                  <a:pt x="26" y="84"/>
                </a:moveTo>
                <a:cubicBezTo>
                  <a:pt x="-3149" y="-4678"/>
                  <a:pt x="275722" y="193759"/>
                  <a:pt x="323876" y="231859"/>
                </a:cubicBezTo>
                <a:cubicBezTo>
                  <a:pt x="372030" y="269959"/>
                  <a:pt x="240268" y="204872"/>
                  <a:pt x="288951" y="228684"/>
                </a:cubicBezTo>
                <a:cubicBezTo>
                  <a:pt x="337634" y="252496"/>
                  <a:pt x="590047" y="359388"/>
                  <a:pt x="615976" y="374734"/>
                </a:cubicBezTo>
                <a:cubicBezTo>
                  <a:pt x="641905" y="390080"/>
                  <a:pt x="493738" y="338751"/>
                  <a:pt x="444526" y="320759"/>
                </a:cubicBezTo>
                <a:cubicBezTo>
                  <a:pt x="395314" y="302767"/>
                  <a:pt x="337634" y="276838"/>
                  <a:pt x="320701" y="266784"/>
                </a:cubicBezTo>
                <a:cubicBezTo>
                  <a:pt x="303768" y="256730"/>
                  <a:pt x="394255" y="303296"/>
                  <a:pt x="342926" y="260434"/>
                </a:cubicBezTo>
                <a:cubicBezTo>
                  <a:pt x="291597" y="217572"/>
                  <a:pt x="3201" y="4846"/>
                  <a:pt x="26" y="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 1070">
            <a:extLst>
              <a:ext uri="{FF2B5EF4-FFF2-40B4-BE49-F238E27FC236}">
                <a16:creationId xmlns:a16="http://schemas.microsoft.com/office/drawing/2014/main" id="{FBC9FE72-2521-E02E-7CFF-F17FCEE49C85}"/>
              </a:ext>
            </a:extLst>
          </p:cNvPr>
          <p:cNvSpPr/>
          <p:nvPr/>
        </p:nvSpPr>
        <p:spPr>
          <a:xfrm>
            <a:off x="5014372" y="4108450"/>
            <a:ext cx="135313" cy="753739"/>
          </a:xfrm>
          <a:custGeom>
            <a:avLst/>
            <a:gdLst>
              <a:gd name="connsiteX0" fmla="*/ 33878 w 135313"/>
              <a:gd name="connsiteY0" fmla="*/ 0 h 753739"/>
              <a:gd name="connsiteX1" fmla="*/ 33878 w 135313"/>
              <a:gd name="connsiteY1" fmla="*/ 342900 h 753739"/>
              <a:gd name="connsiteX2" fmla="*/ 132303 w 135313"/>
              <a:gd name="connsiteY2" fmla="*/ 742950 h 753739"/>
              <a:gd name="connsiteX3" fmla="*/ 100553 w 135313"/>
              <a:gd name="connsiteY3" fmla="*/ 612775 h 753739"/>
              <a:gd name="connsiteX4" fmla="*/ 5303 w 135313"/>
              <a:gd name="connsiteY4" fmla="*/ 327025 h 753739"/>
              <a:gd name="connsiteX5" fmla="*/ 14828 w 135313"/>
              <a:gd name="connsiteY5" fmla="*/ 346075 h 753739"/>
              <a:gd name="connsiteX6" fmla="*/ 33878 w 135313"/>
              <a:gd name="connsiteY6" fmla="*/ 0 h 753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313" h="753739">
                <a:moveTo>
                  <a:pt x="33878" y="0"/>
                </a:moveTo>
                <a:cubicBezTo>
                  <a:pt x="37053" y="-529"/>
                  <a:pt x="17474" y="219075"/>
                  <a:pt x="33878" y="342900"/>
                </a:cubicBezTo>
                <a:cubicBezTo>
                  <a:pt x="50282" y="466725"/>
                  <a:pt x="121191" y="697971"/>
                  <a:pt x="132303" y="742950"/>
                </a:cubicBezTo>
                <a:cubicBezTo>
                  <a:pt x="143415" y="787929"/>
                  <a:pt x="121720" y="682096"/>
                  <a:pt x="100553" y="612775"/>
                </a:cubicBezTo>
                <a:cubicBezTo>
                  <a:pt x="79386" y="543454"/>
                  <a:pt x="19590" y="371475"/>
                  <a:pt x="5303" y="327025"/>
                </a:cubicBezTo>
                <a:cubicBezTo>
                  <a:pt x="-8984" y="282575"/>
                  <a:pt x="9536" y="395287"/>
                  <a:pt x="14828" y="346075"/>
                </a:cubicBezTo>
                <a:cubicBezTo>
                  <a:pt x="20120" y="296863"/>
                  <a:pt x="30703" y="529"/>
                  <a:pt x="3387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4B0930DB-A720-39B4-0E6F-05AF1C3D5411}"/>
              </a:ext>
            </a:extLst>
          </p:cNvPr>
          <p:cNvSpPr/>
          <p:nvPr/>
        </p:nvSpPr>
        <p:spPr>
          <a:xfrm>
            <a:off x="5148831" y="4887925"/>
            <a:ext cx="312967" cy="550279"/>
          </a:xfrm>
          <a:custGeom>
            <a:avLst/>
            <a:gdLst>
              <a:gd name="connsiteX0" fmla="*/ 1019 w 312967"/>
              <a:gd name="connsiteY0" fmla="*/ 1575 h 550279"/>
              <a:gd name="connsiteX1" fmla="*/ 74044 w 312967"/>
              <a:gd name="connsiteY1" fmla="*/ 217475 h 550279"/>
              <a:gd name="connsiteX2" fmla="*/ 51819 w 312967"/>
              <a:gd name="connsiteY2" fmla="*/ 173025 h 550279"/>
              <a:gd name="connsiteX3" fmla="*/ 166119 w 312967"/>
              <a:gd name="connsiteY3" fmla="*/ 395275 h 550279"/>
              <a:gd name="connsiteX4" fmla="*/ 308994 w 312967"/>
              <a:gd name="connsiteY4" fmla="*/ 547675 h 550279"/>
              <a:gd name="connsiteX5" fmla="*/ 261369 w 312967"/>
              <a:gd name="connsiteY5" fmla="*/ 481000 h 550279"/>
              <a:gd name="connsiteX6" fmla="*/ 137544 w 312967"/>
              <a:gd name="connsiteY6" fmla="*/ 347650 h 550279"/>
              <a:gd name="connsiteX7" fmla="*/ 1019 w 312967"/>
              <a:gd name="connsiteY7" fmla="*/ 1575 h 550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2967" h="550279">
                <a:moveTo>
                  <a:pt x="1019" y="1575"/>
                </a:moveTo>
                <a:cubicBezTo>
                  <a:pt x="-9564" y="-20121"/>
                  <a:pt x="65577" y="188900"/>
                  <a:pt x="74044" y="217475"/>
                </a:cubicBezTo>
                <a:cubicBezTo>
                  <a:pt x="82511" y="246050"/>
                  <a:pt x="36473" y="143392"/>
                  <a:pt x="51819" y="173025"/>
                </a:cubicBezTo>
                <a:cubicBezTo>
                  <a:pt x="67165" y="202658"/>
                  <a:pt x="123257" y="332833"/>
                  <a:pt x="166119" y="395275"/>
                </a:cubicBezTo>
                <a:cubicBezTo>
                  <a:pt x="208981" y="457717"/>
                  <a:pt x="293119" y="533388"/>
                  <a:pt x="308994" y="547675"/>
                </a:cubicBezTo>
                <a:cubicBezTo>
                  <a:pt x="324869" y="561963"/>
                  <a:pt x="289944" y="514338"/>
                  <a:pt x="261369" y="481000"/>
                </a:cubicBezTo>
                <a:cubicBezTo>
                  <a:pt x="232794" y="447663"/>
                  <a:pt x="176702" y="422262"/>
                  <a:pt x="137544" y="347650"/>
                </a:cubicBezTo>
                <a:cubicBezTo>
                  <a:pt x="98386" y="273038"/>
                  <a:pt x="11602" y="23271"/>
                  <a:pt x="1019" y="15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10EECF6D-F343-2383-0E47-C29A0A1FD92B}"/>
              </a:ext>
            </a:extLst>
          </p:cNvPr>
          <p:cNvSpPr/>
          <p:nvPr/>
        </p:nvSpPr>
        <p:spPr>
          <a:xfrm>
            <a:off x="6028266" y="5500827"/>
            <a:ext cx="344100" cy="369775"/>
          </a:xfrm>
          <a:custGeom>
            <a:avLst/>
            <a:gdLst>
              <a:gd name="connsiteX0" fmla="*/ 1059 w 344100"/>
              <a:gd name="connsiteY0" fmla="*/ 1448 h 369775"/>
              <a:gd name="connsiteX1" fmla="*/ 140759 w 344100"/>
              <a:gd name="connsiteY1" fmla="*/ 90348 h 369775"/>
              <a:gd name="connsiteX2" fmla="*/ 286809 w 344100"/>
              <a:gd name="connsiteY2" fmla="*/ 271323 h 369775"/>
              <a:gd name="connsiteX3" fmla="*/ 267759 w 344100"/>
              <a:gd name="connsiteY3" fmla="*/ 236398 h 369775"/>
              <a:gd name="connsiteX4" fmla="*/ 343959 w 344100"/>
              <a:gd name="connsiteY4" fmla="*/ 369748 h 369775"/>
              <a:gd name="connsiteX5" fmla="*/ 283634 w 344100"/>
              <a:gd name="connsiteY5" fmla="*/ 223698 h 369775"/>
              <a:gd name="connsiteX6" fmla="*/ 175684 w 344100"/>
              <a:gd name="connsiteY6" fmla="*/ 87173 h 369775"/>
              <a:gd name="connsiteX7" fmla="*/ 216959 w 344100"/>
              <a:gd name="connsiteY7" fmla="*/ 157023 h 369775"/>
              <a:gd name="connsiteX8" fmla="*/ 1059 w 344100"/>
              <a:gd name="connsiteY8" fmla="*/ 1448 h 369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4100" h="369775">
                <a:moveTo>
                  <a:pt x="1059" y="1448"/>
                </a:moveTo>
                <a:cubicBezTo>
                  <a:pt x="-11641" y="-9664"/>
                  <a:pt x="93134" y="45369"/>
                  <a:pt x="140759" y="90348"/>
                </a:cubicBezTo>
                <a:cubicBezTo>
                  <a:pt x="188384" y="135327"/>
                  <a:pt x="265642" y="246981"/>
                  <a:pt x="286809" y="271323"/>
                </a:cubicBezTo>
                <a:cubicBezTo>
                  <a:pt x="307976" y="295665"/>
                  <a:pt x="258234" y="219994"/>
                  <a:pt x="267759" y="236398"/>
                </a:cubicBezTo>
                <a:cubicBezTo>
                  <a:pt x="277284" y="252802"/>
                  <a:pt x="341313" y="371865"/>
                  <a:pt x="343959" y="369748"/>
                </a:cubicBezTo>
                <a:cubicBezTo>
                  <a:pt x="346605" y="367631"/>
                  <a:pt x="311680" y="270794"/>
                  <a:pt x="283634" y="223698"/>
                </a:cubicBezTo>
                <a:cubicBezTo>
                  <a:pt x="255588" y="176602"/>
                  <a:pt x="186796" y="98285"/>
                  <a:pt x="175684" y="87173"/>
                </a:cubicBezTo>
                <a:cubicBezTo>
                  <a:pt x="164572" y="76061"/>
                  <a:pt x="241830" y="169194"/>
                  <a:pt x="216959" y="157023"/>
                </a:cubicBezTo>
                <a:cubicBezTo>
                  <a:pt x="192088" y="144852"/>
                  <a:pt x="13759" y="12560"/>
                  <a:pt x="1059" y="144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9B18B5D1-5769-B030-95EE-E1FD5EC2B3E6}"/>
              </a:ext>
            </a:extLst>
          </p:cNvPr>
          <p:cNvSpPr/>
          <p:nvPr/>
        </p:nvSpPr>
        <p:spPr>
          <a:xfrm>
            <a:off x="4937079" y="3924196"/>
            <a:ext cx="60481" cy="349540"/>
          </a:xfrm>
          <a:custGeom>
            <a:avLst/>
            <a:gdLst>
              <a:gd name="connsiteX0" fmla="*/ 46 w 60481"/>
              <a:gd name="connsiteY0" fmla="*/ 104 h 349540"/>
              <a:gd name="connsiteX1" fmla="*/ 47671 w 60481"/>
              <a:gd name="connsiteY1" fmla="*/ 155679 h 349540"/>
              <a:gd name="connsiteX2" fmla="*/ 60371 w 60481"/>
              <a:gd name="connsiteY2" fmla="*/ 346179 h 349540"/>
              <a:gd name="connsiteX3" fmla="*/ 54021 w 60481"/>
              <a:gd name="connsiteY3" fmla="*/ 266804 h 349540"/>
              <a:gd name="connsiteX4" fmla="*/ 57196 w 60481"/>
              <a:gd name="connsiteY4" fmla="*/ 133454 h 349540"/>
              <a:gd name="connsiteX5" fmla="*/ 46 w 60481"/>
              <a:gd name="connsiteY5" fmla="*/ 104 h 349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481" h="349540">
                <a:moveTo>
                  <a:pt x="46" y="104"/>
                </a:moveTo>
                <a:cubicBezTo>
                  <a:pt x="-1541" y="3808"/>
                  <a:pt x="37617" y="98000"/>
                  <a:pt x="47671" y="155679"/>
                </a:cubicBezTo>
                <a:cubicBezTo>
                  <a:pt x="57725" y="213358"/>
                  <a:pt x="59313" y="327658"/>
                  <a:pt x="60371" y="346179"/>
                </a:cubicBezTo>
                <a:cubicBezTo>
                  <a:pt x="61429" y="364700"/>
                  <a:pt x="54550" y="302258"/>
                  <a:pt x="54021" y="266804"/>
                </a:cubicBezTo>
                <a:cubicBezTo>
                  <a:pt x="53492" y="231350"/>
                  <a:pt x="64604" y="174729"/>
                  <a:pt x="57196" y="133454"/>
                </a:cubicBezTo>
                <a:cubicBezTo>
                  <a:pt x="49788" y="92179"/>
                  <a:pt x="1633" y="-3600"/>
                  <a:pt x="46" y="1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A38237A1-0092-8484-2A91-7FF1899E2B13}"/>
              </a:ext>
            </a:extLst>
          </p:cNvPr>
          <p:cNvSpPr/>
          <p:nvPr/>
        </p:nvSpPr>
        <p:spPr>
          <a:xfrm>
            <a:off x="7038097" y="5469775"/>
            <a:ext cx="465525" cy="338563"/>
          </a:xfrm>
          <a:custGeom>
            <a:avLst/>
            <a:gdLst>
              <a:gd name="connsiteX0" fmla="*/ 465525 w 465525"/>
              <a:gd name="connsiteY0" fmla="*/ 0 h 338563"/>
              <a:gd name="connsiteX1" fmla="*/ 282645 w 465525"/>
              <a:gd name="connsiteY1" fmla="*/ 160712 h 338563"/>
              <a:gd name="connsiteX2" fmla="*/ 133016 w 465525"/>
              <a:gd name="connsiteY2" fmla="*/ 293716 h 338563"/>
              <a:gd name="connsiteX3" fmla="*/ 216143 w 465525"/>
              <a:gd name="connsiteY3" fmla="*/ 221672 h 338563"/>
              <a:gd name="connsiteX4" fmla="*/ 12 w 465525"/>
              <a:gd name="connsiteY4" fmla="*/ 338050 h 338563"/>
              <a:gd name="connsiteX5" fmla="*/ 227227 w 465525"/>
              <a:gd name="connsiteY5" fmla="*/ 166254 h 338563"/>
              <a:gd name="connsiteX6" fmla="*/ 415648 w 465525"/>
              <a:gd name="connsiteY6" fmla="*/ 49876 h 338563"/>
              <a:gd name="connsiteX7" fmla="*/ 465525 w 465525"/>
              <a:gd name="connsiteY7" fmla="*/ 0 h 338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5525" h="338563">
                <a:moveTo>
                  <a:pt x="465525" y="0"/>
                </a:moveTo>
                <a:lnTo>
                  <a:pt x="282645" y="160712"/>
                </a:lnTo>
                <a:lnTo>
                  <a:pt x="133016" y="293716"/>
                </a:lnTo>
                <a:cubicBezTo>
                  <a:pt x="121932" y="303876"/>
                  <a:pt x="238310" y="214283"/>
                  <a:pt x="216143" y="221672"/>
                </a:cubicBezTo>
                <a:cubicBezTo>
                  <a:pt x="193976" y="229061"/>
                  <a:pt x="-1835" y="347286"/>
                  <a:pt x="12" y="338050"/>
                </a:cubicBezTo>
                <a:cubicBezTo>
                  <a:pt x="1859" y="328814"/>
                  <a:pt x="157954" y="214283"/>
                  <a:pt x="227227" y="166254"/>
                </a:cubicBezTo>
                <a:cubicBezTo>
                  <a:pt x="296500" y="118225"/>
                  <a:pt x="377779" y="73891"/>
                  <a:pt x="415648" y="49876"/>
                </a:cubicBezTo>
                <a:cubicBezTo>
                  <a:pt x="453517" y="25861"/>
                  <a:pt x="453979" y="24014"/>
                  <a:pt x="46552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 1075">
            <a:extLst>
              <a:ext uri="{FF2B5EF4-FFF2-40B4-BE49-F238E27FC236}">
                <a16:creationId xmlns:a16="http://schemas.microsoft.com/office/drawing/2014/main" id="{46484C7D-007D-B6D9-285B-8FA03D7C5CD6}"/>
              </a:ext>
            </a:extLst>
          </p:cNvPr>
          <p:cNvSpPr/>
          <p:nvPr/>
        </p:nvSpPr>
        <p:spPr>
          <a:xfrm>
            <a:off x="7335098" y="4591951"/>
            <a:ext cx="189655" cy="339629"/>
          </a:xfrm>
          <a:custGeom>
            <a:avLst/>
            <a:gdLst>
              <a:gd name="connsiteX0" fmla="*/ 189583 w 189655"/>
              <a:gd name="connsiteY0" fmla="*/ 0 h 339629"/>
              <a:gd name="connsiteX1" fmla="*/ 83180 w 189655"/>
              <a:gd name="connsiteY1" fmla="*/ 99752 h 339629"/>
              <a:gd name="connsiteX2" fmla="*/ 53 w 189655"/>
              <a:gd name="connsiteY2" fmla="*/ 339159 h 339629"/>
              <a:gd name="connsiteX3" fmla="*/ 69879 w 189655"/>
              <a:gd name="connsiteY3" fmla="*/ 162929 h 339629"/>
              <a:gd name="connsiteX4" fmla="*/ 26653 w 189655"/>
              <a:gd name="connsiteY4" fmla="*/ 236081 h 339629"/>
              <a:gd name="connsiteX5" fmla="*/ 66554 w 189655"/>
              <a:gd name="connsiteY5" fmla="*/ 99752 h 339629"/>
              <a:gd name="connsiteX6" fmla="*/ 189583 w 189655"/>
              <a:gd name="connsiteY6" fmla="*/ 0 h 339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9655" h="339629">
                <a:moveTo>
                  <a:pt x="189583" y="0"/>
                </a:moveTo>
                <a:cubicBezTo>
                  <a:pt x="192354" y="0"/>
                  <a:pt x="114768" y="43226"/>
                  <a:pt x="83180" y="99752"/>
                </a:cubicBezTo>
                <a:cubicBezTo>
                  <a:pt x="51592" y="156278"/>
                  <a:pt x="2270" y="328629"/>
                  <a:pt x="53" y="339159"/>
                </a:cubicBezTo>
                <a:cubicBezTo>
                  <a:pt x="-2164" y="349689"/>
                  <a:pt x="65446" y="180109"/>
                  <a:pt x="69879" y="162929"/>
                </a:cubicBezTo>
                <a:cubicBezTo>
                  <a:pt x="74312" y="145749"/>
                  <a:pt x="27207" y="246610"/>
                  <a:pt x="26653" y="236081"/>
                </a:cubicBezTo>
                <a:cubicBezTo>
                  <a:pt x="26099" y="225552"/>
                  <a:pt x="39399" y="135774"/>
                  <a:pt x="66554" y="99752"/>
                </a:cubicBezTo>
                <a:cubicBezTo>
                  <a:pt x="93709" y="63730"/>
                  <a:pt x="186812" y="0"/>
                  <a:pt x="189583" y="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84C59DD7-50C6-12D3-76A6-3B0BDB18B946}"/>
              </a:ext>
            </a:extLst>
          </p:cNvPr>
          <p:cNvSpPr/>
          <p:nvPr/>
        </p:nvSpPr>
        <p:spPr>
          <a:xfrm>
            <a:off x="7584531" y="3966639"/>
            <a:ext cx="339416" cy="399587"/>
          </a:xfrm>
          <a:custGeom>
            <a:avLst/>
            <a:gdLst>
              <a:gd name="connsiteX0" fmla="*/ 339161 w 339416"/>
              <a:gd name="connsiteY0" fmla="*/ 194 h 399587"/>
              <a:gd name="connsiteX1" fmla="*/ 169581 w 339416"/>
              <a:gd name="connsiteY1" fmla="*/ 126548 h 399587"/>
              <a:gd name="connsiteX2" fmla="*/ 29927 w 339416"/>
              <a:gd name="connsiteY2" fmla="*/ 352654 h 399587"/>
              <a:gd name="connsiteX3" fmla="*/ 126355 w 339416"/>
              <a:gd name="connsiteY3" fmla="*/ 213000 h 399587"/>
              <a:gd name="connsiteX4" fmla="*/ 1 w 339416"/>
              <a:gd name="connsiteY4" fmla="*/ 399205 h 399587"/>
              <a:gd name="connsiteX5" fmla="*/ 129680 w 339416"/>
              <a:gd name="connsiteY5" fmla="*/ 153149 h 399587"/>
              <a:gd name="connsiteX6" fmla="*/ 339161 w 339416"/>
              <a:gd name="connsiteY6" fmla="*/ 194 h 399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9416" h="399587">
                <a:moveTo>
                  <a:pt x="339161" y="194"/>
                </a:moveTo>
                <a:cubicBezTo>
                  <a:pt x="345811" y="-4239"/>
                  <a:pt x="221120" y="67805"/>
                  <a:pt x="169581" y="126548"/>
                </a:cubicBezTo>
                <a:cubicBezTo>
                  <a:pt x="118042" y="185291"/>
                  <a:pt x="37131" y="338245"/>
                  <a:pt x="29927" y="352654"/>
                </a:cubicBezTo>
                <a:cubicBezTo>
                  <a:pt x="22723" y="367063"/>
                  <a:pt x="131343" y="205242"/>
                  <a:pt x="126355" y="213000"/>
                </a:cubicBezTo>
                <a:cubicBezTo>
                  <a:pt x="121367" y="220758"/>
                  <a:pt x="-553" y="409180"/>
                  <a:pt x="1" y="399205"/>
                </a:cubicBezTo>
                <a:cubicBezTo>
                  <a:pt x="555" y="389230"/>
                  <a:pt x="74262" y="219651"/>
                  <a:pt x="129680" y="153149"/>
                </a:cubicBezTo>
                <a:cubicBezTo>
                  <a:pt x="185098" y="86647"/>
                  <a:pt x="332511" y="4627"/>
                  <a:pt x="339161" y="19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34C36DBF-C01C-C9A6-7B23-41219A1405D5}"/>
              </a:ext>
            </a:extLst>
          </p:cNvPr>
          <p:cNvSpPr/>
          <p:nvPr/>
        </p:nvSpPr>
        <p:spPr>
          <a:xfrm>
            <a:off x="7896623" y="3181601"/>
            <a:ext cx="133272" cy="444548"/>
          </a:xfrm>
          <a:custGeom>
            <a:avLst/>
            <a:gdLst>
              <a:gd name="connsiteX0" fmla="*/ 10443 w 133272"/>
              <a:gd name="connsiteY0" fmla="*/ 511 h 444548"/>
              <a:gd name="connsiteX1" fmla="*/ 10443 w 133272"/>
              <a:gd name="connsiteY1" fmla="*/ 186716 h 444548"/>
              <a:gd name="connsiteX2" fmla="*/ 130146 w 133272"/>
              <a:gd name="connsiteY2" fmla="*/ 436098 h 444548"/>
              <a:gd name="connsiteX3" fmla="*/ 90245 w 133272"/>
              <a:gd name="connsiteY3" fmla="*/ 372921 h 444548"/>
              <a:gd name="connsiteX4" fmla="*/ 3793 w 133272"/>
              <a:gd name="connsiteY4" fmla="*/ 243243 h 444548"/>
              <a:gd name="connsiteX5" fmla="*/ 10443 w 133272"/>
              <a:gd name="connsiteY5" fmla="*/ 511 h 444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272" h="444548">
                <a:moveTo>
                  <a:pt x="10443" y="511"/>
                </a:moveTo>
                <a:cubicBezTo>
                  <a:pt x="11551" y="-8910"/>
                  <a:pt x="-9507" y="114118"/>
                  <a:pt x="10443" y="186716"/>
                </a:cubicBezTo>
                <a:cubicBezTo>
                  <a:pt x="30393" y="259314"/>
                  <a:pt x="116846" y="405064"/>
                  <a:pt x="130146" y="436098"/>
                </a:cubicBezTo>
                <a:cubicBezTo>
                  <a:pt x="143446" y="467132"/>
                  <a:pt x="111304" y="405063"/>
                  <a:pt x="90245" y="372921"/>
                </a:cubicBezTo>
                <a:cubicBezTo>
                  <a:pt x="69186" y="340779"/>
                  <a:pt x="14877" y="302541"/>
                  <a:pt x="3793" y="243243"/>
                </a:cubicBezTo>
                <a:cubicBezTo>
                  <a:pt x="-7291" y="183946"/>
                  <a:pt x="9335" y="9932"/>
                  <a:pt x="10443" y="5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 1079">
            <a:extLst>
              <a:ext uri="{FF2B5EF4-FFF2-40B4-BE49-F238E27FC236}">
                <a16:creationId xmlns:a16="http://schemas.microsoft.com/office/drawing/2014/main" id="{26E7C609-EB8C-CC10-1215-A8F875C56528}"/>
              </a:ext>
            </a:extLst>
          </p:cNvPr>
          <p:cNvSpPr/>
          <p:nvPr/>
        </p:nvSpPr>
        <p:spPr>
          <a:xfrm>
            <a:off x="7448187" y="2393965"/>
            <a:ext cx="364457" cy="677854"/>
          </a:xfrm>
          <a:custGeom>
            <a:avLst/>
            <a:gdLst>
              <a:gd name="connsiteX0" fmla="*/ 17 w 364457"/>
              <a:gd name="connsiteY0" fmla="*/ 100 h 677854"/>
              <a:gd name="connsiteX1" fmla="*/ 256049 w 364457"/>
              <a:gd name="connsiteY1" fmla="*/ 242832 h 677854"/>
              <a:gd name="connsiteX2" fmla="*/ 246073 w 364457"/>
              <a:gd name="connsiteY2" fmla="*/ 392461 h 677854"/>
              <a:gd name="connsiteX3" fmla="*/ 362452 w 364457"/>
              <a:gd name="connsiteY3" fmla="*/ 671769 h 677854"/>
              <a:gd name="connsiteX4" fmla="*/ 315900 w 364457"/>
              <a:gd name="connsiteY4" fmla="*/ 562041 h 677854"/>
              <a:gd name="connsiteX5" fmla="*/ 266024 w 364457"/>
              <a:gd name="connsiteY5" fmla="*/ 299359 h 677854"/>
              <a:gd name="connsiteX6" fmla="*/ 266024 w 364457"/>
              <a:gd name="connsiteY6" fmla="*/ 365860 h 677854"/>
              <a:gd name="connsiteX7" fmla="*/ 242748 w 364457"/>
              <a:gd name="connsiteY7" fmla="*/ 272758 h 677854"/>
              <a:gd name="connsiteX8" fmla="*/ 17 w 364457"/>
              <a:gd name="connsiteY8" fmla="*/ 100 h 677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4457" h="677854">
                <a:moveTo>
                  <a:pt x="17" y="100"/>
                </a:moveTo>
                <a:cubicBezTo>
                  <a:pt x="2234" y="-4888"/>
                  <a:pt x="215040" y="177439"/>
                  <a:pt x="256049" y="242832"/>
                </a:cubicBezTo>
                <a:cubicBezTo>
                  <a:pt x="297058" y="308226"/>
                  <a:pt x="228339" y="320972"/>
                  <a:pt x="246073" y="392461"/>
                </a:cubicBezTo>
                <a:cubicBezTo>
                  <a:pt x="263807" y="463950"/>
                  <a:pt x="350814" y="643506"/>
                  <a:pt x="362452" y="671769"/>
                </a:cubicBezTo>
                <a:cubicBezTo>
                  <a:pt x="374090" y="700032"/>
                  <a:pt x="331971" y="624109"/>
                  <a:pt x="315900" y="562041"/>
                </a:cubicBezTo>
                <a:cubicBezTo>
                  <a:pt x="299829" y="499973"/>
                  <a:pt x="274337" y="332056"/>
                  <a:pt x="266024" y="299359"/>
                </a:cubicBezTo>
                <a:cubicBezTo>
                  <a:pt x="257711" y="266662"/>
                  <a:pt x="269903" y="370293"/>
                  <a:pt x="266024" y="365860"/>
                </a:cubicBezTo>
                <a:cubicBezTo>
                  <a:pt x="262145" y="361427"/>
                  <a:pt x="282095" y="330393"/>
                  <a:pt x="242748" y="272758"/>
                </a:cubicBezTo>
                <a:cubicBezTo>
                  <a:pt x="203401" y="215123"/>
                  <a:pt x="-2200" y="5088"/>
                  <a:pt x="17" y="10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B1373A7E-385B-EDC8-FF31-2DDEDA5194B9}"/>
              </a:ext>
            </a:extLst>
          </p:cNvPr>
          <p:cNvSpPr/>
          <p:nvPr/>
        </p:nvSpPr>
        <p:spPr>
          <a:xfrm>
            <a:off x="6800992" y="2104708"/>
            <a:ext cx="662643" cy="277617"/>
          </a:xfrm>
          <a:custGeom>
            <a:avLst/>
            <a:gdLst>
              <a:gd name="connsiteX0" fmla="*/ 9 w 662643"/>
              <a:gd name="connsiteY0" fmla="*/ 75 h 277617"/>
              <a:gd name="connsiteX1" fmla="*/ 482148 w 662643"/>
              <a:gd name="connsiteY1" fmla="*/ 86527 h 277617"/>
              <a:gd name="connsiteX2" fmla="*/ 362444 w 662643"/>
              <a:gd name="connsiteY2" fmla="*/ 86527 h 277617"/>
              <a:gd name="connsiteX3" fmla="*/ 655052 w 662643"/>
              <a:gd name="connsiteY3" fmla="*/ 272732 h 277617"/>
              <a:gd name="connsiteX4" fmla="*/ 561950 w 662643"/>
              <a:gd name="connsiteY4" fmla="*/ 212880 h 277617"/>
              <a:gd name="connsiteX5" fmla="*/ 402345 w 662643"/>
              <a:gd name="connsiteY5" fmla="*/ 99827 h 277617"/>
              <a:gd name="connsiteX6" fmla="*/ 468847 w 662643"/>
              <a:gd name="connsiteY6" fmla="*/ 103152 h 277617"/>
              <a:gd name="connsiteX7" fmla="*/ 9 w 662643"/>
              <a:gd name="connsiteY7" fmla="*/ 75 h 277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2643" h="277617">
                <a:moveTo>
                  <a:pt x="9" y="75"/>
                </a:moveTo>
                <a:cubicBezTo>
                  <a:pt x="2226" y="-2696"/>
                  <a:pt x="421742" y="72118"/>
                  <a:pt x="482148" y="86527"/>
                </a:cubicBezTo>
                <a:cubicBezTo>
                  <a:pt x="542554" y="100936"/>
                  <a:pt x="333627" y="55493"/>
                  <a:pt x="362444" y="86527"/>
                </a:cubicBezTo>
                <a:cubicBezTo>
                  <a:pt x="391261" y="117561"/>
                  <a:pt x="655052" y="272732"/>
                  <a:pt x="655052" y="272732"/>
                </a:cubicBezTo>
                <a:cubicBezTo>
                  <a:pt x="688303" y="293791"/>
                  <a:pt x="604068" y="241697"/>
                  <a:pt x="561950" y="212880"/>
                </a:cubicBezTo>
                <a:cubicBezTo>
                  <a:pt x="519832" y="184063"/>
                  <a:pt x="417862" y="118115"/>
                  <a:pt x="402345" y="99827"/>
                </a:cubicBezTo>
                <a:cubicBezTo>
                  <a:pt x="386828" y="81539"/>
                  <a:pt x="532024" y="118115"/>
                  <a:pt x="468847" y="103152"/>
                </a:cubicBezTo>
                <a:cubicBezTo>
                  <a:pt x="405670" y="88189"/>
                  <a:pt x="-2208" y="2846"/>
                  <a:pt x="9" y="7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 1081">
            <a:extLst>
              <a:ext uri="{FF2B5EF4-FFF2-40B4-BE49-F238E27FC236}">
                <a16:creationId xmlns:a16="http://schemas.microsoft.com/office/drawing/2014/main" id="{802C11F1-1374-1863-0BC3-E2E9E5FB9A95}"/>
              </a:ext>
            </a:extLst>
          </p:cNvPr>
          <p:cNvSpPr/>
          <p:nvPr/>
        </p:nvSpPr>
        <p:spPr>
          <a:xfrm>
            <a:off x="5643301" y="2047319"/>
            <a:ext cx="860407" cy="230428"/>
          </a:xfrm>
          <a:custGeom>
            <a:avLst/>
            <a:gdLst>
              <a:gd name="connsiteX0" fmla="*/ 858442 w 860407"/>
              <a:gd name="connsiteY0" fmla="*/ 17562 h 230428"/>
              <a:gd name="connsiteX1" fmla="*/ 396255 w 860407"/>
              <a:gd name="connsiteY1" fmla="*/ 57464 h 230428"/>
              <a:gd name="connsiteX2" fmla="*/ 37145 w 860407"/>
              <a:gd name="connsiteY2" fmla="*/ 227043 h 230428"/>
              <a:gd name="connsiteX3" fmla="*/ 343053 w 860407"/>
              <a:gd name="connsiteY3" fmla="*/ 50813 h 230428"/>
              <a:gd name="connsiteX4" fmla="*/ 569 w 860407"/>
              <a:gd name="connsiteY4" fmla="*/ 230368 h 230428"/>
              <a:gd name="connsiteX5" fmla="*/ 442806 w 860407"/>
              <a:gd name="connsiteY5" fmla="*/ 27538 h 230428"/>
              <a:gd name="connsiteX6" fmla="*/ 559184 w 860407"/>
              <a:gd name="connsiteY6" fmla="*/ 937 h 230428"/>
              <a:gd name="connsiteX7" fmla="*/ 858442 w 860407"/>
              <a:gd name="connsiteY7" fmla="*/ 17562 h 230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0407" h="230428">
                <a:moveTo>
                  <a:pt x="858442" y="17562"/>
                </a:moveTo>
                <a:cubicBezTo>
                  <a:pt x="831287" y="26983"/>
                  <a:pt x="533138" y="22551"/>
                  <a:pt x="396255" y="57464"/>
                </a:cubicBezTo>
                <a:cubicBezTo>
                  <a:pt x="259372" y="92377"/>
                  <a:pt x="46012" y="228151"/>
                  <a:pt x="37145" y="227043"/>
                </a:cubicBezTo>
                <a:cubicBezTo>
                  <a:pt x="28278" y="225935"/>
                  <a:pt x="349149" y="50259"/>
                  <a:pt x="343053" y="50813"/>
                </a:cubicBezTo>
                <a:cubicBezTo>
                  <a:pt x="336957" y="51367"/>
                  <a:pt x="-16056" y="234247"/>
                  <a:pt x="569" y="230368"/>
                </a:cubicBezTo>
                <a:cubicBezTo>
                  <a:pt x="17194" y="226489"/>
                  <a:pt x="349704" y="65776"/>
                  <a:pt x="442806" y="27538"/>
                </a:cubicBezTo>
                <a:cubicBezTo>
                  <a:pt x="535908" y="-10700"/>
                  <a:pt x="494899" y="2600"/>
                  <a:pt x="559184" y="937"/>
                </a:cubicBezTo>
                <a:cubicBezTo>
                  <a:pt x="623469" y="-726"/>
                  <a:pt x="885597" y="8141"/>
                  <a:pt x="858442" y="1756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 1082">
            <a:extLst>
              <a:ext uri="{FF2B5EF4-FFF2-40B4-BE49-F238E27FC236}">
                <a16:creationId xmlns:a16="http://schemas.microsoft.com/office/drawing/2014/main" id="{3D93D16A-D4DB-77A6-E25F-2D8C3DF4BA2B}"/>
              </a:ext>
            </a:extLst>
          </p:cNvPr>
          <p:cNvSpPr/>
          <p:nvPr/>
        </p:nvSpPr>
        <p:spPr>
          <a:xfrm>
            <a:off x="5449482" y="2386798"/>
            <a:ext cx="163575" cy="448844"/>
          </a:xfrm>
          <a:custGeom>
            <a:avLst/>
            <a:gdLst>
              <a:gd name="connsiteX0" fmla="*/ 163271 w 163575"/>
              <a:gd name="connsiteY0" fmla="*/ 617 h 448844"/>
              <a:gd name="connsiteX1" fmla="*/ 70169 w 163575"/>
              <a:gd name="connsiteY1" fmla="*/ 133621 h 448844"/>
              <a:gd name="connsiteX2" fmla="*/ 342 w 163575"/>
              <a:gd name="connsiteY2" fmla="*/ 446179 h 448844"/>
              <a:gd name="connsiteX3" fmla="*/ 43568 w 163575"/>
              <a:gd name="connsiteY3" fmla="*/ 276600 h 448844"/>
              <a:gd name="connsiteX4" fmla="*/ 46893 w 163575"/>
              <a:gd name="connsiteY4" fmla="*/ 140271 h 448844"/>
              <a:gd name="connsiteX5" fmla="*/ 36918 w 163575"/>
              <a:gd name="connsiteY5" fmla="*/ 180172 h 448844"/>
              <a:gd name="connsiteX6" fmla="*/ 163271 w 163575"/>
              <a:gd name="connsiteY6" fmla="*/ 617 h 448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3575" h="448844">
                <a:moveTo>
                  <a:pt x="163271" y="617"/>
                </a:moveTo>
                <a:cubicBezTo>
                  <a:pt x="168813" y="-7142"/>
                  <a:pt x="97324" y="59361"/>
                  <a:pt x="70169" y="133621"/>
                </a:cubicBezTo>
                <a:cubicBezTo>
                  <a:pt x="43014" y="207881"/>
                  <a:pt x="4775" y="422349"/>
                  <a:pt x="342" y="446179"/>
                </a:cubicBezTo>
                <a:cubicBezTo>
                  <a:pt x="-4092" y="470009"/>
                  <a:pt x="35809" y="327585"/>
                  <a:pt x="43568" y="276600"/>
                </a:cubicBezTo>
                <a:cubicBezTo>
                  <a:pt x="51326" y="225615"/>
                  <a:pt x="48001" y="156342"/>
                  <a:pt x="46893" y="140271"/>
                </a:cubicBezTo>
                <a:cubicBezTo>
                  <a:pt x="45785" y="124200"/>
                  <a:pt x="20293" y="200122"/>
                  <a:pt x="36918" y="180172"/>
                </a:cubicBezTo>
                <a:cubicBezTo>
                  <a:pt x="53543" y="160222"/>
                  <a:pt x="157729" y="8376"/>
                  <a:pt x="163271" y="61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 1083">
            <a:extLst>
              <a:ext uri="{FF2B5EF4-FFF2-40B4-BE49-F238E27FC236}">
                <a16:creationId xmlns:a16="http://schemas.microsoft.com/office/drawing/2014/main" id="{40629A7E-08D3-DE12-9DAA-4A341C24880F}"/>
              </a:ext>
            </a:extLst>
          </p:cNvPr>
          <p:cNvSpPr/>
          <p:nvPr/>
        </p:nvSpPr>
        <p:spPr>
          <a:xfrm>
            <a:off x="4856025" y="2709574"/>
            <a:ext cx="158653" cy="781201"/>
          </a:xfrm>
          <a:custGeom>
            <a:avLst/>
            <a:gdLst>
              <a:gd name="connsiteX0" fmla="*/ 158212 w 158653"/>
              <a:gd name="connsiteY0" fmla="*/ 3700 h 781201"/>
              <a:gd name="connsiteX1" fmla="*/ 61784 w 158653"/>
              <a:gd name="connsiteY1" fmla="*/ 196555 h 781201"/>
              <a:gd name="connsiteX2" fmla="*/ 35184 w 158653"/>
              <a:gd name="connsiteY2" fmla="*/ 309609 h 781201"/>
              <a:gd name="connsiteX3" fmla="*/ 48484 w 158653"/>
              <a:gd name="connsiteY3" fmla="*/ 519089 h 781201"/>
              <a:gd name="connsiteX4" fmla="*/ 61784 w 158653"/>
              <a:gd name="connsiteY4" fmla="*/ 472538 h 781201"/>
              <a:gd name="connsiteX5" fmla="*/ 71760 w 158653"/>
              <a:gd name="connsiteY5" fmla="*/ 771796 h 781201"/>
              <a:gd name="connsiteX6" fmla="*/ 51809 w 158653"/>
              <a:gd name="connsiteY6" fmla="*/ 675369 h 781201"/>
              <a:gd name="connsiteX7" fmla="*/ 8583 w 158653"/>
              <a:gd name="connsiteY7" fmla="*/ 369460 h 781201"/>
              <a:gd name="connsiteX8" fmla="*/ 18558 w 158653"/>
              <a:gd name="connsiteY8" fmla="*/ 382761 h 781201"/>
              <a:gd name="connsiteX9" fmla="*/ 158212 w 158653"/>
              <a:gd name="connsiteY9" fmla="*/ 3700 h 781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8653" h="781201">
                <a:moveTo>
                  <a:pt x="158212" y="3700"/>
                </a:moveTo>
                <a:cubicBezTo>
                  <a:pt x="165416" y="-27334"/>
                  <a:pt x="82289" y="145570"/>
                  <a:pt x="61784" y="196555"/>
                </a:cubicBezTo>
                <a:cubicBezTo>
                  <a:pt x="41279" y="247540"/>
                  <a:pt x="37401" y="255853"/>
                  <a:pt x="35184" y="309609"/>
                </a:cubicBezTo>
                <a:cubicBezTo>
                  <a:pt x="32967" y="363365"/>
                  <a:pt x="44051" y="491934"/>
                  <a:pt x="48484" y="519089"/>
                </a:cubicBezTo>
                <a:cubicBezTo>
                  <a:pt x="52917" y="546244"/>
                  <a:pt x="57905" y="430420"/>
                  <a:pt x="61784" y="472538"/>
                </a:cubicBezTo>
                <a:cubicBezTo>
                  <a:pt x="65663" y="514656"/>
                  <a:pt x="73422" y="737991"/>
                  <a:pt x="71760" y="771796"/>
                </a:cubicBezTo>
                <a:cubicBezTo>
                  <a:pt x="70098" y="805601"/>
                  <a:pt x="62339" y="742425"/>
                  <a:pt x="51809" y="675369"/>
                </a:cubicBezTo>
                <a:cubicBezTo>
                  <a:pt x="41279" y="608313"/>
                  <a:pt x="14125" y="418228"/>
                  <a:pt x="8583" y="369460"/>
                </a:cubicBezTo>
                <a:cubicBezTo>
                  <a:pt x="3041" y="320692"/>
                  <a:pt x="-11922" y="444275"/>
                  <a:pt x="18558" y="382761"/>
                </a:cubicBezTo>
                <a:cubicBezTo>
                  <a:pt x="49038" y="321247"/>
                  <a:pt x="151008" y="34734"/>
                  <a:pt x="158212" y="37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 1084">
            <a:extLst>
              <a:ext uri="{FF2B5EF4-FFF2-40B4-BE49-F238E27FC236}">
                <a16:creationId xmlns:a16="http://schemas.microsoft.com/office/drawing/2014/main" id="{2CD592FD-D4AB-AFAF-CAF0-0BBABC1EB46D}"/>
              </a:ext>
            </a:extLst>
          </p:cNvPr>
          <p:cNvSpPr/>
          <p:nvPr/>
        </p:nvSpPr>
        <p:spPr>
          <a:xfrm>
            <a:off x="5119847" y="4079367"/>
            <a:ext cx="242771" cy="380163"/>
          </a:xfrm>
          <a:custGeom>
            <a:avLst/>
            <a:gdLst>
              <a:gd name="connsiteX0" fmla="*/ 793 w 242771"/>
              <a:gd name="connsiteY0" fmla="*/ 749 h 380163"/>
              <a:gd name="connsiteX1" fmla="*/ 126917 w 242771"/>
              <a:gd name="connsiteY1" fmla="*/ 177323 h 380163"/>
              <a:gd name="connsiteX2" fmla="*/ 240429 w 242771"/>
              <a:gd name="connsiteY2" fmla="*/ 379121 h 380163"/>
              <a:gd name="connsiteX3" fmla="*/ 189979 w 242771"/>
              <a:gd name="connsiteY3" fmla="*/ 246691 h 380163"/>
              <a:gd name="connsiteX4" fmla="*/ 793 w 242771"/>
              <a:gd name="connsiteY4" fmla="*/ 749 h 380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771" h="380163">
                <a:moveTo>
                  <a:pt x="793" y="749"/>
                </a:moveTo>
                <a:cubicBezTo>
                  <a:pt x="-9717" y="-10812"/>
                  <a:pt x="86978" y="114261"/>
                  <a:pt x="126917" y="177323"/>
                </a:cubicBezTo>
                <a:cubicBezTo>
                  <a:pt x="166856" y="240385"/>
                  <a:pt x="229919" y="367560"/>
                  <a:pt x="240429" y="379121"/>
                </a:cubicBezTo>
                <a:cubicBezTo>
                  <a:pt x="250939" y="390682"/>
                  <a:pt x="224663" y="303447"/>
                  <a:pt x="189979" y="246691"/>
                </a:cubicBezTo>
                <a:cubicBezTo>
                  <a:pt x="155295" y="189935"/>
                  <a:pt x="11303" y="12310"/>
                  <a:pt x="793" y="749"/>
                </a:cubicBezTo>
                <a:close/>
              </a:path>
            </a:pathLst>
          </a:custGeom>
          <a:solidFill>
            <a:schemeClr val="accent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 1085">
            <a:extLst>
              <a:ext uri="{FF2B5EF4-FFF2-40B4-BE49-F238E27FC236}">
                <a16:creationId xmlns:a16="http://schemas.microsoft.com/office/drawing/2014/main" id="{03294F05-16BF-C4D8-554A-9C122A198A0D}"/>
              </a:ext>
            </a:extLst>
          </p:cNvPr>
          <p:cNvSpPr/>
          <p:nvPr/>
        </p:nvSpPr>
        <p:spPr>
          <a:xfrm>
            <a:off x="5681576" y="4191290"/>
            <a:ext cx="303334" cy="330791"/>
          </a:xfrm>
          <a:custGeom>
            <a:avLst/>
            <a:gdLst>
              <a:gd name="connsiteX0" fmla="*/ 303014 w 303334"/>
              <a:gd name="connsiteY0" fmla="*/ 2338 h 330791"/>
              <a:gd name="connsiteX1" fmla="*/ 170584 w 303334"/>
              <a:gd name="connsiteY1" fmla="*/ 71706 h 330791"/>
              <a:gd name="connsiteX2" fmla="*/ 316 w 303334"/>
              <a:gd name="connsiteY2" fmla="*/ 330260 h 330791"/>
              <a:gd name="connsiteX3" fmla="*/ 132747 w 303334"/>
              <a:gd name="connsiteY3" fmla="*/ 134768 h 330791"/>
              <a:gd name="connsiteX4" fmla="*/ 303014 w 303334"/>
              <a:gd name="connsiteY4" fmla="*/ 2338 h 330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3334" h="330791">
                <a:moveTo>
                  <a:pt x="303014" y="2338"/>
                </a:moveTo>
                <a:cubicBezTo>
                  <a:pt x="309320" y="-8172"/>
                  <a:pt x="221034" y="17052"/>
                  <a:pt x="170584" y="71706"/>
                </a:cubicBezTo>
                <a:cubicBezTo>
                  <a:pt x="120134" y="126360"/>
                  <a:pt x="6622" y="319750"/>
                  <a:pt x="316" y="330260"/>
                </a:cubicBezTo>
                <a:cubicBezTo>
                  <a:pt x="-5990" y="340770"/>
                  <a:pt x="83348" y="192575"/>
                  <a:pt x="132747" y="134768"/>
                </a:cubicBezTo>
                <a:cubicBezTo>
                  <a:pt x="182146" y="76961"/>
                  <a:pt x="296708" y="12848"/>
                  <a:pt x="303014" y="2338"/>
                </a:cubicBezTo>
                <a:close/>
              </a:path>
            </a:pathLst>
          </a:custGeom>
          <a:solidFill>
            <a:schemeClr val="accent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 1086">
            <a:extLst>
              <a:ext uri="{FF2B5EF4-FFF2-40B4-BE49-F238E27FC236}">
                <a16:creationId xmlns:a16="http://schemas.microsoft.com/office/drawing/2014/main" id="{9C03A7FF-9FF6-2661-F7ED-A92C5A2B620A}"/>
              </a:ext>
            </a:extLst>
          </p:cNvPr>
          <p:cNvSpPr/>
          <p:nvPr/>
        </p:nvSpPr>
        <p:spPr>
          <a:xfrm>
            <a:off x="6319774" y="2481955"/>
            <a:ext cx="137332" cy="381838"/>
          </a:xfrm>
          <a:custGeom>
            <a:avLst/>
            <a:gdLst>
              <a:gd name="connsiteX0" fmla="*/ 126131 w 137332"/>
              <a:gd name="connsiteY0" fmla="*/ 2691 h 381838"/>
              <a:gd name="connsiteX1" fmla="*/ 126131 w 137332"/>
              <a:gd name="connsiteY1" fmla="*/ 141427 h 381838"/>
              <a:gd name="connsiteX2" fmla="*/ 6 w 137332"/>
              <a:gd name="connsiteY2" fmla="*/ 381063 h 381838"/>
              <a:gd name="connsiteX3" fmla="*/ 119824 w 137332"/>
              <a:gd name="connsiteY3" fmla="*/ 223408 h 381838"/>
              <a:gd name="connsiteX4" fmla="*/ 81987 w 137332"/>
              <a:gd name="connsiteY4" fmla="*/ 261245 h 381838"/>
              <a:gd name="connsiteX5" fmla="*/ 126131 w 137332"/>
              <a:gd name="connsiteY5" fmla="*/ 2691 h 381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7332" h="381838">
                <a:moveTo>
                  <a:pt x="126131" y="2691"/>
                </a:moveTo>
                <a:cubicBezTo>
                  <a:pt x="133488" y="-17279"/>
                  <a:pt x="147152" y="78365"/>
                  <a:pt x="126131" y="141427"/>
                </a:cubicBezTo>
                <a:cubicBezTo>
                  <a:pt x="105110" y="204489"/>
                  <a:pt x="1057" y="367400"/>
                  <a:pt x="6" y="381063"/>
                </a:cubicBezTo>
                <a:cubicBezTo>
                  <a:pt x="-1045" y="394727"/>
                  <a:pt x="119824" y="223408"/>
                  <a:pt x="119824" y="223408"/>
                </a:cubicBezTo>
                <a:cubicBezTo>
                  <a:pt x="133488" y="203438"/>
                  <a:pt x="77783" y="291725"/>
                  <a:pt x="81987" y="261245"/>
                </a:cubicBezTo>
                <a:cubicBezTo>
                  <a:pt x="86191" y="230765"/>
                  <a:pt x="118774" y="22661"/>
                  <a:pt x="126131" y="269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 1087">
            <a:extLst>
              <a:ext uri="{FF2B5EF4-FFF2-40B4-BE49-F238E27FC236}">
                <a16:creationId xmlns:a16="http://schemas.microsoft.com/office/drawing/2014/main" id="{BC0D9BD2-B6AB-3549-23CA-FEC03FEDCB70}"/>
              </a:ext>
            </a:extLst>
          </p:cNvPr>
          <p:cNvSpPr/>
          <p:nvPr/>
        </p:nvSpPr>
        <p:spPr>
          <a:xfrm>
            <a:off x="6697942" y="2357909"/>
            <a:ext cx="343022" cy="637660"/>
          </a:xfrm>
          <a:custGeom>
            <a:avLst/>
            <a:gdLst>
              <a:gd name="connsiteX0" fmla="*/ 211 w 343022"/>
              <a:gd name="connsiteY0" fmla="*/ 612 h 637660"/>
              <a:gd name="connsiteX1" fmla="*/ 277684 w 343022"/>
              <a:gd name="connsiteY1" fmla="*/ 328535 h 637660"/>
              <a:gd name="connsiteX2" fmla="*/ 246153 w 343022"/>
              <a:gd name="connsiteY2" fmla="*/ 530334 h 637660"/>
              <a:gd name="connsiteX3" fmla="*/ 94804 w 343022"/>
              <a:gd name="connsiteY3" fmla="*/ 637539 h 637660"/>
              <a:gd name="connsiteX4" fmla="*/ 277684 w 343022"/>
              <a:gd name="connsiteY4" fmla="*/ 511415 h 637660"/>
              <a:gd name="connsiteX5" fmla="*/ 328134 w 343022"/>
              <a:gd name="connsiteY5" fmla="*/ 416822 h 637660"/>
              <a:gd name="connsiteX6" fmla="*/ 211 w 343022"/>
              <a:gd name="connsiteY6" fmla="*/ 612 h 637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3022" h="637660">
                <a:moveTo>
                  <a:pt x="211" y="612"/>
                </a:moveTo>
                <a:cubicBezTo>
                  <a:pt x="-8197" y="-14102"/>
                  <a:pt x="236694" y="240248"/>
                  <a:pt x="277684" y="328535"/>
                </a:cubicBezTo>
                <a:cubicBezTo>
                  <a:pt x="318674" y="416822"/>
                  <a:pt x="276633" y="478833"/>
                  <a:pt x="246153" y="530334"/>
                </a:cubicBezTo>
                <a:cubicBezTo>
                  <a:pt x="215673" y="581835"/>
                  <a:pt x="89549" y="640692"/>
                  <a:pt x="94804" y="637539"/>
                </a:cubicBezTo>
                <a:cubicBezTo>
                  <a:pt x="100059" y="634386"/>
                  <a:pt x="238796" y="548201"/>
                  <a:pt x="277684" y="511415"/>
                </a:cubicBezTo>
                <a:cubicBezTo>
                  <a:pt x="316572" y="474629"/>
                  <a:pt x="369124" y="503007"/>
                  <a:pt x="328134" y="416822"/>
                </a:cubicBezTo>
                <a:cubicBezTo>
                  <a:pt x="287144" y="330637"/>
                  <a:pt x="8619" y="15326"/>
                  <a:pt x="211" y="61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 1088">
            <a:extLst>
              <a:ext uri="{FF2B5EF4-FFF2-40B4-BE49-F238E27FC236}">
                <a16:creationId xmlns:a16="http://schemas.microsoft.com/office/drawing/2014/main" id="{CFA4420F-E898-66DE-4686-9878E83D1B10}"/>
              </a:ext>
            </a:extLst>
          </p:cNvPr>
          <p:cNvSpPr/>
          <p:nvPr/>
        </p:nvSpPr>
        <p:spPr>
          <a:xfrm>
            <a:off x="5864436" y="2265393"/>
            <a:ext cx="341990" cy="105941"/>
          </a:xfrm>
          <a:custGeom>
            <a:avLst/>
            <a:gdLst>
              <a:gd name="connsiteX0" fmla="*/ 336 w 341990"/>
              <a:gd name="connsiteY0" fmla="*/ 105741 h 105941"/>
              <a:gd name="connsiteX1" fmla="*/ 252585 w 341990"/>
              <a:gd name="connsiteY1" fmla="*/ 4841 h 105941"/>
              <a:gd name="connsiteX2" fmla="*/ 340872 w 341990"/>
              <a:gd name="connsiteY2" fmla="*/ 17454 h 105941"/>
              <a:gd name="connsiteX3" fmla="*/ 202135 w 341990"/>
              <a:gd name="connsiteY3" fmla="*/ 30066 h 105941"/>
              <a:gd name="connsiteX4" fmla="*/ 336 w 341990"/>
              <a:gd name="connsiteY4" fmla="*/ 105741 h 105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1990" h="105941">
                <a:moveTo>
                  <a:pt x="336" y="105741"/>
                </a:moveTo>
                <a:cubicBezTo>
                  <a:pt x="8744" y="101537"/>
                  <a:pt x="195829" y="19555"/>
                  <a:pt x="252585" y="4841"/>
                </a:cubicBezTo>
                <a:cubicBezTo>
                  <a:pt x="309341" y="-9874"/>
                  <a:pt x="349280" y="13250"/>
                  <a:pt x="340872" y="17454"/>
                </a:cubicBezTo>
                <a:cubicBezTo>
                  <a:pt x="332464" y="21658"/>
                  <a:pt x="260993" y="13249"/>
                  <a:pt x="202135" y="30066"/>
                </a:cubicBezTo>
                <a:cubicBezTo>
                  <a:pt x="143277" y="46882"/>
                  <a:pt x="-8072" y="109945"/>
                  <a:pt x="336" y="10574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 1089">
            <a:extLst>
              <a:ext uri="{FF2B5EF4-FFF2-40B4-BE49-F238E27FC236}">
                <a16:creationId xmlns:a16="http://schemas.microsoft.com/office/drawing/2014/main" id="{0662FC39-2C55-52F0-3D17-43417046C165}"/>
              </a:ext>
            </a:extLst>
          </p:cNvPr>
          <p:cNvSpPr/>
          <p:nvPr/>
        </p:nvSpPr>
        <p:spPr>
          <a:xfrm>
            <a:off x="6798042" y="2275177"/>
            <a:ext cx="500177" cy="110996"/>
          </a:xfrm>
          <a:custGeom>
            <a:avLst/>
            <a:gdLst>
              <a:gd name="connsiteX0" fmla="*/ 49 w 500177"/>
              <a:gd name="connsiteY0" fmla="*/ 45507 h 110996"/>
              <a:gd name="connsiteX1" fmla="*/ 227072 w 500177"/>
              <a:gd name="connsiteY1" fmla="*/ 1364 h 110996"/>
              <a:gd name="connsiteX2" fmla="*/ 491933 w 500177"/>
              <a:gd name="connsiteY2" fmla="*/ 108569 h 110996"/>
              <a:gd name="connsiteX3" fmla="*/ 416259 w 500177"/>
              <a:gd name="connsiteY3" fmla="*/ 70732 h 110996"/>
              <a:gd name="connsiteX4" fmla="*/ 245991 w 500177"/>
              <a:gd name="connsiteY4" fmla="*/ 7670 h 110996"/>
              <a:gd name="connsiteX5" fmla="*/ 49 w 500177"/>
              <a:gd name="connsiteY5" fmla="*/ 45507 h 110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0177" h="110996">
                <a:moveTo>
                  <a:pt x="49" y="45507"/>
                </a:moveTo>
                <a:cubicBezTo>
                  <a:pt x="-3104" y="44456"/>
                  <a:pt x="145091" y="-9146"/>
                  <a:pt x="227072" y="1364"/>
                </a:cubicBezTo>
                <a:cubicBezTo>
                  <a:pt x="309053" y="11874"/>
                  <a:pt x="460402" y="97008"/>
                  <a:pt x="491933" y="108569"/>
                </a:cubicBezTo>
                <a:cubicBezTo>
                  <a:pt x="523464" y="120130"/>
                  <a:pt x="457249" y="87548"/>
                  <a:pt x="416259" y="70732"/>
                </a:cubicBezTo>
                <a:cubicBezTo>
                  <a:pt x="375269" y="53916"/>
                  <a:pt x="312206" y="12925"/>
                  <a:pt x="245991" y="7670"/>
                </a:cubicBezTo>
                <a:cubicBezTo>
                  <a:pt x="179776" y="2415"/>
                  <a:pt x="3202" y="46558"/>
                  <a:pt x="49" y="4550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 1090">
            <a:extLst>
              <a:ext uri="{FF2B5EF4-FFF2-40B4-BE49-F238E27FC236}">
                <a16:creationId xmlns:a16="http://schemas.microsoft.com/office/drawing/2014/main" id="{A43924AE-B5DE-3A50-CEC1-F6E6ED8719C0}"/>
              </a:ext>
            </a:extLst>
          </p:cNvPr>
          <p:cNvSpPr/>
          <p:nvPr/>
        </p:nvSpPr>
        <p:spPr>
          <a:xfrm>
            <a:off x="5497291" y="2579144"/>
            <a:ext cx="223370" cy="260673"/>
          </a:xfrm>
          <a:custGeom>
            <a:avLst/>
            <a:gdLst>
              <a:gd name="connsiteX0" fmla="*/ 222439 w 223370"/>
              <a:gd name="connsiteY0" fmla="*/ 95 h 260673"/>
              <a:gd name="connsiteX1" fmla="*/ 121539 w 223370"/>
              <a:gd name="connsiteY1" fmla="*/ 119913 h 260673"/>
              <a:gd name="connsiteX2" fmla="*/ 1721 w 223370"/>
              <a:gd name="connsiteY2" fmla="*/ 258649 h 260673"/>
              <a:gd name="connsiteX3" fmla="*/ 58477 w 223370"/>
              <a:gd name="connsiteY3" fmla="*/ 195587 h 260673"/>
              <a:gd name="connsiteX4" fmla="*/ 165683 w 223370"/>
              <a:gd name="connsiteY4" fmla="*/ 100994 h 260673"/>
              <a:gd name="connsiteX5" fmla="*/ 222439 w 223370"/>
              <a:gd name="connsiteY5" fmla="*/ 95 h 260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3370" h="260673">
                <a:moveTo>
                  <a:pt x="222439" y="95"/>
                </a:moveTo>
                <a:cubicBezTo>
                  <a:pt x="215082" y="3248"/>
                  <a:pt x="158325" y="76821"/>
                  <a:pt x="121539" y="119913"/>
                </a:cubicBezTo>
                <a:cubicBezTo>
                  <a:pt x="84753" y="163005"/>
                  <a:pt x="12231" y="246037"/>
                  <a:pt x="1721" y="258649"/>
                </a:cubicBezTo>
                <a:cubicBezTo>
                  <a:pt x="-8789" y="271261"/>
                  <a:pt x="31150" y="221863"/>
                  <a:pt x="58477" y="195587"/>
                </a:cubicBezTo>
                <a:cubicBezTo>
                  <a:pt x="85804" y="169311"/>
                  <a:pt x="139407" y="129372"/>
                  <a:pt x="165683" y="100994"/>
                </a:cubicBezTo>
                <a:cubicBezTo>
                  <a:pt x="191959" y="72616"/>
                  <a:pt x="229796" y="-3058"/>
                  <a:pt x="222439" y="9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 1091">
            <a:extLst>
              <a:ext uri="{FF2B5EF4-FFF2-40B4-BE49-F238E27FC236}">
                <a16:creationId xmlns:a16="http://schemas.microsoft.com/office/drawing/2014/main" id="{A9A3757D-7768-C090-372B-8F8D4F6B4CC7}"/>
              </a:ext>
            </a:extLst>
          </p:cNvPr>
          <p:cNvSpPr/>
          <p:nvPr/>
        </p:nvSpPr>
        <p:spPr>
          <a:xfrm>
            <a:off x="7289969" y="2547499"/>
            <a:ext cx="245975" cy="233699"/>
          </a:xfrm>
          <a:custGeom>
            <a:avLst/>
            <a:gdLst>
              <a:gd name="connsiteX0" fmla="*/ 6 w 245975"/>
              <a:gd name="connsiteY0" fmla="*/ 209 h 233699"/>
              <a:gd name="connsiteX1" fmla="*/ 176580 w 245975"/>
              <a:gd name="connsiteY1" fmla="*/ 120027 h 233699"/>
              <a:gd name="connsiteX2" fmla="*/ 245948 w 245975"/>
              <a:gd name="connsiteY2" fmla="*/ 233538 h 233699"/>
              <a:gd name="connsiteX3" fmla="*/ 170274 w 245975"/>
              <a:gd name="connsiteY3" fmla="*/ 94802 h 233699"/>
              <a:gd name="connsiteX4" fmla="*/ 6 w 245975"/>
              <a:gd name="connsiteY4" fmla="*/ 209 h 23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5975" h="233699">
                <a:moveTo>
                  <a:pt x="6" y="209"/>
                </a:moveTo>
                <a:cubicBezTo>
                  <a:pt x="1057" y="4413"/>
                  <a:pt x="135590" y="81139"/>
                  <a:pt x="176580" y="120027"/>
                </a:cubicBezTo>
                <a:cubicBezTo>
                  <a:pt x="217570" y="158915"/>
                  <a:pt x="246999" y="237742"/>
                  <a:pt x="245948" y="233538"/>
                </a:cubicBezTo>
                <a:cubicBezTo>
                  <a:pt x="244897" y="229334"/>
                  <a:pt x="206009" y="133690"/>
                  <a:pt x="170274" y="94802"/>
                </a:cubicBezTo>
                <a:cubicBezTo>
                  <a:pt x="134539" y="55914"/>
                  <a:pt x="-1045" y="-3995"/>
                  <a:pt x="6" y="20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 1092">
            <a:extLst>
              <a:ext uri="{FF2B5EF4-FFF2-40B4-BE49-F238E27FC236}">
                <a16:creationId xmlns:a16="http://schemas.microsoft.com/office/drawing/2014/main" id="{BABD43D4-7EF3-BA34-AE2F-7A4023665833}"/>
              </a:ext>
            </a:extLst>
          </p:cNvPr>
          <p:cNvSpPr/>
          <p:nvPr/>
        </p:nvSpPr>
        <p:spPr>
          <a:xfrm>
            <a:off x="5276884" y="3902466"/>
            <a:ext cx="300910" cy="298060"/>
          </a:xfrm>
          <a:custGeom>
            <a:avLst/>
            <a:gdLst>
              <a:gd name="connsiteX0" fmla="*/ 1411 w 300910"/>
              <a:gd name="connsiteY0" fmla="*/ 1076 h 298060"/>
              <a:gd name="connsiteX1" fmla="*/ 140148 w 300910"/>
              <a:gd name="connsiteY1" fmla="*/ 95669 h 298060"/>
              <a:gd name="connsiteX2" fmla="*/ 297803 w 300910"/>
              <a:gd name="connsiteY2" fmla="*/ 297468 h 298060"/>
              <a:gd name="connsiteX3" fmla="*/ 228435 w 300910"/>
              <a:gd name="connsiteY3" fmla="*/ 152425 h 298060"/>
              <a:gd name="connsiteX4" fmla="*/ 1411 w 300910"/>
              <a:gd name="connsiteY4" fmla="*/ 1076 h 298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910" h="298060">
                <a:moveTo>
                  <a:pt x="1411" y="1076"/>
                </a:moveTo>
                <a:cubicBezTo>
                  <a:pt x="-13303" y="-8383"/>
                  <a:pt x="90749" y="46270"/>
                  <a:pt x="140148" y="95669"/>
                </a:cubicBezTo>
                <a:cubicBezTo>
                  <a:pt x="189547" y="145068"/>
                  <a:pt x="283089" y="288009"/>
                  <a:pt x="297803" y="297468"/>
                </a:cubicBezTo>
                <a:cubicBezTo>
                  <a:pt x="312517" y="306927"/>
                  <a:pt x="272579" y="200773"/>
                  <a:pt x="228435" y="152425"/>
                </a:cubicBezTo>
                <a:cubicBezTo>
                  <a:pt x="184292" y="104077"/>
                  <a:pt x="16125" y="10535"/>
                  <a:pt x="1411" y="1076"/>
                </a:cubicBezTo>
                <a:close/>
              </a:path>
            </a:pathLst>
          </a:custGeom>
          <a:solidFill>
            <a:schemeClr val="accent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 1093">
            <a:extLst>
              <a:ext uri="{FF2B5EF4-FFF2-40B4-BE49-F238E27FC236}">
                <a16:creationId xmlns:a16="http://schemas.microsoft.com/office/drawing/2014/main" id="{9344F0E7-78C5-E05B-76C5-282A4480A7B2}"/>
              </a:ext>
            </a:extLst>
          </p:cNvPr>
          <p:cNvSpPr/>
          <p:nvPr/>
        </p:nvSpPr>
        <p:spPr>
          <a:xfrm>
            <a:off x="6980306" y="3947677"/>
            <a:ext cx="311878" cy="348377"/>
          </a:xfrm>
          <a:custGeom>
            <a:avLst/>
            <a:gdLst>
              <a:gd name="connsiteX0" fmla="*/ 665 w 311878"/>
              <a:gd name="connsiteY0" fmla="*/ 9 h 348377"/>
              <a:gd name="connsiteX1" fmla="*/ 158320 w 311878"/>
              <a:gd name="connsiteY1" fmla="*/ 145051 h 348377"/>
              <a:gd name="connsiteX2" fmla="*/ 309669 w 311878"/>
              <a:gd name="connsiteY2" fmla="*/ 346850 h 348377"/>
              <a:gd name="connsiteX3" fmla="*/ 246607 w 311878"/>
              <a:gd name="connsiteY3" fmla="*/ 233338 h 348377"/>
              <a:gd name="connsiteX4" fmla="*/ 221382 w 311878"/>
              <a:gd name="connsiteY4" fmla="*/ 151357 h 348377"/>
              <a:gd name="connsiteX5" fmla="*/ 665 w 311878"/>
              <a:gd name="connsiteY5" fmla="*/ 9 h 348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1878" h="348377">
                <a:moveTo>
                  <a:pt x="665" y="9"/>
                </a:moveTo>
                <a:cubicBezTo>
                  <a:pt x="-9845" y="-1042"/>
                  <a:pt x="106819" y="87244"/>
                  <a:pt x="158320" y="145051"/>
                </a:cubicBezTo>
                <a:cubicBezTo>
                  <a:pt x="209821" y="202858"/>
                  <a:pt x="294955" y="332136"/>
                  <a:pt x="309669" y="346850"/>
                </a:cubicBezTo>
                <a:cubicBezTo>
                  <a:pt x="324383" y="361564"/>
                  <a:pt x="261322" y="265920"/>
                  <a:pt x="246607" y="233338"/>
                </a:cubicBezTo>
                <a:cubicBezTo>
                  <a:pt x="231893" y="200756"/>
                  <a:pt x="256066" y="187092"/>
                  <a:pt x="221382" y="151357"/>
                </a:cubicBezTo>
                <a:cubicBezTo>
                  <a:pt x="186698" y="115622"/>
                  <a:pt x="11175" y="1060"/>
                  <a:pt x="665" y="9"/>
                </a:cubicBezTo>
                <a:close/>
              </a:path>
            </a:pathLst>
          </a:custGeom>
          <a:solidFill>
            <a:schemeClr val="accent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 1094">
            <a:extLst>
              <a:ext uri="{FF2B5EF4-FFF2-40B4-BE49-F238E27FC236}">
                <a16:creationId xmlns:a16="http://schemas.microsoft.com/office/drawing/2014/main" id="{0DEB3144-EDDB-6DC9-8F2A-DB635A784B9F}"/>
              </a:ext>
            </a:extLst>
          </p:cNvPr>
          <p:cNvSpPr/>
          <p:nvPr/>
        </p:nvSpPr>
        <p:spPr>
          <a:xfrm>
            <a:off x="5294268" y="4640365"/>
            <a:ext cx="551728" cy="209194"/>
          </a:xfrm>
          <a:custGeom>
            <a:avLst/>
            <a:gdLst>
              <a:gd name="connsiteX0" fmla="*/ 2946 w 551728"/>
              <a:gd name="connsiteY0" fmla="*/ 1003 h 209194"/>
              <a:gd name="connsiteX1" fmla="*/ 293031 w 551728"/>
              <a:gd name="connsiteY1" fmla="*/ 133434 h 209194"/>
              <a:gd name="connsiteX2" fmla="*/ 267806 w 551728"/>
              <a:gd name="connsiteY2" fmla="*/ 209108 h 209194"/>
              <a:gd name="connsiteX3" fmla="*/ 305644 w 551728"/>
              <a:gd name="connsiteY3" fmla="*/ 146046 h 209194"/>
              <a:gd name="connsiteX4" fmla="*/ 551586 w 551728"/>
              <a:gd name="connsiteY4" fmla="*/ 38841 h 209194"/>
              <a:gd name="connsiteX5" fmla="*/ 267806 w 551728"/>
              <a:gd name="connsiteY5" fmla="*/ 152352 h 209194"/>
              <a:gd name="connsiteX6" fmla="*/ 147989 w 551728"/>
              <a:gd name="connsiteY6" fmla="*/ 76678 h 209194"/>
              <a:gd name="connsiteX7" fmla="*/ 2946 w 551728"/>
              <a:gd name="connsiteY7" fmla="*/ 1003 h 209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1728" h="209194">
                <a:moveTo>
                  <a:pt x="2946" y="1003"/>
                </a:moveTo>
                <a:cubicBezTo>
                  <a:pt x="27120" y="10462"/>
                  <a:pt x="248888" y="98750"/>
                  <a:pt x="293031" y="133434"/>
                </a:cubicBezTo>
                <a:cubicBezTo>
                  <a:pt x="337174" y="168118"/>
                  <a:pt x="265704" y="207006"/>
                  <a:pt x="267806" y="209108"/>
                </a:cubicBezTo>
                <a:cubicBezTo>
                  <a:pt x="269908" y="211210"/>
                  <a:pt x="258347" y="174424"/>
                  <a:pt x="305644" y="146046"/>
                </a:cubicBezTo>
                <a:cubicBezTo>
                  <a:pt x="352941" y="117668"/>
                  <a:pt x="557892" y="37790"/>
                  <a:pt x="551586" y="38841"/>
                </a:cubicBezTo>
                <a:cubicBezTo>
                  <a:pt x="545280" y="39892"/>
                  <a:pt x="335072" y="146046"/>
                  <a:pt x="267806" y="152352"/>
                </a:cubicBezTo>
                <a:cubicBezTo>
                  <a:pt x="200540" y="158658"/>
                  <a:pt x="185826" y="101903"/>
                  <a:pt x="147989" y="76678"/>
                </a:cubicBezTo>
                <a:cubicBezTo>
                  <a:pt x="110152" y="51453"/>
                  <a:pt x="-21228" y="-8456"/>
                  <a:pt x="2946" y="1003"/>
                </a:cubicBezTo>
                <a:close/>
              </a:path>
            </a:pathLst>
          </a:custGeom>
          <a:solidFill>
            <a:schemeClr val="accent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 1095">
            <a:extLst>
              <a:ext uri="{FF2B5EF4-FFF2-40B4-BE49-F238E27FC236}">
                <a16:creationId xmlns:a16="http://schemas.microsoft.com/office/drawing/2014/main" id="{42818248-48CC-9791-3CAB-4D22314FAF3B}"/>
              </a:ext>
            </a:extLst>
          </p:cNvPr>
          <p:cNvSpPr/>
          <p:nvPr/>
        </p:nvSpPr>
        <p:spPr>
          <a:xfrm>
            <a:off x="5587220" y="4901558"/>
            <a:ext cx="271004" cy="149899"/>
          </a:xfrm>
          <a:custGeom>
            <a:avLst/>
            <a:gdLst>
              <a:gd name="connsiteX0" fmla="*/ 264940 w 271004"/>
              <a:gd name="connsiteY0" fmla="*/ 4671 h 149899"/>
              <a:gd name="connsiteX1" fmla="*/ 82060 w 271004"/>
              <a:gd name="connsiteY1" fmla="*/ 74039 h 149899"/>
              <a:gd name="connsiteX2" fmla="*/ 79 w 271004"/>
              <a:gd name="connsiteY2" fmla="*/ 149714 h 149899"/>
              <a:gd name="connsiteX3" fmla="*/ 94672 w 271004"/>
              <a:gd name="connsiteY3" fmla="*/ 92958 h 149899"/>
              <a:gd name="connsiteX4" fmla="*/ 214490 w 271004"/>
              <a:gd name="connsiteY4" fmla="*/ 17283 h 149899"/>
              <a:gd name="connsiteX5" fmla="*/ 264940 w 271004"/>
              <a:gd name="connsiteY5" fmla="*/ 4671 h 14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004" h="149899">
                <a:moveTo>
                  <a:pt x="264940" y="4671"/>
                </a:moveTo>
                <a:cubicBezTo>
                  <a:pt x="242868" y="14130"/>
                  <a:pt x="126204" y="49865"/>
                  <a:pt x="82060" y="74039"/>
                </a:cubicBezTo>
                <a:cubicBezTo>
                  <a:pt x="37916" y="98213"/>
                  <a:pt x="-2023" y="146561"/>
                  <a:pt x="79" y="149714"/>
                </a:cubicBezTo>
                <a:cubicBezTo>
                  <a:pt x="2181" y="152867"/>
                  <a:pt x="58937" y="115030"/>
                  <a:pt x="94672" y="92958"/>
                </a:cubicBezTo>
                <a:cubicBezTo>
                  <a:pt x="130407" y="70886"/>
                  <a:pt x="185061" y="34100"/>
                  <a:pt x="214490" y="17283"/>
                </a:cubicBezTo>
                <a:cubicBezTo>
                  <a:pt x="243919" y="466"/>
                  <a:pt x="287012" y="-4788"/>
                  <a:pt x="264940" y="467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 1096">
            <a:extLst>
              <a:ext uri="{FF2B5EF4-FFF2-40B4-BE49-F238E27FC236}">
                <a16:creationId xmlns:a16="http://schemas.microsoft.com/office/drawing/2014/main" id="{01B5390C-319E-42AB-FCB7-1F318D7150EB}"/>
              </a:ext>
            </a:extLst>
          </p:cNvPr>
          <p:cNvSpPr/>
          <p:nvPr/>
        </p:nvSpPr>
        <p:spPr>
          <a:xfrm>
            <a:off x="5139302" y="3392005"/>
            <a:ext cx="122594" cy="449782"/>
          </a:xfrm>
          <a:custGeom>
            <a:avLst/>
            <a:gdLst>
              <a:gd name="connsiteX0" fmla="*/ 44400 w 122594"/>
              <a:gd name="connsiteY0" fmla="*/ 734 h 449782"/>
              <a:gd name="connsiteX1" fmla="*/ 88544 w 122594"/>
              <a:gd name="connsiteY1" fmla="*/ 221452 h 449782"/>
              <a:gd name="connsiteX2" fmla="*/ 257 w 122594"/>
              <a:gd name="connsiteY2" fmla="*/ 448475 h 449782"/>
              <a:gd name="connsiteX3" fmla="*/ 63319 w 122594"/>
              <a:gd name="connsiteY3" fmla="*/ 309738 h 449782"/>
              <a:gd name="connsiteX4" fmla="*/ 113768 w 122594"/>
              <a:gd name="connsiteY4" fmla="*/ 208839 h 449782"/>
              <a:gd name="connsiteX5" fmla="*/ 113768 w 122594"/>
              <a:gd name="connsiteY5" fmla="*/ 152083 h 449782"/>
              <a:gd name="connsiteX6" fmla="*/ 44400 w 122594"/>
              <a:gd name="connsiteY6" fmla="*/ 734 h 449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594" h="449782">
                <a:moveTo>
                  <a:pt x="44400" y="734"/>
                </a:moveTo>
                <a:cubicBezTo>
                  <a:pt x="40196" y="12295"/>
                  <a:pt x="95901" y="146829"/>
                  <a:pt x="88544" y="221452"/>
                </a:cubicBezTo>
                <a:cubicBezTo>
                  <a:pt x="81187" y="296075"/>
                  <a:pt x="4461" y="433761"/>
                  <a:pt x="257" y="448475"/>
                </a:cubicBezTo>
                <a:cubicBezTo>
                  <a:pt x="-3947" y="463189"/>
                  <a:pt x="44401" y="349677"/>
                  <a:pt x="63319" y="309738"/>
                </a:cubicBezTo>
                <a:cubicBezTo>
                  <a:pt x="82238" y="269799"/>
                  <a:pt x="105360" y="235115"/>
                  <a:pt x="113768" y="208839"/>
                </a:cubicBezTo>
                <a:cubicBezTo>
                  <a:pt x="122176" y="182563"/>
                  <a:pt x="128482" y="186767"/>
                  <a:pt x="113768" y="152083"/>
                </a:cubicBezTo>
                <a:cubicBezTo>
                  <a:pt x="99054" y="117399"/>
                  <a:pt x="48604" y="-10827"/>
                  <a:pt x="44400" y="734"/>
                </a:cubicBezTo>
                <a:close/>
              </a:path>
            </a:pathLst>
          </a:custGeom>
          <a:solidFill>
            <a:schemeClr val="accent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 1097">
            <a:extLst>
              <a:ext uri="{FF2B5EF4-FFF2-40B4-BE49-F238E27FC236}">
                <a16:creationId xmlns:a16="http://schemas.microsoft.com/office/drawing/2014/main" id="{02664CE0-5A1F-111D-4D7F-85125E09AF3E}"/>
              </a:ext>
            </a:extLst>
          </p:cNvPr>
          <p:cNvSpPr/>
          <p:nvPr/>
        </p:nvSpPr>
        <p:spPr>
          <a:xfrm>
            <a:off x="8251766" y="3149160"/>
            <a:ext cx="238220" cy="137356"/>
          </a:xfrm>
          <a:custGeom>
            <a:avLst/>
            <a:gdLst>
              <a:gd name="connsiteX0" fmla="*/ 59 w 238220"/>
              <a:gd name="connsiteY0" fmla="*/ 111565 h 137356"/>
              <a:gd name="connsiteX1" fmla="*/ 139759 w 238220"/>
              <a:gd name="connsiteY1" fmla="*/ 19490 h 137356"/>
              <a:gd name="connsiteX2" fmla="*/ 114359 w 238220"/>
              <a:gd name="connsiteY2" fmla="*/ 38540 h 137356"/>
              <a:gd name="connsiteX3" fmla="*/ 168334 w 238220"/>
              <a:gd name="connsiteY3" fmla="*/ 41715 h 137356"/>
              <a:gd name="connsiteX4" fmla="*/ 238184 w 238220"/>
              <a:gd name="connsiteY4" fmla="*/ 136965 h 137356"/>
              <a:gd name="connsiteX5" fmla="*/ 158809 w 238220"/>
              <a:gd name="connsiteY5" fmla="*/ 440 h 137356"/>
              <a:gd name="connsiteX6" fmla="*/ 59 w 238220"/>
              <a:gd name="connsiteY6" fmla="*/ 111565 h 137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8220" h="137356">
                <a:moveTo>
                  <a:pt x="59" y="111565"/>
                </a:moveTo>
                <a:cubicBezTo>
                  <a:pt x="-3116" y="114740"/>
                  <a:pt x="120709" y="31661"/>
                  <a:pt x="139759" y="19490"/>
                </a:cubicBezTo>
                <a:cubicBezTo>
                  <a:pt x="158809" y="7319"/>
                  <a:pt x="109597" y="34836"/>
                  <a:pt x="114359" y="38540"/>
                </a:cubicBezTo>
                <a:cubicBezTo>
                  <a:pt x="119121" y="42244"/>
                  <a:pt x="147697" y="25311"/>
                  <a:pt x="168334" y="41715"/>
                </a:cubicBezTo>
                <a:cubicBezTo>
                  <a:pt x="188971" y="58119"/>
                  <a:pt x="239771" y="143844"/>
                  <a:pt x="238184" y="136965"/>
                </a:cubicBezTo>
                <a:cubicBezTo>
                  <a:pt x="236597" y="130086"/>
                  <a:pt x="195322" y="8907"/>
                  <a:pt x="158809" y="440"/>
                </a:cubicBezTo>
                <a:cubicBezTo>
                  <a:pt x="122297" y="-8027"/>
                  <a:pt x="3234" y="108390"/>
                  <a:pt x="59" y="1115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 1098">
            <a:extLst>
              <a:ext uri="{FF2B5EF4-FFF2-40B4-BE49-F238E27FC236}">
                <a16:creationId xmlns:a16="http://schemas.microsoft.com/office/drawing/2014/main" id="{E5D88C66-15AB-3B5A-DBA2-244E51B66349}"/>
              </a:ext>
            </a:extLst>
          </p:cNvPr>
          <p:cNvSpPr/>
          <p:nvPr/>
        </p:nvSpPr>
        <p:spPr>
          <a:xfrm>
            <a:off x="8289890" y="3265298"/>
            <a:ext cx="183198" cy="193486"/>
          </a:xfrm>
          <a:custGeom>
            <a:avLst/>
            <a:gdLst>
              <a:gd name="connsiteX0" fmla="*/ 35 w 183198"/>
              <a:gd name="connsiteY0" fmla="*/ 125602 h 193486"/>
              <a:gd name="connsiteX1" fmla="*/ 82585 w 183198"/>
              <a:gd name="connsiteY1" fmla="*/ 36702 h 193486"/>
              <a:gd name="connsiteX2" fmla="*/ 149260 w 183198"/>
              <a:gd name="connsiteY2" fmla="*/ 8127 h 193486"/>
              <a:gd name="connsiteX3" fmla="*/ 149260 w 183198"/>
              <a:gd name="connsiteY3" fmla="*/ 55752 h 193486"/>
              <a:gd name="connsiteX4" fmla="*/ 177835 w 183198"/>
              <a:gd name="connsiteY4" fmla="*/ 192277 h 193486"/>
              <a:gd name="connsiteX5" fmla="*/ 177835 w 183198"/>
              <a:gd name="connsiteY5" fmla="*/ 116077 h 193486"/>
              <a:gd name="connsiteX6" fmla="*/ 174660 w 183198"/>
              <a:gd name="connsiteY6" fmla="*/ 4952 h 193486"/>
              <a:gd name="connsiteX7" fmla="*/ 73060 w 183198"/>
              <a:gd name="connsiteY7" fmla="*/ 27177 h 193486"/>
              <a:gd name="connsiteX8" fmla="*/ 35 w 183198"/>
              <a:gd name="connsiteY8" fmla="*/ 125602 h 193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3198" h="193486">
                <a:moveTo>
                  <a:pt x="35" y="125602"/>
                </a:moveTo>
                <a:cubicBezTo>
                  <a:pt x="1622" y="127189"/>
                  <a:pt x="57714" y="56281"/>
                  <a:pt x="82585" y="36702"/>
                </a:cubicBezTo>
                <a:cubicBezTo>
                  <a:pt x="107456" y="17123"/>
                  <a:pt x="138147" y="4952"/>
                  <a:pt x="149260" y="8127"/>
                </a:cubicBezTo>
                <a:cubicBezTo>
                  <a:pt x="160373" y="11302"/>
                  <a:pt x="144498" y="25061"/>
                  <a:pt x="149260" y="55752"/>
                </a:cubicBezTo>
                <a:cubicBezTo>
                  <a:pt x="154022" y="86443"/>
                  <a:pt x="173073" y="182223"/>
                  <a:pt x="177835" y="192277"/>
                </a:cubicBezTo>
                <a:cubicBezTo>
                  <a:pt x="182598" y="202331"/>
                  <a:pt x="178364" y="147298"/>
                  <a:pt x="177835" y="116077"/>
                </a:cubicBezTo>
                <a:cubicBezTo>
                  <a:pt x="177306" y="84856"/>
                  <a:pt x="192122" y="19769"/>
                  <a:pt x="174660" y="4952"/>
                </a:cubicBezTo>
                <a:cubicBezTo>
                  <a:pt x="157198" y="-9865"/>
                  <a:pt x="96343" y="11831"/>
                  <a:pt x="73060" y="27177"/>
                </a:cubicBezTo>
                <a:cubicBezTo>
                  <a:pt x="49777" y="42523"/>
                  <a:pt x="-1552" y="124015"/>
                  <a:pt x="35" y="1256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 1099">
            <a:extLst>
              <a:ext uri="{FF2B5EF4-FFF2-40B4-BE49-F238E27FC236}">
                <a16:creationId xmlns:a16="http://schemas.microsoft.com/office/drawing/2014/main" id="{542EA08E-B965-3BD9-841A-019DE374B0B0}"/>
              </a:ext>
            </a:extLst>
          </p:cNvPr>
          <p:cNvSpPr/>
          <p:nvPr/>
        </p:nvSpPr>
        <p:spPr>
          <a:xfrm>
            <a:off x="8299403" y="3432514"/>
            <a:ext cx="23641" cy="383858"/>
          </a:xfrm>
          <a:custGeom>
            <a:avLst/>
            <a:gdLst>
              <a:gd name="connsiteX0" fmla="*/ 19097 w 23641"/>
              <a:gd name="connsiteY0" fmla="*/ 6011 h 383858"/>
              <a:gd name="connsiteX1" fmla="*/ 19097 w 23641"/>
              <a:gd name="connsiteY1" fmla="*/ 174286 h 383858"/>
              <a:gd name="connsiteX2" fmla="*/ 47 w 23641"/>
              <a:gd name="connsiteY2" fmla="*/ 383836 h 383858"/>
              <a:gd name="connsiteX3" fmla="*/ 15922 w 23641"/>
              <a:gd name="connsiteY3" fmla="*/ 161586 h 383858"/>
              <a:gd name="connsiteX4" fmla="*/ 47 w 23641"/>
              <a:gd name="connsiteY4" fmla="*/ 256836 h 383858"/>
              <a:gd name="connsiteX5" fmla="*/ 22272 w 23641"/>
              <a:gd name="connsiteY5" fmla="*/ 56811 h 383858"/>
              <a:gd name="connsiteX6" fmla="*/ 19097 w 23641"/>
              <a:gd name="connsiteY6" fmla="*/ 6011 h 383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641" h="383858">
                <a:moveTo>
                  <a:pt x="19097" y="6011"/>
                </a:moveTo>
                <a:cubicBezTo>
                  <a:pt x="18568" y="25590"/>
                  <a:pt x="22272" y="111315"/>
                  <a:pt x="19097" y="174286"/>
                </a:cubicBezTo>
                <a:cubicBezTo>
                  <a:pt x="15922" y="237257"/>
                  <a:pt x="576" y="385953"/>
                  <a:pt x="47" y="383836"/>
                </a:cubicBezTo>
                <a:cubicBezTo>
                  <a:pt x="-482" y="381719"/>
                  <a:pt x="15922" y="182753"/>
                  <a:pt x="15922" y="161586"/>
                </a:cubicBezTo>
                <a:cubicBezTo>
                  <a:pt x="15922" y="140419"/>
                  <a:pt x="-1011" y="274298"/>
                  <a:pt x="47" y="256836"/>
                </a:cubicBezTo>
                <a:cubicBezTo>
                  <a:pt x="1105" y="239374"/>
                  <a:pt x="18039" y="95969"/>
                  <a:pt x="22272" y="56811"/>
                </a:cubicBezTo>
                <a:cubicBezTo>
                  <a:pt x="26505" y="17653"/>
                  <a:pt x="19626" y="-13568"/>
                  <a:pt x="19097" y="60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 1100">
            <a:extLst>
              <a:ext uri="{FF2B5EF4-FFF2-40B4-BE49-F238E27FC236}">
                <a16:creationId xmlns:a16="http://schemas.microsoft.com/office/drawing/2014/main" id="{FBBD5A09-9A2A-05D2-9A6B-52A6AF1074F7}"/>
              </a:ext>
            </a:extLst>
          </p:cNvPr>
          <p:cNvSpPr/>
          <p:nvPr/>
        </p:nvSpPr>
        <p:spPr>
          <a:xfrm>
            <a:off x="7939242" y="3509109"/>
            <a:ext cx="511122" cy="854822"/>
          </a:xfrm>
          <a:custGeom>
            <a:avLst/>
            <a:gdLst>
              <a:gd name="connsiteX0" fmla="*/ 509433 w 511122"/>
              <a:gd name="connsiteY0" fmla="*/ 2441 h 854822"/>
              <a:gd name="connsiteX1" fmla="*/ 417358 w 511122"/>
              <a:gd name="connsiteY1" fmla="*/ 240566 h 854822"/>
              <a:gd name="connsiteX2" fmla="*/ 322108 w 511122"/>
              <a:gd name="connsiteY2" fmla="*/ 485041 h 854822"/>
              <a:gd name="connsiteX3" fmla="*/ 404658 w 511122"/>
              <a:gd name="connsiteY3" fmla="*/ 326291 h 854822"/>
              <a:gd name="connsiteX4" fmla="*/ 236383 w 511122"/>
              <a:gd name="connsiteY4" fmla="*/ 561241 h 854822"/>
              <a:gd name="connsiteX5" fmla="*/ 182408 w 511122"/>
              <a:gd name="connsiteY5" fmla="*/ 666016 h 854822"/>
              <a:gd name="connsiteX6" fmla="*/ 166533 w 511122"/>
              <a:gd name="connsiteY6" fmla="*/ 719991 h 854822"/>
              <a:gd name="connsiteX7" fmla="*/ 1433 w 511122"/>
              <a:gd name="connsiteY7" fmla="*/ 853341 h 854822"/>
              <a:gd name="connsiteX8" fmla="*/ 90333 w 511122"/>
              <a:gd name="connsiteY8" fmla="*/ 789841 h 854822"/>
              <a:gd name="connsiteX9" fmla="*/ 160183 w 511122"/>
              <a:gd name="connsiteY9" fmla="*/ 764441 h 854822"/>
              <a:gd name="connsiteX10" fmla="*/ 153833 w 511122"/>
              <a:gd name="connsiteY10" fmla="*/ 739041 h 854822"/>
              <a:gd name="connsiteX11" fmla="*/ 322108 w 511122"/>
              <a:gd name="connsiteY11" fmla="*/ 408841 h 854822"/>
              <a:gd name="connsiteX12" fmla="*/ 318933 w 511122"/>
              <a:gd name="connsiteY12" fmla="*/ 424716 h 854822"/>
              <a:gd name="connsiteX13" fmla="*/ 509433 w 511122"/>
              <a:gd name="connsiteY13" fmla="*/ 2441 h 854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11122" h="854822">
                <a:moveTo>
                  <a:pt x="509433" y="2441"/>
                </a:moveTo>
                <a:cubicBezTo>
                  <a:pt x="525837" y="-28251"/>
                  <a:pt x="417358" y="240566"/>
                  <a:pt x="417358" y="240566"/>
                </a:cubicBezTo>
                <a:cubicBezTo>
                  <a:pt x="386137" y="320999"/>
                  <a:pt x="324225" y="470754"/>
                  <a:pt x="322108" y="485041"/>
                </a:cubicBezTo>
                <a:cubicBezTo>
                  <a:pt x="319991" y="499329"/>
                  <a:pt x="418945" y="313591"/>
                  <a:pt x="404658" y="326291"/>
                </a:cubicBezTo>
                <a:cubicBezTo>
                  <a:pt x="390370" y="338991"/>
                  <a:pt x="273425" y="504620"/>
                  <a:pt x="236383" y="561241"/>
                </a:cubicBezTo>
                <a:cubicBezTo>
                  <a:pt x="199341" y="617862"/>
                  <a:pt x="194050" y="639558"/>
                  <a:pt x="182408" y="666016"/>
                </a:cubicBezTo>
                <a:cubicBezTo>
                  <a:pt x="170766" y="692474"/>
                  <a:pt x="196695" y="688770"/>
                  <a:pt x="166533" y="719991"/>
                </a:cubicBezTo>
                <a:cubicBezTo>
                  <a:pt x="136371" y="751212"/>
                  <a:pt x="14133" y="841699"/>
                  <a:pt x="1433" y="853341"/>
                </a:cubicBezTo>
                <a:cubicBezTo>
                  <a:pt x="-11267" y="864983"/>
                  <a:pt x="63875" y="804658"/>
                  <a:pt x="90333" y="789841"/>
                </a:cubicBezTo>
                <a:cubicBezTo>
                  <a:pt x="116791" y="775024"/>
                  <a:pt x="160183" y="764441"/>
                  <a:pt x="160183" y="764441"/>
                </a:cubicBezTo>
                <a:cubicBezTo>
                  <a:pt x="170766" y="755974"/>
                  <a:pt x="126846" y="798308"/>
                  <a:pt x="153833" y="739041"/>
                </a:cubicBezTo>
                <a:cubicBezTo>
                  <a:pt x="180820" y="679774"/>
                  <a:pt x="294591" y="461228"/>
                  <a:pt x="322108" y="408841"/>
                </a:cubicBezTo>
                <a:cubicBezTo>
                  <a:pt x="349625" y="356454"/>
                  <a:pt x="288241" y="489274"/>
                  <a:pt x="318933" y="424716"/>
                </a:cubicBezTo>
                <a:cubicBezTo>
                  <a:pt x="349625" y="360158"/>
                  <a:pt x="493029" y="33133"/>
                  <a:pt x="509433" y="24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 1101">
            <a:extLst>
              <a:ext uri="{FF2B5EF4-FFF2-40B4-BE49-F238E27FC236}">
                <a16:creationId xmlns:a16="http://schemas.microsoft.com/office/drawing/2014/main" id="{8AE65175-8FBC-8360-308F-469D53C8BE34}"/>
              </a:ext>
            </a:extLst>
          </p:cNvPr>
          <p:cNvSpPr/>
          <p:nvPr/>
        </p:nvSpPr>
        <p:spPr>
          <a:xfrm>
            <a:off x="4327332" y="3156329"/>
            <a:ext cx="543128" cy="320413"/>
          </a:xfrm>
          <a:custGeom>
            <a:avLst/>
            <a:gdLst>
              <a:gd name="connsiteX0" fmla="*/ 543118 w 543128"/>
              <a:gd name="connsiteY0" fmla="*/ 320296 h 320413"/>
              <a:gd name="connsiteX1" fmla="*/ 406593 w 543128"/>
              <a:gd name="connsiteY1" fmla="*/ 129796 h 320413"/>
              <a:gd name="connsiteX2" fmla="*/ 177993 w 543128"/>
              <a:gd name="connsiteY2" fmla="*/ 2796 h 320413"/>
              <a:gd name="connsiteX3" fmla="*/ 295468 w 543128"/>
              <a:gd name="connsiteY3" fmla="*/ 40896 h 320413"/>
              <a:gd name="connsiteX4" fmla="*/ 111318 w 543128"/>
              <a:gd name="connsiteY4" fmla="*/ 28196 h 320413"/>
              <a:gd name="connsiteX5" fmla="*/ 193 w 543128"/>
              <a:gd name="connsiteY5" fmla="*/ 136146 h 320413"/>
              <a:gd name="connsiteX6" fmla="*/ 136718 w 543128"/>
              <a:gd name="connsiteY6" fmla="*/ 21846 h 320413"/>
              <a:gd name="connsiteX7" fmla="*/ 228793 w 543128"/>
              <a:gd name="connsiteY7" fmla="*/ 34546 h 320413"/>
              <a:gd name="connsiteX8" fmla="*/ 476443 w 543128"/>
              <a:gd name="connsiteY8" fmla="*/ 174246 h 320413"/>
              <a:gd name="connsiteX9" fmla="*/ 400243 w 543128"/>
              <a:gd name="connsiteY9" fmla="*/ 158371 h 320413"/>
              <a:gd name="connsiteX10" fmla="*/ 543118 w 543128"/>
              <a:gd name="connsiteY10" fmla="*/ 320296 h 320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3128" h="320413">
                <a:moveTo>
                  <a:pt x="543118" y="320296"/>
                </a:moveTo>
                <a:cubicBezTo>
                  <a:pt x="544176" y="315534"/>
                  <a:pt x="467447" y="182713"/>
                  <a:pt x="406593" y="129796"/>
                </a:cubicBezTo>
                <a:cubicBezTo>
                  <a:pt x="345739" y="76879"/>
                  <a:pt x="196514" y="17613"/>
                  <a:pt x="177993" y="2796"/>
                </a:cubicBezTo>
                <a:cubicBezTo>
                  <a:pt x="159472" y="-12021"/>
                  <a:pt x="306580" y="36663"/>
                  <a:pt x="295468" y="40896"/>
                </a:cubicBezTo>
                <a:cubicBezTo>
                  <a:pt x="284355" y="45129"/>
                  <a:pt x="160530" y="12321"/>
                  <a:pt x="111318" y="28196"/>
                </a:cubicBezTo>
                <a:cubicBezTo>
                  <a:pt x="62106" y="44071"/>
                  <a:pt x="-4040" y="137204"/>
                  <a:pt x="193" y="136146"/>
                </a:cubicBezTo>
                <a:cubicBezTo>
                  <a:pt x="4426" y="135088"/>
                  <a:pt x="98618" y="38779"/>
                  <a:pt x="136718" y="21846"/>
                </a:cubicBezTo>
                <a:cubicBezTo>
                  <a:pt x="174818" y="4913"/>
                  <a:pt x="172172" y="9146"/>
                  <a:pt x="228793" y="34546"/>
                </a:cubicBezTo>
                <a:cubicBezTo>
                  <a:pt x="285414" y="59946"/>
                  <a:pt x="447868" y="153609"/>
                  <a:pt x="476443" y="174246"/>
                </a:cubicBezTo>
                <a:cubicBezTo>
                  <a:pt x="505018" y="194883"/>
                  <a:pt x="388072" y="133500"/>
                  <a:pt x="400243" y="158371"/>
                </a:cubicBezTo>
                <a:cubicBezTo>
                  <a:pt x="412414" y="183242"/>
                  <a:pt x="542060" y="325058"/>
                  <a:pt x="543118" y="3202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 1102">
            <a:extLst>
              <a:ext uri="{FF2B5EF4-FFF2-40B4-BE49-F238E27FC236}">
                <a16:creationId xmlns:a16="http://schemas.microsoft.com/office/drawing/2014/main" id="{BF60AE59-06DA-CBD2-252F-B5D87EB9D168}"/>
              </a:ext>
            </a:extLst>
          </p:cNvPr>
          <p:cNvSpPr/>
          <p:nvPr/>
        </p:nvSpPr>
        <p:spPr>
          <a:xfrm>
            <a:off x="4418542" y="3253535"/>
            <a:ext cx="447402" cy="360507"/>
          </a:xfrm>
          <a:custGeom>
            <a:avLst/>
            <a:gdLst>
              <a:gd name="connsiteX0" fmla="*/ 1058 w 447402"/>
              <a:gd name="connsiteY0" fmla="*/ 48465 h 360507"/>
              <a:gd name="connsiteX1" fmla="*/ 89958 w 447402"/>
              <a:gd name="connsiteY1" fmla="*/ 19890 h 360507"/>
              <a:gd name="connsiteX2" fmla="*/ 210608 w 447402"/>
              <a:gd name="connsiteY2" fmla="*/ 86565 h 360507"/>
              <a:gd name="connsiteX3" fmla="*/ 194733 w 447402"/>
              <a:gd name="connsiteY3" fmla="*/ 64340 h 360507"/>
              <a:gd name="connsiteX4" fmla="*/ 309033 w 447402"/>
              <a:gd name="connsiteY4" fmla="*/ 242140 h 360507"/>
              <a:gd name="connsiteX5" fmla="*/ 445558 w 447402"/>
              <a:gd name="connsiteY5" fmla="*/ 359615 h 360507"/>
              <a:gd name="connsiteX6" fmla="*/ 391583 w 447402"/>
              <a:gd name="connsiteY6" fmla="*/ 299290 h 360507"/>
              <a:gd name="connsiteX7" fmla="*/ 137583 w 447402"/>
              <a:gd name="connsiteY7" fmla="*/ 19890 h 360507"/>
              <a:gd name="connsiteX8" fmla="*/ 150283 w 447402"/>
              <a:gd name="connsiteY8" fmla="*/ 23065 h 360507"/>
              <a:gd name="connsiteX9" fmla="*/ 1058 w 447402"/>
              <a:gd name="connsiteY9" fmla="*/ 48465 h 360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7402" h="360507">
                <a:moveTo>
                  <a:pt x="1058" y="48465"/>
                </a:moveTo>
                <a:cubicBezTo>
                  <a:pt x="-8996" y="47936"/>
                  <a:pt x="55033" y="13540"/>
                  <a:pt x="89958" y="19890"/>
                </a:cubicBezTo>
                <a:cubicBezTo>
                  <a:pt x="124883" y="26240"/>
                  <a:pt x="210608" y="86565"/>
                  <a:pt x="210608" y="86565"/>
                </a:cubicBezTo>
                <a:cubicBezTo>
                  <a:pt x="228070" y="93973"/>
                  <a:pt x="178329" y="38411"/>
                  <a:pt x="194733" y="64340"/>
                </a:cubicBezTo>
                <a:cubicBezTo>
                  <a:pt x="211137" y="90269"/>
                  <a:pt x="267229" y="192928"/>
                  <a:pt x="309033" y="242140"/>
                </a:cubicBezTo>
                <a:cubicBezTo>
                  <a:pt x="350837" y="291353"/>
                  <a:pt x="431800" y="350090"/>
                  <a:pt x="445558" y="359615"/>
                </a:cubicBezTo>
                <a:cubicBezTo>
                  <a:pt x="459316" y="369140"/>
                  <a:pt x="391583" y="299290"/>
                  <a:pt x="391583" y="299290"/>
                </a:cubicBezTo>
                <a:lnTo>
                  <a:pt x="137583" y="19890"/>
                </a:lnTo>
                <a:cubicBezTo>
                  <a:pt x="97366" y="-26147"/>
                  <a:pt x="176741" y="22007"/>
                  <a:pt x="150283" y="23065"/>
                </a:cubicBezTo>
                <a:cubicBezTo>
                  <a:pt x="123825" y="24123"/>
                  <a:pt x="11112" y="48994"/>
                  <a:pt x="1058" y="484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 1103">
            <a:extLst>
              <a:ext uri="{FF2B5EF4-FFF2-40B4-BE49-F238E27FC236}">
                <a16:creationId xmlns:a16="http://schemas.microsoft.com/office/drawing/2014/main" id="{8CCD5165-1442-686D-52D6-EEE8A819BF96}"/>
              </a:ext>
            </a:extLst>
          </p:cNvPr>
          <p:cNvSpPr/>
          <p:nvPr/>
        </p:nvSpPr>
        <p:spPr>
          <a:xfrm>
            <a:off x="4298852" y="3304311"/>
            <a:ext cx="134932" cy="554733"/>
          </a:xfrm>
          <a:custGeom>
            <a:avLst/>
            <a:gdLst>
              <a:gd name="connsiteX0" fmla="*/ 28673 w 134932"/>
              <a:gd name="connsiteY0" fmla="*/ 864 h 554733"/>
              <a:gd name="connsiteX1" fmla="*/ 98 w 134932"/>
              <a:gd name="connsiteY1" fmla="*/ 153264 h 554733"/>
              <a:gd name="connsiteX2" fmla="*/ 19148 w 134932"/>
              <a:gd name="connsiteY2" fmla="*/ 270739 h 554733"/>
              <a:gd name="connsiteX3" fmla="*/ 15973 w 134932"/>
              <a:gd name="connsiteY3" fmla="*/ 204064 h 554733"/>
              <a:gd name="connsiteX4" fmla="*/ 41373 w 134932"/>
              <a:gd name="connsiteY4" fmla="*/ 356464 h 554733"/>
              <a:gd name="connsiteX5" fmla="*/ 133448 w 134932"/>
              <a:gd name="connsiteY5" fmla="*/ 553314 h 554733"/>
              <a:gd name="connsiteX6" fmla="*/ 92173 w 134932"/>
              <a:gd name="connsiteY6" fmla="*/ 432664 h 554733"/>
              <a:gd name="connsiteX7" fmla="*/ 12798 w 134932"/>
              <a:gd name="connsiteY7" fmla="*/ 204064 h 554733"/>
              <a:gd name="connsiteX8" fmla="*/ 15973 w 134932"/>
              <a:gd name="connsiteY8" fmla="*/ 226289 h 554733"/>
              <a:gd name="connsiteX9" fmla="*/ 28673 w 134932"/>
              <a:gd name="connsiteY9" fmla="*/ 864 h 554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4932" h="554733">
                <a:moveTo>
                  <a:pt x="28673" y="864"/>
                </a:moveTo>
                <a:cubicBezTo>
                  <a:pt x="26027" y="-11307"/>
                  <a:pt x="1685" y="108285"/>
                  <a:pt x="98" y="153264"/>
                </a:cubicBezTo>
                <a:cubicBezTo>
                  <a:pt x="-1489" y="198243"/>
                  <a:pt x="16502" y="262272"/>
                  <a:pt x="19148" y="270739"/>
                </a:cubicBezTo>
                <a:cubicBezTo>
                  <a:pt x="21794" y="279206"/>
                  <a:pt x="12269" y="189777"/>
                  <a:pt x="15973" y="204064"/>
                </a:cubicBezTo>
                <a:cubicBezTo>
                  <a:pt x="19677" y="218351"/>
                  <a:pt x="21794" y="298256"/>
                  <a:pt x="41373" y="356464"/>
                </a:cubicBezTo>
                <a:cubicBezTo>
                  <a:pt x="60952" y="414672"/>
                  <a:pt x="124981" y="540614"/>
                  <a:pt x="133448" y="553314"/>
                </a:cubicBezTo>
                <a:cubicBezTo>
                  <a:pt x="141915" y="566014"/>
                  <a:pt x="112281" y="490872"/>
                  <a:pt x="92173" y="432664"/>
                </a:cubicBezTo>
                <a:cubicBezTo>
                  <a:pt x="72065" y="374456"/>
                  <a:pt x="25498" y="238460"/>
                  <a:pt x="12798" y="204064"/>
                </a:cubicBezTo>
                <a:cubicBezTo>
                  <a:pt x="98" y="169668"/>
                  <a:pt x="13856" y="255393"/>
                  <a:pt x="15973" y="226289"/>
                </a:cubicBezTo>
                <a:cubicBezTo>
                  <a:pt x="18090" y="197185"/>
                  <a:pt x="31319" y="13035"/>
                  <a:pt x="28673" y="8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 1104">
            <a:extLst>
              <a:ext uri="{FF2B5EF4-FFF2-40B4-BE49-F238E27FC236}">
                <a16:creationId xmlns:a16="http://schemas.microsoft.com/office/drawing/2014/main" id="{425BFEBB-F594-79D5-A6E2-8B254A78FB76}"/>
              </a:ext>
            </a:extLst>
          </p:cNvPr>
          <p:cNvSpPr/>
          <p:nvPr/>
        </p:nvSpPr>
        <p:spPr>
          <a:xfrm>
            <a:off x="4438267" y="3863859"/>
            <a:ext cx="374415" cy="500703"/>
          </a:xfrm>
          <a:custGeom>
            <a:avLst/>
            <a:gdLst>
              <a:gd name="connsiteX0" fmla="*/ 6733 w 374415"/>
              <a:gd name="connsiteY0" fmla="*/ 6466 h 500703"/>
              <a:gd name="connsiteX1" fmla="*/ 171833 w 374415"/>
              <a:gd name="connsiteY1" fmla="*/ 279516 h 500703"/>
              <a:gd name="connsiteX2" fmla="*/ 165483 w 374415"/>
              <a:gd name="connsiteY2" fmla="*/ 250941 h 500703"/>
              <a:gd name="connsiteX3" fmla="*/ 368683 w 374415"/>
              <a:gd name="connsiteY3" fmla="*/ 498591 h 500703"/>
              <a:gd name="connsiteX4" fmla="*/ 317883 w 374415"/>
              <a:gd name="connsiteY4" fmla="*/ 371591 h 500703"/>
              <a:gd name="connsiteX5" fmla="*/ 311533 w 374415"/>
              <a:gd name="connsiteY5" fmla="*/ 393816 h 500703"/>
              <a:gd name="connsiteX6" fmla="*/ 57533 w 374415"/>
              <a:gd name="connsiteY6" fmla="*/ 108066 h 500703"/>
              <a:gd name="connsiteX7" fmla="*/ 6733 w 374415"/>
              <a:gd name="connsiteY7" fmla="*/ 6466 h 500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4415" h="500703">
                <a:moveTo>
                  <a:pt x="6733" y="6466"/>
                </a:moveTo>
                <a:cubicBezTo>
                  <a:pt x="25783" y="35041"/>
                  <a:pt x="145375" y="238770"/>
                  <a:pt x="171833" y="279516"/>
                </a:cubicBezTo>
                <a:cubicBezTo>
                  <a:pt x="198291" y="320262"/>
                  <a:pt x="132675" y="214429"/>
                  <a:pt x="165483" y="250941"/>
                </a:cubicBezTo>
                <a:cubicBezTo>
                  <a:pt x="198291" y="287454"/>
                  <a:pt x="343283" y="478483"/>
                  <a:pt x="368683" y="498591"/>
                </a:cubicBezTo>
                <a:cubicBezTo>
                  <a:pt x="394083" y="518699"/>
                  <a:pt x="327408" y="389054"/>
                  <a:pt x="317883" y="371591"/>
                </a:cubicBezTo>
                <a:cubicBezTo>
                  <a:pt x="308358" y="354129"/>
                  <a:pt x="354925" y="437737"/>
                  <a:pt x="311533" y="393816"/>
                </a:cubicBezTo>
                <a:cubicBezTo>
                  <a:pt x="268141" y="349895"/>
                  <a:pt x="104629" y="166274"/>
                  <a:pt x="57533" y="108066"/>
                </a:cubicBezTo>
                <a:cubicBezTo>
                  <a:pt x="10437" y="49858"/>
                  <a:pt x="-12317" y="-22109"/>
                  <a:pt x="6733" y="64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 1105">
            <a:extLst>
              <a:ext uri="{FF2B5EF4-FFF2-40B4-BE49-F238E27FC236}">
                <a16:creationId xmlns:a16="http://schemas.microsoft.com/office/drawing/2014/main" id="{4647C108-B128-06EC-CD8C-06542397D818}"/>
              </a:ext>
            </a:extLst>
          </p:cNvPr>
          <p:cNvSpPr/>
          <p:nvPr/>
        </p:nvSpPr>
        <p:spPr>
          <a:xfrm>
            <a:off x="4375499" y="3342575"/>
            <a:ext cx="203502" cy="701213"/>
          </a:xfrm>
          <a:custGeom>
            <a:avLst/>
            <a:gdLst>
              <a:gd name="connsiteX0" fmla="*/ 28226 w 203502"/>
              <a:gd name="connsiteY0" fmla="*/ 3875 h 701213"/>
              <a:gd name="connsiteX1" fmla="*/ 15526 w 203502"/>
              <a:gd name="connsiteY1" fmla="*/ 143575 h 701213"/>
              <a:gd name="connsiteX2" fmla="*/ 37751 w 203502"/>
              <a:gd name="connsiteY2" fmla="*/ 305500 h 701213"/>
              <a:gd name="connsiteX3" fmla="*/ 15526 w 203502"/>
              <a:gd name="connsiteY3" fmla="*/ 245175 h 701213"/>
              <a:gd name="connsiteX4" fmla="*/ 199676 w 203502"/>
              <a:gd name="connsiteY4" fmla="*/ 689675 h 701213"/>
              <a:gd name="connsiteX5" fmla="*/ 129826 w 203502"/>
              <a:gd name="connsiteY5" fmla="*/ 543625 h 701213"/>
              <a:gd name="connsiteX6" fmla="*/ 6001 w 203502"/>
              <a:gd name="connsiteY6" fmla="*/ 251525 h 701213"/>
              <a:gd name="connsiteX7" fmla="*/ 18701 w 203502"/>
              <a:gd name="connsiteY7" fmla="*/ 302325 h 701213"/>
              <a:gd name="connsiteX8" fmla="*/ 28226 w 203502"/>
              <a:gd name="connsiteY8" fmla="*/ 3875 h 701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3502" h="701213">
                <a:moveTo>
                  <a:pt x="28226" y="3875"/>
                </a:moveTo>
                <a:cubicBezTo>
                  <a:pt x="27697" y="-22583"/>
                  <a:pt x="13939" y="93304"/>
                  <a:pt x="15526" y="143575"/>
                </a:cubicBezTo>
                <a:cubicBezTo>
                  <a:pt x="17113" y="193846"/>
                  <a:pt x="37751" y="288567"/>
                  <a:pt x="37751" y="305500"/>
                </a:cubicBezTo>
                <a:cubicBezTo>
                  <a:pt x="37751" y="322433"/>
                  <a:pt x="-11462" y="181146"/>
                  <a:pt x="15526" y="245175"/>
                </a:cubicBezTo>
                <a:cubicBezTo>
                  <a:pt x="42514" y="309204"/>
                  <a:pt x="180626" y="639933"/>
                  <a:pt x="199676" y="689675"/>
                </a:cubicBezTo>
                <a:cubicBezTo>
                  <a:pt x="218726" y="739417"/>
                  <a:pt x="162105" y="616650"/>
                  <a:pt x="129826" y="543625"/>
                </a:cubicBezTo>
                <a:cubicBezTo>
                  <a:pt x="97547" y="470600"/>
                  <a:pt x="24522" y="291742"/>
                  <a:pt x="6001" y="251525"/>
                </a:cubicBezTo>
                <a:cubicBezTo>
                  <a:pt x="-12520" y="211308"/>
                  <a:pt x="17643" y="338837"/>
                  <a:pt x="18701" y="302325"/>
                </a:cubicBezTo>
                <a:cubicBezTo>
                  <a:pt x="19759" y="265813"/>
                  <a:pt x="28755" y="30333"/>
                  <a:pt x="28226" y="38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 1106">
            <a:extLst>
              <a:ext uri="{FF2B5EF4-FFF2-40B4-BE49-F238E27FC236}">
                <a16:creationId xmlns:a16="http://schemas.microsoft.com/office/drawing/2014/main" id="{76675D61-C57E-0118-A817-06D0297AD99B}"/>
              </a:ext>
            </a:extLst>
          </p:cNvPr>
          <p:cNvSpPr/>
          <p:nvPr/>
        </p:nvSpPr>
        <p:spPr>
          <a:xfrm>
            <a:off x="4924248" y="3968689"/>
            <a:ext cx="71910" cy="456784"/>
          </a:xfrm>
          <a:custGeom>
            <a:avLst/>
            <a:gdLst>
              <a:gd name="connsiteX0" fmla="*/ 177 w 71910"/>
              <a:gd name="connsiteY0" fmla="*/ 61 h 456784"/>
              <a:gd name="connsiteX1" fmla="*/ 47802 w 71910"/>
              <a:gd name="connsiteY1" fmla="*/ 209611 h 456784"/>
              <a:gd name="connsiteX2" fmla="*/ 63677 w 71910"/>
              <a:gd name="connsiteY2" fmla="*/ 450911 h 456784"/>
              <a:gd name="connsiteX3" fmla="*/ 63677 w 71910"/>
              <a:gd name="connsiteY3" fmla="*/ 365186 h 456784"/>
              <a:gd name="connsiteX4" fmla="*/ 66852 w 71910"/>
              <a:gd name="connsiteY4" fmla="*/ 174686 h 456784"/>
              <a:gd name="connsiteX5" fmla="*/ 66852 w 71910"/>
              <a:gd name="connsiteY5" fmla="*/ 187386 h 456784"/>
              <a:gd name="connsiteX6" fmla="*/ 177 w 71910"/>
              <a:gd name="connsiteY6" fmla="*/ 61 h 456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910" h="456784">
                <a:moveTo>
                  <a:pt x="177" y="61"/>
                </a:moveTo>
                <a:cubicBezTo>
                  <a:pt x="-2998" y="3765"/>
                  <a:pt x="37219" y="134469"/>
                  <a:pt x="47802" y="209611"/>
                </a:cubicBezTo>
                <a:cubicBezTo>
                  <a:pt x="58385" y="284753"/>
                  <a:pt x="61031" y="424982"/>
                  <a:pt x="63677" y="450911"/>
                </a:cubicBezTo>
                <a:cubicBezTo>
                  <a:pt x="66323" y="476840"/>
                  <a:pt x="63148" y="411223"/>
                  <a:pt x="63677" y="365186"/>
                </a:cubicBezTo>
                <a:cubicBezTo>
                  <a:pt x="64206" y="319149"/>
                  <a:pt x="66323" y="204319"/>
                  <a:pt x="66852" y="174686"/>
                </a:cubicBezTo>
                <a:cubicBezTo>
                  <a:pt x="67381" y="145053"/>
                  <a:pt x="77964" y="214373"/>
                  <a:pt x="66852" y="187386"/>
                </a:cubicBezTo>
                <a:cubicBezTo>
                  <a:pt x="55740" y="160399"/>
                  <a:pt x="3352" y="-3643"/>
                  <a:pt x="177" y="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 1107">
            <a:extLst>
              <a:ext uri="{FF2B5EF4-FFF2-40B4-BE49-F238E27FC236}">
                <a16:creationId xmlns:a16="http://schemas.microsoft.com/office/drawing/2014/main" id="{017423AD-8CA5-0E04-0171-4FBEE4EB67A8}"/>
              </a:ext>
            </a:extLst>
          </p:cNvPr>
          <p:cNvSpPr/>
          <p:nvPr/>
        </p:nvSpPr>
        <p:spPr>
          <a:xfrm>
            <a:off x="4730000" y="4248132"/>
            <a:ext cx="252252" cy="187437"/>
          </a:xfrm>
          <a:custGeom>
            <a:avLst/>
            <a:gdLst>
              <a:gd name="connsiteX0" fmla="*/ 750 w 252252"/>
              <a:gd name="connsiteY0" fmla="*/ 18 h 187437"/>
              <a:gd name="connsiteX1" fmla="*/ 99175 w 252252"/>
              <a:gd name="connsiteY1" fmla="*/ 133368 h 187437"/>
              <a:gd name="connsiteX2" fmla="*/ 251575 w 252252"/>
              <a:gd name="connsiteY2" fmla="*/ 187343 h 187437"/>
              <a:gd name="connsiteX3" fmla="*/ 149975 w 252252"/>
              <a:gd name="connsiteY3" fmla="*/ 142893 h 187437"/>
              <a:gd name="connsiteX4" fmla="*/ 750 w 252252"/>
              <a:gd name="connsiteY4" fmla="*/ 18 h 187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2252" h="187437">
                <a:moveTo>
                  <a:pt x="750" y="18"/>
                </a:moveTo>
                <a:cubicBezTo>
                  <a:pt x="-7717" y="-1569"/>
                  <a:pt x="57371" y="102147"/>
                  <a:pt x="99175" y="133368"/>
                </a:cubicBezTo>
                <a:cubicBezTo>
                  <a:pt x="140979" y="164589"/>
                  <a:pt x="243108" y="185756"/>
                  <a:pt x="251575" y="187343"/>
                </a:cubicBezTo>
                <a:cubicBezTo>
                  <a:pt x="260042" y="188930"/>
                  <a:pt x="187017" y="170410"/>
                  <a:pt x="149975" y="142893"/>
                </a:cubicBezTo>
                <a:cubicBezTo>
                  <a:pt x="112933" y="115376"/>
                  <a:pt x="9217" y="1605"/>
                  <a:pt x="750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 1108">
            <a:extLst>
              <a:ext uri="{FF2B5EF4-FFF2-40B4-BE49-F238E27FC236}">
                <a16:creationId xmlns:a16="http://schemas.microsoft.com/office/drawing/2014/main" id="{59640ED6-E6E3-6356-D0B9-6F1B7BC10E71}"/>
              </a:ext>
            </a:extLst>
          </p:cNvPr>
          <p:cNvSpPr/>
          <p:nvPr/>
        </p:nvSpPr>
        <p:spPr>
          <a:xfrm>
            <a:off x="4619253" y="3606286"/>
            <a:ext cx="187827" cy="299178"/>
          </a:xfrm>
          <a:custGeom>
            <a:avLst/>
            <a:gdLst>
              <a:gd name="connsiteX0" fmla="*/ 187697 w 187827"/>
              <a:gd name="connsiteY0" fmla="*/ 13214 h 299178"/>
              <a:gd name="connsiteX1" fmla="*/ 41647 w 187827"/>
              <a:gd name="connsiteY1" fmla="*/ 16389 h 299178"/>
              <a:gd name="connsiteX2" fmla="*/ 44822 w 187827"/>
              <a:gd name="connsiteY2" fmla="*/ 168789 h 299178"/>
              <a:gd name="connsiteX3" fmla="*/ 372 w 187827"/>
              <a:gd name="connsiteY3" fmla="*/ 70364 h 299178"/>
              <a:gd name="connsiteX4" fmla="*/ 73397 w 187827"/>
              <a:gd name="connsiteY4" fmla="*/ 298964 h 299178"/>
              <a:gd name="connsiteX5" fmla="*/ 13072 w 187827"/>
              <a:gd name="connsiteY5" fmla="*/ 22739 h 299178"/>
              <a:gd name="connsiteX6" fmla="*/ 187697 w 187827"/>
              <a:gd name="connsiteY6" fmla="*/ 13214 h 299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7827" h="299178">
                <a:moveTo>
                  <a:pt x="187697" y="13214"/>
                </a:moveTo>
                <a:cubicBezTo>
                  <a:pt x="192459" y="12156"/>
                  <a:pt x="65459" y="-9540"/>
                  <a:pt x="41647" y="16389"/>
                </a:cubicBezTo>
                <a:cubicBezTo>
                  <a:pt x="17835" y="42318"/>
                  <a:pt x="51701" y="159793"/>
                  <a:pt x="44822" y="168789"/>
                </a:cubicBezTo>
                <a:cubicBezTo>
                  <a:pt x="37943" y="177785"/>
                  <a:pt x="-4390" y="48668"/>
                  <a:pt x="372" y="70364"/>
                </a:cubicBezTo>
                <a:cubicBezTo>
                  <a:pt x="5134" y="92060"/>
                  <a:pt x="71280" y="306901"/>
                  <a:pt x="73397" y="298964"/>
                </a:cubicBezTo>
                <a:cubicBezTo>
                  <a:pt x="75514" y="291027"/>
                  <a:pt x="-3332" y="68247"/>
                  <a:pt x="13072" y="22739"/>
                </a:cubicBezTo>
                <a:cubicBezTo>
                  <a:pt x="29476" y="-22769"/>
                  <a:pt x="182935" y="14272"/>
                  <a:pt x="187697" y="132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 1109">
            <a:extLst>
              <a:ext uri="{FF2B5EF4-FFF2-40B4-BE49-F238E27FC236}">
                <a16:creationId xmlns:a16="http://schemas.microsoft.com/office/drawing/2014/main" id="{B979DAA1-F42A-F3F6-F34A-4DEF7C674C49}"/>
              </a:ext>
            </a:extLst>
          </p:cNvPr>
          <p:cNvSpPr/>
          <p:nvPr/>
        </p:nvSpPr>
        <p:spPr>
          <a:xfrm>
            <a:off x="4517390" y="3682968"/>
            <a:ext cx="444952" cy="540035"/>
          </a:xfrm>
          <a:custGeom>
            <a:avLst/>
            <a:gdLst>
              <a:gd name="connsiteX0" fmla="*/ 635 w 444952"/>
              <a:gd name="connsiteY0" fmla="*/ 32 h 540035"/>
              <a:gd name="connsiteX1" fmla="*/ 35560 w 444952"/>
              <a:gd name="connsiteY1" fmla="*/ 209582 h 540035"/>
              <a:gd name="connsiteX2" fmla="*/ 229235 w 444952"/>
              <a:gd name="connsiteY2" fmla="*/ 327057 h 540035"/>
              <a:gd name="connsiteX3" fmla="*/ 226060 w 444952"/>
              <a:gd name="connsiteY3" fmla="*/ 327057 h 540035"/>
              <a:gd name="connsiteX4" fmla="*/ 441960 w 444952"/>
              <a:gd name="connsiteY4" fmla="*/ 536607 h 540035"/>
              <a:gd name="connsiteX5" fmla="*/ 337185 w 444952"/>
              <a:gd name="connsiteY5" fmla="*/ 444532 h 540035"/>
              <a:gd name="connsiteX6" fmla="*/ 130810 w 444952"/>
              <a:gd name="connsiteY6" fmla="*/ 279432 h 540035"/>
              <a:gd name="connsiteX7" fmla="*/ 165735 w 444952"/>
              <a:gd name="connsiteY7" fmla="*/ 333407 h 540035"/>
              <a:gd name="connsiteX8" fmla="*/ 45085 w 444952"/>
              <a:gd name="connsiteY8" fmla="*/ 225457 h 540035"/>
              <a:gd name="connsiteX9" fmla="*/ 635 w 444952"/>
              <a:gd name="connsiteY9" fmla="*/ 32 h 540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4952" h="540035">
                <a:moveTo>
                  <a:pt x="635" y="32"/>
                </a:moveTo>
                <a:cubicBezTo>
                  <a:pt x="-953" y="-2614"/>
                  <a:pt x="-2540" y="155078"/>
                  <a:pt x="35560" y="209582"/>
                </a:cubicBezTo>
                <a:cubicBezTo>
                  <a:pt x="73660" y="264086"/>
                  <a:pt x="197485" y="307478"/>
                  <a:pt x="229235" y="327057"/>
                </a:cubicBezTo>
                <a:cubicBezTo>
                  <a:pt x="260985" y="346636"/>
                  <a:pt x="190606" y="292132"/>
                  <a:pt x="226060" y="327057"/>
                </a:cubicBezTo>
                <a:cubicBezTo>
                  <a:pt x="261514" y="361982"/>
                  <a:pt x="423439" y="517028"/>
                  <a:pt x="441960" y="536607"/>
                </a:cubicBezTo>
                <a:cubicBezTo>
                  <a:pt x="460481" y="556186"/>
                  <a:pt x="389043" y="487394"/>
                  <a:pt x="337185" y="444532"/>
                </a:cubicBezTo>
                <a:cubicBezTo>
                  <a:pt x="285327" y="401670"/>
                  <a:pt x="159385" y="297953"/>
                  <a:pt x="130810" y="279432"/>
                </a:cubicBezTo>
                <a:cubicBezTo>
                  <a:pt x="102235" y="260911"/>
                  <a:pt x="180022" y="342403"/>
                  <a:pt x="165735" y="333407"/>
                </a:cubicBezTo>
                <a:cubicBezTo>
                  <a:pt x="151448" y="324411"/>
                  <a:pt x="72072" y="276257"/>
                  <a:pt x="45085" y="225457"/>
                </a:cubicBezTo>
                <a:cubicBezTo>
                  <a:pt x="18098" y="174657"/>
                  <a:pt x="2223" y="2678"/>
                  <a:pt x="635" y="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 1110">
            <a:extLst>
              <a:ext uri="{FF2B5EF4-FFF2-40B4-BE49-F238E27FC236}">
                <a16:creationId xmlns:a16="http://schemas.microsoft.com/office/drawing/2014/main" id="{C41C9B50-B975-CF8C-5C7A-8D642D48D22C}"/>
              </a:ext>
            </a:extLst>
          </p:cNvPr>
          <p:cNvSpPr/>
          <p:nvPr/>
        </p:nvSpPr>
        <p:spPr>
          <a:xfrm>
            <a:off x="4514847" y="3495013"/>
            <a:ext cx="206447" cy="462588"/>
          </a:xfrm>
          <a:custGeom>
            <a:avLst/>
            <a:gdLst>
              <a:gd name="connsiteX0" fmla="*/ 66678 w 206447"/>
              <a:gd name="connsiteY0" fmla="*/ 10187 h 462588"/>
              <a:gd name="connsiteX1" fmla="*/ 12703 w 206447"/>
              <a:gd name="connsiteY1" fmla="*/ 10187 h 462588"/>
              <a:gd name="connsiteX2" fmla="*/ 66678 w 206447"/>
              <a:gd name="connsiteY2" fmla="*/ 134012 h 462588"/>
              <a:gd name="connsiteX3" fmla="*/ 76203 w 206447"/>
              <a:gd name="connsiteY3" fmla="*/ 305462 h 462588"/>
              <a:gd name="connsiteX4" fmla="*/ 139703 w 206447"/>
              <a:gd name="connsiteY4" fmla="*/ 432462 h 462588"/>
              <a:gd name="connsiteX5" fmla="*/ 206378 w 206447"/>
              <a:gd name="connsiteY5" fmla="*/ 461037 h 462588"/>
              <a:gd name="connsiteX6" fmla="*/ 127003 w 206447"/>
              <a:gd name="connsiteY6" fmla="*/ 400712 h 462588"/>
              <a:gd name="connsiteX7" fmla="*/ 79378 w 206447"/>
              <a:gd name="connsiteY7" fmla="*/ 292762 h 462588"/>
              <a:gd name="connsiteX8" fmla="*/ 44453 w 206447"/>
              <a:gd name="connsiteY8" fmla="*/ 108612 h 462588"/>
              <a:gd name="connsiteX9" fmla="*/ 3 w 206447"/>
              <a:gd name="connsiteY9" fmla="*/ 35587 h 462588"/>
              <a:gd name="connsiteX10" fmla="*/ 66678 w 206447"/>
              <a:gd name="connsiteY10" fmla="*/ 10187 h 462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6447" h="462588">
                <a:moveTo>
                  <a:pt x="66678" y="10187"/>
                </a:moveTo>
                <a:cubicBezTo>
                  <a:pt x="68795" y="5954"/>
                  <a:pt x="12703" y="-10450"/>
                  <a:pt x="12703" y="10187"/>
                </a:cubicBezTo>
                <a:cubicBezTo>
                  <a:pt x="12703" y="30824"/>
                  <a:pt x="56095" y="84800"/>
                  <a:pt x="66678" y="134012"/>
                </a:cubicBezTo>
                <a:cubicBezTo>
                  <a:pt x="77261" y="183224"/>
                  <a:pt x="64032" y="255720"/>
                  <a:pt x="76203" y="305462"/>
                </a:cubicBezTo>
                <a:cubicBezTo>
                  <a:pt x="88374" y="355204"/>
                  <a:pt x="118007" y="406533"/>
                  <a:pt x="139703" y="432462"/>
                </a:cubicBezTo>
                <a:cubicBezTo>
                  <a:pt x="161399" y="458391"/>
                  <a:pt x="208495" y="466329"/>
                  <a:pt x="206378" y="461037"/>
                </a:cubicBezTo>
                <a:cubicBezTo>
                  <a:pt x="204261" y="455745"/>
                  <a:pt x="148170" y="428758"/>
                  <a:pt x="127003" y="400712"/>
                </a:cubicBezTo>
                <a:cubicBezTo>
                  <a:pt x="105836" y="372666"/>
                  <a:pt x="93136" y="341445"/>
                  <a:pt x="79378" y="292762"/>
                </a:cubicBezTo>
                <a:cubicBezTo>
                  <a:pt x="65620" y="244079"/>
                  <a:pt x="57682" y="151474"/>
                  <a:pt x="44453" y="108612"/>
                </a:cubicBezTo>
                <a:cubicBezTo>
                  <a:pt x="31224" y="65750"/>
                  <a:pt x="532" y="49345"/>
                  <a:pt x="3" y="35587"/>
                </a:cubicBezTo>
                <a:cubicBezTo>
                  <a:pt x="-526" y="21829"/>
                  <a:pt x="64561" y="14420"/>
                  <a:pt x="66678" y="101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 1111">
            <a:extLst>
              <a:ext uri="{FF2B5EF4-FFF2-40B4-BE49-F238E27FC236}">
                <a16:creationId xmlns:a16="http://schemas.microsoft.com/office/drawing/2014/main" id="{3AB6056E-BEE3-5561-784A-6A33863B4280}"/>
              </a:ext>
            </a:extLst>
          </p:cNvPr>
          <p:cNvSpPr/>
          <p:nvPr/>
        </p:nvSpPr>
        <p:spPr>
          <a:xfrm>
            <a:off x="5673718" y="2817775"/>
            <a:ext cx="500931" cy="74916"/>
          </a:xfrm>
          <a:custGeom>
            <a:avLst/>
            <a:gdLst>
              <a:gd name="connsiteX0" fmla="*/ 7 w 500931"/>
              <a:gd name="connsiteY0" fmla="*/ 7975 h 74916"/>
              <a:gd name="connsiteX1" fmla="*/ 304807 w 500931"/>
              <a:gd name="connsiteY1" fmla="*/ 4800 h 74916"/>
              <a:gd name="connsiteX2" fmla="*/ 263532 w 500931"/>
              <a:gd name="connsiteY2" fmla="*/ 7975 h 74916"/>
              <a:gd name="connsiteX3" fmla="*/ 498482 w 500931"/>
              <a:gd name="connsiteY3" fmla="*/ 74650 h 74916"/>
              <a:gd name="connsiteX4" fmla="*/ 381007 w 500931"/>
              <a:gd name="connsiteY4" fmla="*/ 30200 h 74916"/>
              <a:gd name="connsiteX5" fmla="*/ 295282 w 500931"/>
              <a:gd name="connsiteY5" fmla="*/ 1625 h 74916"/>
              <a:gd name="connsiteX6" fmla="*/ 7 w 500931"/>
              <a:gd name="connsiteY6" fmla="*/ 7975 h 74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0931" h="74916">
                <a:moveTo>
                  <a:pt x="7" y="7975"/>
                </a:moveTo>
                <a:cubicBezTo>
                  <a:pt x="1594" y="8504"/>
                  <a:pt x="260886" y="4800"/>
                  <a:pt x="304807" y="4800"/>
                </a:cubicBezTo>
                <a:cubicBezTo>
                  <a:pt x="348728" y="4800"/>
                  <a:pt x="231253" y="-3667"/>
                  <a:pt x="263532" y="7975"/>
                </a:cubicBezTo>
                <a:cubicBezTo>
                  <a:pt x="295811" y="19617"/>
                  <a:pt x="478903" y="70946"/>
                  <a:pt x="498482" y="74650"/>
                </a:cubicBezTo>
                <a:cubicBezTo>
                  <a:pt x="518061" y="78354"/>
                  <a:pt x="414874" y="42371"/>
                  <a:pt x="381007" y="30200"/>
                </a:cubicBezTo>
                <a:cubicBezTo>
                  <a:pt x="347140" y="18029"/>
                  <a:pt x="354549" y="7446"/>
                  <a:pt x="295282" y="1625"/>
                </a:cubicBezTo>
                <a:cubicBezTo>
                  <a:pt x="236015" y="-4196"/>
                  <a:pt x="-1580" y="7446"/>
                  <a:pt x="7" y="797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 1112">
            <a:extLst>
              <a:ext uri="{FF2B5EF4-FFF2-40B4-BE49-F238E27FC236}">
                <a16:creationId xmlns:a16="http://schemas.microsoft.com/office/drawing/2014/main" id="{2937A410-9FCD-1970-BD8F-CB7D0F538013}"/>
              </a:ext>
            </a:extLst>
          </p:cNvPr>
          <p:cNvSpPr/>
          <p:nvPr/>
        </p:nvSpPr>
        <p:spPr>
          <a:xfrm>
            <a:off x="7064196" y="2843714"/>
            <a:ext cx="467323" cy="80518"/>
          </a:xfrm>
          <a:custGeom>
            <a:avLst/>
            <a:gdLst>
              <a:gd name="connsiteX0" fmla="*/ 179 w 467323"/>
              <a:gd name="connsiteY0" fmla="*/ 80461 h 80518"/>
              <a:gd name="connsiteX1" fmla="*/ 282754 w 467323"/>
              <a:gd name="connsiteY1" fmla="*/ 1086 h 80518"/>
              <a:gd name="connsiteX2" fmla="*/ 466904 w 467323"/>
              <a:gd name="connsiteY2" fmla="*/ 32836 h 80518"/>
              <a:gd name="connsiteX3" fmla="*/ 330379 w 467323"/>
              <a:gd name="connsiteY3" fmla="*/ 10611 h 80518"/>
              <a:gd name="connsiteX4" fmla="*/ 241479 w 467323"/>
              <a:gd name="connsiteY4" fmla="*/ 13786 h 80518"/>
              <a:gd name="connsiteX5" fmla="*/ 179 w 467323"/>
              <a:gd name="connsiteY5" fmla="*/ 80461 h 80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7323" h="80518">
                <a:moveTo>
                  <a:pt x="179" y="80461"/>
                </a:moveTo>
                <a:cubicBezTo>
                  <a:pt x="7058" y="78344"/>
                  <a:pt x="204967" y="9023"/>
                  <a:pt x="282754" y="1086"/>
                </a:cubicBezTo>
                <a:cubicBezTo>
                  <a:pt x="360542" y="-6852"/>
                  <a:pt x="458966" y="31248"/>
                  <a:pt x="466904" y="32836"/>
                </a:cubicBezTo>
                <a:cubicBezTo>
                  <a:pt x="474842" y="34424"/>
                  <a:pt x="367950" y="13786"/>
                  <a:pt x="330379" y="10611"/>
                </a:cubicBezTo>
                <a:cubicBezTo>
                  <a:pt x="292808" y="7436"/>
                  <a:pt x="297041" y="2144"/>
                  <a:pt x="241479" y="13786"/>
                </a:cubicBezTo>
                <a:cubicBezTo>
                  <a:pt x="185917" y="25428"/>
                  <a:pt x="-6700" y="82578"/>
                  <a:pt x="179" y="8046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 1113">
            <a:extLst>
              <a:ext uri="{FF2B5EF4-FFF2-40B4-BE49-F238E27FC236}">
                <a16:creationId xmlns:a16="http://schemas.microsoft.com/office/drawing/2014/main" id="{37F1BABB-2AAC-AB77-AB1D-6CD8E8E8AB84}"/>
              </a:ext>
            </a:extLst>
          </p:cNvPr>
          <p:cNvSpPr/>
          <p:nvPr/>
        </p:nvSpPr>
        <p:spPr>
          <a:xfrm>
            <a:off x="6327638" y="5494394"/>
            <a:ext cx="650306" cy="124430"/>
          </a:xfrm>
          <a:custGeom>
            <a:avLst/>
            <a:gdLst>
              <a:gd name="connsiteX0" fmla="*/ 10 w 650306"/>
              <a:gd name="connsiteY0" fmla="*/ 101734 h 124430"/>
              <a:gd name="connsiteX1" fmla="*/ 174762 w 650306"/>
              <a:gd name="connsiteY1" fmla="*/ 24518 h 124430"/>
              <a:gd name="connsiteX2" fmla="*/ 365770 w 650306"/>
              <a:gd name="connsiteY2" fmla="*/ 89542 h 124430"/>
              <a:gd name="connsiteX3" fmla="*/ 650250 w 650306"/>
              <a:gd name="connsiteY3" fmla="*/ 134 h 124430"/>
              <a:gd name="connsiteX4" fmla="*/ 390154 w 650306"/>
              <a:gd name="connsiteY4" fmla="*/ 113926 h 124430"/>
              <a:gd name="connsiteX5" fmla="*/ 353578 w 650306"/>
              <a:gd name="connsiteY5" fmla="*/ 117990 h 124430"/>
              <a:gd name="connsiteX6" fmla="*/ 373898 w 650306"/>
              <a:gd name="connsiteY6" fmla="*/ 101734 h 124430"/>
              <a:gd name="connsiteX7" fmla="*/ 191018 w 650306"/>
              <a:gd name="connsiteY7" fmla="*/ 52966 h 124430"/>
              <a:gd name="connsiteX8" fmla="*/ 243850 w 650306"/>
              <a:gd name="connsiteY8" fmla="*/ 48902 h 124430"/>
              <a:gd name="connsiteX9" fmla="*/ 166634 w 650306"/>
              <a:gd name="connsiteY9" fmla="*/ 52966 h 124430"/>
              <a:gd name="connsiteX10" fmla="*/ 10 w 650306"/>
              <a:gd name="connsiteY10" fmla="*/ 101734 h 124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50306" h="124430">
                <a:moveTo>
                  <a:pt x="10" y="101734"/>
                </a:moveTo>
                <a:cubicBezTo>
                  <a:pt x="1365" y="96993"/>
                  <a:pt x="113802" y="26550"/>
                  <a:pt x="174762" y="24518"/>
                </a:cubicBezTo>
                <a:cubicBezTo>
                  <a:pt x="235722" y="22486"/>
                  <a:pt x="286522" y="93606"/>
                  <a:pt x="365770" y="89542"/>
                </a:cubicBezTo>
                <a:cubicBezTo>
                  <a:pt x="445018" y="85478"/>
                  <a:pt x="646186" y="-3930"/>
                  <a:pt x="650250" y="134"/>
                </a:cubicBezTo>
                <a:cubicBezTo>
                  <a:pt x="654314" y="4198"/>
                  <a:pt x="439599" y="94283"/>
                  <a:pt x="390154" y="113926"/>
                </a:cubicBezTo>
                <a:cubicBezTo>
                  <a:pt x="340709" y="133569"/>
                  <a:pt x="356287" y="120022"/>
                  <a:pt x="353578" y="117990"/>
                </a:cubicBezTo>
                <a:cubicBezTo>
                  <a:pt x="350869" y="115958"/>
                  <a:pt x="400991" y="112571"/>
                  <a:pt x="373898" y="101734"/>
                </a:cubicBezTo>
                <a:cubicBezTo>
                  <a:pt x="346805" y="90897"/>
                  <a:pt x="212693" y="61771"/>
                  <a:pt x="191018" y="52966"/>
                </a:cubicBezTo>
                <a:cubicBezTo>
                  <a:pt x="169343" y="44161"/>
                  <a:pt x="247914" y="48902"/>
                  <a:pt x="243850" y="48902"/>
                </a:cubicBezTo>
                <a:cubicBezTo>
                  <a:pt x="239786" y="48902"/>
                  <a:pt x="204565" y="46193"/>
                  <a:pt x="166634" y="52966"/>
                </a:cubicBezTo>
                <a:cubicBezTo>
                  <a:pt x="128703" y="59739"/>
                  <a:pt x="-1345" y="106475"/>
                  <a:pt x="10" y="10173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 1114">
            <a:extLst>
              <a:ext uri="{FF2B5EF4-FFF2-40B4-BE49-F238E27FC236}">
                <a16:creationId xmlns:a16="http://schemas.microsoft.com/office/drawing/2014/main" id="{8D1C3DCF-010D-4F7E-F80A-C3DF78B66C82}"/>
              </a:ext>
            </a:extLst>
          </p:cNvPr>
          <p:cNvSpPr/>
          <p:nvPr/>
        </p:nvSpPr>
        <p:spPr>
          <a:xfrm>
            <a:off x="5839904" y="4527296"/>
            <a:ext cx="105756" cy="186944"/>
          </a:xfrm>
          <a:custGeom>
            <a:avLst/>
            <a:gdLst>
              <a:gd name="connsiteX0" fmla="*/ 105728 w 105756"/>
              <a:gd name="connsiteY0" fmla="*/ 0 h 186944"/>
              <a:gd name="connsiteX1" fmla="*/ 36640 w 105756"/>
              <a:gd name="connsiteY1" fmla="*/ 52832 h 186944"/>
              <a:gd name="connsiteX2" fmla="*/ 64 w 105756"/>
              <a:gd name="connsiteY2" fmla="*/ 186944 h 186944"/>
              <a:gd name="connsiteX3" fmla="*/ 44768 w 105756"/>
              <a:gd name="connsiteY3" fmla="*/ 52832 h 186944"/>
              <a:gd name="connsiteX4" fmla="*/ 105728 w 105756"/>
              <a:gd name="connsiteY4" fmla="*/ 0 h 186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756" h="186944">
                <a:moveTo>
                  <a:pt x="105728" y="0"/>
                </a:moveTo>
                <a:cubicBezTo>
                  <a:pt x="104373" y="0"/>
                  <a:pt x="54251" y="21675"/>
                  <a:pt x="36640" y="52832"/>
                </a:cubicBezTo>
                <a:cubicBezTo>
                  <a:pt x="19029" y="83989"/>
                  <a:pt x="-1291" y="186944"/>
                  <a:pt x="64" y="186944"/>
                </a:cubicBezTo>
                <a:cubicBezTo>
                  <a:pt x="1419" y="186944"/>
                  <a:pt x="29867" y="79248"/>
                  <a:pt x="44768" y="52832"/>
                </a:cubicBezTo>
                <a:cubicBezTo>
                  <a:pt x="59669" y="26416"/>
                  <a:pt x="107083" y="0"/>
                  <a:pt x="105728" y="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 1115">
            <a:extLst>
              <a:ext uri="{FF2B5EF4-FFF2-40B4-BE49-F238E27FC236}">
                <a16:creationId xmlns:a16="http://schemas.microsoft.com/office/drawing/2014/main" id="{0C98EC38-2F55-D116-FC76-A6C13628427F}"/>
              </a:ext>
            </a:extLst>
          </p:cNvPr>
          <p:cNvSpPr/>
          <p:nvPr/>
        </p:nvSpPr>
        <p:spPr>
          <a:xfrm>
            <a:off x="7148507" y="4547582"/>
            <a:ext cx="97692" cy="288608"/>
          </a:xfrm>
          <a:custGeom>
            <a:avLst/>
            <a:gdLst>
              <a:gd name="connsiteX0" fmla="*/ 69 w 97692"/>
              <a:gd name="connsiteY0" fmla="*/ 34 h 288608"/>
              <a:gd name="connsiteX1" fmla="*/ 81349 w 97692"/>
              <a:gd name="connsiteY1" fmla="*/ 134146 h 288608"/>
              <a:gd name="connsiteX2" fmla="*/ 36645 w 97692"/>
              <a:gd name="connsiteY2" fmla="*/ 288578 h 288608"/>
              <a:gd name="connsiteX3" fmla="*/ 97605 w 97692"/>
              <a:gd name="connsiteY3" fmla="*/ 146338 h 288608"/>
              <a:gd name="connsiteX4" fmla="*/ 69 w 97692"/>
              <a:gd name="connsiteY4" fmla="*/ 34 h 288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692" h="288608">
                <a:moveTo>
                  <a:pt x="69" y="34"/>
                </a:moveTo>
                <a:cubicBezTo>
                  <a:pt x="-2640" y="-1998"/>
                  <a:pt x="75253" y="86055"/>
                  <a:pt x="81349" y="134146"/>
                </a:cubicBezTo>
                <a:cubicBezTo>
                  <a:pt x="87445" y="182237"/>
                  <a:pt x="33936" y="286546"/>
                  <a:pt x="36645" y="288578"/>
                </a:cubicBezTo>
                <a:cubicBezTo>
                  <a:pt x="39354" y="290610"/>
                  <a:pt x="100314" y="191719"/>
                  <a:pt x="97605" y="146338"/>
                </a:cubicBezTo>
                <a:cubicBezTo>
                  <a:pt x="94896" y="100957"/>
                  <a:pt x="2778" y="2066"/>
                  <a:pt x="69" y="3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 1116">
            <a:extLst>
              <a:ext uri="{FF2B5EF4-FFF2-40B4-BE49-F238E27FC236}">
                <a16:creationId xmlns:a16="http://schemas.microsoft.com/office/drawing/2014/main" id="{5D549D83-90B9-CC38-460A-62F16652870B}"/>
              </a:ext>
            </a:extLst>
          </p:cNvPr>
          <p:cNvSpPr/>
          <p:nvPr/>
        </p:nvSpPr>
        <p:spPr>
          <a:xfrm>
            <a:off x="5697622" y="3803751"/>
            <a:ext cx="467532" cy="260327"/>
          </a:xfrm>
          <a:custGeom>
            <a:avLst/>
            <a:gdLst>
              <a:gd name="connsiteX0" fmla="*/ 467466 w 467532"/>
              <a:gd name="connsiteY0" fmla="*/ 153 h 260327"/>
              <a:gd name="connsiteX1" fmla="*/ 211434 w 467532"/>
              <a:gd name="connsiteY1" fmla="*/ 93625 h 260327"/>
              <a:gd name="connsiteX2" fmla="*/ 106 w 467532"/>
              <a:gd name="connsiteY2" fmla="*/ 260249 h 260327"/>
              <a:gd name="connsiteX3" fmla="*/ 187050 w 467532"/>
              <a:gd name="connsiteY3" fmla="*/ 113945 h 260327"/>
              <a:gd name="connsiteX4" fmla="*/ 467466 w 467532"/>
              <a:gd name="connsiteY4" fmla="*/ 153 h 260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7532" h="260327">
                <a:moveTo>
                  <a:pt x="467466" y="153"/>
                </a:moveTo>
                <a:cubicBezTo>
                  <a:pt x="471530" y="-3234"/>
                  <a:pt x="289327" y="50276"/>
                  <a:pt x="211434" y="93625"/>
                </a:cubicBezTo>
                <a:cubicBezTo>
                  <a:pt x="133541" y="136974"/>
                  <a:pt x="4170" y="256862"/>
                  <a:pt x="106" y="260249"/>
                </a:cubicBezTo>
                <a:cubicBezTo>
                  <a:pt x="-3958" y="263636"/>
                  <a:pt x="109157" y="155940"/>
                  <a:pt x="187050" y="113945"/>
                </a:cubicBezTo>
                <a:cubicBezTo>
                  <a:pt x="264943" y="71950"/>
                  <a:pt x="463402" y="3540"/>
                  <a:pt x="467466" y="1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 1117">
            <a:extLst>
              <a:ext uri="{FF2B5EF4-FFF2-40B4-BE49-F238E27FC236}">
                <a16:creationId xmlns:a16="http://schemas.microsoft.com/office/drawing/2014/main" id="{1B8089A8-347A-EFE1-0746-D36684914481}"/>
              </a:ext>
            </a:extLst>
          </p:cNvPr>
          <p:cNvSpPr/>
          <p:nvPr/>
        </p:nvSpPr>
        <p:spPr>
          <a:xfrm>
            <a:off x="6955082" y="3766266"/>
            <a:ext cx="568674" cy="306923"/>
          </a:xfrm>
          <a:custGeom>
            <a:avLst/>
            <a:gdLst>
              <a:gd name="connsiteX0" fmla="*/ 2486 w 568674"/>
              <a:gd name="connsiteY0" fmla="*/ 1062 h 306923"/>
              <a:gd name="connsiteX1" fmla="*/ 169110 w 568674"/>
              <a:gd name="connsiteY1" fmla="*/ 114854 h 306923"/>
              <a:gd name="connsiteX2" fmla="*/ 559254 w 568674"/>
              <a:gd name="connsiteY2" fmla="*/ 301798 h 306923"/>
              <a:gd name="connsiteX3" fmla="*/ 433270 w 568674"/>
              <a:gd name="connsiteY3" fmla="*/ 248966 h 306923"/>
              <a:gd name="connsiteX4" fmla="*/ 270710 w 568674"/>
              <a:gd name="connsiteY4" fmla="*/ 192070 h 306923"/>
              <a:gd name="connsiteX5" fmla="*/ 282902 w 568674"/>
              <a:gd name="connsiteY5" fmla="*/ 179878 h 306923"/>
              <a:gd name="connsiteX6" fmla="*/ 2486 w 568674"/>
              <a:gd name="connsiteY6" fmla="*/ 1062 h 306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8674" h="306923">
                <a:moveTo>
                  <a:pt x="2486" y="1062"/>
                </a:moveTo>
                <a:cubicBezTo>
                  <a:pt x="-16479" y="-9775"/>
                  <a:pt x="76315" y="64731"/>
                  <a:pt x="169110" y="114854"/>
                </a:cubicBezTo>
                <a:cubicBezTo>
                  <a:pt x="261905" y="164977"/>
                  <a:pt x="515227" y="279446"/>
                  <a:pt x="559254" y="301798"/>
                </a:cubicBezTo>
                <a:cubicBezTo>
                  <a:pt x="603281" y="324150"/>
                  <a:pt x="481361" y="267254"/>
                  <a:pt x="433270" y="248966"/>
                </a:cubicBezTo>
                <a:cubicBezTo>
                  <a:pt x="385179" y="230678"/>
                  <a:pt x="295771" y="203585"/>
                  <a:pt x="270710" y="192070"/>
                </a:cubicBezTo>
                <a:cubicBezTo>
                  <a:pt x="245649" y="180555"/>
                  <a:pt x="321510" y="206971"/>
                  <a:pt x="282902" y="179878"/>
                </a:cubicBezTo>
                <a:cubicBezTo>
                  <a:pt x="244294" y="152785"/>
                  <a:pt x="21451" y="11899"/>
                  <a:pt x="2486" y="106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 1118">
            <a:extLst>
              <a:ext uri="{FF2B5EF4-FFF2-40B4-BE49-F238E27FC236}">
                <a16:creationId xmlns:a16="http://schemas.microsoft.com/office/drawing/2014/main" id="{90200F54-3FC1-1888-AE56-F2F1D5FEC27E}"/>
              </a:ext>
            </a:extLst>
          </p:cNvPr>
          <p:cNvSpPr/>
          <p:nvPr/>
        </p:nvSpPr>
        <p:spPr>
          <a:xfrm>
            <a:off x="5393992" y="1721279"/>
            <a:ext cx="1080345" cy="421900"/>
          </a:xfrm>
          <a:custGeom>
            <a:avLst/>
            <a:gdLst>
              <a:gd name="connsiteX0" fmla="*/ 1071463 w 1080345"/>
              <a:gd name="connsiteY0" fmla="*/ 125994 h 421900"/>
              <a:gd name="connsiteX1" fmla="*/ 277135 w 1080345"/>
              <a:gd name="connsiteY1" fmla="*/ 5921 h 421900"/>
              <a:gd name="connsiteX2" fmla="*/ 484953 w 1080345"/>
              <a:gd name="connsiteY2" fmla="*/ 29012 h 421900"/>
              <a:gd name="connsiteX3" fmla="*/ 323317 w 1080345"/>
              <a:gd name="connsiteY3" fmla="*/ 121376 h 421900"/>
              <a:gd name="connsiteX4" fmla="*/ 44 w 1080345"/>
              <a:gd name="connsiteY4" fmla="*/ 421557 h 421900"/>
              <a:gd name="connsiteX5" fmla="*/ 346408 w 1080345"/>
              <a:gd name="connsiteY5" fmla="*/ 56721 h 421900"/>
              <a:gd name="connsiteX6" fmla="*/ 272517 w 1080345"/>
              <a:gd name="connsiteY6" fmla="*/ 52103 h 421900"/>
              <a:gd name="connsiteX7" fmla="*/ 678917 w 1080345"/>
              <a:gd name="connsiteY7" fmla="*/ 42866 h 421900"/>
              <a:gd name="connsiteX8" fmla="*/ 1071463 w 1080345"/>
              <a:gd name="connsiteY8" fmla="*/ 125994 h 421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345" h="421900">
                <a:moveTo>
                  <a:pt x="1071463" y="125994"/>
                </a:moveTo>
                <a:cubicBezTo>
                  <a:pt x="1004499" y="119837"/>
                  <a:pt x="374887" y="22085"/>
                  <a:pt x="277135" y="5921"/>
                </a:cubicBezTo>
                <a:cubicBezTo>
                  <a:pt x="179383" y="-10243"/>
                  <a:pt x="477256" y="9769"/>
                  <a:pt x="484953" y="29012"/>
                </a:cubicBezTo>
                <a:cubicBezTo>
                  <a:pt x="492650" y="48255"/>
                  <a:pt x="404135" y="55952"/>
                  <a:pt x="323317" y="121376"/>
                </a:cubicBezTo>
                <a:cubicBezTo>
                  <a:pt x="242499" y="186800"/>
                  <a:pt x="-3805" y="432333"/>
                  <a:pt x="44" y="421557"/>
                </a:cubicBezTo>
                <a:cubicBezTo>
                  <a:pt x="3892" y="410781"/>
                  <a:pt x="300996" y="118297"/>
                  <a:pt x="346408" y="56721"/>
                </a:cubicBezTo>
                <a:cubicBezTo>
                  <a:pt x="391820" y="-4855"/>
                  <a:pt x="217099" y="54412"/>
                  <a:pt x="272517" y="52103"/>
                </a:cubicBezTo>
                <a:cubicBezTo>
                  <a:pt x="327935" y="49794"/>
                  <a:pt x="548838" y="32860"/>
                  <a:pt x="678917" y="42866"/>
                </a:cubicBezTo>
                <a:cubicBezTo>
                  <a:pt x="808996" y="52872"/>
                  <a:pt x="1138427" y="132151"/>
                  <a:pt x="1071463" y="1259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 1119">
            <a:extLst>
              <a:ext uri="{FF2B5EF4-FFF2-40B4-BE49-F238E27FC236}">
                <a16:creationId xmlns:a16="http://schemas.microsoft.com/office/drawing/2014/main" id="{F70B673B-EAAA-1B12-B336-BACF197F973B}"/>
              </a:ext>
            </a:extLst>
          </p:cNvPr>
          <p:cNvSpPr/>
          <p:nvPr/>
        </p:nvSpPr>
        <p:spPr>
          <a:xfrm>
            <a:off x="4912544" y="1642701"/>
            <a:ext cx="814912" cy="2196945"/>
          </a:xfrm>
          <a:custGeom>
            <a:avLst/>
            <a:gdLst>
              <a:gd name="connsiteX0" fmla="*/ 814001 w 814912"/>
              <a:gd name="connsiteY0" fmla="*/ 1372 h 2196945"/>
              <a:gd name="connsiteX1" fmla="*/ 467638 w 814912"/>
              <a:gd name="connsiteY1" fmla="*/ 601735 h 2196945"/>
              <a:gd name="connsiteX2" fmla="*/ 509201 w 814912"/>
              <a:gd name="connsiteY2" fmla="*/ 504754 h 2196945"/>
              <a:gd name="connsiteX3" fmla="*/ 301383 w 814912"/>
              <a:gd name="connsiteY3" fmla="*/ 1045081 h 2196945"/>
              <a:gd name="connsiteX4" fmla="*/ 366038 w 814912"/>
              <a:gd name="connsiteY4" fmla="*/ 915772 h 2196945"/>
              <a:gd name="connsiteX5" fmla="*/ 282911 w 814912"/>
              <a:gd name="connsiteY5" fmla="*/ 1179008 h 2196945"/>
              <a:gd name="connsiteX6" fmla="*/ 222874 w 814912"/>
              <a:gd name="connsiteY6" fmla="*/ 1562317 h 2196945"/>
              <a:gd name="connsiteX7" fmla="*/ 245965 w 814912"/>
              <a:gd name="connsiteY7" fmla="*/ 1349881 h 2196945"/>
              <a:gd name="connsiteX8" fmla="*/ 15056 w 814912"/>
              <a:gd name="connsiteY8" fmla="*/ 2139590 h 2196945"/>
              <a:gd name="connsiteX9" fmla="*/ 61238 w 814912"/>
              <a:gd name="connsiteY9" fmla="*/ 1977954 h 2196945"/>
              <a:gd name="connsiteX10" fmla="*/ 375274 w 814912"/>
              <a:gd name="connsiteY10" fmla="*/ 721808 h 2196945"/>
              <a:gd name="connsiteX11" fmla="*/ 347565 w 814912"/>
              <a:gd name="connsiteY11" fmla="*/ 795699 h 2196945"/>
              <a:gd name="connsiteX12" fmla="*/ 814001 w 814912"/>
              <a:gd name="connsiteY12" fmla="*/ 1372 h 2196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14912" h="2196945">
                <a:moveTo>
                  <a:pt x="814001" y="1372"/>
                </a:moveTo>
                <a:cubicBezTo>
                  <a:pt x="834013" y="-30955"/>
                  <a:pt x="518438" y="517838"/>
                  <a:pt x="467638" y="601735"/>
                </a:cubicBezTo>
                <a:cubicBezTo>
                  <a:pt x="416838" y="685632"/>
                  <a:pt x="536910" y="430863"/>
                  <a:pt x="509201" y="504754"/>
                </a:cubicBezTo>
                <a:cubicBezTo>
                  <a:pt x="481492" y="578645"/>
                  <a:pt x="325243" y="976578"/>
                  <a:pt x="301383" y="1045081"/>
                </a:cubicBezTo>
                <a:cubicBezTo>
                  <a:pt x="277522" y="1113584"/>
                  <a:pt x="369117" y="893451"/>
                  <a:pt x="366038" y="915772"/>
                </a:cubicBezTo>
                <a:cubicBezTo>
                  <a:pt x="362959" y="938093"/>
                  <a:pt x="306772" y="1071251"/>
                  <a:pt x="282911" y="1179008"/>
                </a:cubicBezTo>
                <a:cubicBezTo>
                  <a:pt x="259050" y="1286765"/>
                  <a:pt x="229032" y="1533838"/>
                  <a:pt x="222874" y="1562317"/>
                </a:cubicBezTo>
                <a:cubicBezTo>
                  <a:pt x="216716" y="1590796"/>
                  <a:pt x="280601" y="1253669"/>
                  <a:pt x="245965" y="1349881"/>
                </a:cubicBezTo>
                <a:cubicBezTo>
                  <a:pt x="211329" y="1446093"/>
                  <a:pt x="45844" y="2034911"/>
                  <a:pt x="15056" y="2139590"/>
                </a:cubicBezTo>
                <a:cubicBezTo>
                  <a:pt x="-15732" y="2244269"/>
                  <a:pt x="1202" y="2214251"/>
                  <a:pt x="61238" y="1977954"/>
                </a:cubicBezTo>
                <a:cubicBezTo>
                  <a:pt x="121274" y="1741657"/>
                  <a:pt x="327553" y="918850"/>
                  <a:pt x="375274" y="721808"/>
                </a:cubicBezTo>
                <a:cubicBezTo>
                  <a:pt x="422995" y="524766"/>
                  <a:pt x="277523" y="911153"/>
                  <a:pt x="347565" y="795699"/>
                </a:cubicBezTo>
                <a:cubicBezTo>
                  <a:pt x="417607" y="680245"/>
                  <a:pt x="793989" y="33699"/>
                  <a:pt x="814001" y="13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 1120">
            <a:extLst>
              <a:ext uri="{FF2B5EF4-FFF2-40B4-BE49-F238E27FC236}">
                <a16:creationId xmlns:a16="http://schemas.microsoft.com/office/drawing/2014/main" id="{46E61292-7D34-0538-7E1F-0B0C5F76654E}"/>
              </a:ext>
            </a:extLst>
          </p:cNvPr>
          <p:cNvSpPr/>
          <p:nvPr/>
        </p:nvSpPr>
        <p:spPr>
          <a:xfrm>
            <a:off x="4710236" y="1803551"/>
            <a:ext cx="736636" cy="2172240"/>
          </a:xfrm>
          <a:custGeom>
            <a:avLst/>
            <a:gdLst>
              <a:gd name="connsiteX0" fmla="*/ 734600 w 736636"/>
              <a:gd name="connsiteY0" fmla="*/ 6776 h 2172240"/>
              <a:gd name="connsiteX1" fmla="*/ 522164 w 736636"/>
              <a:gd name="connsiteY1" fmla="*/ 408558 h 2172240"/>
              <a:gd name="connsiteX2" fmla="*/ 526782 w 736636"/>
              <a:gd name="connsiteY2" fmla="*/ 362376 h 2172240"/>
              <a:gd name="connsiteX3" fmla="*/ 452891 w 736636"/>
              <a:gd name="connsiteY3" fmla="*/ 694885 h 2172240"/>
              <a:gd name="connsiteX4" fmla="*/ 415946 w 736636"/>
              <a:gd name="connsiteY4" fmla="*/ 1175176 h 2172240"/>
              <a:gd name="connsiteX5" fmla="*/ 415946 w 736636"/>
              <a:gd name="connsiteY5" fmla="*/ 1161322 h 2172240"/>
              <a:gd name="connsiteX6" fmla="*/ 337437 w 736636"/>
              <a:gd name="connsiteY6" fmla="*/ 1466122 h 2172240"/>
              <a:gd name="connsiteX7" fmla="*/ 166564 w 736636"/>
              <a:gd name="connsiteY7" fmla="*/ 1867904 h 2172240"/>
              <a:gd name="connsiteX8" fmla="*/ 4928 w 736636"/>
              <a:gd name="connsiteY8" fmla="*/ 2163467 h 2172240"/>
              <a:gd name="connsiteX9" fmla="*/ 74200 w 736636"/>
              <a:gd name="connsiteY9" fmla="*/ 2024922 h 2172240"/>
              <a:gd name="connsiteX10" fmla="*/ 392855 w 736636"/>
              <a:gd name="connsiteY10" fmla="*/ 1346049 h 2172240"/>
              <a:gd name="connsiteX11" fmla="*/ 425182 w 736636"/>
              <a:gd name="connsiteY11" fmla="*/ 694885 h 2172240"/>
              <a:gd name="connsiteX12" fmla="*/ 434419 w 736636"/>
              <a:gd name="connsiteY12" fmla="*/ 708740 h 2172240"/>
              <a:gd name="connsiteX13" fmla="*/ 619146 w 736636"/>
              <a:gd name="connsiteY13" fmla="*/ 196122 h 2172240"/>
              <a:gd name="connsiteX14" fmla="*/ 734600 w 736636"/>
              <a:gd name="connsiteY14" fmla="*/ 6776 h 2172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36636" h="2172240">
                <a:moveTo>
                  <a:pt x="734600" y="6776"/>
                </a:moveTo>
                <a:cubicBezTo>
                  <a:pt x="718436" y="42182"/>
                  <a:pt x="556800" y="349291"/>
                  <a:pt x="522164" y="408558"/>
                </a:cubicBezTo>
                <a:cubicBezTo>
                  <a:pt x="487528" y="467825"/>
                  <a:pt x="538327" y="314655"/>
                  <a:pt x="526782" y="362376"/>
                </a:cubicBezTo>
                <a:cubicBezTo>
                  <a:pt x="515237" y="410097"/>
                  <a:pt x="471364" y="559418"/>
                  <a:pt x="452891" y="694885"/>
                </a:cubicBezTo>
                <a:cubicBezTo>
                  <a:pt x="434418" y="830352"/>
                  <a:pt x="415946" y="1175176"/>
                  <a:pt x="415946" y="1175176"/>
                </a:cubicBezTo>
                <a:cubicBezTo>
                  <a:pt x="409789" y="1252915"/>
                  <a:pt x="429031" y="1112831"/>
                  <a:pt x="415946" y="1161322"/>
                </a:cubicBezTo>
                <a:cubicBezTo>
                  <a:pt x="402861" y="1209813"/>
                  <a:pt x="379001" y="1348358"/>
                  <a:pt x="337437" y="1466122"/>
                </a:cubicBezTo>
                <a:cubicBezTo>
                  <a:pt x="295873" y="1583886"/>
                  <a:pt x="221982" y="1751680"/>
                  <a:pt x="166564" y="1867904"/>
                </a:cubicBezTo>
                <a:cubicBezTo>
                  <a:pt x="111146" y="1984128"/>
                  <a:pt x="20322" y="2137297"/>
                  <a:pt x="4928" y="2163467"/>
                </a:cubicBezTo>
                <a:cubicBezTo>
                  <a:pt x="-10466" y="2189637"/>
                  <a:pt x="9546" y="2161158"/>
                  <a:pt x="74200" y="2024922"/>
                </a:cubicBezTo>
                <a:cubicBezTo>
                  <a:pt x="138854" y="1888686"/>
                  <a:pt x="334358" y="1567722"/>
                  <a:pt x="392855" y="1346049"/>
                </a:cubicBezTo>
                <a:cubicBezTo>
                  <a:pt x="451352" y="1124376"/>
                  <a:pt x="418255" y="801103"/>
                  <a:pt x="425182" y="694885"/>
                </a:cubicBezTo>
                <a:cubicBezTo>
                  <a:pt x="432109" y="588667"/>
                  <a:pt x="402092" y="791867"/>
                  <a:pt x="434419" y="708740"/>
                </a:cubicBezTo>
                <a:cubicBezTo>
                  <a:pt x="466746" y="625613"/>
                  <a:pt x="571425" y="311576"/>
                  <a:pt x="619146" y="196122"/>
                </a:cubicBezTo>
                <a:cubicBezTo>
                  <a:pt x="666867" y="80668"/>
                  <a:pt x="750764" y="-28630"/>
                  <a:pt x="734600" y="67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 1121">
            <a:extLst>
              <a:ext uri="{FF2B5EF4-FFF2-40B4-BE49-F238E27FC236}">
                <a16:creationId xmlns:a16="http://schemas.microsoft.com/office/drawing/2014/main" id="{BC4A21DC-319B-1F73-3956-DF4A44CA599B}"/>
              </a:ext>
            </a:extLst>
          </p:cNvPr>
          <p:cNvSpPr/>
          <p:nvPr/>
        </p:nvSpPr>
        <p:spPr>
          <a:xfrm>
            <a:off x="4753497" y="1744973"/>
            <a:ext cx="970644" cy="1794674"/>
          </a:xfrm>
          <a:custGeom>
            <a:avLst/>
            <a:gdLst>
              <a:gd name="connsiteX0" fmla="*/ 968430 w 970644"/>
              <a:gd name="connsiteY0" fmla="*/ 5318 h 1794674"/>
              <a:gd name="connsiteX1" fmla="*/ 183339 w 970644"/>
              <a:gd name="connsiteY1" fmla="*/ 850445 h 1794674"/>
              <a:gd name="connsiteX2" fmla="*/ 298794 w 970644"/>
              <a:gd name="connsiteY2" fmla="*/ 753463 h 1794674"/>
              <a:gd name="connsiteX3" fmla="*/ 7848 w 970644"/>
              <a:gd name="connsiteY3" fmla="*/ 1229136 h 1794674"/>
              <a:gd name="connsiteX4" fmla="*/ 81739 w 970644"/>
              <a:gd name="connsiteY4" fmla="*/ 1067500 h 1794674"/>
              <a:gd name="connsiteX5" fmla="*/ 67885 w 970644"/>
              <a:gd name="connsiteY5" fmla="*/ 1284554 h 1794674"/>
              <a:gd name="connsiteX6" fmla="*/ 155630 w 970644"/>
              <a:gd name="connsiteY6" fmla="*/ 1774082 h 1794674"/>
              <a:gd name="connsiteX7" fmla="*/ 127921 w 970644"/>
              <a:gd name="connsiteY7" fmla="*/ 1635536 h 1794674"/>
              <a:gd name="connsiteX8" fmla="*/ 95594 w 970644"/>
              <a:gd name="connsiteY8" fmla="*/ 1025936 h 1794674"/>
              <a:gd name="connsiteX9" fmla="*/ 104830 w 970644"/>
              <a:gd name="connsiteY9" fmla="*/ 1090591 h 1794674"/>
              <a:gd name="connsiteX10" fmla="*/ 552794 w 970644"/>
              <a:gd name="connsiteY10" fmla="*/ 453282 h 1794674"/>
              <a:gd name="connsiteX11" fmla="*/ 423485 w 970644"/>
              <a:gd name="connsiteY11" fmla="*/ 490227 h 1794674"/>
              <a:gd name="connsiteX12" fmla="*/ 968430 w 970644"/>
              <a:gd name="connsiteY12" fmla="*/ 5318 h 1794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70644" h="1794674">
                <a:moveTo>
                  <a:pt x="968430" y="5318"/>
                </a:moveTo>
                <a:cubicBezTo>
                  <a:pt x="928406" y="65354"/>
                  <a:pt x="294945" y="725754"/>
                  <a:pt x="183339" y="850445"/>
                </a:cubicBezTo>
                <a:cubicBezTo>
                  <a:pt x="71733" y="975136"/>
                  <a:pt x="328043" y="690348"/>
                  <a:pt x="298794" y="753463"/>
                </a:cubicBezTo>
                <a:cubicBezTo>
                  <a:pt x="269545" y="816578"/>
                  <a:pt x="44024" y="1176797"/>
                  <a:pt x="7848" y="1229136"/>
                </a:cubicBezTo>
                <a:cubicBezTo>
                  <a:pt x="-28328" y="1281475"/>
                  <a:pt x="71733" y="1058264"/>
                  <a:pt x="81739" y="1067500"/>
                </a:cubicBezTo>
                <a:cubicBezTo>
                  <a:pt x="91745" y="1076736"/>
                  <a:pt x="55570" y="1166790"/>
                  <a:pt x="67885" y="1284554"/>
                </a:cubicBezTo>
                <a:cubicBezTo>
                  <a:pt x="80200" y="1402318"/>
                  <a:pt x="145624" y="1715585"/>
                  <a:pt x="155630" y="1774082"/>
                </a:cubicBezTo>
                <a:cubicBezTo>
                  <a:pt x="165636" y="1832579"/>
                  <a:pt x="137927" y="1760227"/>
                  <a:pt x="127921" y="1635536"/>
                </a:cubicBezTo>
                <a:cubicBezTo>
                  <a:pt x="117915" y="1510845"/>
                  <a:pt x="99442" y="1116760"/>
                  <a:pt x="95594" y="1025936"/>
                </a:cubicBezTo>
                <a:cubicBezTo>
                  <a:pt x="91746" y="935112"/>
                  <a:pt x="28630" y="1186033"/>
                  <a:pt x="104830" y="1090591"/>
                </a:cubicBezTo>
                <a:cubicBezTo>
                  <a:pt x="181030" y="995149"/>
                  <a:pt x="499685" y="553343"/>
                  <a:pt x="552794" y="453282"/>
                </a:cubicBezTo>
                <a:cubicBezTo>
                  <a:pt x="605903" y="353221"/>
                  <a:pt x="353443" y="568736"/>
                  <a:pt x="423485" y="490227"/>
                </a:cubicBezTo>
                <a:cubicBezTo>
                  <a:pt x="493527" y="411718"/>
                  <a:pt x="1008454" y="-54718"/>
                  <a:pt x="968430" y="53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 1122">
            <a:extLst>
              <a:ext uri="{FF2B5EF4-FFF2-40B4-BE49-F238E27FC236}">
                <a16:creationId xmlns:a16="http://schemas.microsoft.com/office/drawing/2014/main" id="{2D5E1258-14D1-452D-3E5F-05ED9CDA5EA3}"/>
              </a:ext>
            </a:extLst>
          </p:cNvPr>
          <p:cNvSpPr/>
          <p:nvPr/>
        </p:nvSpPr>
        <p:spPr>
          <a:xfrm>
            <a:off x="5026040" y="782141"/>
            <a:ext cx="1651851" cy="656082"/>
          </a:xfrm>
          <a:custGeom>
            <a:avLst/>
            <a:gdLst>
              <a:gd name="connsiteX0" fmla="*/ 1651851 w 1651851"/>
              <a:gd name="connsiteY0" fmla="*/ 72223 h 656082"/>
              <a:gd name="connsiteX1" fmla="*/ 866760 w 1651851"/>
              <a:gd name="connsiteY1" fmla="*/ 67604 h 656082"/>
              <a:gd name="connsiteX2" fmla="*/ 1037633 w 1651851"/>
              <a:gd name="connsiteY2" fmla="*/ 16804 h 656082"/>
              <a:gd name="connsiteX3" fmla="*/ 640469 w 1651851"/>
              <a:gd name="connsiteY3" fmla="*/ 164586 h 656082"/>
              <a:gd name="connsiteX4" fmla="*/ 17015 w 1651851"/>
              <a:gd name="connsiteY4" fmla="*/ 644877 h 656082"/>
              <a:gd name="connsiteX5" fmla="*/ 243305 w 1651851"/>
              <a:gd name="connsiteY5" fmla="*/ 464768 h 656082"/>
              <a:gd name="connsiteX6" fmla="*/ 945269 w 1651851"/>
              <a:gd name="connsiteY6" fmla="*/ 30659 h 656082"/>
              <a:gd name="connsiteX7" fmla="*/ 968360 w 1651851"/>
              <a:gd name="connsiteY7" fmla="*/ 35277 h 656082"/>
              <a:gd name="connsiteX8" fmla="*/ 1651851 w 1651851"/>
              <a:gd name="connsiteY8" fmla="*/ 72223 h 656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51851" h="656082">
                <a:moveTo>
                  <a:pt x="1651851" y="72223"/>
                </a:moveTo>
                <a:lnTo>
                  <a:pt x="866760" y="67604"/>
                </a:lnTo>
                <a:cubicBezTo>
                  <a:pt x="764390" y="58367"/>
                  <a:pt x="1075348" y="640"/>
                  <a:pt x="1037633" y="16804"/>
                </a:cubicBezTo>
                <a:cubicBezTo>
                  <a:pt x="999918" y="32968"/>
                  <a:pt x="810572" y="59907"/>
                  <a:pt x="640469" y="164586"/>
                </a:cubicBezTo>
                <a:cubicBezTo>
                  <a:pt x="470366" y="269265"/>
                  <a:pt x="83209" y="594847"/>
                  <a:pt x="17015" y="644877"/>
                </a:cubicBezTo>
                <a:cubicBezTo>
                  <a:pt x="-49179" y="694907"/>
                  <a:pt x="88596" y="567138"/>
                  <a:pt x="243305" y="464768"/>
                </a:cubicBezTo>
                <a:cubicBezTo>
                  <a:pt x="398014" y="362398"/>
                  <a:pt x="945269" y="30659"/>
                  <a:pt x="945269" y="30659"/>
                </a:cubicBezTo>
                <a:cubicBezTo>
                  <a:pt x="1066111" y="-40923"/>
                  <a:pt x="968360" y="35277"/>
                  <a:pt x="968360" y="35277"/>
                </a:cubicBezTo>
                <a:lnTo>
                  <a:pt x="1651851" y="7222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 1123">
            <a:extLst>
              <a:ext uri="{FF2B5EF4-FFF2-40B4-BE49-F238E27FC236}">
                <a16:creationId xmlns:a16="http://schemas.microsoft.com/office/drawing/2014/main" id="{B71D0845-1AED-BCAD-A600-45930BEAA947}"/>
              </a:ext>
            </a:extLst>
          </p:cNvPr>
          <p:cNvSpPr/>
          <p:nvPr/>
        </p:nvSpPr>
        <p:spPr>
          <a:xfrm>
            <a:off x="4752485" y="1202466"/>
            <a:ext cx="624072" cy="977076"/>
          </a:xfrm>
          <a:custGeom>
            <a:avLst/>
            <a:gdLst>
              <a:gd name="connsiteX0" fmla="*/ 623079 w 624072"/>
              <a:gd name="connsiteY0" fmla="*/ 2879 h 977076"/>
              <a:gd name="connsiteX1" fmla="*/ 165879 w 624072"/>
              <a:gd name="connsiteY1" fmla="*/ 497025 h 977076"/>
              <a:gd name="connsiteX2" fmla="*/ 235151 w 624072"/>
              <a:gd name="connsiteY2" fmla="*/ 395425 h 977076"/>
              <a:gd name="connsiteX3" fmla="*/ 4242 w 624072"/>
              <a:gd name="connsiteY3" fmla="*/ 968079 h 977076"/>
              <a:gd name="connsiteX4" fmla="*/ 105842 w 624072"/>
              <a:gd name="connsiteY4" fmla="*/ 709461 h 977076"/>
              <a:gd name="connsiteX5" fmla="*/ 355224 w 624072"/>
              <a:gd name="connsiteY5" fmla="*/ 229170 h 977076"/>
              <a:gd name="connsiteX6" fmla="*/ 290570 w 624072"/>
              <a:gd name="connsiteY6" fmla="*/ 289207 h 977076"/>
              <a:gd name="connsiteX7" fmla="*/ 623079 w 624072"/>
              <a:gd name="connsiteY7" fmla="*/ 2879 h 977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4072" h="977076">
                <a:moveTo>
                  <a:pt x="623079" y="2879"/>
                </a:moveTo>
                <a:cubicBezTo>
                  <a:pt x="602297" y="37515"/>
                  <a:pt x="230534" y="431601"/>
                  <a:pt x="165879" y="497025"/>
                </a:cubicBezTo>
                <a:cubicBezTo>
                  <a:pt x="101224" y="562449"/>
                  <a:pt x="262090" y="316916"/>
                  <a:pt x="235151" y="395425"/>
                </a:cubicBezTo>
                <a:cubicBezTo>
                  <a:pt x="208211" y="473934"/>
                  <a:pt x="25793" y="915740"/>
                  <a:pt x="4242" y="968079"/>
                </a:cubicBezTo>
                <a:cubicBezTo>
                  <a:pt x="-17310" y="1020418"/>
                  <a:pt x="47345" y="832613"/>
                  <a:pt x="105842" y="709461"/>
                </a:cubicBezTo>
                <a:cubicBezTo>
                  <a:pt x="164339" y="586309"/>
                  <a:pt x="324436" y="299212"/>
                  <a:pt x="355224" y="229170"/>
                </a:cubicBezTo>
                <a:cubicBezTo>
                  <a:pt x="386012" y="159128"/>
                  <a:pt x="249006" y="321534"/>
                  <a:pt x="290570" y="289207"/>
                </a:cubicBezTo>
                <a:cubicBezTo>
                  <a:pt x="332134" y="256880"/>
                  <a:pt x="643861" y="-31757"/>
                  <a:pt x="623079" y="28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 1124">
            <a:extLst>
              <a:ext uri="{FF2B5EF4-FFF2-40B4-BE49-F238E27FC236}">
                <a16:creationId xmlns:a16="http://schemas.microsoft.com/office/drawing/2014/main" id="{33AFA0F4-8623-A05A-BE24-4D09FCB74211}"/>
              </a:ext>
            </a:extLst>
          </p:cNvPr>
          <p:cNvSpPr/>
          <p:nvPr/>
        </p:nvSpPr>
        <p:spPr>
          <a:xfrm>
            <a:off x="4520117" y="1754454"/>
            <a:ext cx="389888" cy="1397395"/>
          </a:xfrm>
          <a:custGeom>
            <a:avLst/>
            <a:gdLst>
              <a:gd name="connsiteX0" fmla="*/ 389010 w 389888"/>
              <a:gd name="connsiteY0" fmla="*/ 455 h 1397395"/>
              <a:gd name="connsiteX1" fmla="*/ 88828 w 389888"/>
              <a:gd name="connsiteY1" fmla="*/ 586964 h 1397395"/>
              <a:gd name="connsiteX2" fmla="*/ 139628 w 389888"/>
              <a:gd name="connsiteY2" fmla="*/ 485364 h 1397395"/>
              <a:gd name="connsiteX3" fmla="*/ 42647 w 389888"/>
              <a:gd name="connsiteY3" fmla="*/ 970273 h 1397395"/>
              <a:gd name="connsiteX4" fmla="*/ 1083 w 389888"/>
              <a:gd name="connsiteY4" fmla="*/ 1381291 h 1397395"/>
              <a:gd name="connsiteX5" fmla="*/ 28792 w 389888"/>
              <a:gd name="connsiteY5" fmla="*/ 1233510 h 1397395"/>
              <a:gd name="connsiteX6" fmla="*/ 190428 w 389888"/>
              <a:gd name="connsiteY6" fmla="*/ 499219 h 1397395"/>
              <a:gd name="connsiteX7" fmla="*/ 181192 w 389888"/>
              <a:gd name="connsiteY7" fmla="*/ 489982 h 1397395"/>
              <a:gd name="connsiteX8" fmla="*/ 389010 w 389888"/>
              <a:gd name="connsiteY8" fmla="*/ 455 h 1397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9888" h="1397395">
                <a:moveTo>
                  <a:pt x="389010" y="455"/>
                </a:moveTo>
                <a:cubicBezTo>
                  <a:pt x="373616" y="16619"/>
                  <a:pt x="130392" y="506146"/>
                  <a:pt x="88828" y="586964"/>
                </a:cubicBezTo>
                <a:cubicBezTo>
                  <a:pt x="47264" y="667782"/>
                  <a:pt x="147325" y="421479"/>
                  <a:pt x="139628" y="485364"/>
                </a:cubicBezTo>
                <a:cubicBezTo>
                  <a:pt x="131931" y="549249"/>
                  <a:pt x="65738" y="820952"/>
                  <a:pt x="42647" y="970273"/>
                </a:cubicBezTo>
                <a:cubicBezTo>
                  <a:pt x="19556" y="1119594"/>
                  <a:pt x="3392" y="1337418"/>
                  <a:pt x="1083" y="1381291"/>
                </a:cubicBezTo>
                <a:cubicBezTo>
                  <a:pt x="-1226" y="1425164"/>
                  <a:pt x="-2766" y="1380522"/>
                  <a:pt x="28792" y="1233510"/>
                </a:cubicBezTo>
                <a:cubicBezTo>
                  <a:pt x="60349" y="1086498"/>
                  <a:pt x="165028" y="623140"/>
                  <a:pt x="190428" y="499219"/>
                </a:cubicBezTo>
                <a:cubicBezTo>
                  <a:pt x="215828" y="375298"/>
                  <a:pt x="149634" y="576958"/>
                  <a:pt x="181192" y="489982"/>
                </a:cubicBezTo>
                <a:cubicBezTo>
                  <a:pt x="212750" y="403006"/>
                  <a:pt x="404404" y="-15709"/>
                  <a:pt x="389010" y="4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 1125">
            <a:extLst>
              <a:ext uri="{FF2B5EF4-FFF2-40B4-BE49-F238E27FC236}">
                <a16:creationId xmlns:a16="http://schemas.microsoft.com/office/drawing/2014/main" id="{CA39E2C9-5575-DECE-E8C6-6F4BC016C63D}"/>
              </a:ext>
            </a:extLst>
          </p:cNvPr>
          <p:cNvSpPr/>
          <p:nvPr/>
        </p:nvSpPr>
        <p:spPr>
          <a:xfrm>
            <a:off x="5956244" y="735996"/>
            <a:ext cx="613225" cy="105091"/>
          </a:xfrm>
          <a:custGeom>
            <a:avLst/>
            <a:gdLst>
              <a:gd name="connsiteX0" fmla="*/ 610811 w 613225"/>
              <a:gd name="connsiteY0" fmla="*/ 104513 h 105091"/>
              <a:gd name="connsiteX1" fmla="*/ 319865 w 613225"/>
              <a:gd name="connsiteY1" fmla="*/ 49095 h 105091"/>
              <a:gd name="connsiteX2" fmla="*/ 5829 w 613225"/>
              <a:gd name="connsiteY2" fmla="*/ 2913 h 105091"/>
              <a:gd name="connsiteX3" fmla="*/ 153611 w 613225"/>
              <a:gd name="connsiteY3" fmla="*/ 12149 h 105091"/>
              <a:gd name="connsiteX4" fmla="*/ 610811 w 613225"/>
              <a:gd name="connsiteY4" fmla="*/ 104513 h 105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3225" h="105091">
                <a:moveTo>
                  <a:pt x="610811" y="104513"/>
                </a:moveTo>
                <a:cubicBezTo>
                  <a:pt x="638520" y="110671"/>
                  <a:pt x="420695" y="66028"/>
                  <a:pt x="319865" y="49095"/>
                </a:cubicBezTo>
                <a:cubicBezTo>
                  <a:pt x="219035" y="32162"/>
                  <a:pt x="33538" y="9071"/>
                  <a:pt x="5829" y="2913"/>
                </a:cubicBezTo>
                <a:cubicBezTo>
                  <a:pt x="-21880" y="-3245"/>
                  <a:pt x="52781" y="603"/>
                  <a:pt x="153611" y="12149"/>
                </a:cubicBezTo>
                <a:cubicBezTo>
                  <a:pt x="254441" y="23694"/>
                  <a:pt x="583102" y="98355"/>
                  <a:pt x="610811" y="1045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 1126">
            <a:extLst>
              <a:ext uri="{FF2B5EF4-FFF2-40B4-BE49-F238E27FC236}">
                <a16:creationId xmlns:a16="http://schemas.microsoft.com/office/drawing/2014/main" id="{0C7D8183-8814-2FD7-65CE-DEED8B736038}"/>
              </a:ext>
            </a:extLst>
          </p:cNvPr>
          <p:cNvSpPr/>
          <p:nvPr/>
        </p:nvSpPr>
        <p:spPr>
          <a:xfrm>
            <a:off x="6280263" y="722743"/>
            <a:ext cx="1396282" cy="364443"/>
          </a:xfrm>
          <a:custGeom>
            <a:avLst/>
            <a:gdLst>
              <a:gd name="connsiteX0" fmla="*/ 464 w 1396282"/>
              <a:gd name="connsiteY0" fmla="*/ 140857 h 364443"/>
              <a:gd name="connsiteX1" fmla="*/ 605446 w 1396282"/>
              <a:gd name="connsiteY1" fmla="*/ 2312 h 364443"/>
              <a:gd name="connsiteX2" fmla="*/ 476137 w 1396282"/>
              <a:gd name="connsiteY2" fmla="*/ 53112 h 364443"/>
              <a:gd name="connsiteX3" fmla="*/ 734755 w 1396282"/>
              <a:gd name="connsiteY3" fmla="*/ 39257 h 364443"/>
              <a:gd name="connsiteX4" fmla="*/ 1376682 w 1396282"/>
              <a:gd name="connsiteY4" fmla="*/ 357912 h 364443"/>
              <a:gd name="connsiteX5" fmla="*/ 1182719 w 1396282"/>
              <a:gd name="connsiteY5" fmla="*/ 237839 h 364443"/>
              <a:gd name="connsiteX6" fmla="*/ 693192 w 1396282"/>
              <a:gd name="connsiteY6" fmla="*/ 43875 h 364443"/>
              <a:gd name="connsiteX7" fmla="*/ 508464 w 1396282"/>
              <a:gd name="connsiteY7" fmla="*/ 57730 h 364443"/>
              <a:gd name="connsiteX8" fmla="*/ 464 w 1396282"/>
              <a:gd name="connsiteY8" fmla="*/ 140857 h 364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96282" h="364443">
                <a:moveTo>
                  <a:pt x="464" y="140857"/>
                </a:moveTo>
                <a:cubicBezTo>
                  <a:pt x="16628" y="131621"/>
                  <a:pt x="526167" y="16936"/>
                  <a:pt x="605446" y="2312"/>
                </a:cubicBezTo>
                <a:cubicBezTo>
                  <a:pt x="684725" y="-12312"/>
                  <a:pt x="454585" y="46954"/>
                  <a:pt x="476137" y="53112"/>
                </a:cubicBezTo>
                <a:cubicBezTo>
                  <a:pt x="497689" y="59270"/>
                  <a:pt x="584664" y="-11543"/>
                  <a:pt x="734755" y="39257"/>
                </a:cubicBezTo>
                <a:cubicBezTo>
                  <a:pt x="884846" y="90057"/>
                  <a:pt x="1302021" y="324815"/>
                  <a:pt x="1376682" y="357912"/>
                </a:cubicBezTo>
                <a:cubicBezTo>
                  <a:pt x="1451343" y="391009"/>
                  <a:pt x="1296634" y="290179"/>
                  <a:pt x="1182719" y="237839"/>
                </a:cubicBezTo>
                <a:cubicBezTo>
                  <a:pt x="1068804" y="185500"/>
                  <a:pt x="805568" y="73893"/>
                  <a:pt x="693192" y="43875"/>
                </a:cubicBezTo>
                <a:cubicBezTo>
                  <a:pt x="580816" y="13857"/>
                  <a:pt x="622379" y="39257"/>
                  <a:pt x="508464" y="57730"/>
                </a:cubicBezTo>
                <a:cubicBezTo>
                  <a:pt x="394549" y="76203"/>
                  <a:pt x="-15700" y="150093"/>
                  <a:pt x="464" y="1408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 1127">
            <a:extLst>
              <a:ext uri="{FF2B5EF4-FFF2-40B4-BE49-F238E27FC236}">
                <a16:creationId xmlns:a16="http://schemas.microsoft.com/office/drawing/2014/main" id="{B46D4F68-3AB3-1591-CA9A-9BA7B84B4E96}"/>
              </a:ext>
            </a:extLst>
          </p:cNvPr>
          <p:cNvSpPr/>
          <p:nvPr/>
        </p:nvSpPr>
        <p:spPr>
          <a:xfrm>
            <a:off x="7666182" y="1159164"/>
            <a:ext cx="776522" cy="1209994"/>
          </a:xfrm>
          <a:custGeom>
            <a:avLst/>
            <a:gdLst>
              <a:gd name="connsiteX0" fmla="*/ 0 w 776522"/>
              <a:gd name="connsiteY0" fmla="*/ 0 h 1209994"/>
              <a:gd name="connsiteX1" fmla="*/ 360218 w 776522"/>
              <a:gd name="connsiteY1" fmla="*/ 392545 h 1209994"/>
              <a:gd name="connsiteX2" fmla="*/ 337127 w 776522"/>
              <a:gd name="connsiteY2" fmla="*/ 300181 h 1209994"/>
              <a:gd name="connsiteX3" fmla="*/ 434109 w 776522"/>
              <a:gd name="connsiteY3" fmla="*/ 466436 h 1209994"/>
              <a:gd name="connsiteX4" fmla="*/ 651163 w 776522"/>
              <a:gd name="connsiteY4" fmla="*/ 854363 h 1209994"/>
              <a:gd name="connsiteX5" fmla="*/ 775854 w 776522"/>
              <a:gd name="connsiteY5" fmla="*/ 1209963 h 1209994"/>
              <a:gd name="connsiteX6" fmla="*/ 688109 w 776522"/>
              <a:gd name="connsiteY6" fmla="*/ 872836 h 1209994"/>
              <a:gd name="connsiteX7" fmla="*/ 434109 w 776522"/>
              <a:gd name="connsiteY7" fmla="*/ 494145 h 1209994"/>
              <a:gd name="connsiteX8" fmla="*/ 300182 w 776522"/>
              <a:gd name="connsiteY8" fmla="*/ 281709 h 1209994"/>
              <a:gd name="connsiteX9" fmla="*/ 198582 w 776522"/>
              <a:gd name="connsiteY9" fmla="*/ 184727 h 1209994"/>
              <a:gd name="connsiteX10" fmla="*/ 0 w 776522"/>
              <a:gd name="connsiteY10" fmla="*/ 0 h 1209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76522" h="1209994">
                <a:moveTo>
                  <a:pt x="0" y="0"/>
                </a:moveTo>
                <a:cubicBezTo>
                  <a:pt x="152015" y="171257"/>
                  <a:pt x="304030" y="342515"/>
                  <a:pt x="360218" y="392545"/>
                </a:cubicBezTo>
                <a:cubicBezTo>
                  <a:pt x="416406" y="442575"/>
                  <a:pt x="324812" y="287866"/>
                  <a:pt x="337127" y="300181"/>
                </a:cubicBezTo>
                <a:cubicBezTo>
                  <a:pt x="349442" y="312496"/>
                  <a:pt x="381770" y="374072"/>
                  <a:pt x="434109" y="466436"/>
                </a:cubicBezTo>
                <a:cubicBezTo>
                  <a:pt x="486448" y="558800"/>
                  <a:pt x="594206" y="730442"/>
                  <a:pt x="651163" y="854363"/>
                </a:cubicBezTo>
                <a:cubicBezTo>
                  <a:pt x="708121" y="978284"/>
                  <a:pt x="769696" y="1206884"/>
                  <a:pt x="775854" y="1209963"/>
                </a:cubicBezTo>
                <a:cubicBezTo>
                  <a:pt x="782012" y="1213042"/>
                  <a:pt x="745067" y="992139"/>
                  <a:pt x="688109" y="872836"/>
                </a:cubicBezTo>
                <a:cubicBezTo>
                  <a:pt x="631151" y="753533"/>
                  <a:pt x="498764" y="592666"/>
                  <a:pt x="434109" y="494145"/>
                </a:cubicBezTo>
                <a:cubicBezTo>
                  <a:pt x="369454" y="395624"/>
                  <a:pt x="339436" y="333279"/>
                  <a:pt x="300182" y="281709"/>
                </a:cubicBezTo>
                <a:cubicBezTo>
                  <a:pt x="260928" y="230139"/>
                  <a:pt x="198582" y="184727"/>
                  <a:pt x="198582" y="184727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 1128">
            <a:extLst>
              <a:ext uri="{FF2B5EF4-FFF2-40B4-BE49-F238E27FC236}">
                <a16:creationId xmlns:a16="http://schemas.microsoft.com/office/drawing/2014/main" id="{FA8E8FBB-1A81-B011-76FD-B2297427973C}"/>
              </a:ext>
            </a:extLst>
          </p:cNvPr>
          <p:cNvSpPr/>
          <p:nvPr/>
        </p:nvSpPr>
        <p:spPr>
          <a:xfrm>
            <a:off x="8298788" y="2008163"/>
            <a:ext cx="162063" cy="1197688"/>
          </a:xfrm>
          <a:custGeom>
            <a:avLst/>
            <a:gdLst>
              <a:gd name="connsiteX0" fmla="*/ 85 w 162063"/>
              <a:gd name="connsiteY0" fmla="*/ 746 h 1197688"/>
              <a:gd name="connsiteX1" fmla="*/ 92448 w 162063"/>
              <a:gd name="connsiteY1" fmla="*/ 619582 h 1197688"/>
              <a:gd name="connsiteX2" fmla="*/ 87830 w 162063"/>
              <a:gd name="connsiteY2" fmla="*/ 517982 h 1197688"/>
              <a:gd name="connsiteX3" fmla="*/ 157103 w 162063"/>
              <a:gd name="connsiteY3" fmla="*/ 1169146 h 1197688"/>
              <a:gd name="connsiteX4" fmla="*/ 152485 w 162063"/>
              <a:gd name="connsiteY4" fmla="*/ 1012128 h 1197688"/>
              <a:gd name="connsiteX5" fmla="*/ 120157 w 162063"/>
              <a:gd name="connsiteY5" fmla="*/ 388673 h 1197688"/>
              <a:gd name="connsiteX6" fmla="*/ 110921 w 162063"/>
              <a:gd name="connsiteY6" fmla="*/ 490273 h 1197688"/>
              <a:gd name="connsiteX7" fmla="*/ 85 w 162063"/>
              <a:gd name="connsiteY7" fmla="*/ 746 h 1197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063" h="1197688">
                <a:moveTo>
                  <a:pt x="85" y="746"/>
                </a:moveTo>
                <a:cubicBezTo>
                  <a:pt x="-2994" y="22297"/>
                  <a:pt x="77824" y="533376"/>
                  <a:pt x="92448" y="619582"/>
                </a:cubicBezTo>
                <a:cubicBezTo>
                  <a:pt x="107072" y="705788"/>
                  <a:pt x="77054" y="426388"/>
                  <a:pt x="87830" y="517982"/>
                </a:cubicBezTo>
                <a:cubicBezTo>
                  <a:pt x="98606" y="609576"/>
                  <a:pt x="146327" y="1086788"/>
                  <a:pt x="157103" y="1169146"/>
                </a:cubicBezTo>
                <a:cubicBezTo>
                  <a:pt x="167879" y="1251504"/>
                  <a:pt x="158643" y="1142207"/>
                  <a:pt x="152485" y="1012128"/>
                </a:cubicBezTo>
                <a:cubicBezTo>
                  <a:pt x="146327" y="882049"/>
                  <a:pt x="127084" y="475649"/>
                  <a:pt x="120157" y="388673"/>
                </a:cubicBezTo>
                <a:cubicBezTo>
                  <a:pt x="113230" y="301697"/>
                  <a:pt x="127085" y="549540"/>
                  <a:pt x="110921" y="490273"/>
                </a:cubicBezTo>
                <a:cubicBezTo>
                  <a:pt x="94758" y="431006"/>
                  <a:pt x="3164" y="-20805"/>
                  <a:pt x="85" y="7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 1129">
            <a:extLst>
              <a:ext uri="{FF2B5EF4-FFF2-40B4-BE49-F238E27FC236}">
                <a16:creationId xmlns:a16="http://schemas.microsoft.com/office/drawing/2014/main" id="{62783AE0-4BDF-9E7B-1340-4FF0785F2642}"/>
              </a:ext>
            </a:extLst>
          </p:cNvPr>
          <p:cNvSpPr/>
          <p:nvPr/>
        </p:nvSpPr>
        <p:spPr>
          <a:xfrm>
            <a:off x="6345382" y="1796571"/>
            <a:ext cx="1443135" cy="754542"/>
          </a:xfrm>
          <a:custGeom>
            <a:avLst/>
            <a:gdLst>
              <a:gd name="connsiteX0" fmla="*/ 0 w 1443135"/>
              <a:gd name="connsiteY0" fmla="*/ 115356 h 754542"/>
              <a:gd name="connsiteX1" fmla="*/ 521854 w 1443135"/>
              <a:gd name="connsiteY1" fmla="*/ 27611 h 754542"/>
              <a:gd name="connsiteX2" fmla="*/ 692727 w 1443135"/>
              <a:gd name="connsiteY2" fmla="*/ 22993 h 754542"/>
              <a:gd name="connsiteX3" fmla="*/ 775854 w 1443135"/>
              <a:gd name="connsiteY3" fmla="*/ 27611 h 754542"/>
              <a:gd name="connsiteX4" fmla="*/ 757382 w 1443135"/>
              <a:gd name="connsiteY4" fmla="*/ 27611 h 754542"/>
              <a:gd name="connsiteX5" fmla="*/ 1029854 w 1443135"/>
              <a:gd name="connsiteY5" fmla="*/ 304702 h 754542"/>
              <a:gd name="connsiteX6" fmla="*/ 1016000 w 1443135"/>
              <a:gd name="connsiteY6" fmla="*/ 272374 h 754542"/>
              <a:gd name="connsiteX7" fmla="*/ 1417782 w 1443135"/>
              <a:gd name="connsiteY7" fmla="*/ 734193 h 754542"/>
              <a:gd name="connsiteX8" fmla="*/ 1334654 w 1443135"/>
              <a:gd name="connsiteY8" fmla="*/ 609502 h 754542"/>
              <a:gd name="connsiteX9" fmla="*/ 789709 w 1443135"/>
              <a:gd name="connsiteY9" fmla="*/ 46084 h 754542"/>
              <a:gd name="connsiteX10" fmla="*/ 471054 w 1443135"/>
              <a:gd name="connsiteY10" fmla="*/ 32229 h 754542"/>
              <a:gd name="connsiteX11" fmla="*/ 512618 w 1443135"/>
              <a:gd name="connsiteY11" fmla="*/ 32229 h 754542"/>
              <a:gd name="connsiteX12" fmla="*/ 0 w 1443135"/>
              <a:gd name="connsiteY12" fmla="*/ 115356 h 754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3135" h="754542">
                <a:moveTo>
                  <a:pt x="0" y="115356"/>
                </a:moveTo>
                <a:cubicBezTo>
                  <a:pt x="1539" y="114586"/>
                  <a:pt x="406400" y="43005"/>
                  <a:pt x="521854" y="27611"/>
                </a:cubicBezTo>
                <a:cubicBezTo>
                  <a:pt x="637308" y="12217"/>
                  <a:pt x="650394" y="22993"/>
                  <a:pt x="692727" y="22993"/>
                </a:cubicBezTo>
                <a:cubicBezTo>
                  <a:pt x="735060" y="22993"/>
                  <a:pt x="775854" y="27611"/>
                  <a:pt x="775854" y="27611"/>
                </a:cubicBezTo>
                <a:cubicBezTo>
                  <a:pt x="786630" y="28381"/>
                  <a:pt x="715049" y="-18571"/>
                  <a:pt x="757382" y="27611"/>
                </a:cubicBezTo>
                <a:cubicBezTo>
                  <a:pt x="799715" y="73793"/>
                  <a:pt x="986751" y="263908"/>
                  <a:pt x="1029854" y="304702"/>
                </a:cubicBezTo>
                <a:cubicBezTo>
                  <a:pt x="1072957" y="345496"/>
                  <a:pt x="951345" y="200792"/>
                  <a:pt x="1016000" y="272374"/>
                </a:cubicBezTo>
                <a:cubicBezTo>
                  <a:pt x="1080655" y="343956"/>
                  <a:pt x="1364673" y="678005"/>
                  <a:pt x="1417782" y="734193"/>
                </a:cubicBezTo>
                <a:cubicBezTo>
                  <a:pt x="1470891" y="790381"/>
                  <a:pt x="1439333" y="724187"/>
                  <a:pt x="1334654" y="609502"/>
                </a:cubicBezTo>
                <a:cubicBezTo>
                  <a:pt x="1229975" y="494817"/>
                  <a:pt x="933642" y="142296"/>
                  <a:pt x="789709" y="46084"/>
                </a:cubicBezTo>
                <a:cubicBezTo>
                  <a:pt x="645776" y="-50128"/>
                  <a:pt x="517236" y="34538"/>
                  <a:pt x="471054" y="32229"/>
                </a:cubicBezTo>
                <a:cubicBezTo>
                  <a:pt x="424872" y="29920"/>
                  <a:pt x="583430" y="20684"/>
                  <a:pt x="512618" y="32229"/>
                </a:cubicBezTo>
                <a:lnTo>
                  <a:pt x="0" y="115356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 1130">
            <a:extLst>
              <a:ext uri="{FF2B5EF4-FFF2-40B4-BE49-F238E27FC236}">
                <a16:creationId xmlns:a16="http://schemas.microsoft.com/office/drawing/2014/main" id="{5FEB271A-E29C-7071-6EDA-1F4C4852C105}"/>
              </a:ext>
            </a:extLst>
          </p:cNvPr>
          <p:cNvSpPr/>
          <p:nvPr/>
        </p:nvSpPr>
        <p:spPr>
          <a:xfrm>
            <a:off x="7737151" y="2534835"/>
            <a:ext cx="328941" cy="1379656"/>
          </a:xfrm>
          <a:custGeom>
            <a:avLst/>
            <a:gdLst>
              <a:gd name="connsiteX0" fmla="*/ 12158 w 328941"/>
              <a:gd name="connsiteY0" fmla="*/ 37492 h 1379656"/>
              <a:gd name="connsiteX1" fmla="*/ 178413 w 328941"/>
              <a:gd name="connsiteY1" fmla="*/ 550110 h 1379656"/>
              <a:gd name="connsiteX2" fmla="*/ 164558 w 328941"/>
              <a:gd name="connsiteY2" fmla="*/ 480838 h 1379656"/>
              <a:gd name="connsiteX3" fmla="*/ 206122 w 328941"/>
              <a:gd name="connsiteY3" fmla="*/ 711747 h 1379656"/>
              <a:gd name="connsiteX4" fmla="*/ 298485 w 328941"/>
              <a:gd name="connsiteY4" fmla="*/ 919565 h 1379656"/>
              <a:gd name="connsiteX5" fmla="*/ 326194 w 328941"/>
              <a:gd name="connsiteY5" fmla="*/ 1372147 h 1379656"/>
              <a:gd name="connsiteX6" fmla="*/ 316958 w 328941"/>
              <a:gd name="connsiteY6" fmla="*/ 1173565 h 1379656"/>
              <a:gd name="connsiteX7" fmla="*/ 229213 w 328941"/>
              <a:gd name="connsiteY7" fmla="*/ 804110 h 1379656"/>
              <a:gd name="connsiteX8" fmla="*/ 275394 w 328941"/>
              <a:gd name="connsiteY8" fmla="*/ 905710 h 1379656"/>
              <a:gd name="connsiteX9" fmla="*/ 183031 w 328941"/>
              <a:gd name="connsiteY9" fmla="*/ 494692 h 1379656"/>
              <a:gd name="connsiteX10" fmla="*/ 30631 w 328941"/>
              <a:gd name="connsiteY10" fmla="*/ 88292 h 1379656"/>
              <a:gd name="connsiteX11" fmla="*/ 12158 w 328941"/>
              <a:gd name="connsiteY11" fmla="*/ 37492 h 1379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8941" h="1379656">
                <a:moveTo>
                  <a:pt x="12158" y="37492"/>
                </a:moveTo>
                <a:cubicBezTo>
                  <a:pt x="36788" y="114462"/>
                  <a:pt x="153013" y="476219"/>
                  <a:pt x="178413" y="550110"/>
                </a:cubicBezTo>
                <a:cubicBezTo>
                  <a:pt x="203813" y="624001"/>
                  <a:pt x="159940" y="453899"/>
                  <a:pt x="164558" y="480838"/>
                </a:cubicBezTo>
                <a:cubicBezTo>
                  <a:pt x="169176" y="507777"/>
                  <a:pt x="183801" y="638626"/>
                  <a:pt x="206122" y="711747"/>
                </a:cubicBezTo>
                <a:cubicBezTo>
                  <a:pt x="228443" y="784868"/>
                  <a:pt x="278473" y="809498"/>
                  <a:pt x="298485" y="919565"/>
                </a:cubicBezTo>
                <a:cubicBezTo>
                  <a:pt x="318497" y="1029632"/>
                  <a:pt x="323115" y="1329814"/>
                  <a:pt x="326194" y="1372147"/>
                </a:cubicBezTo>
                <a:cubicBezTo>
                  <a:pt x="329273" y="1414480"/>
                  <a:pt x="333122" y="1268238"/>
                  <a:pt x="316958" y="1173565"/>
                </a:cubicBezTo>
                <a:cubicBezTo>
                  <a:pt x="300794" y="1078892"/>
                  <a:pt x="236140" y="848752"/>
                  <a:pt x="229213" y="804110"/>
                </a:cubicBezTo>
                <a:cubicBezTo>
                  <a:pt x="222286" y="759468"/>
                  <a:pt x="283091" y="957280"/>
                  <a:pt x="275394" y="905710"/>
                </a:cubicBezTo>
                <a:cubicBezTo>
                  <a:pt x="267697" y="854140"/>
                  <a:pt x="223825" y="630928"/>
                  <a:pt x="183031" y="494692"/>
                </a:cubicBezTo>
                <a:cubicBezTo>
                  <a:pt x="142237" y="358456"/>
                  <a:pt x="57570" y="162183"/>
                  <a:pt x="30631" y="88292"/>
                </a:cubicBezTo>
                <a:cubicBezTo>
                  <a:pt x="3692" y="14401"/>
                  <a:pt x="-12472" y="-39478"/>
                  <a:pt x="12158" y="374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 1131">
            <a:extLst>
              <a:ext uri="{FF2B5EF4-FFF2-40B4-BE49-F238E27FC236}">
                <a16:creationId xmlns:a16="http://schemas.microsoft.com/office/drawing/2014/main" id="{2E75285B-19CB-2A91-CEFA-8B508FAFE380}"/>
              </a:ext>
            </a:extLst>
          </p:cNvPr>
          <p:cNvSpPr/>
          <p:nvPr/>
        </p:nvSpPr>
        <p:spPr>
          <a:xfrm>
            <a:off x="8430257" y="3691018"/>
            <a:ext cx="128348" cy="1846789"/>
          </a:xfrm>
          <a:custGeom>
            <a:avLst/>
            <a:gdLst>
              <a:gd name="connsiteX0" fmla="*/ 50245 w 128348"/>
              <a:gd name="connsiteY0" fmla="*/ 36 h 1846789"/>
              <a:gd name="connsiteX1" fmla="*/ 128304 w 128348"/>
              <a:gd name="connsiteY1" fmla="*/ 518567 h 1846789"/>
              <a:gd name="connsiteX2" fmla="*/ 61397 w 128348"/>
              <a:gd name="connsiteY2" fmla="*/ 379177 h 1846789"/>
              <a:gd name="connsiteX3" fmla="*/ 55821 w 128348"/>
              <a:gd name="connsiteY3" fmla="*/ 802923 h 1846789"/>
              <a:gd name="connsiteX4" fmla="*/ 55821 w 128348"/>
              <a:gd name="connsiteY4" fmla="*/ 1823260 h 1846789"/>
              <a:gd name="connsiteX5" fmla="*/ 65 w 128348"/>
              <a:gd name="connsiteY5" fmla="*/ 1421816 h 1846789"/>
              <a:gd name="connsiteX6" fmla="*/ 44670 w 128348"/>
              <a:gd name="connsiteY6" fmla="*/ 323421 h 1846789"/>
              <a:gd name="connsiteX7" fmla="*/ 50245 w 128348"/>
              <a:gd name="connsiteY7" fmla="*/ 490689 h 1846789"/>
              <a:gd name="connsiteX8" fmla="*/ 50245 w 128348"/>
              <a:gd name="connsiteY8" fmla="*/ 36 h 1846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8348" h="1846789">
                <a:moveTo>
                  <a:pt x="50245" y="36"/>
                </a:moveTo>
                <a:cubicBezTo>
                  <a:pt x="63255" y="4682"/>
                  <a:pt x="126445" y="455377"/>
                  <a:pt x="128304" y="518567"/>
                </a:cubicBezTo>
                <a:cubicBezTo>
                  <a:pt x="130163" y="581757"/>
                  <a:pt x="73478" y="331784"/>
                  <a:pt x="61397" y="379177"/>
                </a:cubicBezTo>
                <a:cubicBezTo>
                  <a:pt x="49316" y="426570"/>
                  <a:pt x="56750" y="562243"/>
                  <a:pt x="55821" y="802923"/>
                </a:cubicBezTo>
                <a:cubicBezTo>
                  <a:pt x="54892" y="1043604"/>
                  <a:pt x="65114" y="1720111"/>
                  <a:pt x="55821" y="1823260"/>
                </a:cubicBezTo>
                <a:cubicBezTo>
                  <a:pt x="46528" y="1926409"/>
                  <a:pt x="1923" y="1671789"/>
                  <a:pt x="65" y="1421816"/>
                </a:cubicBezTo>
                <a:cubicBezTo>
                  <a:pt x="-1793" y="1171843"/>
                  <a:pt x="36307" y="478609"/>
                  <a:pt x="44670" y="323421"/>
                </a:cubicBezTo>
                <a:cubicBezTo>
                  <a:pt x="53033" y="168233"/>
                  <a:pt x="46528" y="541799"/>
                  <a:pt x="50245" y="490689"/>
                </a:cubicBezTo>
                <a:cubicBezTo>
                  <a:pt x="53962" y="439579"/>
                  <a:pt x="37235" y="-4610"/>
                  <a:pt x="50245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 1132">
            <a:extLst>
              <a:ext uri="{FF2B5EF4-FFF2-40B4-BE49-F238E27FC236}">
                <a16:creationId xmlns:a16="http://schemas.microsoft.com/office/drawing/2014/main" id="{B7F70264-427D-CF51-D18C-E0BB1728D3A9}"/>
              </a:ext>
            </a:extLst>
          </p:cNvPr>
          <p:cNvSpPr/>
          <p:nvPr/>
        </p:nvSpPr>
        <p:spPr>
          <a:xfrm>
            <a:off x="8462711" y="5597152"/>
            <a:ext cx="1387787" cy="1138905"/>
          </a:xfrm>
          <a:custGeom>
            <a:avLst/>
            <a:gdLst>
              <a:gd name="connsiteX0" fmla="*/ 1065 w 1387787"/>
              <a:gd name="connsiteY0" fmla="*/ 760 h 1138905"/>
              <a:gd name="connsiteX1" fmla="*/ 157182 w 1387787"/>
              <a:gd name="connsiteY1" fmla="*/ 524868 h 1138905"/>
              <a:gd name="connsiteX2" fmla="*/ 123728 w 1387787"/>
              <a:gd name="connsiteY2" fmla="*/ 435658 h 1138905"/>
              <a:gd name="connsiteX3" fmla="*/ 463840 w 1387787"/>
              <a:gd name="connsiteY3" fmla="*/ 887282 h 1138905"/>
              <a:gd name="connsiteX4" fmla="*/ 435962 w 1387787"/>
              <a:gd name="connsiteY4" fmla="*/ 831526 h 1138905"/>
              <a:gd name="connsiteX5" fmla="*/ 748196 w 1387787"/>
              <a:gd name="connsiteY5" fmla="*/ 1115882 h 1138905"/>
              <a:gd name="connsiteX6" fmla="*/ 737045 w 1387787"/>
              <a:gd name="connsiteY6" fmla="*/ 1121458 h 1138905"/>
              <a:gd name="connsiteX7" fmla="*/ 1378240 w 1387787"/>
              <a:gd name="connsiteY7" fmla="*/ 1082428 h 1138905"/>
              <a:gd name="connsiteX8" fmla="*/ 1138489 w 1387787"/>
              <a:gd name="connsiteY8" fmla="*/ 1093580 h 1138905"/>
              <a:gd name="connsiteX9" fmla="*/ 619957 w 1387787"/>
              <a:gd name="connsiteY9" fmla="*/ 1088004 h 1138905"/>
              <a:gd name="connsiteX10" fmla="*/ 636684 w 1387787"/>
              <a:gd name="connsiteY10" fmla="*/ 1088004 h 1138905"/>
              <a:gd name="connsiteX11" fmla="*/ 118152 w 1387787"/>
              <a:gd name="connsiteY11" fmla="*/ 424507 h 1138905"/>
              <a:gd name="connsiteX12" fmla="*/ 1065 w 1387787"/>
              <a:gd name="connsiteY12" fmla="*/ 760 h 1138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87787" h="1138905">
                <a:moveTo>
                  <a:pt x="1065" y="760"/>
                </a:moveTo>
                <a:cubicBezTo>
                  <a:pt x="7570" y="17487"/>
                  <a:pt x="136738" y="452385"/>
                  <a:pt x="157182" y="524868"/>
                </a:cubicBezTo>
                <a:cubicBezTo>
                  <a:pt x="177626" y="597351"/>
                  <a:pt x="72618" y="375256"/>
                  <a:pt x="123728" y="435658"/>
                </a:cubicBezTo>
                <a:cubicBezTo>
                  <a:pt x="174838" y="496060"/>
                  <a:pt x="411801" y="821304"/>
                  <a:pt x="463840" y="887282"/>
                </a:cubicBezTo>
                <a:cubicBezTo>
                  <a:pt x="515879" y="953260"/>
                  <a:pt x="388569" y="793426"/>
                  <a:pt x="435962" y="831526"/>
                </a:cubicBezTo>
                <a:cubicBezTo>
                  <a:pt x="483355" y="869626"/>
                  <a:pt x="698016" y="1067560"/>
                  <a:pt x="748196" y="1115882"/>
                </a:cubicBezTo>
                <a:cubicBezTo>
                  <a:pt x="798376" y="1164204"/>
                  <a:pt x="737045" y="1121458"/>
                  <a:pt x="737045" y="1121458"/>
                </a:cubicBezTo>
                <a:lnTo>
                  <a:pt x="1378240" y="1082428"/>
                </a:lnTo>
                <a:cubicBezTo>
                  <a:pt x="1445147" y="1077782"/>
                  <a:pt x="1138489" y="1093580"/>
                  <a:pt x="1138489" y="1093580"/>
                </a:cubicBezTo>
                <a:lnTo>
                  <a:pt x="619957" y="1088004"/>
                </a:lnTo>
                <a:cubicBezTo>
                  <a:pt x="536323" y="1087075"/>
                  <a:pt x="720318" y="1198587"/>
                  <a:pt x="636684" y="1088004"/>
                </a:cubicBezTo>
                <a:cubicBezTo>
                  <a:pt x="553050" y="977421"/>
                  <a:pt x="220371" y="601997"/>
                  <a:pt x="118152" y="424507"/>
                </a:cubicBezTo>
                <a:cubicBezTo>
                  <a:pt x="15933" y="247017"/>
                  <a:pt x="-5440" y="-15967"/>
                  <a:pt x="1065" y="7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 1133">
            <a:extLst>
              <a:ext uri="{FF2B5EF4-FFF2-40B4-BE49-F238E27FC236}">
                <a16:creationId xmlns:a16="http://schemas.microsoft.com/office/drawing/2014/main" id="{F169974C-8E4F-4CF3-9CD2-B1492ACFFF79}"/>
              </a:ext>
            </a:extLst>
          </p:cNvPr>
          <p:cNvSpPr/>
          <p:nvPr/>
        </p:nvSpPr>
        <p:spPr>
          <a:xfrm>
            <a:off x="7499036" y="5507664"/>
            <a:ext cx="979669" cy="1417243"/>
          </a:xfrm>
          <a:custGeom>
            <a:avLst/>
            <a:gdLst>
              <a:gd name="connsiteX0" fmla="*/ 159 w 979669"/>
              <a:gd name="connsiteY0" fmla="*/ 1038 h 1417243"/>
              <a:gd name="connsiteX1" fmla="*/ 306818 w 979669"/>
              <a:gd name="connsiteY1" fmla="*/ 764897 h 1417243"/>
              <a:gd name="connsiteX2" fmla="*/ 251062 w 979669"/>
              <a:gd name="connsiteY2" fmla="*/ 647809 h 1417243"/>
              <a:gd name="connsiteX3" fmla="*/ 535418 w 979669"/>
              <a:gd name="connsiteY3" fmla="*/ 1065980 h 1417243"/>
              <a:gd name="connsiteX4" fmla="*/ 970315 w 979669"/>
              <a:gd name="connsiteY4" fmla="*/ 1406092 h 1417243"/>
              <a:gd name="connsiteX5" fmla="*/ 797471 w 979669"/>
              <a:gd name="connsiteY5" fmla="*/ 1294580 h 1417243"/>
              <a:gd name="connsiteX6" fmla="*/ 379301 w 979669"/>
              <a:gd name="connsiteY6" fmla="*/ 898712 h 1417243"/>
              <a:gd name="connsiteX7" fmla="*/ 485237 w 979669"/>
              <a:gd name="connsiteY7" fmla="*/ 976770 h 1417243"/>
              <a:gd name="connsiteX8" fmla="*/ 267788 w 979669"/>
              <a:gd name="connsiteY8" fmla="*/ 608780 h 1417243"/>
              <a:gd name="connsiteX9" fmla="*/ 159 w 979669"/>
              <a:gd name="connsiteY9" fmla="*/ 1038 h 1417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79669" h="1417243">
                <a:moveTo>
                  <a:pt x="159" y="1038"/>
                </a:moveTo>
                <a:cubicBezTo>
                  <a:pt x="6664" y="27057"/>
                  <a:pt x="265001" y="657102"/>
                  <a:pt x="306818" y="764897"/>
                </a:cubicBezTo>
                <a:cubicBezTo>
                  <a:pt x="348635" y="872692"/>
                  <a:pt x="212962" y="597629"/>
                  <a:pt x="251062" y="647809"/>
                </a:cubicBezTo>
                <a:cubicBezTo>
                  <a:pt x="289162" y="697989"/>
                  <a:pt x="415543" y="939600"/>
                  <a:pt x="535418" y="1065980"/>
                </a:cubicBezTo>
                <a:cubicBezTo>
                  <a:pt x="655293" y="1192360"/>
                  <a:pt x="926640" y="1367992"/>
                  <a:pt x="970315" y="1406092"/>
                </a:cubicBezTo>
                <a:cubicBezTo>
                  <a:pt x="1013990" y="1444192"/>
                  <a:pt x="895973" y="1379143"/>
                  <a:pt x="797471" y="1294580"/>
                </a:cubicBezTo>
                <a:cubicBezTo>
                  <a:pt x="698969" y="1210017"/>
                  <a:pt x="431340" y="951680"/>
                  <a:pt x="379301" y="898712"/>
                </a:cubicBezTo>
                <a:cubicBezTo>
                  <a:pt x="327262" y="845744"/>
                  <a:pt x="503822" y="1025092"/>
                  <a:pt x="485237" y="976770"/>
                </a:cubicBezTo>
                <a:cubicBezTo>
                  <a:pt x="466652" y="928448"/>
                  <a:pt x="347705" y="772331"/>
                  <a:pt x="267788" y="608780"/>
                </a:cubicBezTo>
                <a:cubicBezTo>
                  <a:pt x="187871" y="445229"/>
                  <a:pt x="-6346" y="-24981"/>
                  <a:pt x="159" y="10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 1134">
            <a:extLst>
              <a:ext uri="{FF2B5EF4-FFF2-40B4-BE49-F238E27FC236}">
                <a16:creationId xmlns:a16="http://schemas.microsoft.com/office/drawing/2014/main" id="{90C5A42C-4C60-6EA5-584B-6F0BE09316DA}"/>
              </a:ext>
            </a:extLst>
          </p:cNvPr>
          <p:cNvSpPr/>
          <p:nvPr/>
        </p:nvSpPr>
        <p:spPr>
          <a:xfrm>
            <a:off x="4510569" y="4207047"/>
            <a:ext cx="152386" cy="1587377"/>
          </a:xfrm>
          <a:custGeom>
            <a:avLst/>
            <a:gdLst>
              <a:gd name="connsiteX0" fmla="*/ 33553 w 152386"/>
              <a:gd name="connsiteY0" fmla="*/ 2538 h 1587377"/>
              <a:gd name="connsiteX1" fmla="*/ 139490 w 152386"/>
              <a:gd name="connsiteY1" fmla="*/ 877909 h 1587377"/>
              <a:gd name="connsiteX2" fmla="*/ 145065 w 152386"/>
              <a:gd name="connsiteY2" fmla="*/ 744094 h 1587377"/>
              <a:gd name="connsiteX3" fmla="*/ 89309 w 152386"/>
              <a:gd name="connsiteY3" fmla="*/ 1123236 h 1587377"/>
              <a:gd name="connsiteX4" fmla="*/ 99 w 152386"/>
              <a:gd name="connsiteY4" fmla="*/ 1586012 h 1587377"/>
              <a:gd name="connsiteX5" fmla="*/ 72582 w 152386"/>
              <a:gd name="connsiteY5" fmla="*/ 1240324 h 1587377"/>
              <a:gd name="connsiteX6" fmla="*/ 111611 w 152386"/>
              <a:gd name="connsiteY6" fmla="*/ 554524 h 1587377"/>
              <a:gd name="connsiteX7" fmla="*/ 111611 w 152386"/>
              <a:gd name="connsiteY7" fmla="*/ 610280 h 1587377"/>
              <a:gd name="connsiteX8" fmla="*/ 33553 w 152386"/>
              <a:gd name="connsiteY8" fmla="*/ 2538 h 1587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2386" h="1587377">
                <a:moveTo>
                  <a:pt x="33553" y="2538"/>
                </a:moveTo>
                <a:cubicBezTo>
                  <a:pt x="38200" y="47143"/>
                  <a:pt x="120905" y="754316"/>
                  <a:pt x="139490" y="877909"/>
                </a:cubicBezTo>
                <a:cubicBezTo>
                  <a:pt x="158075" y="1001502"/>
                  <a:pt x="153428" y="703206"/>
                  <a:pt x="145065" y="744094"/>
                </a:cubicBezTo>
                <a:cubicBezTo>
                  <a:pt x="136702" y="784982"/>
                  <a:pt x="113470" y="982916"/>
                  <a:pt x="89309" y="1123236"/>
                </a:cubicBezTo>
                <a:cubicBezTo>
                  <a:pt x="65148" y="1263556"/>
                  <a:pt x="2887" y="1566497"/>
                  <a:pt x="99" y="1586012"/>
                </a:cubicBezTo>
                <a:cubicBezTo>
                  <a:pt x="-2689" y="1605527"/>
                  <a:pt x="53997" y="1412239"/>
                  <a:pt x="72582" y="1240324"/>
                </a:cubicBezTo>
                <a:cubicBezTo>
                  <a:pt x="91167" y="1068409"/>
                  <a:pt x="105106" y="659531"/>
                  <a:pt x="111611" y="554524"/>
                </a:cubicBezTo>
                <a:cubicBezTo>
                  <a:pt x="118116" y="449517"/>
                  <a:pt x="119974" y="705995"/>
                  <a:pt x="111611" y="610280"/>
                </a:cubicBezTo>
                <a:cubicBezTo>
                  <a:pt x="103248" y="514565"/>
                  <a:pt x="28906" y="-42067"/>
                  <a:pt x="33553" y="25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 1135">
            <a:extLst>
              <a:ext uri="{FF2B5EF4-FFF2-40B4-BE49-F238E27FC236}">
                <a16:creationId xmlns:a16="http://schemas.microsoft.com/office/drawing/2014/main" id="{626C978C-63EA-9E66-BF4C-B29678600EB4}"/>
              </a:ext>
            </a:extLst>
          </p:cNvPr>
          <p:cNvSpPr/>
          <p:nvPr/>
        </p:nvSpPr>
        <p:spPr>
          <a:xfrm>
            <a:off x="4049005" y="5815310"/>
            <a:ext cx="506272" cy="1009799"/>
          </a:xfrm>
          <a:custGeom>
            <a:avLst/>
            <a:gdLst>
              <a:gd name="connsiteX0" fmla="*/ 506268 w 506272"/>
              <a:gd name="connsiteY0" fmla="*/ 51 h 1009799"/>
              <a:gd name="connsiteX1" fmla="*/ 339000 w 506272"/>
              <a:gd name="connsiteY1" fmla="*/ 529734 h 1009799"/>
              <a:gd name="connsiteX2" fmla="*/ 366878 w 506272"/>
              <a:gd name="connsiteY2" fmla="*/ 501856 h 1009799"/>
              <a:gd name="connsiteX3" fmla="*/ 4463 w 506272"/>
              <a:gd name="connsiteY3" fmla="*/ 998085 h 1009799"/>
              <a:gd name="connsiteX4" fmla="*/ 182883 w 506272"/>
              <a:gd name="connsiteY4" fmla="*/ 825241 h 1009799"/>
              <a:gd name="connsiteX5" fmla="*/ 450512 w 506272"/>
              <a:gd name="connsiteY5" fmla="*/ 507431 h 1009799"/>
              <a:gd name="connsiteX6" fmla="*/ 333424 w 506272"/>
              <a:gd name="connsiteY6" fmla="*/ 563188 h 1009799"/>
              <a:gd name="connsiteX7" fmla="*/ 506268 w 506272"/>
              <a:gd name="connsiteY7" fmla="*/ 51 h 1009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6272" h="1009799">
                <a:moveTo>
                  <a:pt x="506268" y="51"/>
                </a:moveTo>
                <a:cubicBezTo>
                  <a:pt x="507197" y="-5525"/>
                  <a:pt x="362232" y="446100"/>
                  <a:pt x="339000" y="529734"/>
                </a:cubicBezTo>
                <a:cubicBezTo>
                  <a:pt x="315768" y="613368"/>
                  <a:pt x="422634" y="423798"/>
                  <a:pt x="366878" y="501856"/>
                </a:cubicBezTo>
                <a:cubicBezTo>
                  <a:pt x="311122" y="579915"/>
                  <a:pt x="35129" y="944188"/>
                  <a:pt x="4463" y="998085"/>
                </a:cubicBezTo>
                <a:cubicBezTo>
                  <a:pt x="-26203" y="1051982"/>
                  <a:pt x="108542" y="907017"/>
                  <a:pt x="182883" y="825241"/>
                </a:cubicBezTo>
                <a:cubicBezTo>
                  <a:pt x="257224" y="743465"/>
                  <a:pt x="425422" y="551107"/>
                  <a:pt x="450512" y="507431"/>
                </a:cubicBezTo>
                <a:cubicBezTo>
                  <a:pt x="475602" y="463756"/>
                  <a:pt x="325990" y="648681"/>
                  <a:pt x="333424" y="563188"/>
                </a:cubicBezTo>
                <a:cubicBezTo>
                  <a:pt x="340858" y="477695"/>
                  <a:pt x="505339" y="5627"/>
                  <a:pt x="506268" y="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 1136">
            <a:extLst>
              <a:ext uri="{FF2B5EF4-FFF2-40B4-BE49-F238E27FC236}">
                <a16:creationId xmlns:a16="http://schemas.microsoft.com/office/drawing/2014/main" id="{E16B6147-8B6A-82E8-FA1C-1C08E808279C}"/>
              </a:ext>
            </a:extLst>
          </p:cNvPr>
          <p:cNvSpPr/>
          <p:nvPr/>
        </p:nvSpPr>
        <p:spPr>
          <a:xfrm>
            <a:off x="5095436" y="5511201"/>
            <a:ext cx="475523" cy="1786241"/>
          </a:xfrm>
          <a:custGeom>
            <a:avLst/>
            <a:gdLst>
              <a:gd name="connsiteX0" fmla="*/ 312905 w 475523"/>
              <a:gd name="connsiteY0" fmla="*/ 3077 h 1786241"/>
              <a:gd name="connsiteX1" fmla="*/ 429993 w 475523"/>
              <a:gd name="connsiteY1" fmla="*/ 761360 h 1786241"/>
              <a:gd name="connsiteX2" fmla="*/ 429993 w 475523"/>
              <a:gd name="connsiteY2" fmla="*/ 705604 h 1786241"/>
              <a:gd name="connsiteX3" fmla="*/ 346359 w 475523"/>
              <a:gd name="connsiteY3" fmla="*/ 1296619 h 1786241"/>
              <a:gd name="connsiteX4" fmla="*/ 390964 w 475523"/>
              <a:gd name="connsiteY4" fmla="*/ 1224136 h 1786241"/>
              <a:gd name="connsiteX5" fmla="*/ 6247 w 475523"/>
              <a:gd name="connsiteY5" fmla="*/ 1776121 h 1786241"/>
              <a:gd name="connsiteX6" fmla="*/ 173515 w 475523"/>
              <a:gd name="connsiteY6" fmla="*/ 1547521 h 1786241"/>
              <a:gd name="connsiteX7" fmla="*/ 446720 w 475523"/>
              <a:gd name="connsiteY7" fmla="*/ 1123775 h 1786241"/>
              <a:gd name="connsiteX8" fmla="*/ 402115 w 475523"/>
              <a:gd name="connsiteY8" fmla="*/ 1146077 h 1786241"/>
              <a:gd name="connsiteX9" fmla="*/ 474598 w 475523"/>
              <a:gd name="connsiteY9" fmla="*/ 683301 h 1786241"/>
              <a:gd name="connsiteX10" fmla="*/ 435569 w 475523"/>
              <a:gd name="connsiteY10" fmla="*/ 499306 h 1786241"/>
              <a:gd name="connsiteX11" fmla="*/ 312905 w 475523"/>
              <a:gd name="connsiteY11" fmla="*/ 3077 h 1786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75523" h="1786241">
                <a:moveTo>
                  <a:pt x="312905" y="3077"/>
                </a:moveTo>
                <a:cubicBezTo>
                  <a:pt x="311976" y="46753"/>
                  <a:pt x="410478" y="644272"/>
                  <a:pt x="429993" y="761360"/>
                </a:cubicBezTo>
                <a:cubicBezTo>
                  <a:pt x="449508" y="878448"/>
                  <a:pt x="443932" y="616394"/>
                  <a:pt x="429993" y="705604"/>
                </a:cubicBezTo>
                <a:cubicBezTo>
                  <a:pt x="416054" y="794814"/>
                  <a:pt x="352864" y="1210197"/>
                  <a:pt x="346359" y="1296619"/>
                </a:cubicBezTo>
                <a:cubicBezTo>
                  <a:pt x="339854" y="1383041"/>
                  <a:pt x="447649" y="1144219"/>
                  <a:pt x="390964" y="1224136"/>
                </a:cubicBezTo>
                <a:cubicBezTo>
                  <a:pt x="334279" y="1304053"/>
                  <a:pt x="42489" y="1722223"/>
                  <a:pt x="6247" y="1776121"/>
                </a:cubicBezTo>
                <a:cubicBezTo>
                  <a:pt x="-29995" y="1830019"/>
                  <a:pt x="100103" y="1656245"/>
                  <a:pt x="173515" y="1547521"/>
                </a:cubicBezTo>
                <a:cubicBezTo>
                  <a:pt x="246927" y="1438797"/>
                  <a:pt x="408620" y="1190682"/>
                  <a:pt x="446720" y="1123775"/>
                </a:cubicBezTo>
                <a:cubicBezTo>
                  <a:pt x="484820" y="1056868"/>
                  <a:pt x="397469" y="1219489"/>
                  <a:pt x="402115" y="1146077"/>
                </a:cubicBezTo>
                <a:cubicBezTo>
                  <a:pt x="406761" y="1072665"/>
                  <a:pt x="469022" y="791096"/>
                  <a:pt x="474598" y="683301"/>
                </a:cubicBezTo>
                <a:cubicBezTo>
                  <a:pt x="480174" y="575506"/>
                  <a:pt x="459730" y="605242"/>
                  <a:pt x="435569" y="499306"/>
                </a:cubicBezTo>
                <a:cubicBezTo>
                  <a:pt x="411408" y="393370"/>
                  <a:pt x="313834" y="-40599"/>
                  <a:pt x="312905" y="30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 1137">
            <a:extLst>
              <a:ext uri="{FF2B5EF4-FFF2-40B4-BE49-F238E27FC236}">
                <a16:creationId xmlns:a16="http://schemas.microsoft.com/office/drawing/2014/main" id="{407D6209-6BFC-E7B4-E975-538A1109882F}"/>
              </a:ext>
            </a:extLst>
          </p:cNvPr>
          <p:cNvSpPr/>
          <p:nvPr/>
        </p:nvSpPr>
        <p:spPr>
          <a:xfrm>
            <a:off x="4544112" y="4082897"/>
            <a:ext cx="75451" cy="926222"/>
          </a:xfrm>
          <a:custGeom>
            <a:avLst/>
            <a:gdLst>
              <a:gd name="connsiteX0" fmla="*/ 10 w 75451"/>
              <a:gd name="connsiteY0" fmla="*/ 9601 h 926222"/>
              <a:gd name="connsiteX1" fmla="*/ 66917 w 75451"/>
              <a:gd name="connsiteY1" fmla="*/ 901698 h 926222"/>
              <a:gd name="connsiteX2" fmla="*/ 44615 w 75451"/>
              <a:gd name="connsiteY2" fmla="*/ 689825 h 926222"/>
              <a:gd name="connsiteX3" fmla="*/ 66917 w 75451"/>
              <a:gd name="connsiteY3" fmla="*/ 845942 h 926222"/>
              <a:gd name="connsiteX4" fmla="*/ 72493 w 75451"/>
              <a:gd name="connsiteY4" fmla="*/ 455649 h 926222"/>
              <a:gd name="connsiteX5" fmla="*/ 10 w 75451"/>
              <a:gd name="connsiteY5" fmla="*/ 9601 h 926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451" h="926222">
                <a:moveTo>
                  <a:pt x="10" y="9601"/>
                </a:moveTo>
                <a:cubicBezTo>
                  <a:pt x="-919" y="83943"/>
                  <a:pt x="59483" y="788327"/>
                  <a:pt x="66917" y="901698"/>
                </a:cubicBezTo>
                <a:cubicBezTo>
                  <a:pt x="74351" y="1015069"/>
                  <a:pt x="44615" y="699118"/>
                  <a:pt x="44615" y="689825"/>
                </a:cubicBezTo>
                <a:cubicBezTo>
                  <a:pt x="44615" y="680532"/>
                  <a:pt x="62271" y="884971"/>
                  <a:pt x="66917" y="845942"/>
                </a:cubicBezTo>
                <a:cubicBezTo>
                  <a:pt x="71563" y="806913"/>
                  <a:pt x="79927" y="598756"/>
                  <a:pt x="72493" y="455649"/>
                </a:cubicBezTo>
                <a:cubicBezTo>
                  <a:pt x="65059" y="312542"/>
                  <a:pt x="939" y="-64741"/>
                  <a:pt x="10" y="96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 1138">
            <a:extLst>
              <a:ext uri="{FF2B5EF4-FFF2-40B4-BE49-F238E27FC236}">
                <a16:creationId xmlns:a16="http://schemas.microsoft.com/office/drawing/2014/main" id="{66357EA0-AB9E-915F-726B-C056186EE74D}"/>
              </a:ext>
            </a:extLst>
          </p:cNvPr>
          <p:cNvSpPr/>
          <p:nvPr/>
        </p:nvSpPr>
        <p:spPr>
          <a:xfrm>
            <a:off x="4403784" y="5563693"/>
            <a:ext cx="207250" cy="736874"/>
          </a:xfrm>
          <a:custGeom>
            <a:avLst/>
            <a:gdLst>
              <a:gd name="connsiteX0" fmla="*/ 207245 w 207250"/>
              <a:gd name="connsiteY0" fmla="*/ 766 h 736874"/>
              <a:gd name="connsiteX1" fmla="*/ 56704 w 207250"/>
              <a:gd name="connsiteY1" fmla="*/ 496995 h 736874"/>
              <a:gd name="connsiteX2" fmla="*/ 948 w 207250"/>
              <a:gd name="connsiteY2" fmla="*/ 736746 h 736874"/>
              <a:gd name="connsiteX3" fmla="*/ 95733 w 207250"/>
              <a:gd name="connsiteY3" fmla="*/ 469117 h 736874"/>
              <a:gd name="connsiteX4" fmla="*/ 51128 w 207250"/>
              <a:gd name="connsiteY4" fmla="*/ 619658 h 736874"/>
              <a:gd name="connsiteX5" fmla="*/ 207245 w 207250"/>
              <a:gd name="connsiteY5" fmla="*/ 766 h 736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7250" h="736874">
                <a:moveTo>
                  <a:pt x="207245" y="766"/>
                </a:moveTo>
                <a:cubicBezTo>
                  <a:pt x="208174" y="-19678"/>
                  <a:pt x="91087" y="374332"/>
                  <a:pt x="56704" y="496995"/>
                </a:cubicBezTo>
                <a:cubicBezTo>
                  <a:pt x="22321" y="619658"/>
                  <a:pt x="-5557" y="741392"/>
                  <a:pt x="948" y="736746"/>
                </a:cubicBezTo>
                <a:cubicBezTo>
                  <a:pt x="7453" y="732100"/>
                  <a:pt x="87370" y="488632"/>
                  <a:pt x="95733" y="469117"/>
                </a:cubicBezTo>
                <a:cubicBezTo>
                  <a:pt x="104096" y="449602"/>
                  <a:pt x="32543" y="690282"/>
                  <a:pt x="51128" y="619658"/>
                </a:cubicBezTo>
                <a:cubicBezTo>
                  <a:pt x="69713" y="549034"/>
                  <a:pt x="206316" y="21210"/>
                  <a:pt x="207245" y="7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 1139">
            <a:extLst>
              <a:ext uri="{FF2B5EF4-FFF2-40B4-BE49-F238E27FC236}">
                <a16:creationId xmlns:a16="http://schemas.microsoft.com/office/drawing/2014/main" id="{8C9CFC00-1C6B-818E-0EC8-8D97D6427C9C}"/>
              </a:ext>
            </a:extLst>
          </p:cNvPr>
          <p:cNvSpPr/>
          <p:nvPr/>
        </p:nvSpPr>
        <p:spPr>
          <a:xfrm>
            <a:off x="3584980" y="5696363"/>
            <a:ext cx="1084725" cy="1225041"/>
          </a:xfrm>
          <a:custGeom>
            <a:avLst/>
            <a:gdLst>
              <a:gd name="connsiteX0" fmla="*/ 1081805 w 1084725"/>
              <a:gd name="connsiteY0" fmla="*/ 1910 h 1225041"/>
              <a:gd name="connsiteX1" fmla="*/ 981444 w 1084725"/>
              <a:gd name="connsiteY1" fmla="*/ 843827 h 1225041"/>
              <a:gd name="connsiteX2" fmla="*/ 1020474 w 1084725"/>
              <a:gd name="connsiteY2" fmla="*/ 821525 h 1225041"/>
              <a:gd name="connsiteX3" fmla="*/ 730542 w 1084725"/>
              <a:gd name="connsiteY3" fmla="*/ 1094730 h 1225041"/>
              <a:gd name="connsiteX4" fmla="*/ 474064 w 1084725"/>
              <a:gd name="connsiteY4" fmla="*/ 1206242 h 1225041"/>
              <a:gd name="connsiteX5" fmla="*/ 137 w 1084725"/>
              <a:gd name="connsiteY5" fmla="*/ 1222969 h 1225041"/>
              <a:gd name="connsiteX6" fmla="*/ 429459 w 1084725"/>
              <a:gd name="connsiteY6" fmla="*/ 1183939 h 1225041"/>
              <a:gd name="connsiteX7" fmla="*/ 847630 w 1084725"/>
              <a:gd name="connsiteY7" fmla="*/ 1111457 h 1225041"/>
              <a:gd name="connsiteX8" fmla="*/ 1081805 w 1084725"/>
              <a:gd name="connsiteY8" fmla="*/ 1910 h 1225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4725" h="1225041">
                <a:moveTo>
                  <a:pt x="1081805" y="1910"/>
                </a:moveTo>
                <a:cubicBezTo>
                  <a:pt x="1104107" y="-42695"/>
                  <a:pt x="991666" y="707225"/>
                  <a:pt x="981444" y="843827"/>
                </a:cubicBezTo>
                <a:cubicBezTo>
                  <a:pt x="971222" y="980430"/>
                  <a:pt x="1062291" y="779708"/>
                  <a:pt x="1020474" y="821525"/>
                </a:cubicBezTo>
                <a:cubicBezTo>
                  <a:pt x="978657" y="863342"/>
                  <a:pt x="821610" y="1030611"/>
                  <a:pt x="730542" y="1094730"/>
                </a:cubicBezTo>
                <a:cubicBezTo>
                  <a:pt x="639474" y="1158850"/>
                  <a:pt x="595798" y="1184869"/>
                  <a:pt x="474064" y="1206242"/>
                </a:cubicBezTo>
                <a:cubicBezTo>
                  <a:pt x="352330" y="1227615"/>
                  <a:pt x="7571" y="1226686"/>
                  <a:pt x="137" y="1222969"/>
                </a:cubicBezTo>
                <a:cubicBezTo>
                  <a:pt x="-7297" y="1219252"/>
                  <a:pt x="288210" y="1202524"/>
                  <a:pt x="429459" y="1183939"/>
                </a:cubicBezTo>
                <a:cubicBezTo>
                  <a:pt x="570708" y="1165354"/>
                  <a:pt x="737976" y="1305674"/>
                  <a:pt x="847630" y="1111457"/>
                </a:cubicBezTo>
                <a:cubicBezTo>
                  <a:pt x="957284" y="917240"/>
                  <a:pt x="1059503" y="46515"/>
                  <a:pt x="1081805" y="19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 1140">
            <a:extLst>
              <a:ext uri="{FF2B5EF4-FFF2-40B4-BE49-F238E27FC236}">
                <a16:creationId xmlns:a16="http://schemas.microsoft.com/office/drawing/2014/main" id="{8B234146-6D89-8E7F-4F55-6DE912400E73}"/>
              </a:ext>
            </a:extLst>
          </p:cNvPr>
          <p:cNvSpPr/>
          <p:nvPr/>
        </p:nvSpPr>
        <p:spPr>
          <a:xfrm>
            <a:off x="6050710" y="4683308"/>
            <a:ext cx="225220" cy="174693"/>
          </a:xfrm>
          <a:custGeom>
            <a:avLst/>
            <a:gdLst>
              <a:gd name="connsiteX0" fmla="*/ 224127 w 225220"/>
              <a:gd name="connsiteY0" fmla="*/ 659 h 174693"/>
              <a:gd name="connsiteX1" fmla="*/ 177474 w 225220"/>
              <a:gd name="connsiteY1" fmla="*/ 84635 h 174693"/>
              <a:gd name="connsiteX2" fmla="*/ 192 w 225220"/>
              <a:gd name="connsiteY2" fmla="*/ 173276 h 174693"/>
              <a:gd name="connsiteX3" fmla="*/ 144817 w 225220"/>
              <a:gd name="connsiteY3" fmla="*/ 131288 h 174693"/>
              <a:gd name="connsiteX4" fmla="*/ 224127 w 225220"/>
              <a:gd name="connsiteY4" fmla="*/ 659 h 174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5220" h="174693">
                <a:moveTo>
                  <a:pt x="224127" y="659"/>
                </a:moveTo>
                <a:cubicBezTo>
                  <a:pt x="229570" y="-7117"/>
                  <a:pt x="214796" y="55866"/>
                  <a:pt x="177474" y="84635"/>
                </a:cubicBezTo>
                <a:cubicBezTo>
                  <a:pt x="140152" y="113404"/>
                  <a:pt x="5635" y="165501"/>
                  <a:pt x="192" y="173276"/>
                </a:cubicBezTo>
                <a:cubicBezTo>
                  <a:pt x="-5251" y="181052"/>
                  <a:pt x="105939" y="155392"/>
                  <a:pt x="144817" y="131288"/>
                </a:cubicBezTo>
                <a:cubicBezTo>
                  <a:pt x="183694" y="107184"/>
                  <a:pt x="218684" y="8435"/>
                  <a:pt x="224127" y="65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 1141">
            <a:extLst>
              <a:ext uri="{FF2B5EF4-FFF2-40B4-BE49-F238E27FC236}">
                <a16:creationId xmlns:a16="http://schemas.microsoft.com/office/drawing/2014/main" id="{6B784D7F-E3BE-D473-A407-23146D5136AD}"/>
              </a:ext>
            </a:extLst>
          </p:cNvPr>
          <p:cNvSpPr/>
          <p:nvPr/>
        </p:nvSpPr>
        <p:spPr>
          <a:xfrm>
            <a:off x="6844407" y="4698866"/>
            <a:ext cx="105681" cy="177112"/>
          </a:xfrm>
          <a:custGeom>
            <a:avLst/>
            <a:gdLst>
              <a:gd name="connsiteX0" fmla="*/ 893 w 105681"/>
              <a:gd name="connsiteY0" fmla="*/ 134 h 177112"/>
              <a:gd name="connsiteX1" fmla="*/ 16768 w 105681"/>
              <a:gd name="connsiteY1" fmla="*/ 98559 h 177112"/>
              <a:gd name="connsiteX2" fmla="*/ 96143 w 105681"/>
              <a:gd name="connsiteY2" fmla="*/ 171584 h 177112"/>
              <a:gd name="connsiteX3" fmla="*/ 26293 w 105681"/>
              <a:gd name="connsiteY3" fmla="*/ 171584 h 177112"/>
              <a:gd name="connsiteX4" fmla="*/ 105668 w 105681"/>
              <a:gd name="connsiteY4" fmla="*/ 168409 h 177112"/>
              <a:gd name="connsiteX5" fmla="*/ 32643 w 105681"/>
              <a:gd name="connsiteY5" fmla="*/ 120784 h 177112"/>
              <a:gd name="connsiteX6" fmla="*/ 893 w 105681"/>
              <a:gd name="connsiteY6" fmla="*/ 134 h 177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5681" h="177112">
                <a:moveTo>
                  <a:pt x="893" y="134"/>
                </a:moveTo>
                <a:cubicBezTo>
                  <a:pt x="-1753" y="-3570"/>
                  <a:pt x="893" y="69984"/>
                  <a:pt x="16768" y="98559"/>
                </a:cubicBezTo>
                <a:cubicBezTo>
                  <a:pt x="32643" y="127134"/>
                  <a:pt x="94556" y="159413"/>
                  <a:pt x="96143" y="171584"/>
                </a:cubicBezTo>
                <a:cubicBezTo>
                  <a:pt x="97730" y="183755"/>
                  <a:pt x="24706" y="172113"/>
                  <a:pt x="26293" y="171584"/>
                </a:cubicBezTo>
                <a:cubicBezTo>
                  <a:pt x="27880" y="171055"/>
                  <a:pt x="104610" y="176876"/>
                  <a:pt x="105668" y="168409"/>
                </a:cubicBezTo>
                <a:cubicBezTo>
                  <a:pt x="106726" y="159942"/>
                  <a:pt x="47460" y="145655"/>
                  <a:pt x="32643" y="120784"/>
                </a:cubicBezTo>
                <a:cubicBezTo>
                  <a:pt x="17826" y="95913"/>
                  <a:pt x="3539" y="3838"/>
                  <a:pt x="893" y="1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 1142">
            <a:extLst>
              <a:ext uri="{FF2B5EF4-FFF2-40B4-BE49-F238E27FC236}">
                <a16:creationId xmlns:a16="http://schemas.microsoft.com/office/drawing/2014/main" id="{37C2D2F3-4A2B-75B9-2E9A-43DC72DE6C50}"/>
              </a:ext>
            </a:extLst>
          </p:cNvPr>
          <p:cNvSpPr/>
          <p:nvPr/>
        </p:nvSpPr>
        <p:spPr>
          <a:xfrm>
            <a:off x="5903087" y="4841867"/>
            <a:ext cx="69125" cy="225449"/>
          </a:xfrm>
          <a:custGeom>
            <a:avLst/>
            <a:gdLst>
              <a:gd name="connsiteX0" fmla="*/ 69088 w 69125"/>
              <a:gd name="connsiteY0" fmla="*/ 8 h 225449"/>
              <a:gd name="connsiteX1" fmla="*/ 11938 w 69125"/>
              <a:gd name="connsiteY1" fmla="*/ 139708 h 225449"/>
              <a:gd name="connsiteX2" fmla="*/ 11938 w 69125"/>
              <a:gd name="connsiteY2" fmla="*/ 225433 h 225449"/>
              <a:gd name="connsiteX3" fmla="*/ 2413 w 69125"/>
              <a:gd name="connsiteY3" fmla="*/ 133358 h 225449"/>
              <a:gd name="connsiteX4" fmla="*/ 69088 w 69125"/>
              <a:gd name="connsiteY4" fmla="*/ 8 h 225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125" h="225449">
                <a:moveTo>
                  <a:pt x="69088" y="8"/>
                </a:moveTo>
                <a:cubicBezTo>
                  <a:pt x="70676" y="1066"/>
                  <a:pt x="21463" y="102137"/>
                  <a:pt x="11938" y="139708"/>
                </a:cubicBezTo>
                <a:cubicBezTo>
                  <a:pt x="2413" y="177279"/>
                  <a:pt x="13526" y="226491"/>
                  <a:pt x="11938" y="225433"/>
                </a:cubicBezTo>
                <a:cubicBezTo>
                  <a:pt x="10350" y="224375"/>
                  <a:pt x="-6054" y="166166"/>
                  <a:pt x="2413" y="133358"/>
                </a:cubicBezTo>
                <a:cubicBezTo>
                  <a:pt x="10880" y="100550"/>
                  <a:pt x="67500" y="-1050"/>
                  <a:pt x="69088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 1143">
            <a:extLst>
              <a:ext uri="{FF2B5EF4-FFF2-40B4-BE49-F238E27FC236}">
                <a16:creationId xmlns:a16="http://schemas.microsoft.com/office/drawing/2014/main" id="{94D401BE-CBE6-66CB-8C53-3BCFAA78E11C}"/>
              </a:ext>
            </a:extLst>
          </p:cNvPr>
          <p:cNvSpPr/>
          <p:nvPr/>
        </p:nvSpPr>
        <p:spPr>
          <a:xfrm>
            <a:off x="7038934" y="4813267"/>
            <a:ext cx="168166" cy="193824"/>
          </a:xfrm>
          <a:custGeom>
            <a:avLst/>
            <a:gdLst>
              <a:gd name="connsiteX0" fmla="*/ 41 w 168166"/>
              <a:gd name="connsiteY0" fmla="*/ 33 h 193824"/>
              <a:gd name="connsiteX1" fmla="*/ 146091 w 168166"/>
              <a:gd name="connsiteY1" fmla="*/ 136558 h 193824"/>
              <a:gd name="connsiteX2" fmla="*/ 146091 w 168166"/>
              <a:gd name="connsiteY2" fmla="*/ 193708 h 193824"/>
              <a:gd name="connsiteX3" fmla="*/ 161966 w 168166"/>
              <a:gd name="connsiteY3" fmla="*/ 123858 h 193824"/>
              <a:gd name="connsiteX4" fmla="*/ 41 w 168166"/>
              <a:gd name="connsiteY4" fmla="*/ 33 h 193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166" h="193824">
                <a:moveTo>
                  <a:pt x="41" y="33"/>
                </a:moveTo>
                <a:cubicBezTo>
                  <a:pt x="-2605" y="2150"/>
                  <a:pt x="121749" y="104279"/>
                  <a:pt x="146091" y="136558"/>
                </a:cubicBezTo>
                <a:cubicBezTo>
                  <a:pt x="170433" y="168837"/>
                  <a:pt x="143445" y="195825"/>
                  <a:pt x="146091" y="193708"/>
                </a:cubicBezTo>
                <a:cubicBezTo>
                  <a:pt x="148737" y="191591"/>
                  <a:pt x="181545" y="151375"/>
                  <a:pt x="161966" y="123858"/>
                </a:cubicBezTo>
                <a:cubicBezTo>
                  <a:pt x="142387" y="96341"/>
                  <a:pt x="2687" y="-2084"/>
                  <a:pt x="41" y="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 1144">
            <a:extLst>
              <a:ext uri="{FF2B5EF4-FFF2-40B4-BE49-F238E27FC236}">
                <a16:creationId xmlns:a16="http://schemas.microsoft.com/office/drawing/2014/main" id="{679B535C-DF43-3C54-E553-7F0FD1176117}"/>
              </a:ext>
            </a:extLst>
          </p:cNvPr>
          <p:cNvSpPr/>
          <p:nvPr/>
        </p:nvSpPr>
        <p:spPr>
          <a:xfrm>
            <a:off x="6006891" y="4476402"/>
            <a:ext cx="213340" cy="195116"/>
          </a:xfrm>
          <a:custGeom>
            <a:avLst/>
            <a:gdLst>
              <a:gd name="connsiteX0" fmla="*/ 209 w 213340"/>
              <a:gd name="connsiteY0" fmla="*/ 348 h 195116"/>
              <a:gd name="connsiteX1" fmla="*/ 92284 w 213340"/>
              <a:gd name="connsiteY1" fmla="*/ 108298 h 195116"/>
              <a:gd name="connsiteX2" fmla="*/ 212934 w 213340"/>
              <a:gd name="connsiteY2" fmla="*/ 194023 h 195116"/>
              <a:gd name="connsiteX3" fmla="*/ 130384 w 213340"/>
              <a:gd name="connsiteY3" fmla="*/ 155923 h 195116"/>
              <a:gd name="connsiteX4" fmla="*/ 98634 w 213340"/>
              <a:gd name="connsiteY4" fmla="*/ 143223 h 195116"/>
              <a:gd name="connsiteX5" fmla="*/ 117684 w 213340"/>
              <a:gd name="connsiteY5" fmla="*/ 146398 h 195116"/>
              <a:gd name="connsiteX6" fmla="*/ 209 w 213340"/>
              <a:gd name="connsiteY6" fmla="*/ 348 h 195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3340" h="195116">
                <a:moveTo>
                  <a:pt x="209" y="348"/>
                </a:moveTo>
                <a:cubicBezTo>
                  <a:pt x="-4024" y="-6002"/>
                  <a:pt x="56830" y="76019"/>
                  <a:pt x="92284" y="108298"/>
                </a:cubicBezTo>
                <a:cubicBezTo>
                  <a:pt x="127738" y="140577"/>
                  <a:pt x="206584" y="186086"/>
                  <a:pt x="212934" y="194023"/>
                </a:cubicBezTo>
                <a:cubicBezTo>
                  <a:pt x="219284" y="201960"/>
                  <a:pt x="149434" y="164390"/>
                  <a:pt x="130384" y="155923"/>
                </a:cubicBezTo>
                <a:cubicBezTo>
                  <a:pt x="111334" y="147456"/>
                  <a:pt x="100751" y="144811"/>
                  <a:pt x="98634" y="143223"/>
                </a:cubicBezTo>
                <a:cubicBezTo>
                  <a:pt x="96517" y="141635"/>
                  <a:pt x="131971" y="165977"/>
                  <a:pt x="117684" y="146398"/>
                </a:cubicBezTo>
                <a:cubicBezTo>
                  <a:pt x="103397" y="126819"/>
                  <a:pt x="4442" y="6698"/>
                  <a:pt x="209" y="34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 1145">
            <a:extLst>
              <a:ext uri="{FF2B5EF4-FFF2-40B4-BE49-F238E27FC236}">
                <a16:creationId xmlns:a16="http://schemas.microsoft.com/office/drawing/2014/main" id="{2F35ED7C-2BC8-BFAA-4C99-E881C7245AA9}"/>
              </a:ext>
            </a:extLst>
          </p:cNvPr>
          <p:cNvSpPr/>
          <p:nvPr/>
        </p:nvSpPr>
        <p:spPr>
          <a:xfrm>
            <a:off x="6080125" y="3838575"/>
            <a:ext cx="127000" cy="336579"/>
          </a:xfrm>
          <a:custGeom>
            <a:avLst/>
            <a:gdLst>
              <a:gd name="connsiteX0" fmla="*/ 127000 w 127000"/>
              <a:gd name="connsiteY0" fmla="*/ 0 h 336579"/>
              <a:gd name="connsiteX1" fmla="*/ 38100 w 127000"/>
              <a:gd name="connsiteY1" fmla="*/ 114300 h 336579"/>
              <a:gd name="connsiteX2" fmla="*/ 12700 w 127000"/>
              <a:gd name="connsiteY2" fmla="*/ 336550 h 336579"/>
              <a:gd name="connsiteX3" fmla="*/ 19050 w 127000"/>
              <a:gd name="connsiteY3" fmla="*/ 130175 h 336579"/>
              <a:gd name="connsiteX4" fmla="*/ 0 w 127000"/>
              <a:gd name="connsiteY4" fmla="*/ 155575 h 336579"/>
              <a:gd name="connsiteX5" fmla="*/ 127000 w 127000"/>
              <a:gd name="connsiteY5" fmla="*/ 0 h 336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7000" h="336579">
                <a:moveTo>
                  <a:pt x="127000" y="0"/>
                </a:moveTo>
                <a:cubicBezTo>
                  <a:pt x="92075" y="29104"/>
                  <a:pt x="57150" y="58208"/>
                  <a:pt x="38100" y="114300"/>
                </a:cubicBezTo>
                <a:cubicBezTo>
                  <a:pt x="19050" y="170392"/>
                  <a:pt x="15875" y="333904"/>
                  <a:pt x="12700" y="336550"/>
                </a:cubicBezTo>
                <a:cubicBezTo>
                  <a:pt x="9525" y="339196"/>
                  <a:pt x="21167" y="160337"/>
                  <a:pt x="19050" y="130175"/>
                </a:cubicBezTo>
                <a:cubicBezTo>
                  <a:pt x="16933" y="100013"/>
                  <a:pt x="0" y="155575"/>
                  <a:pt x="0" y="155575"/>
                </a:cubicBezTo>
                <a:lnTo>
                  <a:pt x="127000" y="0"/>
                </a:ln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 1146">
            <a:extLst>
              <a:ext uri="{FF2B5EF4-FFF2-40B4-BE49-F238E27FC236}">
                <a16:creationId xmlns:a16="http://schemas.microsoft.com/office/drawing/2014/main" id="{7CA38238-4A62-AF2E-9A0D-2C85E43B0CB9}"/>
              </a:ext>
            </a:extLst>
          </p:cNvPr>
          <p:cNvSpPr/>
          <p:nvPr/>
        </p:nvSpPr>
        <p:spPr>
          <a:xfrm>
            <a:off x="6833877" y="3759152"/>
            <a:ext cx="84745" cy="200097"/>
          </a:xfrm>
          <a:custGeom>
            <a:avLst/>
            <a:gdLst>
              <a:gd name="connsiteX0" fmla="*/ 84448 w 84745"/>
              <a:gd name="connsiteY0" fmla="*/ 48 h 200097"/>
              <a:gd name="connsiteX1" fmla="*/ 30473 w 84745"/>
              <a:gd name="connsiteY1" fmla="*/ 95298 h 200097"/>
              <a:gd name="connsiteX2" fmla="*/ 55873 w 84745"/>
              <a:gd name="connsiteY2" fmla="*/ 200073 h 200097"/>
              <a:gd name="connsiteX3" fmla="*/ 27298 w 84745"/>
              <a:gd name="connsiteY3" fmla="*/ 104823 h 200097"/>
              <a:gd name="connsiteX4" fmla="*/ 1898 w 84745"/>
              <a:gd name="connsiteY4" fmla="*/ 82598 h 200097"/>
              <a:gd name="connsiteX5" fmla="*/ 84448 w 84745"/>
              <a:gd name="connsiteY5" fmla="*/ 48 h 200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745" h="200097">
                <a:moveTo>
                  <a:pt x="84448" y="48"/>
                </a:moveTo>
                <a:cubicBezTo>
                  <a:pt x="89210" y="2165"/>
                  <a:pt x="35235" y="61961"/>
                  <a:pt x="30473" y="95298"/>
                </a:cubicBezTo>
                <a:cubicBezTo>
                  <a:pt x="25711" y="128635"/>
                  <a:pt x="56402" y="198486"/>
                  <a:pt x="55873" y="200073"/>
                </a:cubicBezTo>
                <a:cubicBezTo>
                  <a:pt x="55344" y="201660"/>
                  <a:pt x="36294" y="124402"/>
                  <a:pt x="27298" y="104823"/>
                </a:cubicBezTo>
                <a:cubicBezTo>
                  <a:pt x="18302" y="85244"/>
                  <a:pt x="-7098" y="99531"/>
                  <a:pt x="1898" y="82598"/>
                </a:cubicBezTo>
                <a:cubicBezTo>
                  <a:pt x="10894" y="65665"/>
                  <a:pt x="79686" y="-2069"/>
                  <a:pt x="84448" y="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 1147">
            <a:extLst>
              <a:ext uri="{FF2B5EF4-FFF2-40B4-BE49-F238E27FC236}">
                <a16:creationId xmlns:a16="http://schemas.microsoft.com/office/drawing/2014/main" id="{31176E0A-85D3-8FE9-DEE4-B99DA9C4262A}"/>
              </a:ext>
            </a:extLst>
          </p:cNvPr>
          <p:cNvSpPr/>
          <p:nvPr/>
        </p:nvSpPr>
        <p:spPr>
          <a:xfrm>
            <a:off x="6368654" y="2735879"/>
            <a:ext cx="172121" cy="283733"/>
          </a:xfrm>
          <a:custGeom>
            <a:avLst/>
            <a:gdLst>
              <a:gd name="connsiteX0" fmla="*/ 159146 w 172121"/>
              <a:gd name="connsiteY0" fmla="*/ 971 h 283733"/>
              <a:gd name="connsiteX1" fmla="*/ 117871 w 172121"/>
              <a:gd name="connsiteY1" fmla="*/ 172421 h 283733"/>
              <a:gd name="connsiteX2" fmla="*/ 396 w 172121"/>
              <a:gd name="connsiteY2" fmla="*/ 283546 h 283733"/>
              <a:gd name="connsiteX3" fmla="*/ 162321 w 172121"/>
              <a:gd name="connsiteY3" fmla="*/ 147021 h 283733"/>
              <a:gd name="connsiteX4" fmla="*/ 41671 w 172121"/>
              <a:gd name="connsiteY4" fmla="*/ 210521 h 283733"/>
              <a:gd name="connsiteX5" fmla="*/ 162321 w 172121"/>
              <a:gd name="connsiteY5" fmla="*/ 105746 h 283733"/>
              <a:gd name="connsiteX6" fmla="*/ 159146 w 172121"/>
              <a:gd name="connsiteY6" fmla="*/ 971 h 283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2121" h="283733">
                <a:moveTo>
                  <a:pt x="159146" y="971"/>
                </a:moveTo>
                <a:cubicBezTo>
                  <a:pt x="151738" y="12084"/>
                  <a:pt x="144329" y="125325"/>
                  <a:pt x="117871" y="172421"/>
                </a:cubicBezTo>
                <a:cubicBezTo>
                  <a:pt x="91413" y="219517"/>
                  <a:pt x="-7012" y="287779"/>
                  <a:pt x="396" y="283546"/>
                </a:cubicBezTo>
                <a:cubicBezTo>
                  <a:pt x="7804" y="279313"/>
                  <a:pt x="155442" y="159192"/>
                  <a:pt x="162321" y="147021"/>
                </a:cubicBezTo>
                <a:cubicBezTo>
                  <a:pt x="169200" y="134850"/>
                  <a:pt x="41671" y="217400"/>
                  <a:pt x="41671" y="210521"/>
                </a:cubicBezTo>
                <a:cubicBezTo>
                  <a:pt x="41671" y="203642"/>
                  <a:pt x="142213" y="134321"/>
                  <a:pt x="162321" y="105746"/>
                </a:cubicBezTo>
                <a:cubicBezTo>
                  <a:pt x="182429" y="77171"/>
                  <a:pt x="166554" y="-10142"/>
                  <a:pt x="159146" y="97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 1148">
            <a:extLst>
              <a:ext uri="{FF2B5EF4-FFF2-40B4-BE49-F238E27FC236}">
                <a16:creationId xmlns:a16="http://schemas.microsoft.com/office/drawing/2014/main" id="{086F0B21-63FE-2CFB-1D63-5C87D0450E90}"/>
              </a:ext>
            </a:extLst>
          </p:cNvPr>
          <p:cNvSpPr/>
          <p:nvPr/>
        </p:nvSpPr>
        <p:spPr>
          <a:xfrm>
            <a:off x="6690274" y="2676476"/>
            <a:ext cx="121236" cy="393751"/>
          </a:xfrm>
          <a:custGeom>
            <a:avLst/>
            <a:gdLst>
              <a:gd name="connsiteX0" fmla="*/ 18 w 121236"/>
              <a:gd name="connsiteY0" fmla="*/ 49 h 393751"/>
              <a:gd name="connsiteX1" fmla="*/ 120668 w 121236"/>
              <a:gd name="connsiteY1" fmla="*/ 193724 h 393751"/>
              <a:gd name="connsiteX2" fmla="*/ 47643 w 121236"/>
              <a:gd name="connsiteY2" fmla="*/ 285799 h 393751"/>
              <a:gd name="connsiteX3" fmla="*/ 101618 w 121236"/>
              <a:gd name="connsiteY3" fmla="*/ 393749 h 393751"/>
              <a:gd name="connsiteX4" fmla="*/ 44468 w 121236"/>
              <a:gd name="connsiteY4" fmla="*/ 288974 h 393751"/>
              <a:gd name="connsiteX5" fmla="*/ 92093 w 121236"/>
              <a:gd name="connsiteY5" fmla="*/ 228649 h 393751"/>
              <a:gd name="connsiteX6" fmla="*/ 95268 w 121236"/>
              <a:gd name="connsiteY6" fmla="*/ 222299 h 393751"/>
              <a:gd name="connsiteX7" fmla="*/ 79393 w 121236"/>
              <a:gd name="connsiteY7" fmla="*/ 146099 h 393751"/>
              <a:gd name="connsiteX8" fmla="*/ 111143 w 121236"/>
              <a:gd name="connsiteY8" fmla="*/ 212774 h 393751"/>
              <a:gd name="connsiteX9" fmla="*/ 18 w 121236"/>
              <a:gd name="connsiteY9" fmla="*/ 49 h 393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236" h="393751">
                <a:moveTo>
                  <a:pt x="18" y="49"/>
                </a:moveTo>
                <a:cubicBezTo>
                  <a:pt x="1605" y="-3126"/>
                  <a:pt x="112731" y="146099"/>
                  <a:pt x="120668" y="193724"/>
                </a:cubicBezTo>
                <a:cubicBezTo>
                  <a:pt x="128605" y="241349"/>
                  <a:pt x="50818" y="252462"/>
                  <a:pt x="47643" y="285799"/>
                </a:cubicBezTo>
                <a:cubicBezTo>
                  <a:pt x="44468" y="319136"/>
                  <a:pt x="102147" y="393220"/>
                  <a:pt x="101618" y="393749"/>
                </a:cubicBezTo>
                <a:cubicBezTo>
                  <a:pt x="101089" y="394278"/>
                  <a:pt x="46055" y="316491"/>
                  <a:pt x="44468" y="288974"/>
                </a:cubicBezTo>
                <a:cubicBezTo>
                  <a:pt x="42881" y="261457"/>
                  <a:pt x="92093" y="228649"/>
                  <a:pt x="92093" y="228649"/>
                </a:cubicBezTo>
                <a:cubicBezTo>
                  <a:pt x="100560" y="217537"/>
                  <a:pt x="97385" y="236057"/>
                  <a:pt x="95268" y="222299"/>
                </a:cubicBezTo>
                <a:cubicBezTo>
                  <a:pt x="93151" y="208541"/>
                  <a:pt x="76747" y="147687"/>
                  <a:pt x="79393" y="146099"/>
                </a:cubicBezTo>
                <a:cubicBezTo>
                  <a:pt x="82039" y="144512"/>
                  <a:pt x="121726" y="234470"/>
                  <a:pt x="111143" y="212774"/>
                </a:cubicBezTo>
                <a:cubicBezTo>
                  <a:pt x="100560" y="191078"/>
                  <a:pt x="-1569" y="3224"/>
                  <a:pt x="18" y="4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 1149">
            <a:extLst>
              <a:ext uri="{FF2B5EF4-FFF2-40B4-BE49-F238E27FC236}">
                <a16:creationId xmlns:a16="http://schemas.microsoft.com/office/drawing/2014/main" id="{9FC47E18-BADD-D9BD-7526-14052CC2BECA}"/>
              </a:ext>
            </a:extLst>
          </p:cNvPr>
          <p:cNvSpPr/>
          <p:nvPr/>
        </p:nvSpPr>
        <p:spPr>
          <a:xfrm>
            <a:off x="4672957" y="1002807"/>
            <a:ext cx="1882291" cy="1507759"/>
          </a:xfrm>
          <a:custGeom>
            <a:avLst/>
            <a:gdLst>
              <a:gd name="connsiteX0" fmla="*/ 1881708 w 1882291"/>
              <a:gd name="connsiteY0" fmla="*/ 52270 h 1507759"/>
              <a:gd name="connsiteX1" fmla="*/ 1156343 w 1882291"/>
              <a:gd name="connsiteY1" fmla="*/ 47874 h 1507759"/>
              <a:gd name="connsiteX2" fmla="*/ 1279435 w 1882291"/>
              <a:gd name="connsiteY2" fmla="*/ 25893 h 1507759"/>
              <a:gd name="connsiteX3" fmla="*/ 576051 w 1882291"/>
              <a:gd name="connsiteY3" fmla="*/ 452320 h 1507759"/>
              <a:gd name="connsiteX4" fmla="*/ 703539 w 1882291"/>
              <a:gd name="connsiteY4" fmla="*/ 412755 h 1507759"/>
              <a:gd name="connsiteX5" fmla="*/ 255131 w 1882291"/>
              <a:gd name="connsiteY5" fmla="*/ 1001839 h 1507759"/>
              <a:gd name="connsiteX6" fmla="*/ 155 w 1882291"/>
              <a:gd name="connsiteY6" fmla="*/ 1507397 h 1507759"/>
              <a:gd name="connsiteX7" fmla="*/ 224358 w 1882291"/>
              <a:gd name="connsiteY7" fmla="*/ 1072178 h 1507759"/>
              <a:gd name="connsiteX8" fmla="*/ 641993 w 1882291"/>
              <a:gd name="connsiteY8" fmla="*/ 478697 h 1507759"/>
              <a:gd name="connsiteX9" fmla="*/ 501316 w 1882291"/>
              <a:gd name="connsiteY9" fmla="*/ 562224 h 1507759"/>
              <a:gd name="connsiteX10" fmla="*/ 1191512 w 1882291"/>
              <a:gd name="connsiteY10" fmla="*/ 74251 h 1507759"/>
              <a:gd name="connsiteX11" fmla="*/ 1020062 w 1882291"/>
              <a:gd name="connsiteY11" fmla="*/ 96231 h 1507759"/>
              <a:gd name="connsiteX12" fmla="*/ 1881708 w 1882291"/>
              <a:gd name="connsiteY12" fmla="*/ 52270 h 1507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82291" h="1507759">
                <a:moveTo>
                  <a:pt x="1881708" y="52270"/>
                </a:moveTo>
                <a:cubicBezTo>
                  <a:pt x="1904421" y="44211"/>
                  <a:pt x="1256722" y="52270"/>
                  <a:pt x="1156343" y="47874"/>
                </a:cubicBezTo>
                <a:cubicBezTo>
                  <a:pt x="1055964" y="43478"/>
                  <a:pt x="1376150" y="-41515"/>
                  <a:pt x="1279435" y="25893"/>
                </a:cubicBezTo>
                <a:cubicBezTo>
                  <a:pt x="1182720" y="93301"/>
                  <a:pt x="672034" y="387843"/>
                  <a:pt x="576051" y="452320"/>
                </a:cubicBezTo>
                <a:cubicBezTo>
                  <a:pt x="480068" y="516797"/>
                  <a:pt x="757026" y="321169"/>
                  <a:pt x="703539" y="412755"/>
                </a:cubicBezTo>
                <a:cubicBezTo>
                  <a:pt x="650052" y="504341"/>
                  <a:pt x="372362" y="819399"/>
                  <a:pt x="255131" y="1001839"/>
                </a:cubicBezTo>
                <a:cubicBezTo>
                  <a:pt x="137900" y="1184279"/>
                  <a:pt x="5284" y="1495674"/>
                  <a:pt x="155" y="1507397"/>
                </a:cubicBezTo>
                <a:cubicBezTo>
                  <a:pt x="-4974" y="1519120"/>
                  <a:pt x="117385" y="1243628"/>
                  <a:pt x="224358" y="1072178"/>
                </a:cubicBezTo>
                <a:cubicBezTo>
                  <a:pt x="331331" y="900728"/>
                  <a:pt x="595833" y="563689"/>
                  <a:pt x="641993" y="478697"/>
                </a:cubicBezTo>
                <a:cubicBezTo>
                  <a:pt x="688153" y="393705"/>
                  <a:pt x="409729" y="629632"/>
                  <a:pt x="501316" y="562224"/>
                </a:cubicBezTo>
                <a:cubicBezTo>
                  <a:pt x="592903" y="494816"/>
                  <a:pt x="1105054" y="151916"/>
                  <a:pt x="1191512" y="74251"/>
                </a:cubicBezTo>
                <a:cubicBezTo>
                  <a:pt x="1277970" y="-3414"/>
                  <a:pt x="910158" y="95498"/>
                  <a:pt x="1020062" y="96231"/>
                </a:cubicBezTo>
                <a:cubicBezTo>
                  <a:pt x="1129966" y="96964"/>
                  <a:pt x="1858995" y="60329"/>
                  <a:pt x="1881708" y="522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 1150">
            <a:extLst>
              <a:ext uri="{FF2B5EF4-FFF2-40B4-BE49-F238E27FC236}">
                <a16:creationId xmlns:a16="http://schemas.microsoft.com/office/drawing/2014/main" id="{085C5ACF-3FCD-7CE1-608F-23003B7002BD}"/>
              </a:ext>
            </a:extLst>
          </p:cNvPr>
          <p:cNvSpPr/>
          <p:nvPr/>
        </p:nvSpPr>
        <p:spPr>
          <a:xfrm>
            <a:off x="4521987" y="1173773"/>
            <a:ext cx="2006301" cy="1918522"/>
          </a:xfrm>
          <a:custGeom>
            <a:avLst/>
            <a:gdLst>
              <a:gd name="connsiteX0" fmla="*/ 2006301 w 2006301"/>
              <a:gd name="connsiteY0" fmla="*/ 0 h 1918522"/>
              <a:gd name="connsiteX1" fmla="*/ 1188617 w 2006301"/>
              <a:gd name="connsiteY1" fmla="*/ 193431 h 1918522"/>
              <a:gd name="connsiteX2" fmla="*/ 1408425 w 2006301"/>
              <a:gd name="connsiteY2" fmla="*/ 140677 h 1918522"/>
              <a:gd name="connsiteX3" fmla="*/ 964413 w 2006301"/>
              <a:gd name="connsiteY3" fmla="*/ 347296 h 1918522"/>
              <a:gd name="connsiteX4" fmla="*/ 516005 w 2006301"/>
              <a:gd name="connsiteY4" fmla="*/ 936381 h 1918522"/>
              <a:gd name="connsiteX5" fmla="*/ 177501 w 2006301"/>
              <a:gd name="connsiteY5" fmla="*/ 1455127 h 1918522"/>
              <a:gd name="connsiteX6" fmla="*/ 309386 w 2006301"/>
              <a:gd name="connsiteY6" fmla="*/ 1208942 h 1918522"/>
              <a:gd name="connsiteX7" fmla="*/ 14844 w 2006301"/>
              <a:gd name="connsiteY7" fmla="*/ 1899139 h 1918522"/>
              <a:gd name="connsiteX8" fmla="*/ 133540 w 2006301"/>
              <a:gd name="connsiteY8" fmla="*/ 1604596 h 1918522"/>
              <a:gd name="connsiteX9" fmla="*/ 889678 w 2006301"/>
              <a:gd name="connsiteY9" fmla="*/ 356089 h 1918522"/>
              <a:gd name="connsiteX10" fmla="*/ 863301 w 2006301"/>
              <a:gd name="connsiteY10" fmla="*/ 382465 h 1918522"/>
              <a:gd name="connsiteX11" fmla="*/ 1294125 w 2006301"/>
              <a:gd name="connsiteY11" fmla="*/ 131885 h 1918522"/>
              <a:gd name="connsiteX12" fmla="*/ 1214994 w 2006301"/>
              <a:gd name="connsiteY12" fmla="*/ 145073 h 1918522"/>
              <a:gd name="connsiteX13" fmla="*/ 2006301 w 2006301"/>
              <a:gd name="connsiteY13" fmla="*/ 0 h 1918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006301" h="1918522">
                <a:moveTo>
                  <a:pt x="2006301" y="0"/>
                </a:moveTo>
                <a:lnTo>
                  <a:pt x="1188617" y="193431"/>
                </a:lnTo>
                <a:cubicBezTo>
                  <a:pt x="1088971" y="216877"/>
                  <a:pt x="1445792" y="115033"/>
                  <a:pt x="1408425" y="140677"/>
                </a:cubicBezTo>
                <a:cubicBezTo>
                  <a:pt x="1371058" y="166321"/>
                  <a:pt x="1113150" y="214679"/>
                  <a:pt x="964413" y="347296"/>
                </a:cubicBezTo>
                <a:cubicBezTo>
                  <a:pt x="815676" y="479913"/>
                  <a:pt x="647157" y="751743"/>
                  <a:pt x="516005" y="936381"/>
                </a:cubicBezTo>
                <a:cubicBezTo>
                  <a:pt x="384853" y="1121020"/>
                  <a:pt x="211937" y="1409700"/>
                  <a:pt x="177501" y="1455127"/>
                </a:cubicBezTo>
                <a:cubicBezTo>
                  <a:pt x="143065" y="1500554"/>
                  <a:pt x="336495" y="1134940"/>
                  <a:pt x="309386" y="1208942"/>
                </a:cubicBezTo>
                <a:cubicBezTo>
                  <a:pt x="282277" y="1282944"/>
                  <a:pt x="44152" y="1833197"/>
                  <a:pt x="14844" y="1899139"/>
                </a:cubicBezTo>
                <a:cubicBezTo>
                  <a:pt x="-14464" y="1965081"/>
                  <a:pt x="-12266" y="1861771"/>
                  <a:pt x="133540" y="1604596"/>
                </a:cubicBezTo>
                <a:cubicBezTo>
                  <a:pt x="279346" y="1347421"/>
                  <a:pt x="768051" y="559777"/>
                  <a:pt x="889678" y="356089"/>
                </a:cubicBezTo>
                <a:cubicBezTo>
                  <a:pt x="1011305" y="152401"/>
                  <a:pt x="795893" y="419832"/>
                  <a:pt x="863301" y="382465"/>
                </a:cubicBezTo>
                <a:cubicBezTo>
                  <a:pt x="930709" y="345098"/>
                  <a:pt x="1235510" y="171450"/>
                  <a:pt x="1294125" y="131885"/>
                </a:cubicBezTo>
                <a:cubicBezTo>
                  <a:pt x="1352740" y="92320"/>
                  <a:pt x="1214994" y="145073"/>
                  <a:pt x="1214994" y="145073"/>
                </a:cubicBezTo>
                <a:lnTo>
                  <a:pt x="2006301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 1152">
            <a:extLst>
              <a:ext uri="{FF2B5EF4-FFF2-40B4-BE49-F238E27FC236}">
                <a16:creationId xmlns:a16="http://schemas.microsoft.com/office/drawing/2014/main" id="{7B97E6C5-BB75-9280-D2B4-9BC3078D0CF9}"/>
              </a:ext>
            </a:extLst>
          </p:cNvPr>
          <p:cNvSpPr/>
          <p:nvPr/>
        </p:nvSpPr>
        <p:spPr>
          <a:xfrm>
            <a:off x="4950309" y="1400233"/>
            <a:ext cx="1518073" cy="1089231"/>
          </a:xfrm>
          <a:custGeom>
            <a:avLst/>
            <a:gdLst>
              <a:gd name="connsiteX0" fmla="*/ 1516433 w 1518073"/>
              <a:gd name="connsiteY0" fmla="*/ 2140 h 1089231"/>
              <a:gd name="connsiteX1" fmla="*/ 857010 w 1518073"/>
              <a:gd name="connsiteY1" fmla="*/ 138421 h 1089231"/>
              <a:gd name="connsiteX2" fmla="*/ 1010876 w 1518073"/>
              <a:gd name="connsiteY2" fmla="*/ 85667 h 1089231"/>
              <a:gd name="connsiteX3" fmla="*/ 536091 w 1518073"/>
              <a:gd name="connsiteY3" fmla="*/ 336248 h 1089231"/>
              <a:gd name="connsiteX4" fmla="*/ 386622 w 1518073"/>
              <a:gd name="connsiteY4" fmla="*/ 432963 h 1089231"/>
              <a:gd name="connsiteX5" fmla="*/ 391018 w 1518073"/>
              <a:gd name="connsiteY5" fmla="*/ 393398 h 1089231"/>
              <a:gd name="connsiteX6" fmla="*/ 26137 w 1518073"/>
              <a:gd name="connsiteY6" fmla="*/ 1066009 h 1089231"/>
              <a:gd name="connsiteX7" fmla="*/ 105268 w 1518073"/>
              <a:gd name="connsiteY7" fmla="*/ 863786 h 1089231"/>
              <a:gd name="connsiteX8" fmla="*/ 711937 w 1518073"/>
              <a:gd name="connsiteY8" fmla="*/ 182382 h 1089231"/>
              <a:gd name="connsiteX9" fmla="*/ 632806 w 1518073"/>
              <a:gd name="connsiteY9" fmla="*/ 265909 h 1089231"/>
              <a:gd name="connsiteX10" fmla="*/ 1516433 w 1518073"/>
              <a:gd name="connsiteY10" fmla="*/ 2140 h 1089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18073" h="1089231">
                <a:moveTo>
                  <a:pt x="1516433" y="2140"/>
                </a:moveTo>
                <a:cubicBezTo>
                  <a:pt x="1553800" y="-19108"/>
                  <a:pt x="941269" y="124500"/>
                  <a:pt x="857010" y="138421"/>
                </a:cubicBezTo>
                <a:cubicBezTo>
                  <a:pt x="772751" y="152342"/>
                  <a:pt x="1064362" y="52696"/>
                  <a:pt x="1010876" y="85667"/>
                </a:cubicBezTo>
                <a:cubicBezTo>
                  <a:pt x="957389" y="118638"/>
                  <a:pt x="640133" y="278365"/>
                  <a:pt x="536091" y="336248"/>
                </a:cubicBezTo>
                <a:cubicBezTo>
                  <a:pt x="432049" y="394131"/>
                  <a:pt x="410801" y="423438"/>
                  <a:pt x="386622" y="432963"/>
                </a:cubicBezTo>
                <a:cubicBezTo>
                  <a:pt x="362443" y="442488"/>
                  <a:pt x="451099" y="287890"/>
                  <a:pt x="391018" y="393398"/>
                </a:cubicBezTo>
                <a:cubicBezTo>
                  <a:pt x="330937" y="498906"/>
                  <a:pt x="73762" y="987611"/>
                  <a:pt x="26137" y="1066009"/>
                </a:cubicBezTo>
                <a:cubicBezTo>
                  <a:pt x="-21488" y="1144407"/>
                  <a:pt x="-9032" y="1011057"/>
                  <a:pt x="105268" y="863786"/>
                </a:cubicBezTo>
                <a:cubicBezTo>
                  <a:pt x="219568" y="716515"/>
                  <a:pt x="624014" y="282028"/>
                  <a:pt x="711937" y="182382"/>
                </a:cubicBezTo>
                <a:cubicBezTo>
                  <a:pt x="799860" y="82736"/>
                  <a:pt x="491396" y="296682"/>
                  <a:pt x="632806" y="265909"/>
                </a:cubicBezTo>
                <a:cubicBezTo>
                  <a:pt x="774216" y="235136"/>
                  <a:pt x="1479066" y="23388"/>
                  <a:pt x="1516433" y="21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 1153">
            <a:extLst>
              <a:ext uri="{FF2B5EF4-FFF2-40B4-BE49-F238E27FC236}">
                <a16:creationId xmlns:a16="http://schemas.microsoft.com/office/drawing/2014/main" id="{48C7D78C-22F2-5D09-26D9-5A81DCAC011A}"/>
              </a:ext>
            </a:extLst>
          </p:cNvPr>
          <p:cNvSpPr/>
          <p:nvPr/>
        </p:nvSpPr>
        <p:spPr>
          <a:xfrm>
            <a:off x="5401595" y="912949"/>
            <a:ext cx="1166346" cy="318010"/>
          </a:xfrm>
          <a:custGeom>
            <a:avLst/>
            <a:gdLst>
              <a:gd name="connsiteX0" fmla="*/ 1166259 w 1166346"/>
              <a:gd name="connsiteY0" fmla="*/ 76186 h 318010"/>
              <a:gd name="connsiteX1" fmla="*/ 748624 w 1166346"/>
              <a:gd name="connsiteY1" fmla="*/ 1451 h 318010"/>
              <a:gd name="connsiteX2" fmla="*/ 823359 w 1166346"/>
              <a:gd name="connsiteY2" fmla="*/ 32224 h 318010"/>
              <a:gd name="connsiteX3" fmla="*/ 401328 w 1166346"/>
              <a:gd name="connsiteY3" fmla="*/ 98166 h 318010"/>
              <a:gd name="connsiteX4" fmla="*/ 1278 w 1166346"/>
              <a:gd name="connsiteY4" fmla="*/ 317974 h 318010"/>
              <a:gd name="connsiteX5" fmla="*/ 537609 w 1166346"/>
              <a:gd name="connsiteY5" fmla="*/ 80582 h 318010"/>
              <a:gd name="connsiteX6" fmla="*/ 445290 w 1166346"/>
              <a:gd name="connsiteY6" fmla="*/ 89374 h 318010"/>
              <a:gd name="connsiteX7" fmla="*/ 709059 w 1166346"/>
              <a:gd name="connsiteY7" fmla="*/ 10243 h 318010"/>
              <a:gd name="connsiteX8" fmla="*/ 1166259 w 1166346"/>
              <a:gd name="connsiteY8" fmla="*/ 76186 h 318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66346" h="318010">
                <a:moveTo>
                  <a:pt x="1166259" y="76186"/>
                </a:moveTo>
                <a:cubicBezTo>
                  <a:pt x="1172853" y="74721"/>
                  <a:pt x="805774" y="8778"/>
                  <a:pt x="748624" y="1451"/>
                </a:cubicBezTo>
                <a:cubicBezTo>
                  <a:pt x="691474" y="-5876"/>
                  <a:pt x="881242" y="16105"/>
                  <a:pt x="823359" y="32224"/>
                </a:cubicBezTo>
                <a:cubicBezTo>
                  <a:pt x="765476" y="48343"/>
                  <a:pt x="538341" y="50541"/>
                  <a:pt x="401328" y="98166"/>
                </a:cubicBezTo>
                <a:cubicBezTo>
                  <a:pt x="264314" y="145791"/>
                  <a:pt x="-21435" y="320905"/>
                  <a:pt x="1278" y="317974"/>
                </a:cubicBezTo>
                <a:cubicBezTo>
                  <a:pt x="23991" y="315043"/>
                  <a:pt x="463607" y="118682"/>
                  <a:pt x="537609" y="80582"/>
                </a:cubicBezTo>
                <a:cubicBezTo>
                  <a:pt x="611611" y="42482"/>
                  <a:pt x="416715" y="101097"/>
                  <a:pt x="445290" y="89374"/>
                </a:cubicBezTo>
                <a:cubicBezTo>
                  <a:pt x="473865" y="77651"/>
                  <a:pt x="593294" y="10976"/>
                  <a:pt x="709059" y="10243"/>
                </a:cubicBezTo>
                <a:cubicBezTo>
                  <a:pt x="824824" y="9510"/>
                  <a:pt x="1159665" y="77651"/>
                  <a:pt x="1166259" y="761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 1154">
            <a:extLst>
              <a:ext uri="{FF2B5EF4-FFF2-40B4-BE49-F238E27FC236}">
                <a16:creationId xmlns:a16="http://schemas.microsoft.com/office/drawing/2014/main" id="{F23C757A-8BB6-FA48-D298-339240128672}"/>
              </a:ext>
            </a:extLst>
          </p:cNvPr>
          <p:cNvSpPr/>
          <p:nvPr/>
        </p:nvSpPr>
        <p:spPr>
          <a:xfrm>
            <a:off x="6264173" y="882570"/>
            <a:ext cx="1364007" cy="286874"/>
          </a:xfrm>
          <a:custGeom>
            <a:avLst/>
            <a:gdLst>
              <a:gd name="connsiteX0" fmla="*/ 346 w 1364007"/>
              <a:gd name="connsiteY0" fmla="*/ 286807 h 286874"/>
              <a:gd name="connsiteX1" fmla="*/ 620204 w 1364007"/>
              <a:gd name="connsiteY1" fmla="*/ 66999 h 286874"/>
              <a:gd name="connsiteX2" fmla="*/ 1349965 w 1364007"/>
              <a:gd name="connsiteY2" fmla="*/ 216468 h 286874"/>
              <a:gd name="connsiteX3" fmla="*/ 1068612 w 1364007"/>
              <a:gd name="connsiteY3" fmla="*/ 141734 h 286874"/>
              <a:gd name="connsiteX4" fmla="*/ 668562 w 1364007"/>
              <a:gd name="connsiteY4" fmla="*/ 9849 h 286874"/>
              <a:gd name="connsiteX5" fmla="*/ 703731 w 1364007"/>
              <a:gd name="connsiteY5" fmla="*/ 40622 h 286874"/>
              <a:gd name="connsiteX6" fmla="*/ 346 w 1364007"/>
              <a:gd name="connsiteY6" fmla="*/ 286807 h 286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64007" h="286874">
                <a:moveTo>
                  <a:pt x="346" y="286807"/>
                </a:moveTo>
                <a:cubicBezTo>
                  <a:pt x="-13575" y="291203"/>
                  <a:pt x="395268" y="78722"/>
                  <a:pt x="620204" y="66999"/>
                </a:cubicBezTo>
                <a:cubicBezTo>
                  <a:pt x="845140" y="55276"/>
                  <a:pt x="1275230" y="204012"/>
                  <a:pt x="1349965" y="216468"/>
                </a:cubicBezTo>
                <a:cubicBezTo>
                  <a:pt x="1424700" y="228924"/>
                  <a:pt x="1182179" y="176170"/>
                  <a:pt x="1068612" y="141734"/>
                </a:cubicBezTo>
                <a:cubicBezTo>
                  <a:pt x="955045" y="107298"/>
                  <a:pt x="729375" y="26701"/>
                  <a:pt x="668562" y="9849"/>
                </a:cubicBezTo>
                <a:cubicBezTo>
                  <a:pt x="607749" y="-7003"/>
                  <a:pt x="812902" y="-5538"/>
                  <a:pt x="703731" y="40622"/>
                </a:cubicBezTo>
                <a:cubicBezTo>
                  <a:pt x="594560" y="86782"/>
                  <a:pt x="14267" y="282411"/>
                  <a:pt x="346" y="2868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 1155">
            <a:extLst>
              <a:ext uri="{FF2B5EF4-FFF2-40B4-BE49-F238E27FC236}">
                <a16:creationId xmlns:a16="http://schemas.microsoft.com/office/drawing/2014/main" id="{DBA2E013-A1D4-ECE1-00EE-C263AEFA9B76}"/>
              </a:ext>
            </a:extLst>
          </p:cNvPr>
          <p:cNvSpPr/>
          <p:nvPr/>
        </p:nvSpPr>
        <p:spPr>
          <a:xfrm>
            <a:off x="6159012" y="1056990"/>
            <a:ext cx="2062076" cy="972476"/>
          </a:xfrm>
          <a:custGeom>
            <a:avLst/>
            <a:gdLst>
              <a:gd name="connsiteX0" fmla="*/ 0 w 2062076"/>
              <a:gd name="connsiteY0" fmla="*/ 301422 h 972476"/>
              <a:gd name="connsiteX1" fmla="*/ 1200150 w 2062076"/>
              <a:gd name="connsiteY1" fmla="*/ 20068 h 972476"/>
              <a:gd name="connsiteX2" fmla="*/ 989134 w 2062076"/>
              <a:gd name="connsiteY2" fmla="*/ 77218 h 972476"/>
              <a:gd name="connsiteX3" fmla="*/ 1099038 w 2062076"/>
              <a:gd name="connsiteY3" fmla="*/ 81614 h 972476"/>
              <a:gd name="connsiteX4" fmla="*/ 2026626 w 2062076"/>
              <a:gd name="connsiteY4" fmla="*/ 934468 h 972476"/>
              <a:gd name="connsiteX5" fmla="*/ 1784838 w 2062076"/>
              <a:gd name="connsiteY5" fmla="*/ 745433 h 972476"/>
              <a:gd name="connsiteX6" fmla="*/ 993530 w 2062076"/>
              <a:gd name="connsiteY6" fmla="*/ 46445 h 972476"/>
              <a:gd name="connsiteX7" fmla="*/ 861646 w 2062076"/>
              <a:gd name="connsiteY7" fmla="*/ 90406 h 972476"/>
              <a:gd name="connsiteX8" fmla="*/ 0 w 2062076"/>
              <a:gd name="connsiteY8" fmla="*/ 301422 h 972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62076" h="972476">
                <a:moveTo>
                  <a:pt x="0" y="301422"/>
                </a:moveTo>
                <a:cubicBezTo>
                  <a:pt x="56417" y="289699"/>
                  <a:pt x="1035294" y="57435"/>
                  <a:pt x="1200150" y="20068"/>
                </a:cubicBezTo>
                <a:cubicBezTo>
                  <a:pt x="1365006" y="-17299"/>
                  <a:pt x="1005986" y="66960"/>
                  <a:pt x="989134" y="77218"/>
                </a:cubicBezTo>
                <a:cubicBezTo>
                  <a:pt x="972282" y="87476"/>
                  <a:pt x="926123" y="-61261"/>
                  <a:pt x="1099038" y="81614"/>
                </a:cubicBezTo>
                <a:cubicBezTo>
                  <a:pt x="1271953" y="224489"/>
                  <a:pt x="1912326" y="823832"/>
                  <a:pt x="2026626" y="934468"/>
                </a:cubicBezTo>
                <a:cubicBezTo>
                  <a:pt x="2140926" y="1045104"/>
                  <a:pt x="1957021" y="893437"/>
                  <a:pt x="1784838" y="745433"/>
                </a:cubicBezTo>
                <a:cubicBezTo>
                  <a:pt x="1612655" y="597429"/>
                  <a:pt x="1147395" y="155616"/>
                  <a:pt x="993530" y="46445"/>
                </a:cubicBezTo>
                <a:cubicBezTo>
                  <a:pt x="839665" y="-62726"/>
                  <a:pt x="1027967" y="49375"/>
                  <a:pt x="861646" y="90406"/>
                </a:cubicBezTo>
                <a:lnTo>
                  <a:pt x="0" y="30142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 1156">
            <a:extLst>
              <a:ext uri="{FF2B5EF4-FFF2-40B4-BE49-F238E27FC236}">
                <a16:creationId xmlns:a16="http://schemas.microsoft.com/office/drawing/2014/main" id="{19F5D14F-5919-1D59-F8B2-87DAEE7C50CE}"/>
              </a:ext>
            </a:extLst>
          </p:cNvPr>
          <p:cNvSpPr/>
          <p:nvPr/>
        </p:nvSpPr>
        <p:spPr>
          <a:xfrm>
            <a:off x="7314918" y="1037061"/>
            <a:ext cx="887585" cy="782874"/>
          </a:xfrm>
          <a:custGeom>
            <a:avLst/>
            <a:gdLst>
              <a:gd name="connsiteX0" fmla="*/ 61828 w 887585"/>
              <a:gd name="connsiteY0" fmla="*/ 53185 h 782874"/>
              <a:gd name="connsiteX1" fmla="*/ 844344 w 887585"/>
              <a:gd name="connsiteY1" fmla="*/ 752174 h 782874"/>
              <a:gd name="connsiteX2" fmla="*/ 738836 w 887585"/>
              <a:gd name="connsiteY2" fmla="*/ 629081 h 782874"/>
              <a:gd name="connsiteX3" fmla="*/ 338786 w 887585"/>
              <a:gd name="connsiteY3" fmla="*/ 360916 h 782874"/>
              <a:gd name="connsiteX4" fmla="*/ 439897 w 887585"/>
              <a:gd name="connsiteY4" fmla="*/ 431254 h 782874"/>
              <a:gd name="connsiteX5" fmla="*/ 92601 w 887585"/>
              <a:gd name="connsiteY5" fmla="*/ 92751 h 782874"/>
              <a:gd name="connsiteX6" fmla="*/ 61828 w 887585"/>
              <a:gd name="connsiteY6" fmla="*/ 53185 h 782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87585" h="782874">
                <a:moveTo>
                  <a:pt x="61828" y="53185"/>
                </a:moveTo>
                <a:cubicBezTo>
                  <a:pt x="187119" y="163089"/>
                  <a:pt x="731509" y="656191"/>
                  <a:pt x="844344" y="752174"/>
                </a:cubicBezTo>
                <a:cubicBezTo>
                  <a:pt x="957179" y="848157"/>
                  <a:pt x="823096" y="694291"/>
                  <a:pt x="738836" y="629081"/>
                </a:cubicBezTo>
                <a:cubicBezTo>
                  <a:pt x="654576" y="563871"/>
                  <a:pt x="388609" y="393887"/>
                  <a:pt x="338786" y="360916"/>
                </a:cubicBezTo>
                <a:cubicBezTo>
                  <a:pt x="288963" y="327945"/>
                  <a:pt x="480928" y="475948"/>
                  <a:pt x="439897" y="431254"/>
                </a:cubicBezTo>
                <a:cubicBezTo>
                  <a:pt x="398866" y="386560"/>
                  <a:pt x="154880" y="157960"/>
                  <a:pt x="92601" y="92751"/>
                </a:cubicBezTo>
                <a:cubicBezTo>
                  <a:pt x="30322" y="27542"/>
                  <a:pt x="-63463" y="-56719"/>
                  <a:pt x="61828" y="531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 1157">
            <a:extLst>
              <a:ext uri="{FF2B5EF4-FFF2-40B4-BE49-F238E27FC236}">
                <a16:creationId xmlns:a16="http://schemas.microsoft.com/office/drawing/2014/main" id="{9CE8FA96-C032-14B9-F564-D955DE0057D9}"/>
              </a:ext>
            </a:extLst>
          </p:cNvPr>
          <p:cNvSpPr/>
          <p:nvPr/>
        </p:nvSpPr>
        <p:spPr>
          <a:xfrm>
            <a:off x="6190692" y="1344779"/>
            <a:ext cx="2219924" cy="1443315"/>
          </a:xfrm>
          <a:custGeom>
            <a:avLst/>
            <a:gdLst>
              <a:gd name="connsiteX0" fmla="*/ 69431 w 2219924"/>
              <a:gd name="connsiteY0" fmla="*/ 207063 h 1443315"/>
              <a:gd name="connsiteX1" fmla="*/ 794796 w 2219924"/>
              <a:gd name="connsiteY1" fmla="*/ 35613 h 1443315"/>
              <a:gd name="connsiteX2" fmla="*/ 1278373 w 2219924"/>
              <a:gd name="connsiteY2" fmla="*/ 198271 h 1443315"/>
              <a:gd name="connsiteX3" fmla="*/ 1168470 w 2219924"/>
              <a:gd name="connsiteY3" fmla="*/ 127933 h 1443315"/>
              <a:gd name="connsiteX4" fmla="*/ 2179585 w 2219924"/>
              <a:gd name="connsiteY4" fmla="*/ 1394025 h 1443315"/>
              <a:gd name="connsiteX5" fmla="*/ 2034512 w 2219924"/>
              <a:gd name="connsiteY5" fmla="*/ 1204990 h 1443315"/>
              <a:gd name="connsiteX6" fmla="*/ 1423446 w 2219924"/>
              <a:gd name="connsiteY6" fmla="*/ 431267 h 1443315"/>
              <a:gd name="connsiteX7" fmla="*/ 1313543 w 2219924"/>
              <a:gd name="connsiteY7" fmla="*/ 264213 h 1443315"/>
              <a:gd name="connsiteX8" fmla="*/ 1388277 w 2219924"/>
              <a:gd name="connsiteY8" fmla="*/ 312571 h 1443315"/>
              <a:gd name="connsiteX9" fmla="*/ 983831 w 2219924"/>
              <a:gd name="connsiteY9" fmla="*/ 18029 h 1443315"/>
              <a:gd name="connsiteX10" fmla="*/ 1001416 w 2219924"/>
              <a:gd name="connsiteY10" fmla="*/ 48802 h 1443315"/>
              <a:gd name="connsiteX11" fmla="*/ 847550 w 2219924"/>
              <a:gd name="connsiteY11" fmla="*/ 4840 h 1443315"/>
              <a:gd name="connsiteX12" fmla="*/ 117789 w 2219924"/>
              <a:gd name="connsiteY12" fmla="*/ 185083 h 1443315"/>
              <a:gd name="connsiteX13" fmla="*/ 69431 w 2219924"/>
              <a:gd name="connsiteY13" fmla="*/ 207063 h 1443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19924" h="1443315">
                <a:moveTo>
                  <a:pt x="69431" y="207063"/>
                </a:moveTo>
                <a:cubicBezTo>
                  <a:pt x="182265" y="182151"/>
                  <a:pt x="593306" y="37078"/>
                  <a:pt x="794796" y="35613"/>
                </a:cubicBezTo>
                <a:cubicBezTo>
                  <a:pt x="996286" y="34148"/>
                  <a:pt x="1216094" y="182884"/>
                  <a:pt x="1278373" y="198271"/>
                </a:cubicBezTo>
                <a:cubicBezTo>
                  <a:pt x="1340652" y="213658"/>
                  <a:pt x="1018268" y="-71359"/>
                  <a:pt x="1168470" y="127933"/>
                </a:cubicBezTo>
                <a:cubicBezTo>
                  <a:pt x="1318672" y="327225"/>
                  <a:pt x="2035245" y="1214516"/>
                  <a:pt x="2179585" y="1394025"/>
                </a:cubicBezTo>
                <a:cubicBezTo>
                  <a:pt x="2323925" y="1573534"/>
                  <a:pt x="2034512" y="1204990"/>
                  <a:pt x="2034512" y="1204990"/>
                </a:cubicBezTo>
                <a:lnTo>
                  <a:pt x="1423446" y="431267"/>
                </a:lnTo>
                <a:cubicBezTo>
                  <a:pt x="1303285" y="274471"/>
                  <a:pt x="1319404" y="283996"/>
                  <a:pt x="1313543" y="264213"/>
                </a:cubicBezTo>
                <a:cubicBezTo>
                  <a:pt x="1307682" y="244430"/>
                  <a:pt x="1443229" y="353602"/>
                  <a:pt x="1388277" y="312571"/>
                </a:cubicBezTo>
                <a:cubicBezTo>
                  <a:pt x="1333325" y="271540"/>
                  <a:pt x="1048308" y="61990"/>
                  <a:pt x="983831" y="18029"/>
                </a:cubicBezTo>
                <a:cubicBezTo>
                  <a:pt x="919354" y="-25932"/>
                  <a:pt x="1024129" y="51000"/>
                  <a:pt x="1001416" y="48802"/>
                </a:cubicBezTo>
                <a:cubicBezTo>
                  <a:pt x="978703" y="46604"/>
                  <a:pt x="994821" y="-17873"/>
                  <a:pt x="847550" y="4840"/>
                </a:cubicBezTo>
                <a:cubicBezTo>
                  <a:pt x="700279" y="27553"/>
                  <a:pt x="248208" y="150647"/>
                  <a:pt x="117789" y="185083"/>
                </a:cubicBezTo>
                <a:cubicBezTo>
                  <a:pt x="-12630" y="219519"/>
                  <a:pt x="-43403" y="231975"/>
                  <a:pt x="69431" y="2070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 1158">
            <a:extLst>
              <a:ext uri="{FF2B5EF4-FFF2-40B4-BE49-F238E27FC236}">
                <a16:creationId xmlns:a16="http://schemas.microsoft.com/office/drawing/2014/main" id="{DF619ECD-1274-8BE4-A0AE-46583FDD44E2}"/>
              </a:ext>
            </a:extLst>
          </p:cNvPr>
          <p:cNvSpPr/>
          <p:nvPr/>
        </p:nvSpPr>
        <p:spPr>
          <a:xfrm>
            <a:off x="6396049" y="1223670"/>
            <a:ext cx="1051055" cy="183334"/>
          </a:xfrm>
          <a:custGeom>
            <a:avLst/>
            <a:gdLst>
              <a:gd name="connsiteX0" fmla="*/ 355 w 1051055"/>
              <a:gd name="connsiteY0" fmla="*/ 183099 h 183334"/>
              <a:gd name="connsiteX1" fmla="*/ 778474 w 1051055"/>
              <a:gd name="connsiteY1" fmla="*/ 7253 h 183334"/>
              <a:gd name="connsiteX2" fmla="*/ 607024 w 1051055"/>
              <a:gd name="connsiteY2" fmla="*/ 33630 h 183334"/>
              <a:gd name="connsiteX3" fmla="*/ 897170 w 1051055"/>
              <a:gd name="connsiteY3" fmla="*/ 33630 h 183334"/>
              <a:gd name="connsiteX4" fmla="*/ 1051036 w 1051055"/>
              <a:gd name="connsiteY4" fmla="*/ 130345 h 183334"/>
              <a:gd name="connsiteX5" fmla="*/ 888378 w 1051055"/>
              <a:gd name="connsiteY5" fmla="*/ 46818 h 183334"/>
              <a:gd name="connsiteX6" fmla="*/ 355 w 1051055"/>
              <a:gd name="connsiteY6" fmla="*/ 183099 h 183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51055" h="183334">
                <a:moveTo>
                  <a:pt x="355" y="183099"/>
                </a:moveTo>
                <a:cubicBezTo>
                  <a:pt x="-17962" y="176505"/>
                  <a:pt x="677363" y="32164"/>
                  <a:pt x="778474" y="7253"/>
                </a:cubicBezTo>
                <a:cubicBezTo>
                  <a:pt x="879585" y="-17658"/>
                  <a:pt x="587241" y="29234"/>
                  <a:pt x="607024" y="33630"/>
                </a:cubicBezTo>
                <a:cubicBezTo>
                  <a:pt x="626807" y="38026"/>
                  <a:pt x="823168" y="17511"/>
                  <a:pt x="897170" y="33630"/>
                </a:cubicBezTo>
                <a:cubicBezTo>
                  <a:pt x="971172" y="49749"/>
                  <a:pt x="1052501" y="128147"/>
                  <a:pt x="1051036" y="130345"/>
                </a:cubicBezTo>
                <a:cubicBezTo>
                  <a:pt x="1049571" y="132543"/>
                  <a:pt x="1067888" y="38026"/>
                  <a:pt x="888378" y="46818"/>
                </a:cubicBezTo>
                <a:cubicBezTo>
                  <a:pt x="708868" y="55610"/>
                  <a:pt x="18672" y="189693"/>
                  <a:pt x="355" y="1830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 1159">
            <a:extLst>
              <a:ext uri="{FF2B5EF4-FFF2-40B4-BE49-F238E27FC236}">
                <a16:creationId xmlns:a16="http://schemas.microsoft.com/office/drawing/2014/main" id="{BD7902AA-E97F-0ABB-321C-667E678E01B2}"/>
              </a:ext>
            </a:extLst>
          </p:cNvPr>
          <p:cNvSpPr/>
          <p:nvPr/>
        </p:nvSpPr>
        <p:spPr>
          <a:xfrm>
            <a:off x="7568166" y="1507091"/>
            <a:ext cx="794016" cy="1025686"/>
          </a:xfrm>
          <a:custGeom>
            <a:avLst/>
            <a:gdLst>
              <a:gd name="connsiteX0" fmla="*/ 2011 w 794016"/>
              <a:gd name="connsiteY0" fmla="*/ 790 h 1025686"/>
              <a:gd name="connsiteX1" fmla="*/ 679019 w 794016"/>
              <a:gd name="connsiteY1" fmla="*/ 734947 h 1025686"/>
              <a:gd name="connsiteX2" fmla="*/ 793319 w 794016"/>
              <a:gd name="connsiteY2" fmla="*/ 1025094 h 1025686"/>
              <a:gd name="connsiteX3" fmla="*/ 709792 w 794016"/>
              <a:gd name="connsiteY3" fmla="*/ 800890 h 1025686"/>
              <a:gd name="connsiteX4" fmla="*/ 397665 w 794016"/>
              <a:gd name="connsiteY4" fmla="*/ 479971 h 1025686"/>
              <a:gd name="connsiteX5" fmla="*/ 468003 w 794016"/>
              <a:gd name="connsiteY5" fmla="*/ 589874 h 1025686"/>
              <a:gd name="connsiteX6" fmla="*/ 2011 w 794016"/>
              <a:gd name="connsiteY6" fmla="*/ 790 h 1025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4016" h="1025686">
                <a:moveTo>
                  <a:pt x="2011" y="790"/>
                </a:moveTo>
                <a:cubicBezTo>
                  <a:pt x="37180" y="24969"/>
                  <a:pt x="547134" y="564230"/>
                  <a:pt x="679019" y="734947"/>
                </a:cubicBezTo>
                <a:cubicBezTo>
                  <a:pt x="810904" y="905664"/>
                  <a:pt x="788190" y="1014104"/>
                  <a:pt x="793319" y="1025094"/>
                </a:cubicBezTo>
                <a:cubicBezTo>
                  <a:pt x="798448" y="1036084"/>
                  <a:pt x="775734" y="891744"/>
                  <a:pt x="709792" y="800890"/>
                </a:cubicBezTo>
                <a:cubicBezTo>
                  <a:pt x="643850" y="710036"/>
                  <a:pt x="437963" y="515140"/>
                  <a:pt x="397665" y="479971"/>
                </a:cubicBezTo>
                <a:cubicBezTo>
                  <a:pt x="357367" y="444802"/>
                  <a:pt x="532480" y="665341"/>
                  <a:pt x="468003" y="589874"/>
                </a:cubicBezTo>
                <a:cubicBezTo>
                  <a:pt x="403526" y="514407"/>
                  <a:pt x="-33158" y="-23389"/>
                  <a:pt x="2011" y="7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 1160">
            <a:extLst>
              <a:ext uri="{FF2B5EF4-FFF2-40B4-BE49-F238E27FC236}">
                <a16:creationId xmlns:a16="http://schemas.microsoft.com/office/drawing/2014/main" id="{DE7C1F91-3763-6E03-52F2-6EF168F26212}"/>
              </a:ext>
            </a:extLst>
          </p:cNvPr>
          <p:cNvSpPr/>
          <p:nvPr/>
        </p:nvSpPr>
        <p:spPr>
          <a:xfrm>
            <a:off x="6163385" y="1477725"/>
            <a:ext cx="2077612" cy="1374200"/>
          </a:xfrm>
          <a:custGeom>
            <a:avLst/>
            <a:gdLst>
              <a:gd name="connsiteX0" fmla="*/ 23 w 2077612"/>
              <a:gd name="connsiteY0" fmla="*/ 219190 h 1374200"/>
              <a:gd name="connsiteX1" fmla="*/ 1037515 w 2077612"/>
              <a:gd name="connsiteY1" fmla="*/ 82910 h 1374200"/>
              <a:gd name="connsiteX2" fmla="*/ 896838 w 2077612"/>
              <a:gd name="connsiteY2" fmla="*/ 100494 h 1374200"/>
              <a:gd name="connsiteX3" fmla="*/ 1213361 w 2077612"/>
              <a:gd name="connsiteY3" fmla="*/ 271944 h 1374200"/>
              <a:gd name="connsiteX4" fmla="*/ 2022253 w 2077612"/>
              <a:gd name="connsiteY4" fmla="*/ 1313833 h 1374200"/>
              <a:gd name="connsiteX5" fmla="*/ 1903557 w 2077612"/>
              <a:gd name="connsiteY5" fmla="*/ 1124798 h 1374200"/>
              <a:gd name="connsiteX6" fmla="*/ 1077080 w 2077612"/>
              <a:gd name="connsiteY6" fmla="*/ 91702 h 1374200"/>
              <a:gd name="connsiteX7" fmla="*/ 1006742 w 2077612"/>
              <a:gd name="connsiteY7" fmla="*/ 65325 h 1374200"/>
              <a:gd name="connsiteX8" fmla="*/ 23 w 2077612"/>
              <a:gd name="connsiteY8" fmla="*/ 219190 h 1374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77612" h="1374200">
                <a:moveTo>
                  <a:pt x="23" y="219190"/>
                </a:moveTo>
                <a:cubicBezTo>
                  <a:pt x="5152" y="222121"/>
                  <a:pt x="888046" y="102693"/>
                  <a:pt x="1037515" y="82910"/>
                </a:cubicBezTo>
                <a:cubicBezTo>
                  <a:pt x="1186984" y="63127"/>
                  <a:pt x="867531" y="68989"/>
                  <a:pt x="896838" y="100494"/>
                </a:cubicBezTo>
                <a:cubicBezTo>
                  <a:pt x="926145" y="131999"/>
                  <a:pt x="1025792" y="69721"/>
                  <a:pt x="1213361" y="271944"/>
                </a:cubicBezTo>
                <a:cubicBezTo>
                  <a:pt x="1400930" y="474167"/>
                  <a:pt x="1907220" y="1171691"/>
                  <a:pt x="2022253" y="1313833"/>
                </a:cubicBezTo>
                <a:cubicBezTo>
                  <a:pt x="2137286" y="1455975"/>
                  <a:pt x="2061086" y="1328486"/>
                  <a:pt x="1903557" y="1124798"/>
                </a:cubicBezTo>
                <a:cubicBezTo>
                  <a:pt x="1746028" y="921110"/>
                  <a:pt x="1226549" y="268281"/>
                  <a:pt x="1077080" y="91702"/>
                </a:cubicBezTo>
                <a:cubicBezTo>
                  <a:pt x="927611" y="-84877"/>
                  <a:pt x="1182588" y="44077"/>
                  <a:pt x="1006742" y="65325"/>
                </a:cubicBezTo>
                <a:cubicBezTo>
                  <a:pt x="830896" y="86573"/>
                  <a:pt x="-5106" y="216259"/>
                  <a:pt x="23" y="2191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 1161">
            <a:extLst>
              <a:ext uri="{FF2B5EF4-FFF2-40B4-BE49-F238E27FC236}">
                <a16:creationId xmlns:a16="http://schemas.microsoft.com/office/drawing/2014/main" id="{F66745E8-53FA-4228-5A75-4B793085C9EA}"/>
              </a:ext>
            </a:extLst>
          </p:cNvPr>
          <p:cNvSpPr/>
          <p:nvPr/>
        </p:nvSpPr>
        <p:spPr>
          <a:xfrm>
            <a:off x="7735908" y="2395023"/>
            <a:ext cx="638883" cy="1653285"/>
          </a:xfrm>
          <a:custGeom>
            <a:avLst/>
            <a:gdLst>
              <a:gd name="connsiteX0" fmla="*/ 1323 w 638883"/>
              <a:gd name="connsiteY0" fmla="*/ 881 h 1653285"/>
              <a:gd name="connsiteX1" fmla="*/ 454127 w 638883"/>
              <a:gd name="connsiteY1" fmla="*/ 686681 h 1653285"/>
              <a:gd name="connsiteX2" fmla="*/ 458523 w 638883"/>
              <a:gd name="connsiteY2" fmla="*/ 1025185 h 1653285"/>
              <a:gd name="connsiteX3" fmla="*/ 638765 w 638883"/>
              <a:gd name="connsiteY3" fmla="*/ 1645042 h 1653285"/>
              <a:gd name="connsiteX4" fmla="*/ 484900 w 638883"/>
              <a:gd name="connsiteY4" fmla="*/ 1350500 h 1653285"/>
              <a:gd name="connsiteX5" fmla="*/ 401373 w 638883"/>
              <a:gd name="connsiteY5" fmla="*/ 910885 h 1653285"/>
              <a:gd name="connsiteX6" fmla="*/ 542050 w 638883"/>
              <a:gd name="connsiteY6" fmla="*/ 1091127 h 1653285"/>
              <a:gd name="connsiteX7" fmla="*/ 322242 w 638883"/>
              <a:gd name="connsiteY7" fmla="*/ 554796 h 1653285"/>
              <a:gd name="connsiteX8" fmla="*/ 1323 w 638883"/>
              <a:gd name="connsiteY8" fmla="*/ 881 h 1653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8883" h="1653285">
                <a:moveTo>
                  <a:pt x="1323" y="881"/>
                </a:moveTo>
                <a:cubicBezTo>
                  <a:pt x="23304" y="22862"/>
                  <a:pt x="377927" y="515964"/>
                  <a:pt x="454127" y="686681"/>
                </a:cubicBezTo>
                <a:cubicBezTo>
                  <a:pt x="530327" y="857398"/>
                  <a:pt x="427750" y="865458"/>
                  <a:pt x="458523" y="1025185"/>
                </a:cubicBezTo>
                <a:cubicBezTo>
                  <a:pt x="489296" y="1184912"/>
                  <a:pt x="634369" y="1590823"/>
                  <a:pt x="638765" y="1645042"/>
                </a:cubicBezTo>
                <a:cubicBezTo>
                  <a:pt x="643161" y="1699261"/>
                  <a:pt x="524465" y="1472860"/>
                  <a:pt x="484900" y="1350500"/>
                </a:cubicBezTo>
                <a:cubicBezTo>
                  <a:pt x="445335" y="1228141"/>
                  <a:pt x="391848" y="954114"/>
                  <a:pt x="401373" y="910885"/>
                </a:cubicBezTo>
                <a:cubicBezTo>
                  <a:pt x="410898" y="867656"/>
                  <a:pt x="555238" y="1150475"/>
                  <a:pt x="542050" y="1091127"/>
                </a:cubicBezTo>
                <a:cubicBezTo>
                  <a:pt x="528862" y="1031779"/>
                  <a:pt x="407234" y="735771"/>
                  <a:pt x="322242" y="554796"/>
                </a:cubicBezTo>
                <a:cubicBezTo>
                  <a:pt x="237250" y="373821"/>
                  <a:pt x="-20658" y="-21100"/>
                  <a:pt x="1323" y="8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 1162">
            <a:extLst>
              <a:ext uri="{FF2B5EF4-FFF2-40B4-BE49-F238E27FC236}">
                <a16:creationId xmlns:a16="http://schemas.microsoft.com/office/drawing/2014/main" id="{E67F4D6C-A0D3-8AAB-561A-795509D186EF}"/>
              </a:ext>
            </a:extLst>
          </p:cNvPr>
          <p:cNvSpPr/>
          <p:nvPr/>
        </p:nvSpPr>
        <p:spPr>
          <a:xfrm>
            <a:off x="4843204" y="4479770"/>
            <a:ext cx="539068" cy="2000691"/>
          </a:xfrm>
          <a:custGeom>
            <a:avLst/>
            <a:gdLst>
              <a:gd name="connsiteX0" fmla="*/ 10150 w 539068"/>
              <a:gd name="connsiteY0" fmla="*/ 39476 h 2000691"/>
              <a:gd name="connsiteX1" fmla="*/ 502519 w 539068"/>
              <a:gd name="connsiteY1" fmla="*/ 1534168 h 2000691"/>
              <a:gd name="connsiteX2" fmla="*/ 467350 w 539068"/>
              <a:gd name="connsiteY2" fmla="*/ 1419868 h 2000691"/>
              <a:gd name="connsiteX3" fmla="*/ 511311 w 539068"/>
              <a:gd name="connsiteY3" fmla="*/ 1986972 h 2000691"/>
              <a:gd name="connsiteX4" fmla="*/ 511311 w 539068"/>
              <a:gd name="connsiteY4" fmla="*/ 1688034 h 2000691"/>
              <a:gd name="connsiteX5" fmla="*/ 159619 w 539068"/>
              <a:gd name="connsiteY5" fmla="*/ 259284 h 2000691"/>
              <a:gd name="connsiteX6" fmla="*/ 168411 w 539068"/>
              <a:gd name="connsiteY6" fmla="*/ 417545 h 2000691"/>
              <a:gd name="connsiteX7" fmla="*/ 10150 w 539068"/>
              <a:gd name="connsiteY7" fmla="*/ 39476 h 2000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9068" h="2000691">
                <a:moveTo>
                  <a:pt x="10150" y="39476"/>
                </a:moveTo>
                <a:cubicBezTo>
                  <a:pt x="65835" y="225580"/>
                  <a:pt x="426319" y="1304103"/>
                  <a:pt x="502519" y="1534168"/>
                </a:cubicBezTo>
                <a:cubicBezTo>
                  <a:pt x="578719" y="1764233"/>
                  <a:pt x="465885" y="1344401"/>
                  <a:pt x="467350" y="1419868"/>
                </a:cubicBezTo>
                <a:cubicBezTo>
                  <a:pt x="468815" y="1495335"/>
                  <a:pt x="503984" y="1942278"/>
                  <a:pt x="511311" y="1986972"/>
                </a:cubicBezTo>
                <a:cubicBezTo>
                  <a:pt x="518638" y="2031666"/>
                  <a:pt x="569926" y="1975982"/>
                  <a:pt x="511311" y="1688034"/>
                </a:cubicBezTo>
                <a:cubicBezTo>
                  <a:pt x="452696" y="1400086"/>
                  <a:pt x="216769" y="471032"/>
                  <a:pt x="159619" y="259284"/>
                </a:cubicBezTo>
                <a:cubicBezTo>
                  <a:pt x="102469" y="47536"/>
                  <a:pt x="191857" y="451249"/>
                  <a:pt x="168411" y="417545"/>
                </a:cubicBezTo>
                <a:cubicBezTo>
                  <a:pt x="144965" y="383841"/>
                  <a:pt x="-45535" y="-146628"/>
                  <a:pt x="10150" y="394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 1163">
            <a:extLst>
              <a:ext uri="{FF2B5EF4-FFF2-40B4-BE49-F238E27FC236}">
                <a16:creationId xmlns:a16="http://schemas.microsoft.com/office/drawing/2014/main" id="{922ACFA5-D70E-7F7D-B01C-3EF63B3804FA}"/>
              </a:ext>
            </a:extLst>
          </p:cNvPr>
          <p:cNvSpPr/>
          <p:nvPr/>
        </p:nvSpPr>
        <p:spPr>
          <a:xfrm>
            <a:off x="4864682" y="4987688"/>
            <a:ext cx="330271" cy="1917053"/>
          </a:xfrm>
          <a:custGeom>
            <a:avLst/>
            <a:gdLst>
              <a:gd name="connsiteX0" fmla="*/ 1860 w 330271"/>
              <a:gd name="connsiteY0" fmla="*/ 6343 h 1917053"/>
              <a:gd name="connsiteX1" fmla="*/ 318383 w 330271"/>
              <a:gd name="connsiteY1" fmla="*/ 1294416 h 1917053"/>
              <a:gd name="connsiteX2" fmla="*/ 256837 w 330271"/>
              <a:gd name="connsiteY2" fmla="*/ 1131758 h 1917053"/>
              <a:gd name="connsiteX3" fmla="*/ 195291 w 330271"/>
              <a:gd name="connsiteY3" fmla="*/ 1914274 h 1917053"/>
              <a:gd name="connsiteX4" fmla="*/ 270026 w 330271"/>
              <a:gd name="connsiteY4" fmla="*/ 1364754 h 1917053"/>
              <a:gd name="connsiteX5" fmla="*/ 190895 w 330271"/>
              <a:gd name="connsiteY5" fmla="*/ 648181 h 1917053"/>
              <a:gd name="connsiteX6" fmla="*/ 186499 w 330271"/>
              <a:gd name="connsiteY6" fmla="*/ 793254 h 1917053"/>
              <a:gd name="connsiteX7" fmla="*/ 1860 w 330271"/>
              <a:gd name="connsiteY7" fmla="*/ 6343 h 1917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0271" h="1917053">
                <a:moveTo>
                  <a:pt x="1860" y="6343"/>
                </a:moveTo>
                <a:cubicBezTo>
                  <a:pt x="23841" y="89870"/>
                  <a:pt x="275887" y="1106847"/>
                  <a:pt x="318383" y="1294416"/>
                </a:cubicBezTo>
                <a:cubicBezTo>
                  <a:pt x="360879" y="1481985"/>
                  <a:pt x="277352" y="1028448"/>
                  <a:pt x="256837" y="1131758"/>
                </a:cubicBezTo>
                <a:cubicBezTo>
                  <a:pt x="236322" y="1235068"/>
                  <a:pt x="193093" y="1875441"/>
                  <a:pt x="195291" y="1914274"/>
                </a:cubicBezTo>
                <a:cubicBezTo>
                  <a:pt x="197489" y="1953107"/>
                  <a:pt x="270759" y="1575769"/>
                  <a:pt x="270026" y="1364754"/>
                </a:cubicBezTo>
                <a:cubicBezTo>
                  <a:pt x="269293" y="1153739"/>
                  <a:pt x="204816" y="743431"/>
                  <a:pt x="190895" y="648181"/>
                </a:cubicBezTo>
                <a:cubicBezTo>
                  <a:pt x="176974" y="552931"/>
                  <a:pt x="213609" y="896563"/>
                  <a:pt x="186499" y="793254"/>
                </a:cubicBezTo>
                <a:cubicBezTo>
                  <a:pt x="159389" y="689945"/>
                  <a:pt x="-20121" y="-77184"/>
                  <a:pt x="1860" y="63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 1164">
            <a:extLst>
              <a:ext uri="{FF2B5EF4-FFF2-40B4-BE49-F238E27FC236}">
                <a16:creationId xmlns:a16="http://schemas.microsoft.com/office/drawing/2014/main" id="{670D8386-4BBE-E93E-13B8-B258987350A6}"/>
              </a:ext>
            </a:extLst>
          </p:cNvPr>
          <p:cNvSpPr/>
          <p:nvPr/>
        </p:nvSpPr>
        <p:spPr>
          <a:xfrm>
            <a:off x="4611565" y="5194057"/>
            <a:ext cx="438434" cy="1879355"/>
          </a:xfrm>
          <a:custGeom>
            <a:avLst/>
            <a:gdLst>
              <a:gd name="connsiteX0" fmla="*/ 136281 w 438434"/>
              <a:gd name="connsiteY0" fmla="*/ 2197 h 1879355"/>
              <a:gd name="connsiteX1" fmla="*/ 378070 w 438434"/>
              <a:gd name="connsiteY1" fmla="*/ 1448531 h 1879355"/>
              <a:gd name="connsiteX2" fmla="*/ 118697 w 438434"/>
              <a:gd name="connsiteY2" fmla="*/ 1809016 h 1879355"/>
              <a:gd name="connsiteX3" fmla="*/ 215412 w 438434"/>
              <a:gd name="connsiteY3" fmla="*/ 1751866 h 1879355"/>
              <a:gd name="connsiteX4" fmla="*/ 0 w 438434"/>
              <a:gd name="connsiteY4" fmla="*/ 1879355 h 1879355"/>
              <a:gd name="connsiteX5" fmla="*/ 378070 w 438434"/>
              <a:gd name="connsiteY5" fmla="*/ 1641962 h 1879355"/>
              <a:gd name="connsiteX6" fmla="*/ 307731 w 438434"/>
              <a:gd name="connsiteY6" fmla="*/ 1650755 h 1879355"/>
              <a:gd name="connsiteX7" fmla="*/ 435220 w 438434"/>
              <a:gd name="connsiteY7" fmla="*/ 1132008 h 1879355"/>
              <a:gd name="connsiteX8" fmla="*/ 136281 w 438434"/>
              <a:gd name="connsiteY8" fmla="*/ 2197 h 1879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8434" h="1879355">
                <a:moveTo>
                  <a:pt x="136281" y="2197"/>
                </a:moveTo>
                <a:cubicBezTo>
                  <a:pt x="126756" y="54951"/>
                  <a:pt x="381001" y="1147395"/>
                  <a:pt x="378070" y="1448531"/>
                </a:cubicBezTo>
                <a:cubicBezTo>
                  <a:pt x="375139" y="1749667"/>
                  <a:pt x="145807" y="1758460"/>
                  <a:pt x="118697" y="1809016"/>
                </a:cubicBezTo>
                <a:cubicBezTo>
                  <a:pt x="91587" y="1859572"/>
                  <a:pt x="215412" y="1751866"/>
                  <a:pt x="215412" y="1751866"/>
                </a:cubicBezTo>
                <a:lnTo>
                  <a:pt x="0" y="1879355"/>
                </a:lnTo>
                <a:cubicBezTo>
                  <a:pt x="27110" y="1861038"/>
                  <a:pt x="326782" y="1680062"/>
                  <a:pt x="378070" y="1641962"/>
                </a:cubicBezTo>
                <a:cubicBezTo>
                  <a:pt x="429358" y="1603862"/>
                  <a:pt x="298206" y="1735747"/>
                  <a:pt x="307731" y="1650755"/>
                </a:cubicBezTo>
                <a:cubicBezTo>
                  <a:pt x="317256" y="1565763"/>
                  <a:pt x="461597" y="1402371"/>
                  <a:pt x="435220" y="1132008"/>
                </a:cubicBezTo>
                <a:cubicBezTo>
                  <a:pt x="408843" y="861645"/>
                  <a:pt x="145806" y="-50557"/>
                  <a:pt x="136281" y="21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 1165">
            <a:extLst>
              <a:ext uri="{FF2B5EF4-FFF2-40B4-BE49-F238E27FC236}">
                <a16:creationId xmlns:a16="http://schemas.microsoft.com/office/drawing/2014/main" id="{98284C64-72C0-9011-A5FC-78DCD0F9BA63}"/>
              </a:ext>
            </a:extLst>
          </p:cNvPr>
          <p:cNvSpPr/>
          <p:nvPr/>
        </p:nvSpPr>
        <p:spPr>
          <a:xfrm>
            <a:off x="4196734" y="5792406"/>
            <a:ext cx="628922" cy="1606945"/>
          </a:xfrm>
          <a:custGeom>
            <a:avLst/>
            <a:gdLst>
              <a:gd name="connsiteX0" fmla="*/ 559904 w 628922"/>
              <a:gd name="connsiteY0" fmla="*/ 28102 h 1606945"/>
              <a:gd name="connsiteX1" fmla="*/ 559904 w 628922"/>
              <a:gd name="connsiteY1" fmla="*/ 911729 h 1606945"/>
              <a:gd name="connsiteX2" fmla="*/ 595074 w 628922"/>
              <a:gd name="connsiteY2" fmla="*/ 762259 h 1606945"/>
              <a:gd name="connsiteX3" fmla="*/ 14781 w 628922"/>
              <a:gd name="connsiteY3" fmla="*/ 1579944 h 1606945"/>
              <a:gd name="connsiteX4" fmla="*/ 199420 w 628922"/>
              <a:gd name="connsiteY4" fmla="*/ 1364532 h 1606945"/>
              <a:gd name="connsiteX5" fmla="*/ 489566 w 628922"/>
              <a:gd name="connsiteY5" fmla="*/ 907332 h 1606945"/>
              <a:gd name="connsiteX6" fmla="*/ 603866 w 628922"/>
              <a:gd name="connsiteY6" fmla="*/ 828202 h 1606945"/>
              <a:gd name="connsiteX7" fmla="*/ 581885 w 628922"/>
              <a:gd name="connsiteY7" fmla="*/ 274286 h 1606945"/>
              <a:gd name="connsiteX8" fmla="*/ 559904 w 628922"/>
              <a:gd name="connsiteY8" fmla="*/ 28102 h 1606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8922" h="1606945">
                <a:moveTo>
                  <a:pt x="559904" y="28102"/>
                </a:moveTo>
                <a:cubicBezTo>
                  <a:pt x="556241" y="134342"/>
                  <a:pt x="554042" y="789370"/>
                  <a:pt x="559904" y="911729"/>
                </a:cubicBezTo>
                <a:cubicBezTo>
                  <a:pt x="565766" y="1034088"/>
                  <a:pt x="685928" y="650890"/>
                  <a:pt x="595074" y="762259"/>
                </a:cubicBezTo>
                <a:cubicBezTo>
                  <a:pt x="504220" y="873628"/>
                  <a:pt x="80723" y="1479565"/>
                  <a:pt x="14781" y="1579944"/>
                </a:cubicBezTo>
                <a:cubicBezTo>
                  <a:pt x="-51161" y="1680323"/>
                  <a:pt x="120289" y="1476634"/>
                  <a:pt x="199420" y="1364532"/>
                </a:cubicBezTo>
                <a:cubicBezTo>
                  <a:pt x="278551" y="1252430"/>
                  <a:pt x="422158" y="996720"/>
                  <a:pt x="489566" y="907332"/>
                </a:cubicBezTo>
                <a:cubicBezTo>
                  <a:pt x="556974" y="817944"/>
                  <a:pt x="588479" y="933710"/>
                  <a:pt x="603866" y="828202"/>
                </a:cubicBezTo>
                <a:cubicBezTo>
                  <a:pt x="619253" y="722694"/>
                  <a:pt x="589212" y="406903"/>
                  <a:pt x="581885" y="274286"/>
                </a:cubicBezTo>
                <a:cubicBezTo>
                  <a:pt x="574558" y="141669"/>
                  <a:pt x="563567" y="-78138"/>
                  <a:pt x="559904" y="281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 1166">
            <a:extLst>
              <a:ext uri="{FF2B5EF4-FFF2-40B4-BE49-F238E27FC236}">
                <a16:creationId xmlns:a16="http://schemas.microsoft.com/office/drawing/2014/main" id="{8D23A563-0210-DE18-D847-3B74037CE9D1}"/>
              </a:ext>
            </a:extLst>
          </p:cNvPr>
          <p:cNvSpPr/>
          <p:nvPr/>
        </p:nvSpPr>
        <p:spPr>
          <a:xfrm>
            <a:off x="4672941" y="4330122"/>
            <a:ext cx="590476" cy="1629105"/>
          </a:xfrm>
          <a:custGeom>
            <a:avLst/>
            <a:gdLst>
              <a:gd name="connsiteX0" fmla="*/ 171 w 590476"/>
              <a:gd name="connsiteY0" fmla="*/ 90 h 1629105"/>
              <a:gd name="connsiteX1" fmla="*/ 444182 w 590476"/>
              <a:gd name="connsiteY1" fmla="*/ 1270578 h 1629105"/>
              <a:gd name="connsiteX2" fmla="*/ 373844 w 590476"/>
              <a:gd name="connsiteY2" fmla="*/ 888113 h 1629105"/>
              <a:gd name="connsiteX3" fmla="*/ 580463 w 590476"/>
              <a:gd name="connsiteY3" fmla="*/ 1600290 h 1629105"/>
              <a:gd name="connsiteX4" fmla="*/ 501332 w 590476"/>
              <a:gd name="connsiteY4" fmla="*/ 1340916 h 1629105"/>
              <a:gd name="connsiteX5" fmla="*/ 171 w 590476"/>
              <a:gd name="connsiteY5" fmla="*/ 90 h 1629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0476" h="1629105">
                <a:moveTo>
                  <a:pt x="171" y="90"/>
                </a:moveTo>
                <a:cubicBezTo>
                  <a:pt x="-9354" y="-11633"/>
                  <a:pt x="381903" y="1122574"/>
                  <a:pt x="444182" y="1270578"/>
                </a:cubicBezTo>
                <a:cubicBezTo>
                  <a:pt x="506461" y="1418582"/>
                  <a:pt x="351131" y="833161"/>
                  <a:pt x="373844" y="888113"/>
                </a:cubicBezTo>
                <a:cubicBezTo>
                  <a:pt x="396558" y="943065"/>
                  <a:pt x="559215" y="1524823"/>
                  <a:pt x="580463" y="1600290"/>
                </a:cubicBezTo>
                <a:cubicBezTo>
                  <a:pt x="601711" y="1675757"/>
                  <a:pt x="595117" y="1607616"/>
                  <a:pt x="501332" y="1340916"/>
                </a:cubicBezTo>
                <a:cubicBezTo>
                  <a:pt x="407547" y="1074216"/>
                  <a:pt x="9696" y="11813"/>
                  <a:pt x="171" y="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 1167">
            <a:extLst>
              <a:ext uri="{FF2B5EF4-FFF2-40B4-BE49-F238E27FC236}">
                <a16:creationId xmlns:a16="http://schemas.microsoft.com/office/drawing/2014/main" id="{079A8465-E5C3-EA8C-E0F4-40436ABF5C7B}"/>
              </a:ext>
            </a:extLst>
          </p:cNvPr>
          <p:cNvSpPr/>
          <p:nvPr/>
        </p:nvSpPr>
        <p:spPr>
          <a:xfrm>
            <a:off x="8040829" y="4257747"/>
            <a:ext cx="511444" cy="2085443"/>
          </a:xfrm>
          <a:custGeom>
            <a:avLst/>
            <a:gdLst>
              <a:gd name="connsiteX0" fmla="*/ 316259 w 511444"/>
              <a:gd name="connsiteY0" fmla="*/ 2126 h 2085443"/>
              <a:gd name="connsiteX1" fmla="*/ 100848 w 511444"/>
              <a:gd name="connsiteY1" fmla="*/ 626380 h 2085443"/>
              <a:gd name="connsiteX2" fmla="*/ 179979 w 511444"/>
              <a:gd name="connsiteY2" fmla="*/ 481307 h 2085443"/>
              <a:gd name="connsiteX3" fmla="*/ 70075 w 511444"/>
              <a:gd name="connsiteY3" fmla="*/ 832999 h 2085443"/>
              <a:gd name="connsiteX4" fmla="*/ 478917 w 511444"/>
              <a:gd name="connsiteY4" fmla="*/ 2006772 h 2085443"/>
              <a:gd name="connsiteX5" fmla="*/ 434956 w 511444"/>
              <a:gd name="connsiteY5" fmla="*/ 1835322 h 2085443"/>
              <a:gd name="connsiteX6" fmla="*/ 30509 w 511444"/>
              <a:gd name="connsiteY6" fmla="*/ 687926 h 2085443"/>
              <a:gd name="connsiteX7" fmla="*/ 61283 w 511444"/>
              <a:gd name="connsiteY7" fmla="*/ 876961 h 2085443"/>
              <a:gd name="connsiteX8" fmla="*/ 316259 w 511444"/>
              <a:gd name="connsiteY8" fmla="*/ 2126 h 2085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1444" h="2085443">
                <a:moveTo>
                  <a:pt x="316259" y="2126"/>
                </a:moveTo>
                <a:cubicBezTo>
                  <a:pt x="322853" y="-39637"/>
                  <a:pt x="123561" y="546517"/>
                  <a:pt x="100848" y="626380"/>
                </a:cubicBezTo>
                <a:cubicBezTo>
                  <a:pt x="78135" y="706243"/>
                  <a:pt x="185108" y="446871"/>
                  <a:pt x="179979" y="481307"/>
                </a:cubicBezTo>
                <a:cubicBezTo>
                  <a:pt x="174850" y="515743"/>
                  <a:pt x="20252" y="578755"/>
                  <a:pt x="70075" y="832999"/>
                </a:cubicBezTo>
                <a:cubicBezTo>
                  <a:pt x="119898" y="1087243"/>
                  <a:pt x="418104" y="1839718"/>
                  <a:pt x="478917" y="2006772"/>
                </a:cubicBezTo>
                <a:cubicBezTo>
                  <a:pt x="539730" y="2173826"/>
                  <a:pt x="509691" y="2055130"/>
                  <a:pt x="434956" y="1835322"/>
                </a:cubicBezTo>
                <a:cubicBezTo>
                  <a:pt x="360221" y="1615514"/>
                  <a:pt x="92788" y="847653"/>
                  <a:pt x="30509" y="687926"/>
                </a:cubicBezTo>
                <a:cubicBezTo>
                  <a:pt x="-31770" y="528199"/>
                  <a:pt x="12925" y="986865"/>
                  <a:pt x="61283" y="876961"/>
                </a:cubicBezTo>
                <a:cubicBezTo>
                  <a:pt x="109641" y="767057"/>
                  <a:pt x="309665" y="43889"/>
                  <a:pt x="316259" y="21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 1168">
            <a:extLst>
              <a:ext uri="{FF2B5EF4-FFF2-40B4-BE49-F238E27FC236}">
                <a16:creationId xmlns:a16="http://schemas.microsoft.com/office/drawing/2014/main" id="{D065B81E-A1D3-C38F-39A5-6C3F6742A44D}"/>
              </a:ext>
            </a:extLst>
          </p:cNvPr>
          <p:cNvSpPr/>
          <p:nvPr/>
        </p:nvSpPr>
        <p:spPr>
          <a:xfrm>
            <a:off x="7785966" y="4208705"/>
            <a:ext cx="489704" cy="2143132"/>
          </a:xfrm>
          <a:custGeom>
            <a:avLst/>
            <a:gdLst>
              <a:gd name="connsiteX0" fmla="*/ 487596 w 489704"/>
              <a:gd name="connsiteY0" fmla="*/ 11603 h 2143132"/>
              <a:gd name="connsiteX1" fmla="*/ 56772 w 489704"/>
              <a:gd name="connsiteY1" fmla="*/ 943587 h 2143132"/>
              <a:gd name="connsiteX2" fmla="*/ 175469 w 489704"/>
              <a:gd name="connsiteY2" fmla="*/ 662233 h 2143132"/>
              <a:gd name="connsiteX3" fmla="*/ 25999 w 489704"/>
              <a:gd name="connsiteY3" fmla="*/ 904022 h 2143132"/>
              <a:gd name="connsiteX4" fmla="*/ 43584 w 489704"/>
              <a:gd name="connsiteY4" fmla="*/ 965568 h 2143132"/>
              <a:gd name="connsiteX5" fmla="*/ 448030 w 489704"/>
              <a:gd name="connsiteY5" fmla="*/ 2108568 h 2143132"/>
              <a:gd name="connsiteX6" fmla="*/ 329334 w 489704"/>
              <a:gd name="connsiteY6" fmla="*/ 1765668 h 2143132"/>
              <a:gd name="connsiteX7" fmla="*/ 105130 w 489704"/>
              <a:gd name="connsiteY7" fmla="*/ 943587 h 2143132"/>
              <a:gd name="connsiteX8" fmla="*/ 87546 w 489704"/>
              <a:gd name="connsiteY8" fmla="*/ 969964 h 2143132"/>
              <a:gd name="connsiteX9" fmla="*/ 320542 w 489704"/>
              <a:gd name="connsiteY9" fmla="*/ 354503 h 2143132"/>
              <a:gd name="connsiteX10" fmla="*/ 223826 w 489704"/>
              <a:gd name="connsiteY10" fmla="*/ 416049 h 2143132"/>
              <a:gd name="connsiteX11" fmla="*/ 487596 w 489704"/>
              <a:gd name="connsiteY11" fmla="*/ 11603 h 2143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89704" h="2143132">
                <a:moveTo>
                  <a:pt x="487596" y="11603"/>
                </a:moveTo>
                <a:cubicBezTo>
                  <a:pt x="459754" y="99526"/>
                  <a:pt x="108793" y="835149"/>
                  <a:pt x="56772" y="943587"/>
                </a:cubicBezTo>
                <a:cubicBezTo>
                  <a:pt x="4751" y="1052025"/>
                  <a:pt x="180598" y="668827"/>
                  <a:pt x="175469" y="662233"/>
                </a:cubicBezTo>
                <a:cubicBezTo>
                  <a:pt x="170340" y="655639"/>
                  <a:pt x="47980" y="853466"/>
                  <a:pt x="25999" y="904022"/>
                </a:cubicBezTo>
                <a:cubicBezTo>
                  <a:pt x="4018" y="954578"/>
                  <a:pt x="-26754" y="764810"/>
                  <a:pt x="43584" y="965568"/>
                </a:cubicBezTo>
                <a:cubicBezTo>
                  <a:pt x="113922" y="1166326"/>
                  <a:pt x="400405" y="1975218"/>
                  <a:pt x="448030" y="2108568"/>
                </a:cubicBezTo>
                <a:cubicBezTo>
                  <a:pt x="495655" y="2241918"/>
                  <a:pt x="386484" y="1959831"/>
                  <a:pt x="329334" y="1765668"/>
                </a:cubicBezTo>
                <a:cubicBezTo>
                  <a:pt x="272184" y="1571505"/>
                  <a:pt x="145428" y="1076204"/>
                  <a:pt x="105130" y="943587"/>
                </a:cubicBezTo>
                <a:cubicBezTo>
                  <a:pt x="64832" y="810970"/>
                  <a:pt x="51644" y="1068145"/>
                  <a:pt x="87546" y="969964"/>
                </a:cubicBezTo>
                <a:cubicBezTo>
                  <a:pt x="123448" y="871783"/>
                  <a:pt x="297829" y="446822"/>
                  <a:pt x="320542" y="354503"/>
                </a:cubicBezTo>
                <a:cubicBezTo>
                  <a:pt x="343255" y="262184"/>
                  <a:pt x="188657" y="469536"/>
                  <a:pt x="223826" y="416049"/>
                </a:cubicBezTo>
                <a:cubicBezTo>
                  <a:pt x="258995" y="362562"/>
                  <a:pt x="515438" y="-76320"/>
                  <a:pt x="487596" y="116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 1169">
            <a:extLst>
              <a:ext uri="{FF2B5EF4-FFF2-40B4-BE49-F238E27FC236}">
                <a16:creationId xmlns:a16="http://schemas.microsoft.com/office/drawing/2014/main" id="{2866A8FF-49AB-ECF2-68C2-1906947EB1C9}"/>
              </a:ext>
            </a:extLst>
          </p:cNvPr>
          <p:cNvSpPr/>
          <p:nvPr/>
        </p:nvSpPr>
        <p:spPr>
          <a:xfrm>
            <a:off x="7715236" y="5297333"/>
            <a:ext cx="1460619" cy="1601881"/>
          </a:xfrm>
          <a:custGeom>
            <a:avLst/>
            <a:gdLst>
              <a:gd name="connsiteX0" fmla="*/ 14 w 1460619"/>
              <a:gd name="connsiteY0" fmla="*/ 32 h 1601881"/>
              <a:gd name="connsiteX1" fmla="*/ 268179 w 1460619"/>
              <a:gd name="connsiteY1" fmla="*/ 747379 h 1601881"/>
              <a:gd name="connsiteX2" fmla="*/ 167068 w 1460619"/>
              <a:gd name="connsiteY2" fmla="*/ 685832 h 1601881"/>
              <a:gd name="connsiteX3" fmla="*/ 901226 w 1460619"/>
              <a:gd name="connsiteY3" fmla="*/ 1406802 h 1601881"/>
              <a:gd name="connsiteX4" fmla="*/ 1428764 w 1460619"/>
              <a:gd name="connsiteY4" fmla="*/ 1578252 h 1601881"/>
              <a:gd name="connsiteX5" fmla="*/ 1301276 w 1460619"/>
              <a:gd name="connsiteY5" fmla="*/ 1560667 h 1601881"/>
              <a:gd name="connsiteX6" fmla="*/ 479195 w 1460619"/>
              <a:gd name="connsiteY6" fmla="*/ 1213371 h 1601881"/>
              <a:gd name="connsiteX7" fmla="*/ 668229 w 1460619"/>
              <a:gd name="connsiteY7" fmla="*/ 1235352 h 1601881"/>
              <a:gd name="connsiteX8" fmla="*/ 219822 w 1460619"/>
              <a:gd name="connsiteY8" fmla="*/ 734190 h 1601881"/>
              <a:gd name="connsiteX9" fmla="*/ 281368 w 1460619"/>
              <a:gd name="connsiteY9" fmla="*/ 716605 h 1601881"/>
              <a:gd name="connsiteX10" fmla="*/ 14 w 1460619"/>
              <a:gd name="connsiteY10" fmla="*/ 32 h 1601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60619" h="1601881">
                <a:moveTo>
                  <a:pt x="14" y="32"/>
                </a:moveTo>
                <a:cubicBezTo>
                  <a:pt x="-2184" y="5161"/>
                  <a:pt x="240337" y="633079"/>
                  <a:pt x="268179" y="747379"/>
                </a:cubicBezTo>
                <a:cubicBezTo>
                  <a:pt x="296021" y="861679"/>
                  <a:pt x="61560" y="575928"/>
                  <a:pt x="167068" y="685832"/>
                </a:cubicBezTo>
                <a:cubicBezTo>
                  <a:pt x="272576" y="795736"/>
                  <a:pt x="690943" y="1258065"/>
                  <a:pt x="901226" y="1406802"/>
                </a:cubicBezTo>
                <a:cubicBezTo>
                  <a:pt x="1111509" y="1555539"/>
                  <a:pt x="1362089" y="1552608"/>
                  <a:pt x="1428764" y="1578252"/>
                </a:cubicBezTo>
                <a:cubicBezTo>
                  <a:pt x="1495439" y="1603896"/>
                  <a:pt x="1459538" y="1621481"/>
                  <a:pt x="1301276" y="1560667"/>
                </a:cubicBezTo>
                <a:cubicBezTo>
                  <a:pt x="1143014" y="1499853"/>
                  <a:pt x="584703" y="1267590"/>
                  <a:pt x="479195" y="1213371"/>
                </a:cubicBezTo>
                <a:cubicBezTo>
                  <a:pt x="373687" y="1159152"/>
                  <a:pt x="711458" y="1315216"/>
                  <a:pt x="668229" y="1235352"/>
                </a:cubicBezTo>
                <a:cubicBezTo>
                  <a:pt x="625000" y="1155489"/>
                  <a:pt x="284299" y="820648"/>
                  <a:pt x="219822" y="734190"/>
                </a:cubicBezTo>
                <a:cubicBezTo>
                  <a:pt x="155345" y="647732"/>
                  <a:pt x="317270" y="832370"/>
                  <a:pt x="281368" y="716605"/>
                </a:cubicBezTo>
                <a:cubicBezTo>
                  <a:pt x="245466" y="600840"/>
                  <a:pt x="2212" y="-5097"/>
                  <a:pt x="14" y="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 1170">
            <a:extLst>
              <a:ext uri="{FF2B5EF4-FFF2-40B4-BE49-F238E27FC236}">
                <a16:creationId xmlns:a16="http://schemas.microsoft.com/office/drawing/2014/main" id="{ABEF658D-54F6-E600-65C5-6929E0295CAB}"/>
              </a:ext>
            </a:extLst>
          </p:cNvPr>
          <p:cNvSpPr/>
          <p:nvPr/>
        </p:nvSpPr>
        <p:spPr>
          <a:xfrm>
            <a:off x="7999353" y="5273065"/>
            <a:ext cx="1352553" cy="1627695"/>
          </a:xfrm>
          <a:custGeom>
            <a:avLst/>
            <a:gdLst>
              <a:gd name="connsiteX0" fmla="*/ 10439 w 1352553"/>
              <a:gd name="connsiteY0" fmla="*/ 37489 h 1627695"/>
              <a:gd name="connsiteX1" fmla="*/ 344547 w 1352553"/>
              <a:gd name="connsiteY1" fmla="*/ 912323 h 1627695"/>
              <a:gd name="connsiteX2" fmla="*/ 318170 w 1352553"/>
              <a:gd name="connsiteY2" fmla="*/ 877154 h 1627695"/>
              <a:gd name="connsiteX3" fmla="*/ 1316097 w 1352553"/>
              <a:gd name="connsiteY3" fmla="*/ 1598123 h 1627695"/>
              <a:gd name="connsiteX4" fmla="*/ 1047932 w 1352553"/>
              <a:gd name="connsiteY4" fmla="*/ 1426673 h 1627695"/>
              <a:gd name="connsiteX5" fmla="*/ 217059 w 1352553"/>
              <a:gd name="connsiteY5" fmla="*/ 855173 h 1627695"/>
              <a:gd name="connsiteX6" fmla="*/ 445659 w 1352553"/>
              <a:gd name="connsiteY6" fmla="*/ 947493 h 1627695"/>
              <a:gd name="connsiteX7" fmla="*/ 115947 w 1352553"/>
              <a:gd name="connsiteY7" fmla="*/ 235316 h 1627695"/>
              <a:gd name="connsiteX8" fmla="*/ 10439 w 1352553"/>
              <a:gd name="connsiteY8" fmla="*/ 37489 h 1627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52553" h="1627695">
                <a:moveTo>
                  <a:pt x="10439" y="37489"/>
                </a:moveTo>
                <a:cubicBezTo>
                  <a:pt x="48539" y="150323"/>
                  <a:pt x="344547" y="912323"/>
                  <a:pt x="344547" y="912323"/>
                </a:cubicBezTo>
                <a:cubicBezTo>
                  <a:pt x="395836" y="1052267"/>
                  <a:pt x="156245" y="762854"/>
                  <a:pt x="318170" y="877154"/>
                </a:cubicBezTo>
                <a:cubicBezTo>
                  <a:pt x="480095" y="991454"/>
                  <a:pt x="1194470" y="1506537"/>
                  <a:pt x="1316097" y="1598123"/>
                </a:cubicBezTo>
                <a:cubicBezTo>
                  <a:pt x="1437724" y="1689710"/>
                  <a:pt x="1231105" y="1550498"/>
                  <a:pt x="1047932" y="1426673"/>
                </a:cubicBezTo>
                <a:cubicBezTo>
                  <a:pt x="864759" y="1302848"/>
                  <a:pt x="317438" y="935036"/>
                  <a:pt x="217059" y="855173"/>
                </a:cubicBezTo>
                <a:cubicBezTo>
                  <a:pt x="116680" y="775310"/>
                  <a:pt x="462511" y="1050802"/>
                  <a:pt x="445659" y="947493"/>
                </a:cubicBezTo>
                <a:cubicBezTo>
                  <a:pt x="428807" y="844184"/>
                  <a:pt x="186285" y="381854"/>
                  <a:pt x="115947" y="235316"/>
                </a:cubicBezTo>
                <a:cubicBezTo>
                  <a:pt x="45609" y="88778"/>
                  <a:pt x="-27661" y="-75345"/>
                  <a:pt x="10439" y="374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 1171">
            <a:extLst>
              <a:ext uri="{FF2B5EF4-FFF2-40B4-BE49-F238E27FC236}">
                <a16:creationId xmlns:a16="http://schemas.microsoft.com/office/drawing/2014/main" id="{25020059-6BF3-3478-5367-F74E3B4B1B44}"/>
              </a:ext>
            </a:extLst>
          </p:cNvPr>
          <p:cNvSpPr/>
          <p:nvPr/>
        </p:nvSpPr>
        <p:spPr>
          <a:xfrm>
            <a:off x="5169420" y="1678628"/>
            <a:ext cx="1484994" cy="1591038"/>
          </a:xfrm>
          <a:custGeom>
            <a:avLst/>
            <a:gdLst>
              <a:gd name="connsiteX0" fmla="*/ 1478641 w 1484994"/>
              <a:gd name="connsiteY0" fmla="*/ 257474 h 1591038"/>
              <a:gd name="connsiteX1" fmla="*/ 755519 w 1484994"/>
              <a:gd name="connsiteY1" fmla="*/ 238813 h 1591038"/>
              <a:gd name="connsiteX2" fmla="*/ 928135 w 1484994"/>
              <a:gd name="connsiteY2" fmla="*/ 238813 h 1591038"/>
              <a:gd name="connsiteX3" fmla="*/ 442943 w 1484994"/>
              <a:gd name="connsiteY3" fmla="*/ 448752 h 1591038"/>
              <a:gd name="connsiteX4" fmla="*/ 596898 w 1484994"/>
              <a:gd name="connsiteY4" fmla="*/ 336784 h 1591038"/>
              <a:gd name="connsiteX5" fmla="*/ 209678 w 1484994"/>
              <a:gd name="connsiteY5" fmla="*/ 896621 h 1591038"/>
              <a:gd name="connsiteX6" fmla="*/ 302984 w 1484994"/>
              <a:gd name="connsiteY6" fmla="*/ 588711 h 1591038"/>
              <a:gd name="connsiteX7" fmla="*/ 13735 w 1484994"/>
              <a:gd name="connsiteY7" fmla="*/ 1573090 h 1591038"/>
              <a:gd name="connsiteX8" fmla="*/ 97711 w 1484994"/>
              <a:gd name="connsiteY8" fmla="*/ 1139217 h 1591038"/>
              <a:gd name="connsiteX9" fmla="*/ 540915 w 1484994"/>
              <a:gd name="connsiteY9" fmla="*/ 84858 h 1591038"/>
              <a:gd name="connsiteX10" fmla="*/ 391625 w 1484994"/>
              <a:gd name="connsiteY10" fmla="*/ 206156 h 1591038"/>
              <a:gd name="connsiteX11" fmla="*/ 1138074 w 1484994"/>
              <a:gd name="connsiteY11" fmla="*/ 192160 h 1591038"/>
              <a:gd name="connsiteX12" fmla="*/ 550245 w 1484994"/>
              <a:gd name="connsiteY12" fmla="*/ 882 h 1591038"/>
              <a:gd name="connsiteX13" fmla="*/ 1077425 w 1484994"/>
              <a:gd name="connsiteY13" fmla="*/ 126845 h 1591038"/>
              <a:gd name="connsiteX14" fmla="*/ 1478641 w 1484994"/>
              <a:gd name="connsiteY14" fmla="*/ 257474 h 1591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84994" h="1591038">
                <a:moveTo>
                  <a:pt x="1478641" y="257474"/>
                </a:moveTo>
                <a:cubicBezTo>
                  <a:pt x="1424990" y="276135"/>
                  <a:pt x="847270" y="241923"/>
                  <a:pt x="755519" y="238813"/>
                </a:cubicBezTo>
                <a:cubicBezTo>
                  <a:pt x="663768" y="235703"/>
                  <a:pt x="980231" y="203823"/>
                  <a:pt x="928135" y="238813"/>
                </a:cubicBezTo>
                <a:cubicBezTo>
                  <a:pt x="876039" y="273803"/>
                  <a:pt x="498149" y="432424"/>
                  <a:pt x="442943" y="448752"/>
                </a:cubicBezTo>
                <a:cubicBezTo>
                  <a:pt x="387737" y="465080"/>
                  <a:pt x="635775" y="262139"/>
                  <a:pt x="596898" y="336784"/>
                </a:cubicBezTo>
                <a:cubicBezTo>
                  <a:pt x="558021" y="411429"/>
                  <a:pt x="258664" y="854633"/>
                  <a:pt x="209678" y="896621"/>
                </a:cubicBezTo>
                <a:cubicBezTo>
                  <a:pt x="160692" y="938609"/>
                  <a:pt x="335641" y="475966"/>
                  <a:pt x="302984" y="588711"/>
                </a:cubicBezTo>
                <a:cubicBezTo>
                  <a:pt x="270327" y="701456"/>
                  <a:pt x="47947" y="1481339"/>
                  <a:pt x="13735" y="1573090"/>
                </a:cubicBezTo>
                <a:cubicBezTo>
                  <a:pt x="-20477" y="1664841"/>
                  <a:pt x="9848" y="1387256"/>
                  <a:pt x="97711" y="1139217"/>
                </a:cubicBezTo>
                <a:cubicBezTo>
                  <a:pt x="185574" y="891178"/>
                  <a:pt x="491929" y="240368"/>
                  <a:pt x="540915" y="84858"/>
                </a:cubicBezTo>
                <a:cubicBezTo>
                  <a:pt x="589901" y="-70652"/>
                  <a:pt x="292098" y="188272"/>
                  <a:pt x="391625" y="206156"/>
                </a:cubicBezTo>
                <a:cubicBezTo>
                  <a:pt x="491151" y="224040"/>
                  <a:pt x="1111637" y="226372"/>
                  <a:pt x="1138074" y="192160"/>
                </a:cubicBezTo>
                <a:cubicBezTo>
                  <a:pt x="1164511" y="157948"/>
                  <a:pt x="560353" y="11768"/>
                  <a:pt x="550245" y="882"/>
                </a:cubicBezTo>
                <a:cubicBezTo>
                  <a:pt x="540137" y="-10004"/>
                  <a:pt x="921915" y="82525"/>
                  <a:pt x="1077425" y="126845"/>
                </a:cubicBezTo>
                <a:cubicBezTo>
                  <a:pt x="1232935" y="171165"/>
                  <a:pt x="1532292" y="238813"/>
                  <a:pt x="1478641" y="25747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 1172">
            <a:extLst>
              <a:ext uri="{FF2B5EF4-FFF2-40B4-BE49-F238E27FC236}">
                <a16:creationId xmlns:a16="http://schemas.microsoft.com/office/drawing/2014/main" id="{7E69291E-5D4C-6C16-191C-30B647A67A4B}"/>
              </a:ext>
            </a:extLst>
          </p:cNvPr>
          <p:cNvSpPr/>
          <p:nvPr/>
        </p:nvSpPr>
        <p:spPr>
          <a:xfrm>
            <a:off x="6176449" y="1646097"/>
            <a:ext cx="1790737" cy="1056118"/>
          </a:xfrm>
          <a:custGeom>
            <a:avLst/>
            <a:gdLst>
              <a:gd name="connsiteX0" fmla="*/ 416 w 1790737"/>
              <a:gd name="connsiteY0" fmla="*/ 187368 h 1056118"/>
              <a:gd name="connsiteX1" fmla="*/ 1017453 w 1790737"/>
              <a:gd name="connsiteY1" fmla="*/ 10087 h 1056118"/>
              <a:gd name="connsiteX2" fmla="*/ 718873 w 1790737"/>
              <a:gd name="connsiteY2" fmla="*/ 61405 h 1056118"/>
              <a:gd name="connsiteX3" fmla="*/ 1246053 w 1790737"/>
              <a:gd name="connsiteY3" fmla="*/ 387976 h 1056118"/>
              <a:gd name="connsiteX4" fmla="*/ 1302037 w 1790737"/>
              <a:gd name="connsiteY4" fmla="*/ 341323 h 1056118"/>
              <a:gd name="connsiteX5" fmla="*/ 1759237 w 1790737"/>
              <a:gd name="connsiteY5" fmla="*/ 1027123 h 1056118"/>
              <a:gd name="connsiteX6" fmla="*/ 1647269 w 1790737"/>
              <a:gd name="connsiteY6" fmla="*/ 859172 h 1056118"/>
              <a:gd name="connsiteX7" fmla="*/ 816845 w 1790737"/>
              <a:gd name="connsiteY7" fmla="*/ 229356 h 1056118"/>
              <a:gd name="connsiteX8" fmla="*/ 891490 w 1790737"/>
              <a:gd name="connsiteY8" fmla="*/ 345989 h 1056118"/>
              <a:gd name="connsiteX9" fmla="*/ 416 w 1790737"/>
              <a:gd name="connsiteY9" fmla="*/ 187368 h 1056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90737" h="1056118">
                <a:moveTo>
                  <a:pt x="416" y="187368"/>
                </a:moveTo>
                <a:cubicBezTo>
                  <a:pt x="21410" y="131384"/>
                  <a:pt x="1017453" y="10087"/>
                  <a:pt x="1017453" y="10087"/>
                </a:cubicBezTo>
                <a:cubicBezTo>
                  <a:pt x="1137196" y="-10907"/>
                  <a:pt x="680773" y="-1577"/>
                  <a:pt x="718873" y="61405"/>
                </a:cubicBezTo>
                <a:cubicBezTo>
                  <a:pt x="756973" y="124387"/>
                  <a:pt x="1148859" y="341323"/>
                  <a:pt x="1246053" y="387976"/>
                </a:cubicBezTo>
                <a:cubicBezTo>
                  <a:pt x="1343247" y="434629"/>
                  <a:pt x="1216506" y="234799"/>
                  <a:pt x="1302037" y="341323"/>
                </a:cubicBezTo>
                <a:cubicBezTo>
                  <a:pt x="1387568" y="447848"/>
                  <a:pt x="1759237" y="1027123"/>
                  <a:pt x="1759237" y="1027123"/>
                </a:cubicBezTo>
                <a:cubicBezTo>
                  <a:pt x="1816776" y="1113431"/>
                  <a:pt x="1804334" y="992133"/>
                  <a:pt x="1647269" y="859172"/>
                </a:cubicBezTo>
                <a:cubicBezTo>
                  <a:pt x="1490204" y="726211"/>
                  <a:pt x="942808" y="314887"/>
                  <a:pt x="816845" y="229356"/>
                </a:cubicBezTo>
                <a:cubicBezTo>
                  <a:pt x="690882" y="143825"/>
                  <a:pt x="1023674" y="350654"/>
                  <a:pt x="891490" y="345989"/>
                </a:cubicBezTo>
                <a:cubicBezTo>
                  <a:pt x="759306" y="341324"/>
                  <a:pt x="-20578" y="243352"/>
                  <a:pt x="416" y="18736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 1173">
            <a:extLst>
              <a:ext uri="{FF2B5EF4-FFF2-40B4-BE49-F238E27FC236}">
                <a16:creationId xmlns:a16="http://schemas.microsoft.com/office/drawing/2014/main" id="{628B37F3-47F2-F384-A780-B69A8C442779}"/>
              </a:ext>
            </a:extLst>
          </p:cNvPr>
          <p:cNvSpPr/>
          <p:nvPr/>
        </p:nvSpPr>
        <p:spPr>
          <a:xfrm>
            <a:off x="4834104" y="2223375"/>
            <a:ext cx="564750" cy="1473815"/>
          </a:xfrm>
          <a:custGeom>
            <a:avLst/>
            <a:gdLst>
              <a:gd name="connsiteX0" fmla="*/ 563655 w 564750"/>
              <a:gd name="connsiteY0" fmla="*/ 1976 h 1473815"/>
              <a:gd name="connsiteX1" fmla="*/ 223088 w 564750"/>
              <a:gd name="connsiteY1" fmla="*/ 571143 h 1473815"/>
              <a:gd name="connsiteX2" fmla="*/ 246414 w 564750"/>
              <a:gd name="connsiteY2" fmla="*/ 491833 h 1473815"/>
              <a:gd name="connsiteX3" fmla="*/ 143778 w 564750"/>
              <a:gd name="connsiteY3" fmla="*/ 804409 h 1473815"/>
              <a:gd name="connsiteX4" fmla="*/ 134447 w 564750"/>
              <a:gd name="connsiteY4" fmla="*/ 762421 h 1473815"/>
              <a:gd name="connsiteX5" fmla="*/ 199761 w 564750"/>
              <a:gd name="connsiteY5" fmla="*/ 1448221 h 1473815"/>
              <a:gd name="connsiteX6" fmla="*/ 176435 w 564750"/>
              <a:gd name="connsiteY6" fmla="*/ 1252278 h 1473815"/>
              <a:gd name="connsiteX7" fmla="*/ 13149 w 564750"/>
              <a:gd name="connsiteY7" fmla="*/ 543152 h 1473815"/>
              <a:gd name="connsiteX8" fmla="*/ 41141 w 564750"/>
              <a:gd name="connsiteY8" fmla="*/ 627127 h 1473815"/>
              <a:gd name="connsiteX9" fmla="*/ 288402 w 564750"/>
              <a:gd name="connsiteY9" fmla="*/ 174592 h 1473815"/>
              <a:gd name="connsiteX10" fmla="*/ 92459 w 564750"/>
              <a:gd name="connsiteY10" fmla="*/ 375201 h 1473815"/>
              <a:gd name="connsiteX11" fmla="*/ 563655 w 564750"/>
              <a:gd name="connsiteY11" fmla="*/ 1976 h 1473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64750" h="1473815">
                <a:moveTo>
                  <a:pt x="563655" y="1976"/>
                </a:moveTo>
                <a:cubicBezTo>
                  <a:pt x="585426" y="34633"/>
                  <a:pt x="275961" y="489500"/>
                  <a:pt x="223088" y="571143"/>
                </a:cubicBezTo>
                <a:cubicBezTo>
                  <a:pt x="170215" y="652786"/>
                  <a:pt x="259632" y="452955"/>
                  <a:pt x="246414" y="491833"/>
                </a:cubicBezTo>
                <a:cubicBezTo>
                  <a:pt x="233196" y="530711"/>
                  <a:pt x="162439" y="759311"/>
                  <a:pt x="143778" y="804409"/>
                </a:cubicBezTo>
                <a:cubicBezTo>
                  <a:pt x="125117" y="849507"/>
                  <a:pt x="125116" y="655119"/>
                  <a:pt x="134447" y="762421"/>
                </a:cubicBezTo>
                <a:cubicBezTo>
                  <a:pt x="143777" y="869723"/>
                  <a:pt x="192763" y="1366578"/>
                  <a:pt x="199761" y="1448221"/>
                </a:cubicBezTo>
                <a:cubicBezTo>
                  <a:pt x="206759" y="1529864"/>
                  <a:pt x="207537" y="1403123"/>
                  <a:pt x="176435" y="1252278"/>
                </a:cubicBezTo>
                <a:cubicBezTo>
                  <a:pt x="145333" y="1101433"/>
                  <a:pt x="35698" y="647344"/>
                  <a:pt x="13149" y="543152"/>
                </a:cubicBezTo>
                <a:cubicBezTo>
                  <a:pt x="-9400" y="438960"/>
                  <a:pt x="-4735" y="688554"/>
                  <a:pt x="41141" y="627127"/>
                </a:cubicBezTo>
                <a:cubicBezTo>
                  <a:pt x="87016" y="565700"/>
                  <a:pt x="279849" y="216580"/>
                  <a:pt x="288402" y="174592"/>
                </a:cubicBezTo>
                <a:cubicBezTo>
                  <a:pt x="296955" y="132604"/>
                  <a:pt x="51249" y="398527"/>
                  <a:pt x="92459" y="375201"/>
                </a:cubicBezTo>
                <a:cubicBezTo>
                  <a:pt x="133669" y="351875"/>
                  <a:pt x="541884" y="-30681"/>
                  <a:pt x="563655" y="197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 1174">
            <a:extLst>
              <a:ext uri="{FF2B5EF4-FFF2-40B4-BE49-F238E27FC236}">
                <a16:creationId xmlns:a16="http://schemas.microsoft.com/office/drawing/2014/main" id="{44911BB4-5E9E-C397-6DD9-36B8E4974A7B}"/>
              </a:ext>
            </a:extLst>
          </p:cNvPr>
          <p:cNvSpPr/>
          <p:nvPr/>
        </p:nvSpPr>
        <p:spPr>
          <a:xfrm>
            <a:off x="4903208" y="3358374"/>
            <a:ext cx="495250" cy="2033072"/>
          </a:xfrm>
          <a:custGeom>
            <a:avLst/>
            <a:gdLst>
              <a:gd name="connsiteX0" fmla="*/ 121327 w 495250"/>
              <a:gd name="connsiteY0" fmla="*/ 373871 h 2033072"/>
              <a:gd name="connsiteX1" fmla="*/ 270616 w 495250"/>
              <a:gd name="connsiteY1" fmla="*/ 1246283 h 2033072"/>
              <a:gd name="connsiteX2" fmla="*/ 219298 w 495250"/>
              <a:gd name="connsiteY2" fmla="*/ 1115655 h 2033072"/>
              <a:gd name="connsiteX3" fmla="*/ 480555 w 495250"/>
              <a:gd name="connsiteY3" fmla="*/ 1997397 h 2033072"/>
              <a:gd name="connsiteX4" fmla="*/ 415241 w 495250"/>
              <a:gd name="connsiteY4" fmla="*/ 1773463 h 2033072"/>
              <a:gd name="connsiteX5" fmla="*/ 23355 w 495250"/>
              <a:gd name="connsiteY5" fmla="*/ 971030 h 2033072"/>
              <a:gd name="connsiteX6" fmla="*/ 79339 w 495250"/>
              <a:gd name="connsiteY6" fmla="*/ 1036344 h 2033072"/>
              <a:gd name="connsiteX7" fmla="*/ 29 w 495250"/>
              <a:gd name="connsiteY7" fmla="*/ 42634 h 2033072"/>
              <a:gd name="connsiteX8" fmla="*/ 70008 w 495250"/>
              <a:gd name="connsiteY8" fmla="*/ 215250 h 2033072"/>
              <a:gd name="connsiteX9" fmla="*/ 60678 w 495250"/>
              <a:gd name="connsiteY9" fmla="*/ 523161 h 2033072"/>
              <a:gd name="connsiteX10" fmla="*/ 121327 w 495250"/>
              <a:gd name="connsiteY10" fmla="*/ 373871 h 2033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95250" h="2033072">
                <a:moveTo>
                  <a:pt x="121327" y="373871"/>
                </a:moveTo>
                <a:cubicBezTo>
                  <a:pt x="156317" y="494391"/>
                  <a:pt x="254287" y="1122652"/>
                  <a:pt x="270616" y="1246283"/>
                </a:cubicBezTo>
                <a:cubicBezTo>
                  <a:pt x="286945" y="1369914"/>
                  <a:pt x="184308" y="990469"/>
                  <a:pt x="219298" y="1115655"/>
                </a:cubicBezTo>
                <a:cubicBezTo>
                  <a:pt x="254288" y="1240841"/>
                  <a:pt x="447898" y="1887762"/>
                  <a:pt x="480555" y="1997397"/>
                </a:cubicBezTo>
                <a:cubicBezTo>
                  <a:pt x="513212" y="2107032"/>
                  <a:pt x="491441" y="1944524"/>
                  <a:pt x="415241" y="1773463"/>
                </a:cubicBezTo>
                <a:cubicBezTo>
                  <a:pt x="339041" y="1602402"/>
                  <a:pt x="79339" y="1093883"/>
                  <a:pt x="23355" y="971030"/>
                </a:cubicBezTo>
                <a:cubicBezTo>
                  <a:pt x="-32629" y="848177"/>
                  <a:pt x="83227" y="1191077"/>
                  <a:pt x="79339" y="1036344"/>
                </a:cubicBezTo>
                <a:cubicBezTo>
                  <a:pt x="75451" y="881611"/>
                  <a:pt x="1584" y="179483"/>
                  <a:pt x="29" y="42634"/>
                </a:cubicBezTo>
                <a:cubicBezTo>
                  <a:pt x="-1526" y="-94215"/>
                  <a:pt x="59900" y="135162"/>
                  <a:pt x="70008" y="215250"/>
                </a:cubicBezTo>
                <a:cubicBezTo>
                  <a:pt x="80116" y="295338"/>
                  <a:pt x="53680" y="495169"/>
                  <a:pt x="60678" y="523161"/>
                </a:cubicBezTo>
                <a:cubicBezTo>
                  <a:pt x="67676" y="551153"/>
                  <a:pt x="86337" y="253351"/>
                  <a:pt x="121327" y="37387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 1175">
            <a:extLst>
              <a:ext uri="{FF2B5EF4-FFF2-40B4-BE49-F238E27FC236}">
                <a16:creationId xmlns:a16="http://schemas.microsoft.com/office/drawing/2014/main" id="{5EBC1746-3E23-C371-2B3C-9E3BF4458907}"/>
              </a:ext>
            </a:extLst>
          </p:cNvPr>
          <p:cNvSpPr/>
          <p:nvPr/>
        </p:nvSpPr>
        <p:spPr>
          <a:xfrm>
            <a:off x="4968461" y="4239115"/>
            <a:ext cx="1535490" cy="1726654"/>
          </a:xfrm>
          <a:custGeom>
            <a:avLst/>
            <a:gdLst>
              <a:gd name="connsiteX0" fmla="*/ 224025 w 1535490"/>
              <a:gd name="connsiteY0" fmla="*/ 510167 h 1726654"/>
              <a:gd name="connsiteX1" fmla="*/ 527270 w 1535490"/>
              <a:gd name="connsiteY1" fmla="*/ 1130652 h 1726654"/>
              <a:gd name="connsiteX2" fmla="*/ 499278 w 1535490"/>
              <a:gd name="connsiteY2" fmla="*/ 1074669 h 1726654"/>
              <a:gd name="connsiteX3" fmla="*/ 989135 w 1535490"/>
              <a:gd name="connsiteY3" fmla="*/ 1513207 h 1726654"/>
              <a:gd name="connsiteX4" fmla="*/ 975139 w 1535490"/>
              <a:gd name="connsiteY4" fmla="*/ 1475885 h 1726654"/>
              <a:gd name="connsiteX5" fmla="*/ 1497653 w 1535490"/>
              <a:gd name="connsiteY5" fmla="*/ 1713816 h 1726654"/>
              <a:gd name="connsiteX6" fmla="*/ 1381021 w 1535490"/>
              <a:gd name="connsiteY6" fmla="*/ 1648501 h 1726654"/>
              <a:gd name="connsiteX7" fmla="*/ 475951 w 1535490"/>
              <a:gd name="connsiteY7" fmla="*/ 1261281 h 1726654"/>
              <a:gd name="connsiteX8" fmla="*/ 1227066 w 1535490"/>
              <a:gd name="connsiteY8" fmla="*/ 1718481 h 1726654"/>
              <a:gd name="connsiteX9" fmla="*/ 196033 w 1535490"/>
              <a:gd name="connsiteY9" fmla="*/ 888056 h 1726654"/>
              <a:gd name="connsiteX10" fmla="*/ 308000 w 1535490"/>
              <a:gd name="connsiteY10" fmla="*/ 1004689 h 1726654"/>
              <a:gd name="connsiteX11" fmla="*/ 90 w 1535490"/>
              <a:gd name="connsiteY11" fmla="*/ 1648 h 1726654"/>
              <a:gd name="connsiteX12" fmla="*/ 275343 w 1535490"/>
              <a:gd name="connsiteY12" fmla="*/ 762093 h 1726654"/>
              <a:gd name="connsiteX13" fmla="*/ 224025 w 1535490"/>
              <a:gd name="connsiteY13" fmla="*/ 510167 h 1726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535490" h="1726654">
                <a:moveTo>
                  <a:pt x="224025" y="510167"/>
                </a:moveTo>
                <a:cubicBezTo>
                  <a:pt x="266013" y="571593"/>
                  <a:pt x="481395" y="1036568"/>
                  <a:pt x="527270" y="1130652"/>
                </a:cubicBezTo>
                <a:cubicBezTo>
                  <a:pt x="573145" y="1224736"/>
                  <a:pt x="422301" y="1010910"/>
                  <a:pt x="499278" y="1074669"/>
                </a:cubicBezTo>
                <a:cubicBezTo>
                  <a:pt x="576255" y="1138428"/>
                  <a:pt x="909825" y="1446338"/>
                  <a:pt x="989135" y="1513207"/>
                </a:cubicBezTo>
                <a:cubicBezTo>
                  <a:pt x="1068445" y="1580076"/>
                  <a:pt x="890386" y="1442450"/>
                  <a:pt x="975139" y="1475885"/>
                </a:cubicBezTo>
                <a:cubicBezTo>
                  <a:pt x="1059892" y="1509320"/>
                  <a:pt x="1430006" y="1685047"/>
                  <a:pt x="1497653" y="1713816"/>
                </a:cubicBezTo>
                <a:cubicBezTo>
                  <a:pt x="1565300" y="1742585"/>
                  <a:pt x="1551304" y="1723923"/>
                  <a:pt x="1381021" y="1648501"/>
                </a:cubicBezTo>
                <a:cubicBezTo>
                  <a:pt x="1210738" y="1573079"/>
                  <a:pt x="501610" y="1249618"/>
                  <a:pt x="475951" y="1261281"/>
                </a:cubicBezTo>
                <a:cubicBezTo>
                  <a:pt x="450292" y="1272944"/>
                  <a:pt x="1273719" y="1780685"/>
                  <a:pt x="1227066" y="1718481"/>
                </a:cubicBezTo>
                <a:cubicBezTo>
                  <a:pt x="1180413" y="1656277"/>
                  <a:pt x="349211" y="1007021"/>
                  <a:pt x="196033" y="888056"/>
                </a:cubicBezTo>
                <a:cubicBezTo>
                  <a:pt x="42855" y="769091"/>
                  <a:pt x="340657" y="1152424"/>
                  <a:pt x="308000" y="1004689"/>
                </a:cubicBezTo>
                <a:cubicBezTo>
                  <a:pt x="275343" y="856954"/>
                  <a:pt x="5533" y="42081"/>
                  <a:pt x="90" y="1648"/>
                </a:cubicBezTo>
                <a:cubicBezTo>
                  <a:pt x="-5353" y="-38785"/>
                  <a:pt x="235688" y="677340"/>
                  <a:pt x="275343" y="762093"/>
                </a:cubicBezTo>
                <a:cubicBezTo>
                  <a:pt x="314998" y="846846"/>
                  <a:pt x="182037" y="448741"/>
                  <a:pt x="224025" y="51016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 1176">
            <a:extLst>
              <a:ext uri="{FF2B5EF4-FFF2-40B4-BE49-F238E27FC236}">
                <a16:creationId xmlns:a16="http://schemas.microsoft.com/office/drawing/2014/main" id="{12271825-4966-14E4-1AA5-0F42315E0B49}"/>
              </a:ext>
            </a:extLst>
          </p:cNvPr>
          <p:cNvSpPr/>
          <p:nvPr/>
        </p:nvSpPr>
        <p:spPr>
          <a:xfrm>
            <a:off x="6120817" y="5158066"/>
            <a:ext cx="1678630" cy="829170"/>
          </a:xfrm>
          <a:custGeom>
            <a:avLst/>
            <a:gdLst>
              <a:gd name="connsiteX0" fmla="*/ 1464971 w 1678630"/>
              <a:gd name="connsiteY0" fmla="*/ 183710 h 829170"/>
              <a:gd name="connsiteX1" fmla="*/ 522579 w 1678630"/>
              <a:gd name="connsiteY1" fmla="*/ 776203 h 829170"/>
              <a:gd name="connsiteX2" fmla="*/ 905134 w 1678630"/>
              <a:gd name="connsiteY2" fmla="*/ 673567 h 829170"/>
              <a:gd name="connsiteX3" fmla="*/ 65 w 1678630"/>
              <a:gd name="connsiteY3" fmla="*/ 757542 h 829170"/>
              <a:gd name="connsiteX4" fmla="*/ 956452 w 1678630"/>
              <a:gd name="connsiteY4" fmla="*/ 706224 h 829170"/>
              <a:gd name="connsiteX5" fmla="*/ 653207 w 1678630"/>
              <a:gd name="connsiteY5" fmla="*/ 818191 h 829170"/>
              <a:gd name="connsiteX6" fmla="*/ 1427648 w 1678630"/>
              <a:gd name="connsiteY6" fmla="*/ 388983 h 829170"/>
              <a:gd name="connsiteX7" fmla="*/ 975114 w 1678630"/>
              <a:gd name="connsiteY7" fmla="*/ 706224 h 829170"/>
              <a:gd name="connsiteX8" fmla="*/ 1492963 w 1678630"/>
              <a:gd name="connsiteY8" fmla="*/ 295677 h 829170"/>
              <a:gd name="connsiteX9" fmla="*/ 1665579 w 1678630"/>
              <a:gd name="connsiteY9" fmla="*/ 1763 h 829170"/>
              <a:gd name="connsiteX10" fmla="*/ 1185052 w 1678630"/>
              <a:gd name="connsiteY10" fmla="*/ 430971 h 829170"/>
              <a:gd name="connsiteX11" fmla="*/ 1464971 w 1678630"/>
              <a:gd name="connsiteY11" fmla="*/ 183710 h 82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78630" h="829170">
                <a:moveTo>
                  <a:pt x="1464971" y="183710"/>
                </a:moveTo>
                <a:cubicBezTo>
                  <a:pt x="1040428" y="439135"/>
                  <a:pt x="615885" y="694560"/>
                  <a:pt x="522579" y="776203"/>
                </a:cubicBezTo>
                <a:cubicBezTo>
                  <a:pt x="429273" y="857846"/>
                  <a:pt x="992220" y="676677"/>
                  <a:pt x="905134" y="673567"/>
                </a:cubicBezTo>
                <a:cubicBezTo>
                  <a:pt x="818048" y="670457"/>
                  <a:pt x="-8488" y="752099"/>
                  <a:pt x="65" y="757542"/>
                </a:cubicBezTo>
                <a:cubicBezTo>
                  <a:pt x="8618" y="762985"/>
                  <a:pt x="847595" y="696116"/>
                  <a:pt x="956452" y="706224"/>
                </a:cubicBezTo>
                <a:cubicBezTo>
                  <a:pt x="1065309" y="716332"/>
                  <a:pt x="574674" y="871065"/>
                  <a:pt x="653207" y="818191"/>
                </a:cubicBezTo>
                <a:cubicBezTo>
                  <a:pt x="731740" y="765318"/>
                  <a:pt x="1373997" y="407644"/>
                  <a:pt x="1427648" y="388983"/>
                </a:cubicBezTo>
                <a:cubicBezTo>
                  <a:pt x="1481299" y="370322"/>
                  <a:pt x="964228" y="721775"/>
                  <a:pt x="975114" y="706224"/>
                </a:cubicBezTo>
                <a:cubicBezTo>
                  <a:pt x="986000" y="690673"/>
                  <a:pt x="1377885" y="413087"/>
                  <a:pt x="1492963" y="295677"/>
                </a:cubicBezTo>
                <a:cubicBezTo>
                  <a:pt x="1608041" y="178267"/>
                  <a:pt x="1716897" y="-20786"/>
                  <a:pt x="1665579" y="1763"/>
                </a:cubicBezTo>
                <a:cubicBezTo>
                  <a:pt x="1614261" y="24312"/>
                  <a:pt x="1185052" y="430971"/>
                  <a:pt x="1185052" y="430971"/>
                </a:cubicBezTo>
                <a:lnTo>
                  <a:pt x="1464971" y="183710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 1177">
            <a:extLst>
              <a:ext uri="{FF2B5EF4-FFF2-40B4-BE49-F238E27FC236}">
                <a16:creationId xmlns:a16="http://schemas.microsoft.com/office/drawing/2014/main" id="{3B0A086D-798C-7195-48F5-0954D7CE43D2}"/>
              </a:ext>
            </a:extLst>
          </p:cNvPr>
          <p:cNvSpPr/>
          <p:nvPr/>
        </p:nvSpPr>
        <p:spPr>
          <a:xfrm>
            <a:off x="7085562" y="3129648"/>
            <a:ext cx="1130722" cy="2483868"/>
          </a:xfrm>
          <a:custGeom>
            <a:avLst/>
            <a:gdLst>
              <a:gd name="connsiteX0" fmla="*/ 803471 w 1130722"/>
              <a:gd name="connsiteY0" fmla="*/ 448642 h 2483868"/>
              <a:gd name="connsiteX1" fmla="*/ 766148 w 1130722"/>
              <a:gd name="connsiteY1" fmla="*/ 1087789 h 2483868"/>
              <a:gd name="connsiteX2" fmla="*/ 808136 w 1130722"/>
              <a:gd name="connsiteY2" fmla="*/ 952495 h 2483868"/>
              <a:gd name="connsiteX3" fmla="*/ 341605 w 1130722"/>
              <a:gd name="connsiteY3" fmla="*/ 1680283 h 2483868"/>
              <a:gd name="connsiteX4" fmla="*/ 369597 w 1130722"/>
              <a:gd name="connsiteY4" fmla="*/ 1624299 h 2483868"/>
              <a:gd name="connsiteX5" fmla="*/ 10369 w 1130722"/>
              <a:gd name="connsiteY5" fmla="*/ 2464054 h 2483868"/>
              <a:gd name="connsiteX6" fmla="*/ 103675 w 1130722"/>
              <a:gd name="connsiteY6" fmla="*/ 2226123 h 2483868"/>
              <a:gd name="connsiteX7" fmla="*/ 173654 w 1130722"/>
              <a:gd name="connsiteY7" fmla="*/ 2305434 h 2483868"/>
              <a:gd name="connsiteX8" fmla="*/ 402254 w 1130722"/>
              <a:gd name="connsiteY8" fmla="*/ 2137483 h 2483868"/>
              <a:gd name="connsiteX9" fmla="*/ 420916 w 1130722"/>
              <a:gd name="connsiteY9" fmla="*/ 2380079 h 2483868"/>
              <a:gd name="connsiteX10" fmla="*/ 719495 w 1130722"/>
              <a:gd name="connsiteY10" fmla="*/ 1946205 h 2483868"/>
              <a:gd name="connsiteX11" fmla="*/ 1069393 w 1130722"/>
              <a:gd name="connsiteY11" fmla="*/ 938499 h 2483868"/>
              <a:gd name="connsiteX12" fmla="*/ 920103 w 1130722"/>
              <a:gd name="connsiteY12" fmla="*/ 1134442 h 2483868"/>
              <a:gd name="connsiteX13" fmla="*/ 999414 w 1130722"/>
              <a:gd name="connsiteY13" fmla="*/ 551279 h 2483868"/>
              <a:gd name="connsiteX14" fmla="*/ 714830 w 1130722"/>
              <a:gd name="connsiteY14" fmla="*/ 772 h 2483868"/>
              <a:gd name="connsiteX15" fmla="*/ 1130042 w 1130722"/>
              <a:gd name="connsiteY15" fmla="*/ 672576 h 2483868"/>
              <a:gd name="connsiteX16" fmla="*/ 803471 w 1130722"/>
              <a:gd name="connsiteY16" fmla="*/ 448642 h 2483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30722" h="2483868">
                <a:moveTo>
                  <a:pt x="803471" y="448642"/>
                </a:moveTo>
                <a:cubicBezTo>
                  <a:pt x="742822" y="517844"/>
                  <a:pt x="765371" y="1003814"/>
                  <a:pt x="766148" y="1087789"/>
                </a:cubicBezTo>
                <a:cubicBezTo>
                  <a:pt x="766925" y="1171764"/>
                  <a:pt x="878893" y="853746"/>
                  <a:pt x="808136" y="952495"/>
                </a:cubicBezTo>
                <a:cubicBezTo>
                  <a:pt x="737379" y="1051244"/>
                  <a:pt x="414695" y="1568316"/>
                  <a:pt x="341605" y="1680283"/>
                </a:cubicBezTo>
                <a:cubicBezTo>
                  <a:pt x="268515" y="1792250"/>
                  <a:pt x="424803" y="1493671"/>
                  <a:pt x="369597" y="1624299"/>
                </a:cubicBezTo>
                <a:cubicBezTo>
                  <a:pt x="314391" y="1754927"/>
                  <a:pt x="54689" y="2363750"/>
                  <a:pt x="10369" y="2464054"/>
                </a:cubicBezTo>
                <a:cubicBezTo>
                  <a:pt x="-33951" y="2564358"/>
                  <a:pt x="76461" y="2252560"/>
                  <a:pt x="103675" y="2226123"/>
                </a:cubicBezTo>
                <a:cubicBezTo>
                  <a:pt x="130889" y="2199686"/>
                  <a:pt x="123891" y="2320207"/>
                  <a:pt x="173654" y="2305434"/>
                </a:cubicBezTo>
                <a:cubicBezTo>
                  <a:pt x="223417" y="2290661"/>
                  <a:pt x="361044" y="2125042"/>
                  <a:pt x="402254" y="2137483"/>
                </a:cubicBezTo>
                <a:cubicBezTo>
                  <a:pt x="443464" y="2149924"/>
                  <a:pt x="368043" y="2411959"/>
                  <a:pt x="420916" y="2380079"/>
                </a:cubicBezTo>
                <a:cubicBezTo>
                  <a:pt x="473789" y="2348199"/>
                  <a:pt x="611416" y="2186468"/>
                  <a:pt x="719495" y="1946205"/>
                </a:cubicBezTo>
                <a:cubicBezTo>
                  <a:pt x="827574" y="1705942"/>
                  <a:pt x="1035958" y="1073793"/>
                  <a:pt x="1069393" y="938499"/>
                </a:cubicBezTo>
                <a:cubicBezTo>
                  <a:pt x="1102828" y="803205"/>
                  <a:pt x="931766" y="1198979"/>
                  <a:pt x="920103" y="1134442"/>
                </a:cubicBezTo>
                <a:cubicBezTo>
                  <a:pt x="908440" y="1069905"/>
                  <a:pt x="1033626" y="740224"/>
                  <a:pt x="999414" y="551279"/>
                </a:cubicBezTo>
                <a:cubicBezTo>
                  <a:pt x="965202" y="362334"/>
                  <a:pt x="693059" y="-19444"/>
                  <a:pt x="714830" y="772"/>
                </a:cubicBezTo>
                <a:cubicBezTo>
                  <a:pt x="736601" y="20988"/>
                  <a:pt x="1113714" y="592488"/>
                  <a:pt x="1130042" y="672576"/>
                </a:cubicBezTo>
                <a:cubicBezTo>
                  <a:pt x="1146370" y="752664"/>
                  <a:pt x="864120" y="379440"/>
                  <a:pt x="803471" y="448642"/>
                </a:cubicBezTo>
                <a:close/>
              </a:path>
            </a:pathLst>
          </a:cu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 1178">
            <a:extLst>
              <a:ext uri="{FF2B5EF4-FFF2-40B4-BE49-F238E27FC236}">
                <a16:creationId xmlns:a16="http://schemas.microsoft.com/office/drawing/2014/main" id="{AE406D2F-45A6-DFE4-8754-96226A2CBE6E}"/>
              </a:ext>
            </a:extLst>
          </p:cNvPr>
          <p:cNvSpPr/>
          <p:nvPr/>
        </p:nvSpPr>
        <p:spPr>
          <a:xfrm>
            <a:off x="6045747" y="5165428"/>
            <a:ext cx="1176669" cy="368426"/>
          </a:xfrm>
          <a:custGeom>
            <a:avLst/>
            <a:gdLst>
              <a:gd name="connsiteX0" fmla="*/ 112457 w 1176669"/>
              <a:gd name="connsiteY0" fmla="*/ 101703 h 368426"/>
              <a:gd name="connsiteX1" fmla="*/ 728277 w 1176669"/>
              <a:gd name="connsiteY1" fmla="*/ 218335 h 368426"/>
              <a:gd name="connsiteX2" fmla="*/ 499677 w 1176669"/>
              <a:gd name="connsiteY2" fmla="*/ 250992 h 368426"/>
              <a:gd name="connsiteX3" fmla="*/ 1157486 w 1176669"/>
              <a:gd name="connsiteY3" fmla="*/ 3731 h 368426"/>
              <a:gd name="connsiteX4" fmla="*/ 1003531 w 1176669"/>
              <a:gd name="connsiteY4" fmla="*/ 106368 h 368426"/>
              <a:gd name="connsiteX5" fmla="*/ 1036188 w 1176669"/>
              <a:gd name="connsiteY5" fmla="*/ 167017 h 368426"/>
              <a:gd name="connsiteX6" fmla="*/ 620975 w 1176669"/>
              <a:gd name="connsiteY6" fmla="*/ 362960 h 368426"/>
              <a:gd name="connsiteX7" fmla="*/ 924220 w 1176669"/>
              <a:gd name="connsiteY7" fmla="*/ 306976 h 368426"/>
              <a:gd name="connsiteX8" fmla="*/ 285073 w 1176669"/>
              <a:gd name="connsiteY8" fmla="*/ 232331 h 368426"/>
              <a:gd name="connsiteX9" fmla="*/ 583653 w 1176669"/>
              <a:gd name="connsiteY9" fmla="*/ 278984 h 368426"/>
              <a:gd name="connsiteX10" fmla="*/ 490 w 1176669"/>
              <a:gd name="connsiteY10" fmla="*/ 153021 h 368426"/>
              <a:gd name="connsiteX11" fmla="*/ 476351 w 1176669"/>
              <a:gd name="connsiteY11" fmla="*/ 260323 h 368426"/>
              <a:gd name="connsiteX12" fmla="*/ 112457 w 1176669"/>
              <a:gd name="connsiteY12" fmla="*/ 101703 h 368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76669" h="368426">
                <a:moveTo>
                  <a:pt x="112457" y="101703"/>
                </a:moveTo>
                <a:cubicBezTo>
                  <a:pt x="154445" y="94705"/>
                  <a:pt x="663740" y="193454"/>
                  <a:pt x="728277" y="218335"/>
                </a:cubicBezTo>
                <a:cubicBezTo>
                  <a:pt x="792814" y="243216"/>
                  <a:pt x="428142" y="286759"/>
                  <a:pt x="499677" y="250992"/>
                </a:cubicBezTo>
                <a:cubicBezTo>
                  <a:pt x="571212" y="215225"/>
                  <a:pt x="1073510" y="27835"/>
                  <a:pt x="1157486" y="3731"/>
                </a:cubicBezTo>
                <a:cubicBezTo>
                  <a:pt x="1241462" y="-20373"/>
                  <a:pt x="1023747" y="79154"/>
                  <a:pt x="1003531" y="106368"/>
                </a:cubicBezTo>
                <a:cubicBezTo>
                  <a:pt x="983315" y="133582"/>
                  <a:pt x="1099947" y="124252"/>
                  <a:pt x="1036188" y="167017"/>
                </a:cubicBezTo>
                <a:cubicBezTo>
                  <a:pt x="972429" y="209782"/>
                  <a:pt x="639636" y="339634"/>
                  <a:pt x="620975" y="362960"/>
                </a:cubicBezTo>
                <a:cubicBezTo>
                  <a:pt x="602314" y="386287"/>
                  <a:pt x="980204" y="328748"/>
                  <a:pt x="924220" y="306976"/>
                </a:cubicBezTo>
                <a:cubicBezTo>
                  <a:pt x="868236" y="285205"/>
                  <a:pt x="341834" y="236996"/>
                  <a:pt x="285073" y="232331"/>
                </a:cubicBezTo>
                <a:cubicBezTo>
                  <a:pt x="228312" y="227666"/>
                  <a:pt x="631084" y="292202"/>
                  <a:pt x="583653" y="278984"/>
                </a:cubicBezTo>
                <a:cubicBezTo>
                  <a:pt x="536223" y="265766"/>
                  <a:pt x="18374" y="156131"/>
                  <a:pt x="490" y="153021"/>
                </a:cubicBezTo>
                <a:cubicBezTo>
                  <a:pt x="-17394" y="149911"/>
                  <a:pt x="460023" y="268099"/>
                  <a:pt x="476351" y="260323"/>
                </a:cubicBezTo>
                <a:cubicBezTo>
                  <a:pt x="492680" y="252548"/>
                  <a:pt x="70469" y="108701"/>
                  <a:pt x="112457" y="10170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 1179">
            <a:extLst>
              <a:ext uri="{FF2B5EF4-FFF2-40B4-BE49-F238E27FC236}">
                <a16:creationId xmlns:a16="http://schemas.microsoft.com/office/drawing/2014/main" id="{702F3FE0-23DC-9248-445B-9E5ABD4AABCF}"/>
              </a:ext>
            </a:extLst>
          </p:cNvPr>
          <p:cNvSpPr/>
          <p:nvPr/>
        </p:nvSpPr>
        <p:spPr>
          <a:xfrm>
            <a:off x="7449568" y="2026648"/>
            <a:ext cx="728646" cy="1914232"/>
          </a:xfrm>
          <a:custGeom>
            <a:avLst/>
            <a:gdLst>
              <a:gd name="connsiteX0" fmla="*/ 926 w 728646"/>
              <a:gd name="connsiteY0" fmla="*/ 2760 h 1914232"/>
              <a:gd name="connsiteX1" fmla="*/ 560763 w 728646"/>
              <a:gd name="connsiteY1" fmla="*/ 1005801 h 1914232"/>
              <a:gd name="connsiteX2" fmla="*/ 476787 w 728646"/>
              <a:gd name="connsiteY2" fmla="*/ 931156 h 1914232"/>
              <a:gd name="connsiteX3" fmla="*/ 705387 w 728646"/>
              <a:gd name="connsiteY3" fmla="*/ 1864217 h 1914232"/>
              <a:gd name="connsiteX4" fmla="*/ 658734 w 728646"/>
              <a:gd name="connsiteY4" fmla="*/ 1728923 h 1914232"/>
              <a:gd name="connsiteX5" fmla="*/ 154881 w 728646"/>
              <a:gd name="connsiteY5" fmla="*/ 1229736 h 1914232"/>
              <a:gd name="connsiteX6" fmla="*/ 397477 w 728646"/>
              <a:gd name="connsiteY6" fmla="*/ 1383691 h 1914232"/>
              <a:gd name="connsiteX7" fmla="*/ 369485 w 728646"/>
              <a:gd name="connsiteY7" fmla="*/ 1057119 h 1914232"/>
              <a:gd name="connsiteX8" fmla="*/ 122224 w 728646"/>
              <a:gd name="connsiteY8" fmla="*/ 413307 h 1914232"/>
              <a:gd name="connsiteX9" fmla="*/ 420803 w 728646"/>
              <a:gd name="connsiteY9" fmla="*/ 697891 h 1914232"/>
              <a:gd name="connsiteX10" fmla="*/ 926 w 728646"/>
              <a:gd name="connsiteY10" fmla="*/ 2760 h 1914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8646" h="1914232">
                <a:moveTo>
                  <a:pt x="926" y="2760"/>
                </a:moveTo>
                <a:cubicBezTo>
                  <a:pt x="24253" y="54078"/>
                  <a:pt x="481453" y="851068"/>
                  <a:pt x="560763" y="1005801"/>
                </a:cubicBezTo>
                <a:cubicBezTo>
                  <a:pt x="640073" y="1160534"/>
                  <a:pt x="452683" y="788087"/>
                  <a:pt x="476787" y="931156"/>
                </a:cubicBezTo>
                <a:cubicBezTo>
                  <a:pt x="500891" y="1074225"/>
                  <a:pt x="675063" y="1731256"/>
                  <a:pt x="705387" y="1864217"/>
                </a:cubicBezTo>
                <a:cubicBezTo>
                  <a:pt x="735711" y="1997178"/>
                  <a:pt x="750485" y="1834670"/>
                  <a:pt x="658734" y="1728923"/>
                </a:cubicBezTo>
                <a:cubicBezTo>
                  <a:pt x="566983" y="1623176"/>
                  <a:pt x="198424" y="1287275"/>
                  <a:pt x="154881" y="1229736"/>
                </a:cubicBezTo>
                <a:cubicBezTo>
                  <a:pt x="111338" y="1172197"/>
                  <a:pt x="361710" y="1412461"/>
                  <a:pt x="397477" y="1383691"/>
                </a:cubicBezTo>
                <a:cubicBezTo>
                  <a:pt x="433244" y="1354922"/>
                  <a:pt x="415361" y="1218850"/>
                  <a:pt x="369485" y="1057119"/>
                </a:cubicBezTo>
                <a:cubicBezTo>
                  <a:pt x="323610" y="895388"/>
                  <a:pt x="113671" y="473178"/>
                  <a:pt x="122224" y="413307"/>
                </a:cubicBezTo>
                <a:cubicBezTo>
                  <a:pt x="130777" y="353436"/>
                  <a:pt x="439464" y="763983"/>
                  <a:pt x="420803" y="697891"/>
                </a:cubicBezTo>
                <a:cubicBezTo>
                  <a:pt x="402142" y="631799"/>
                  <a:pt x="-22401" y="-48558"/>
                  <a:pt x="926" y="276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 1180">
            <a:extLst>
              <a:ext uri="{FF2B5EF4-FFF2-40B4-BE49-F238E27FC236}">
                <a16:creationId xmlns:a16="http://schemas.microsoft.com/office/drawing/2014/main" id="{D4A81980-7950-FE54-F1EF-F41BADBE31F7}"/>
              </a:ext>
            </a:extLst>
          </p:cNvPr>
          <p:cNvSpPr/>
          <p:nvPr/>
        </p:nvSpPr>
        <p:spPr>
          <a:xfrm>
            <a:off x="5766442" y="3165991"/>
            <a:ext cx="700670" cy="820174"/>
          </a:xfrm>
          <a:custGeom>
            <a:avLst/>
            <a:gdLst>
              <a:gd name="connsiteX0" fmla="*/ 3179 w 700670"/>
              <a:gd name="connsiteY0" fmla="*/ 2041 h 820174"/>
              <a:gd name="connsiteX1" fmla="*/ 581760 w 700670"/>
              <a:gd name="connsiteY1" fmla="*/ 167928 h 820174"/>
              <a:gd name="connsiteX2" fmla="*/ 472517 w 700670"/>
              <a:gd name="connsiteY2" fmla="*/ 131513 h 820174"/>
              <a:gd name="connsiteX3" fmla="*/ 691002 w 700670"/>
              <a:gd name="connsiteY3" fmla="*/ 188158 h 820174"/>
              <a:gd name="connsiteX4" fmla="*/ 650542 w 700670"/>
              <a:gd name="connsiteY4" fmla="*/ 248848 h 820174"/>
              <a:gd name="connsiteX5" fmla="*/ 545346 w 700670"/>
              <a:gd name="connsiteY5" fmla="*/ 592759 h 820174"/>
              <a:gd name="connsiteX6" fmla="*/ 561530 w 700670"/>
              <a:gd name="connsiteY6" fmla="*/ 532069 h 820174"/>
              <a:gd name="connsiteX7" fmla="*/ 569622 w 700670"/>
              <a:gd name="connsiteY7" fmla="*/ 819336 h 820174"/>
              <a:gd name="connsiteX8" fmla="*/ 504885 w 700670"/>
              <a:gd name="connsiteY8" fmla="*/ 608944 h 820174"/>
              <a:gd name="connsiteX9" fmla="*/ 355183 w 700670"/>
              <a:gd name="connsiteY9" fmla="*/ 301446 h 820174"/>
              <a:gd name="connsiteX10" fmla="*/ 3179 w 700670"/>
              <a:gd name="connsiteY10" fmla="*/ 2041 h 820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00670" h="820174">
                <a:moveTo>
                  <a:pt x="3179" y="2041"/>
                </a:moveTo>
                <a:cubicBezTo>
                  <a:pt x="40942" y="-20212"/>
                  <a:pt x="503537" y="146349"/>
                  <a:pt x="581760" y="167928"/>
                </a:cubicBezTo>
                <a:cubicBezTo>
                  <a:pt x="659983" y="189507"/>
                  <a:pt x="454310" y="128141"/>
                  <a:pt x="472517" y="131513"/>
                </a:cubicBezTo>
                <a:cubicBezTo>
                  <a:pt x="490724" y="134885"/>
                  <a:pt x="661331" y="168602"/>
                  <a:pt x="691002" y="188158"/>
                </a:cubicBezTo>
                <a:cubicBezTo>
                  <a:pt x="720673" y="207714"/>
                  <a:pt x="674818" y="181415"/>
                  <a:pt x="650542" y="248848"/>
                </a:cubicBezTo>
                <a:cubicBezTo>
                  <a:pt x="626266" y="316281"/>
                  <a:pt x="560181" y="545556"/>
                  <a:pt x="545346" y="592759"/>
                </a:cubicBezTo>
                <a:cubicBezTo>
                  <a:pt x="530511" y="639962"/>
                  <a:pt x="557484" y="494306"/>
                  <a:pt x="561530" y="532069"/>
                </a:cubicBezTo>
                <a:cubicBezTo>
                  <a:pt x="565576" y="569832"/>
                  <a:pt x="579063" y="806524"/>
                  <a:pt x="569622" y="819336"/>
                </a:cubicBezTo>
                <a:cubicBezTo>
                  <a:pt x="560181" y="832148"/>
                  <a:pt x="540625" y="695259"/>
                  <a:pt x="504885" y="608944"/>
                </a:cubicBezTo>
                <a:cubicBezTo>
                  <a:pt x="469145" y="522629"/>
                  <a:pt x="435429" y="396528"/>
                  <a:pt x="355183" y="301446"/>
                </a:cubicBezTo>
                <a:cubicBezTo>
                  <a:pt x="274937" y="206365"/>
                  <a:pt x="-34584" y="24294"/>
                  <a:pt x="3179" y="2041"/>
                </a:cubicBezTo>
                <a:close/>
              </a:path>
            </a:pathLst>
          </a:custGeom>
          <a:solidFill>
            <a:schemeClr val="accent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 1182">
            <a:extLst>
              <a:ext uri="{FF2B5EF4-FFF2-40B4-BE49-F238E27FC236}">
                <a16:creationId xmlns:a16="http://schemas.microsoft.com/office/drawing/2014/main" id="{53E5275F-F005-215D-2D0B-289CC1F26C74}"/>
              </a:ext>
            </a:extLst>
          </p:cNvPr>
          <p:cNvSpPr/>
          <p:nvPr/>
        </p:nvSpPr>
        <p:spPr>
          <a:xfrm>
            <a:off x="5982884" y="4105871"/>
            <a:ext cx="401788" cy="606683"/>
          </a:xfrm>
          <a:custGeom>
            <a:avLst/>
            <a:gdLst>
              <a:gd name="connsiteX0" fmla="*/ 401732 w 401788"/>
              <a:gd name="connsiteY0" fmla="*/ 837 h 606683"/>
              <a:gd name="connsiteX1" fmla="*/ 154925 w 401788"/>
              <a:gd name="connsiteY1" fmla="*/ 247644 h 606683"/>
              <a:gd name="connsiteX2" fmla="*/ 179201 w 401788"/>
              <a:gd name="connsiteY2" fmla="*/ 364979 h 606683"/>
              <a:gd name="connsiteX3" fmla="*/ 154925 w 401788"/>
              <a:gd name="connsiteY3" fmla="*/ 324518 h 606683"/>
              <a:gd name="connsiteX4" fmla="*/ 349134 w 401788"/>
              <a:gd name="connsiteY4" fmla="*/ 603694 h 606683"/>
              <a:gd name="connsiteX5" fmla="*/ 219661 w 401788"/>
              <a:gd name="connsiteY5" fmla="*/ 466129 h 606683"/>
              <a:gd name="connsiteX6" fmla="*/ 110419 w 401788"/>
              <a:gd name="connsiteY6" fmla="*/ 373071 h 606683"/>
              <a:gd name="connsiteX7" fmla="*/ 1176 w 401788"/>
              <a:gd name="connsiteY7" fmla="*/ 482313 h 606683"/>
              <a:gd name="connsiteX8" fmla="*/ 183247 w 401788"/>
              <a:gd name="connsiteY8" fmla="*/ 33205 h 606683"/>
              <a:gd name="connsiteX9" fmla="*/ 130649 w 401788"/>
              <a:gd name="connsiteY9" fmla="*/ 162678 h 606683"/>
              <a:gd name="connsiteX10" fmla="*/ 401732 w 401788"/>
              <a:gd name="connsiteY10" fmla="*/ 837 h 606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1788" h="606683">
                <a:moveTo>
                  <a:pt x="401732" y="837"/>
                </a:moveTo>
                <a:cubicBezTo>
                  <a:pt x="405778" y="14998"/>
                  <a:pt x="192013" y="186954"/>
                  <a:pt x="154925" y="247644"/>
                </a:cubicBezTo>
                <a:cubicBezTo>
                  <a:pt x="117837" y="308334"/>
                  <a:pt x="179201" y="352167"/>
                  <a:pt x="179201" y="364979"/>
                </a:cubicBezTo>
                <a:cubicBezTo>
                  <a:pt x="179201" y="377791"/>
                  <a:pt x="126603" y="284732"/>
                  <a:pt x="154925" y="324518"/>
                </a:cubicBezTo>
                <a:cubicBezTo>
                  <a:pt x="183247" y="364304"/>
                  <a:pt x="338345" y="580092"/>
                  <a:pt x="349134" y="603694"/>
                </a:cubicBezTo>
                <a:cubicBezTo>
                  <a:pt x="359923" y="627296"/>
                  <a:pt x="259447" y="504566"/>
                  <a:pt x="219661" y="466129"/>
                </a:cubicBezTo>
                <a:cubicBezTo>
                  <a:pt x="179875" y="427692"/>
                  <a:pt x="146833" y="370374"/>
                  <a:pt x="110419" y="373071"/>
                </a:cubicBezTo>
                <a:cubicBezTo>
                  <a:pt x="74005" y="375768"/>
                  <a:pt x="-10962" y="538957"/>
                  <a:pt x="1176" y="482313"/>
                </a:cubicBezTo>
                <a:cubicBezTo>
                  <a:pt x="13314" y="425669"/>
                  <a:pt x="183247" y="33205"/>
                  <a:pt x="183247" y="33205"/>
                </a:cubicBezTo>
                <a:cubicBezTo>
                  <a:pt x="204826" y="-20068"/>
                  <a:pt x="90189" y="168747"/>
                  <a:pt x="130649" y="162678"/>
                </a:cubicBezTo>
                <a:cubicBezTo>
                  <a:pt x="171109" y="156609"/>
                  <a:pt x="397686" y="-13324"/>
                  <a:pt x="401732" y="837"/>
                </a:cubicBezTo>
                <a:close/>
              </a:path>
            </a:pathLst>
          </a:custGeom>
          <a:solidFill>
            <a:schemeClr val="accent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 1183">
            <a:extLst>
              <a:ext uri="{FF2B5EF4-FFF2-40B4-BE49-F238E27FC236}">
                <a16:creationId xmlns:a16="http://schemas.microsoft.com/office/drawing/2014/main" id="{A9A7B54C-B823-154A-A79C-94F4D867E840}"/>
              </a:ext>
            </a:extLst>
          </p:cNvPr>
          <p:cNvSpPr/>
          <p:nvPr/>
        </p:nvSpPr>
        <p:spPr>
          <a:xfrm>
            <a:off x="6236185" y="2390000"/>
            <a:ext cx="96896" cy="368654"/>
          </a:xfrm>
          <a:custGeom>
            <a:avLst/>
            <a:gdLst>
              <a:gd name="connsiteX0" fmla="*/ 24310 w 96896"/>
              <a:gd name="connsiteY0" fmla="*/ 19 h 368654"/>
              <a:gd name="connsiteX1" fmla="*/ 63015 w 96896"/>
              <a:gd name="connsiteY1" fmla="*/ 140324 h 368654"/>
              <a:gd name="connsiteX2" fmla="*/ 120 w 96896"/>
              <a:gd name="connsiteY2" fmla="*/ 367714 h 368654"/>
              <a:gd name="connsiteX3" fmla="*/ 48501 w 96896"/>
              <a:gd name="connsiteY3" fmla="*/ 217733 h 368654"/>
              <a:gd name="connsiteX4" fmla="*/ 96882 w 96896"/>
              <a:gd name="connsiteY4" fmla="*/ 130648 h 368654"/>
              <a:gd name="connsiteX5" fmla="*/ 24310 w 96896"/>
              <a:gd name="connsiteY5" fmla="*/ 19 h 368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896" h="368654">
                <a:moveTo>
                  <a:pt x="24310" y="19"/>
                </a:moveTo>
                <a:cubicBezTo>
                  <a:pt x="18665" y="1632"/>
                  <a:pt x="67047" y="79042"/>
                  <a:pt x="63015" y="140324"/>
                </a:cubicBezTo>
                <a:cubicBezTo>
                  <a:pt x="58983" y="201606"/>
                  <a:pt x="2539" y="354813"/>
                  <a:pt x="120" y="367714"/>
                </a:cubicBezTo>
                <a:cubicBezTo>
                  <a:pt x="-2299" y="380615"/>
                  <a:pt x="32374" y="257244"/>
                  <a:pt x="48501" y="217733"/>
                </a:cubicBezTo>
                <a:cubicBezTo>
                  <a:pt x="64628" y="178222"/>
                  <a:pt x="97688" y="163708"/>
                  <a:pt x="96882" y="130648"/>
                </a:cubicBezTo>
                <a:cubicBezTo>
                  <a:pt x="96076" y="97588"/>
                  <a:pt x="29955" y="-1594"/>
                  <a:pt x="24310" y="1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 1184">
            <a:extLst>
              <a:ext uri="{FF2B5EF4-FFF2-40B4-BE49-F238E27FC236}">
                <a16:creationId xmlns:a16="http://schemas.microsoft.com/office/drawing/2014/main" id="{C3D129D7-D7CD-F4EB-438E-19ABF3225A4B}"/>
              </a:ext>
            </a:extLst>
          </p:cNvPr>
          <p:cNvSpPr/>
          <p:nvPr/>
        </p:nvSpPr>
        <p:spPr>
          <a:xfrm>
            <a:off x="5766963" y="2389694"/>
            <a:ext cx="370292" cy="339302"/>
          </a:xfrm>
          <a:custGeom>
            <a:avLst/>
            <a:gdLst>
              <a:gd name="connsiteX0" fmla="*/ 348389 w 370292"/>
              <a:gd name="connsiteY0" fmla="*/ 325 h 339302"/>
              <a:gd name="connsiteX1" fmla="*/ 314523 w 370292"/>
              <a:gd name="connsiteY1" fmla="*/ 121277 h 339302"/>
              <a:gd name="connsiteX2" fmla="*/ 47 w 370292"/>
              <a:gd name="connsiteY2" fmla="*/ 338992 h 339302"/>
              <a:gd name="connsiteX3" fmla="*/ 290332 w 370292"/>
              <a:gd name="connsiteY3" fmla="*/ 169658 h 339302"/>
              <a:gd name="connsiteX4" fmla="*/ 241951 w 370292"/>
              <a:gd name="connsiteY4" fmla="*/ 184173 h 339302"/>
              <a:gd name="connsiteX5" fmla="*/ 362904 w 370292"/>
              <a:gd name="connsiteY5" fmla="*/ 87411 h 339302"/>
              <a:gd name="connsiteX6" fmla="*/ 348389 w 370292"/>
              <a:gd name="connsiteY6" fmla="*/ 325 h 339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0292" h="339302">
                <a:moveTo>
                  <a:pt x="348389" y="325"/>
                </a:moveTo>
                <a:cubicBezTo>
                  <a:pt x="340326" y="5969"/>
                  <a:pt x="372580" y="64833"/>
                  <a:pt x="314523" y="121277"/>
                </a:cubicBezTo>
                <a:cubicBezTo>
                  <a:pt x="256466" y="177721"/>
                  <a:pt x="4079" y="330928"/>
                  <a:pt x="47" y="338992"/>
                </a:cubicBezTo>
                <a:cubicBezTo>
                  <a:pt x="-3985" y="347056"/>
                  <a:pt x="250015" y="195461"/>
                  <a:pt x="290332" y="169658"/>
                </a:cubicBezTo>
                <a:cubicBezTo>
                  <a:pt x="330649" y="143855"/>
                  <a:pt x="229856" y="197881"/>
                  <a:pt x="241951" y="184173"/>
                </a:cubicBezTo>
                <a:cubicBezTo>
                  <a:pt x="254046" y="170465"/>
                  <a:pt x="342745" y="110795"/>
                  <a:pt x="362904" y="87411"/>
                </a:cubicBezTo>
                <a:cubicBezTo>
                  <a:pt x="383063" y="64027"/>
                  <a:pt x="356452" y="-5319"/>
                  <a:pt x="348389" y="32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 1185">
            <a:extLst>
              <a:ext uri="{FF2B5EF4-FFF2-40B4-BE49-F238E27FC236}">
                <a16:creationId xmlns:a16="http://schemas.microsoft.com/office/drawing/2014/main" id="{68C896B7-2536-2ABD-C0F6-26438E8A4F64}"/>
              </a:ext>
            </a:extLst>
          </p:cNvPr>
          <p:cNvSpPr/>
          <p:nvPr/>
        </p:nvSpPr>
        <p:spPr>
          <a:xfrm>
            <a:off x="6565061" y="2152160"/>
            <a:ext cx="208780" cy="329794"/>
          </a:xfrm>
          <a:custGeom>
            <a:avLst/>
            <a:gdLst>
              <a:gd name="connsiteX0" fmla="*/ 208272 w 208780"/>
              <a:gd name="connsiteY0" fmla="*/ 792 h 329794"/>
              <a:gd name="connsiteX1" fmla="*/ 72806 w 208780"/>
              <a:gd name="connsiteY1" fmla="*/ 102392 h 329794"/>
              <a:gd name="connsiteX2" fmla="*/ 234 w 208780"/>
              <a:gd name="connsiteY2" fmla="*/ 329783 h 329794"/>
              <a:gd name="connsiteX3" fmla="*/ 48615 w 208780"/>
              <a:gd name="connsiteY3" fmla="*/ 92716 h 329794"/>
              <a:gd name="connsiteX4" fmla="*/ 19587 w 208780"/>
              <a:gd name="connsiteY4" fmla="*/ 150773 h 329794"/>
              <a:gd name="connsiteX5" fmla="*/ 208272 w 208780"/>
              <a:gd name="connsiteY5" fmla="*/ 792 h 32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780" h="329794">
                <a:moveTo>
                  <a:pt x="208272" y="792"/>
                </a:moveTo>
                <a:cubicBezTo>
                  <a:pt x="217142" y="-7271"/>
                  <a:pt x="107479" y="47560"/>
                  <a:pt x="72806" y="102392"/>
                </a:cubicBezTo>
                <a:cubicBezTo>
                  <a:pt x="38133" y="157224"/>
                  <a:pt x="4266" y="331396"/>
                  <a:pt x="234" y="329783"/>
                </a:cubicBezTo>
                <a:cubicBezTo>
                  <a:pt x="-3798" y="328170"/>
                  <a:pt x="45389" y="122551"/>
                  <a:pt x="48615" y="92716"/>
                </a:cubicBezTo>
                <a:cubicBezTo>
                  <a:pt x="51840" y="62881"/>
                  <a:pt x="-2991" y="162868"/>
                  <a:pt x="19587" y="150773"/>
                </a:cubicBezTo>
                <a:cubicBezTo>
                  <a:pt x="42165" y="138678"/>
                  <a:pt x="199402" y="8855"/>
                  <a:pt x="208272" y="79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 1186">
            <a:extLst>
              <a:ext uri="{FF2B5EF4-FFF2-40B4-BE49-F238E27FC236}">
                <a16:creationId xmlns:a16="http://schemas.microsoft.com/office/drawing/2014/main" id="{D9D746ED-8DB8-9924-EC8C-3083E116F990}"/>
              </a:ext>
            </a:extLst>
          </p:cNvPr>
          <p:cNvSpPr/>
          <p:nvPr/>
        </p:nvSpPr>
        <p:spPr>
          <a:xfrm>
            <a:off x="6928136" y="3284982"/>
            <a:ext cx="266185" cy="237346"/>
          </a:xfrm>
          <a:custGeom>
            <a:avLst/>
            <a:gdLst>
              <a:gd name="connsiteX0" fmla="*/ 266112 w 266185"/>
              <a:gd name="connsiteY0" fmla="*/ 85 h 237346"/>
              <a:gd name="connsiteX1" fmla="*/ 43559 w 266185"/>
              <a:gd name="connsiteY1" fmla="*/ 116199 h 237346"/>
              <a:gd name="connsiteX2" fmla="*/ 16 w 266185"/>
              <a:gd name="connsiteY2" fmla="*/ 237151 h 237346"/>
              <a:gd name="connsiteX3" fmla="*/ 38721 w 266185"/>
              <a:gd name="connsiteY3" fmla="*/ 87170 h 237346"/>
              <a:gd name="connsiteX4" fmla="*/ 67750 w 266185"/>
              <a:gd name="connsiteY4" fmla="*/ 96847 h 237346"/>
              <a:gd name="connsiteX5" fmla="*/ 266112 w 266185"/>
              <a:gd name="connsiteY5" fmla="*/ 85 h 237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6185" h="237346">
                <a:moveTo>
                  <a:pt x="266112" y="85"/>
                </a:moveTo>
                <a:cubicBezTo>
                  <a:pt x="262080" y="3310"/>
                  <a:pt x="87908" y="76688"/>
                  <a:pt x="43559" y="116199"/>
                </a:cubicBezTo>
                <a:cubicBezTo>
                  <a:pt x="-790" y="155710"/>
                  <a:pt x="822" y="241989"/>
                  <a:pt x="16" y="237151"/>
                </a:cubicBezTo>
                <a:cubicBezTo>
                  <a:pt x="-790" y="232313"/>
                  <a:pt x="27432" y="110554"/>
                  <a:pt x="38721" y="87170"/>
                </a:cubicBezTo>
                <a:cubicBezTo>
                  <a:pt x="50010" y="63786"/>
                  <a:pt x="28239" y="108136"/>
                  <a:pt x="67750" y="96847"/>
                </a:cubicBezTo>
                <a:cubicBezTo>
                  <a:pt x="107261" y="85558"/>
                  <a:pt x="270144" y="-3140"/>
                  <a:pt x="266112" y="8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 1187">
            <a:extLst>
              <a:ext uri="{FF2B5EF4-FFF2-40B4-BE49-F238E27FC236}">
                <a16:creationId xmlns:a16="http://schemas.microsoft.com/office/drawing/2014/main" id="{37C572EE-333D-A91A-DF17-DC135390A5DF}"/>
              </a:ext>
            </a:extLst>
          </p:cNvPr>
          <p:cNvSpPr/>
          <p:nvPr/>
        </p:nvSpPr>
        <p:spPr>
          <a:xfrm>
            <a:off x="5346032" y="3251544"/>
            <a:ext cx="837758" cy="120917"/>
          </a:xfrm>
          <a:custGeom>
            <a:avLst/>
            <a:gdLst>
              <a:gd name="connsiteX0" fmla="*/ 63 w 837758"/>
              <a:gd name="connsiteY0" fmla="*/ 115770 h 120917"/>
              <a:gd name="connsiteX1" fmla="*/ 469358 w 837758"/>
              <a:gd name="connsiteY1" fmla="*/ 23846 h 120917"/>
              <a:gd name="connsiteX2" fmla="*/ 832216 w 837758"/>
              <a:gd name="connsiteY2" fmla="*/ 120608 h 120917"/>
              <a:gd name="connsiteX3" fmla="*/ 672558 w 837758"/>
              <a:gd name="connsiteY3" fmla="*/ 52875 h 120917"/>
              <a:gd name="connsiteX4" fmla="*/ 450006 w 837758"/>
              <a:gd name="connsiteY4" fmla="*/ 4494 h 120917"/>
              <a:gd name="connsiteX5" fmla="*/ 435492 w 837758"/>
              <a:gd name="connsiteY5" fmla="*/ 14170 h 120917"/>
              <a:gd name="connsiteX6" fmla="*/ 63 w 837758"/>
              <a:gd name="connsiteY6" fmla="*/ 115770 h 120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7758" h="120917">
                <a:moveTo>
                  <a:pt x="63" y="115770"/>
                </a:moveTo>
                <a:cubicBezTo>
                  <a:pt x="5707" y="117383"/>
                  <a:pt x="330666" y="23040"/>
                  <a:pt x="469358" y="23846"/>
                </a:cubicBezTo>
                <a:cubicBezTo>
                  <a:pt x="608050" y="24652"/>
                  <a:pt x="798349" y="115770"/>
                  <a:pt x="832216" y="120608"/>
                </a:cubicBezTo>
                <a:cubicBezTo>
                  <a:pt x="866083" y="125446"/>
                  <a:pt x="736260" y="72227"/>
                  <a:pt x="672558" y="52875"/>
                </a:cubicBezTo>
                <a:cubicBezTo>
                  <a:pt x="608856" y="33523"/>
                  <a:pt x="450006" y="4494"/>
                  <a:pt x="450006" y="4494"/>
                </a:cubicBezTo>
                <a:cubicBezTo>
                  <a:pt x="410495" y="-1957"/>
                  <a:pt x="506451" y="-3570"/>
                  <a:pt x="435492" y="14170"/>
                </a:cubicBezTo>
                <a:cubicBezTo>
                  <a:pt x="364533" y="31910"/>
                  <a:pt x="-5581" y="114157"/>
                  <a:pt x="63" y="11577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 1188">
            <a:extLst>
              <a:ext uri="{FF2B5EF4-FFF2-40B4-BE49-F238E27FC236}">
                <a16:creationId xmlns:a16="http://schemas.microsoft.com/office/drawing/2014/main" id="{D59E0735-572C-7AD7-5D89-FD66CC4C9B5D}"/>
              </a:ext>
            </a:extLst>
          </p:cNvPr>
          <p:cNvSpPr/>
          <p:nvPr/>
        </p:nvSpPr>
        <p:spPr>
          <a:xfrm>
            <a:off x="6390721" y="3299349"/>
            <a:ext cx="53681" cy="238159"/>
          </a:xfrm>
          <a:custGeom>
            <a:avLst/>
            <a:gdLst>
              <a:gd name="connsiteX0" fmla="*/ 53622 w 53681"/>
              <a:gd name="connsiteY0" fmla="*/ 232 h 238159"/>
              <a:gd name="connsiteX1" fmla="*/ 19755 w 53681"/>
              <a:gd name="connsiteY1" fmla="*/ 106670 h 238159"/>
              <a:gd name="connsiteX2" fmla="*/ 29431 w 53681"/>
              <a:gd name="connsiteY2" fmla="*/ 237299 h 238159"/>
              <a:gd name="connsiteX3" fmla="*/ 19755 w 53681"/>
              <a:gd name="connsiteY3" fmla="*/ 159889 h 238159"/>
              <a:gd name="connsiteX4" fmla="*/ 403 w 53681"/>
              <a:gd name="connsiteY4" fmla="*/ 92156 h 238159"/>
              <a:gd name="connsiteX5" fmla="*/ 10079 w 53681"/>
              <a:gd name="connsiteY5" fmla="*/ 135699 h 238159"/>
              <a:gd name="connsiteX6" fmla="*/ 53622 w 53681"/>
              <a:gd name="connsiteY6" fmla="*/ 232 h 23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81" h="238159">
                <a:moveTo>
                  <a:pt x="53622" y="232"/>
                </a:moveTo>
                <a:cubicBezTo>
                  <a:pt x="55235" y="-4606"/>
                  <a:pt x="23787" y="67159"/>
                  <a:pt x="19755" y="106670"/>
                </a:cubicBezTo>
                <a:cubicBezTo>
                  <a:pt x="15723" y="146181"/>
                  <a:pt x="29431" y="228429"/>
                  <a:pt x="29431" y="237299"/>
                </a:cubicBezTo>
                <a:cubicBezTo>
                  <a:pt x="29431" y="246169"/>
                  <a:pt x="24593" y="184080"/>
                  <a:pt x="19755" y="159889"/>
                </a:cubicBezTo>
                <a:cubicBezTo>
                  <a:pt x="14917" y="135698"/>
                  <a:pt x="2016" y="96188"/>
                  <a:pt x="403" y="92156"/>
                </a:cubicBezTo>
                <a:cubicBezTo>
                  <a:pt x="-1210" y="88124"/>
                  <a:pt x="2015" y="146182"/>
                  <a:pt x="10079" y="135699"/>
                </a:cubicBezTo>
                <a:cubicBezTo>
                  <a:pt x="18143" y="125216"/>
                  <a:pt x="52009" y="5070"/>
                  <a:pt x="53622" y="2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 1189">
            <a:extLst>
              <a:ext uri="{FF2B5EF4-FFF2-40B4-BE49-F238E27FC236}">
                <a16:creationId xmlns:a16="http://schemas.microsoft.com/office/drawing/2014/main" id="{DD7840A4-4236-1F5D-64FF-FA9B0346862A}"/>
              </a:ext>
            </a:extLst>
          </p:cNvPr>
          <p:cNvSpPr/>
          <p:nvPr/>
        </p:nvSpPr>
        <p:spPr>
          <a:xfrm>
            <a:off x="6686141" y="3222171"/>
            <a:ext cx="140411" cy="290286"/>
          </a:xfrm>
          <a:custGeom>
            <a:avLst/>
            <a:gdLst>
              <a:gd name="connsiteX0" fmla="*/ 140411 w 140411"/>
              <a:gd name="connsiteY0" fmla="*/ 0 h 290286"/>
              <a:gd name="connsiteX1" fmla="*/ 24297 w 140411"/>
              <a:gd name="connsiteY1" fmla="*/ 145143 h 290286"/>
              <a:gd name="connsiteX2" fmla="*/ 19459 w 140411"/>
              <a:gd name="connsiteY2" fmla="*/ 290286 h 290286"/>
              <a:gd name="connsiteX3" fmla="*/ 107 w 140411"/>
              <a:gd name="connsiteY3" fmla="*/ 145143 h 290286"/>
              <a:gd name="connsiteX4" fmla="*/ 29135 w 140411"/>
              <a:gd name="connsiteY4" fmla="*/ 217715 h 290286"/>
              <a:gd name="connsiteX5" fmla="*/ 24297 w 140411"/>
              <a:gd name="connsiteY5" fmla="*/ 145143 h 290286"/>
              <a:gd name="connsiteX6" fmla="*/ 140411 w 140411"/>
              <a:gd name="connsiteY6" fmla="*/ 0 h 290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0411" h="290286">
                <a:moveTo>
                  <a:pt x="140411" y="0"/>
                </a:moveTo>
                <a:cubicBezTo>
                  <a:pt x="140411" y="0"/>
                  <a:pt x="44456" y="96762"/>
                  <a:pt x="24297" y="145143"/>
                </a:cubicBezTo>
                <a:cubicBezTo>
                  <a:pt x="4138" y="193524"/>
                  <a:pt x="23491" y="290286"/>
                  <a:pt x="19459" y="290286"/>
                </a:cubicBezTo>
                <a:cubicBezTo>
                  <a:pt x="15427" y="290286"/>
                  <a:pt x="-1506" y="157238"/>
                  <a:pt x="107" y="145143"/>
                </a:cubicBezTo>
                <a:cubicBezTo>
                  <a:pt x="1720" y="133048"/>
                  <a:pt x="25103" y="217715"/>
                  <a:pt x="29135" y="217715"/>
                </a:cubicBezTo>
                <a:cubicBezTo>
                  <a:pt x="33167" y="217715"/>
                  <a:pt x="8170" y="176591"/>
                  <a:pt x="24297" y="145143"/>
                </a:cubicBezTo>
                <a:cubicBezTo>
                  <a:pt x="40424" y="113695"/>
                  <a:pt x="140411" y="0"/>
                  <a:pt x="14041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 1191">
            <a:extLst>
              <a:ext uri="{FF2B5EF4-FFF2-40B4-BE49-F238E27FC236}">
                <a16:creationId xmlns:a16="http://schemas.microsoft.com/office/drawing/2014/main" id="{F686EA61-27A4-0A73-7EEF-60165BF19BB4}"/>
              </a:ext>
            </a:extLst>
          </p:cNvPr>
          <p:cNvSpPr/>
          <p:nvPr/>
        </p:nvSpPr>
        <p:spPr>
          <a:xfrm>
            <a:off x="6187876" y="4502420"/>
            <a:ext cx="280443" cy="149269"/>
          </a:xfrm>
          <a:custGeom>
            <a:avLst/>
            <a:gdLst>
              <a:gd name="connsiteX0" fmla="*/ 889 w 280443"/>
              <a:gd name="connsiteY0" fmla="*/ 43076 h 149269"/>
              <a:gd name="connsiteX1" fmla="*/ 196359 w 280443"/>
              <a:gd name="connsiteY1" fmla="*/ 79519 h 149269"/>
              <a:gd name="connsiteX2" fmla="*/ 80402 w 280443"/>
              <a:gd name="connsiteY2" fmla="*/ 115963 h 149269"/>
              <a:gd name="connsiteX3" fmla="*/ 269246 w 280443"/>
              <a:gd name="connsiteY3" fmla="*/ 53015 h 149269"/>
              <a:gd name="connsiteX4" fmla="*/ 239428 w 280443"/>
              <a:gd name="connsiteY4" fmla="*/ 6 h 149269"/>
              <a:gd name="connsiteX5" fmla="*/ 80402 w 280443"/>
              <a:gd name="connsiteY5" fmla="*/ 56328 h 149269"/>
              <a:gd name="connsiteX6" fmla="*/ 143350 w 280443"/>
              <a:gd name="connsiteY6" fmla="*/ 92771 h 149269"/>
              <a:gd name="connsiteX7" fmla="*/ 123472 w 280443"/>
              <a:gd name="connsiteY7" fmla="*/ 149093 h 149269"/>
              <a:gd name="connsiteX8" fmla="*/ 889 w 280443"/>
              <a:gd name="connsiteY8" fmla="*/ 43076 h 149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0443" h="149269">
                <a:moveTo>
                  <a:pt x="889" y="43076"/>
                </a:moveTo>
                <a:cubicBezTo>
                  <a:pt x="13037" y="31480"/>
                  <a:pt x="183107" y="67371"/>
                  <a:pt x="196359" y="79519"/>
                </a:cubicBezTo>
                <a:cubicBezTo>
                  <a:pt x="209611" y="91667"/>
                  <a:pt x="68254" y="120380"/>
                  <a:pt x="80402" y="115963"/>
                </a:cubicBezTo>
                <a:cubicBezTo>
                  <a:pt x="92550" y="111546"/>
                  <a:pt x="242742" y="72341"/>
                  <a:pt x="269246" y="53015"/>
                </a:cubicBezTo>
                <a:cubicBezTo>
                  <a:pt x="295750" y="33689"/>
                  <a:pt x="270902" y="-546"/>
                  <a:pt x="239428" y="6"/>
                </a:cubicBezTo>
                <a:cubicBezTo>
                  <a:pt x="207954" y="558"/>
                  <a:pt x="96415" y="40867"/>
                  <a:pt x="80402" y="56328"/>
                </a:cubicBezTo>
                <a:cubicBezTo>
                  <a:pt x="64389" y="71789"/>
                  <a:pt x="136172" y="77310"/>
                  <a:pt x="143350" y="92771"/>
                </a:cubicBezTo>
                <a:cubicBezTo>
                  <a:pt x="150528" y="108232"/>
                  <a:pt x="142246" y="152406"/>
                  <a:pt x="123472" y="149093"/>
                </a:cubicBezTo>
                <a:cubicBezTo>
                  <a:pt x="104698" y="145780"/>
                  <a:pt x="-11259" y="54672"/>
                  <a:pt x="889" y="4307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 1192">
            <a:extLst>
              <a:ext uri="{FF2B5EF4-FFF2-40B4-BE49-F238E27FC236}">
                <a16:creationId xmlns:a16="http://schemas.microsoft.com/office/drawing/2014/main" id="{0973A484-0F61-DFDF-F82E-E7174664F583}"/>
              </a:ext>
            </a:extLst>
          </p:cNvPr>
          <p:cNvSpPr/>
          <p:nvPr/>
        </p:nvSpPr>
        <p:spPr>
          <a:xfrm>
            <a:off x="6577098" y="4488323"/>
            <a:ext cx="297527" cy="119916"/>
          </a:xfrm>
          <a:custGeom>
            <a:avLst/>
            <a:gdLst>
              <a:gd name="connsiteX0" fmla="*/ 2606 w 297527"/>
              <a:gd name="connsiteY0" fmla="*/ 96929 h 119916"/>
              <a:gd name="connsiteX1" fmla="*/ 201389 w 297527"/>
              <a:gd name="connsiteY1" fmla="*/ 10790 h 119916"/>
              <a:gd name="connsiteX2" fmla="*/ 151693 w 297527"/>
              <a:gd name="connsiteY2" fmla="*/ 4164 h 119916"/>
              <a:gd name="connsiteX3" fmla="*/ 297467 w 297527"/>
              <a:gd name="connsiteY3" fmla="*/ 37294 h 119916"/>
              <a:gd name="connsiteX4" fmla="*/ 131815 w 297527"/>
              <a:gd name="connsiteY4" fmla="*/ 83677 h 119916"/>
              <a:gd name="connsiteX5" fmla="*/ 280902 w 297527"/>
              <a:gd name="connsiteY5" fmla="*/ 73738 h 119916"/>
              <a:gd name="connsiteX6" fmla="*/ 98685 w 297527"/>
              <a:gd name="connsiteY6" fmla="*/ 116807 h 119916"/>
              <a:gd name="connsiteX7" fmla="*/ 2606 w 297527"/>
              <a:gd name="connsiteY7" fmla="*/ 96929 h 119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7527" h="119916">
                <a:moveTo>
                  <a:pt x="2606" y="96929"/>
                </a:moveTo>
                <a:cubicBezTo>
                  <a:pt x="19723" y="79260"/>
                  <a:pt x="176541" y="26251"/>
                  <a:pt x="201389" y="10790"/>
                </a:cubicBezTo>
                <a:cubicBezTo>
                  <a:pt x="226237" y="-4671"/>
                  <a:pt x="135680" y="-253"/>
                  <a:pt x="151693" y="4164"/>
                </a:cubicBezTo>
                <a:cubicBezTo>
                  <a:pt x="167706" y="8581"/>
                  <a:pt x="300780" y="24042"/>
                  <a:pt x="297467" y="37294"/>
                </a:cubicBezTo>
                <a:cubicBezTo>
                  <a:pt x="294154" y="50546"/>
                  <a:pt x="134576" y="77603"/>
                  <a:pt x="131815" y="83677"/>
                </a:cubicBezTo>
                <a:cubicBezTo>
                  <a:pt x="129054" y="89751"/>
                  <a:pt x="286424" y="68216"/>
                  <a:pt x="280902" y="73738"/>
                </a:cubicBezTo>
                <a:cubicBezTo>
                  <a:pt x="275380" y="79260"/>
                  <a:pt x="140650" y="107972"/>
                  <a:pt x="98685" y="116807"/>
                </a:cubicBezTo>
                <a:cubicBezTo>
                  <a:pt x="56720" y="125642"/>
                  <a:pt x="-14511" y="114598"/>
                  <a:pt x="2606" y="9692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 1193">
            <a:extLst>
              <a:ext uri="{FF2B5EF4-FFF2-40B4-BE49-F238E27FC236}">
                <a16:creationId xmlns:a16="http://schemas.microsoft.com/office/drawing/2014/main" id="{72AA1CEF-B502-74B2-A5D2-04744DBADF71}"/>
              </a:ext>
            </a:extLst>
          </p:cNvPr>
          <p:cNvSpPr/>
          <p:nvPr/>
        </p:nvSpPr>
        <p:spPr>
          <a:xfrm>
            <a:off x="6291301" y="4534818"/>
            <a:ext cx="596609" cy="364556"/>
          </a:xfrm>
          <a:custGeom>
            <a:avLst/>
            <a:gdLst>
              <a:gd name="connsiteX0" fmla="*/ 169 w 596609"/>
              <a:gd name="connsiteY0" fmla="*/ 37182 h 364556"/>
              <a:gd name="connsiteX1" fmla="*/ 218829 w 596609"/>
              <a:gd name="connsiteY1" fmla="*/ 76939 h 364556"/>
              <a:gd name="connsiteX2" fmla="*/ 463995 w 596609"/>
              <a:gd name="connsiteY2" fmla="*/ 30556 h 364556"/>
              <a:gd name="connsiteX3" fmla="*/ 384482 w 596609"/>
              <a:gd name="connsiteY3" fmla="*/ 27243 h 364556"/>
              <a:gd name="connsiteX4" fmla="*/ 596516 w 596609"/>
              <a:gd name="connsiteY4" fmla="*/ 739 h 364556"/>
              <a:gd name="connsiteX5" fmla="*/ 354664 w 596609"/>
              <a:gd name="connsiteY5" fmla="*/ 60373 h 364556"/>
              <a:gd name="connsiteX6" fmla="*/ 301656 w 596609"/>
              <a:gd name="connsiteY6" fmla="*/ 120008 h 364556"/>
              <a:gd name="connsiteX7" fmla="*/ 291716 w 596609"/>
              <a:gd name="connsiteY7" fmla="*/ 358547 h 364556"/>
              <a:gd name="connsiteX8" fmla="*/ 278464 w 596609"/>
              <a:gd name="connsiteY8" fmla="*/ 282347 h 364556"/>
              <a:gd name="connsiteX9" fmla="*/ 192325 w 596609"/>
              <a:gd name="connsiteY9" fmla="*/ 166391 h 364556"/>
              <a:gd name="connsiteX10" fmla="*/ 189012 w 596609"/>
              <a:gd name="connsiteY10" fmla="*/ 272408 h 364556"/>
              <a:gd name="connsiteX11" fmla="*/ 202264 w 596609"/>
              <a:gd name="connsiteY11" fmla="*/ 176330 h 364556"/>
              <a:gd name="connsiteX12" fmla="*/ 182386 w 596609"/>
              <a:gd name="connsiteY12" fmla="*/ 136573 h 364556"/>
              <a:gd name="connsiteX13" fmla="*/ 169 w 596609"/>
              <a:gd name="connsiteY13" fmla="*/ 37182 h 364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96609" h="364556">
                <a:moveTo>
                  <a:pt x="169" y="37182"/>
                </a:moveTo>
                <a:cubicBezTo>
                  <a:pt x="6243" y="27243"/>
                  <a:pt x="141525" y="78043"/>
                  <a:pt x="218829" y="76939"/>
                </a:cubicBezTo>
                <a:cubicBezTo>
                  <a:pt x="296133" y="75835"/>
                  <a:pt x="436386" y="38839"/>
                  <a:pt x="463995" y="30556"/>
                </a:cubicBezTo>
                <a:cubicBezTo>
                  <a:pt x="491604" y="22273"/>
                  <a:pt x="362395" y="32212"/>
                  <a:pt x="384482" y="27243"/>
                </a:cubicBezTo>
                <a:cubicBezTo>
                  <a:pt x="406569" y="22274"/>
                  <a:pt x="601486" y="-4783"/>
                  <a:pt x="596516" y="739"/>
                </a:cubicBezTo>
                <a:cubicBezTo>
                  <a:pt x="591546" y="6261"/>
                  <a:pt x="403807" y="40495"/>
                  <a:pt x="354664" y="60373"/>
                </a:cubicBezTo>
                <a:cubicBezTo>
                  <a:pt x="305521" y="80251"/>
                  <a:pt x="312147" y="70312"/>
                  <a:pt x="301656" y="120008"/>
                </a:cubicBezTo>
                <a:cubicBezTo>
                  <a:pt x="291165" y="169704"/>
                  <a:pt x="295581" y="331491"/>
                  <a:pt x="291716" y="358547"/>
                </a:cubicBezTo>
                <a:cubicBezTo>
                  <a:pt x="287851" y="385604"/>
                  <a:pt x="295029" y="314373"/>
                  <a:pt x="278464" y="282347"/>
                </a:cubicBezTo>
                <a:cubicBezTo>
                  <a:pt x="261899" y="250321"/>
                  <a:pt x="207234" y="168048"/>
                  <a:pt x="192325" y="166391"/>
                </a:cubicBezTo>
                <a:cubicBezTo>
                  <a:pt x="177416" y="164735"/>
                  <a:pt x="187356" y="270752"/>
                  <a:pt x="189012" y="272408"/>
                </a:cubicBezTo>
                <a:cubicBezTo>
                  <a:pt x="190668" y="274064"/>
                  <a:pt x="203368" y="198969"/>
                  <a:pt x="202264" y="176330"/>
                </a:cubicBezTo>
                <a:cubicBezTo>
                  <a:pt x="201160" y="153691"/>
                  <a:pt x="211651" y="155899"/>
                  <a:pt x="182386" y="136573"/>
                </a:cubicBezTo>
                <a:cubicBezTo>
                  <a:pt x="153121" y="117247"/>
                  <a:pt x="-5905" y="47121"/>
                  <a:pt x="169" y="3718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 1194">
            <a:extLst>
              <a:ext uri="{FF2B5EF4-FFF2-40B4-BE49-F238E27FC236}">
                <a16:creationId xmlns:a16="http://schemas.microsoft.com/office/drawing/2014/main" id="{316036CF-9412-A291-24E0-0593ABDDFB74}"/>
              </a:ext>
            </a:extLst>
          </p:cNvPr>
          <p:cNvSpPr/>
          <p:nvPr/>
        </p:nvSpPr>
        <p:spPr>
          <a:xfrm>
            <a:off x="6781532" y="4084404"/>
            <a:ext cx="253759" cy="604101"/>
          </a:xfrm>
          <a:custGeom>
            <a:avLst/>
            <a:gdLst>
              <a:gd name="connsiteX0" fmla="*/ 86407 w 253759"/>
              <a:gd name="connsiteY0" fmla="*/ 3892 h 604101"/>
              <a:gd name="connsiteX1" fmla="*/ 238807 w 253759"/>
              <a:gd name="connsiteY1" fmla="*/ 441213 h 604101"/>
              <a:gd name="connsiteX2" fmla="*/ 245433 w 253759"/>
              <a:gd name="connsiteY2" fmla="*/ 381579 h 604101"/>
              <a:gd name="connsiteX3" fmla="*/ 215616 w 253759"/>
              <a:gd name="connsiteY3" fmla="*/ 444526 h 604101"/>
              <a:gd name="connsiteX4" fmla="*/ 96346 w 253759"/>
              <a:gd name="connsiteY4" fmla="*/ 537292 h 604101"/>
              <a:gd name="connsiteX5" fmla="*/ 268 w 253759"/>
              <a:gd name="connsiteY5" fmla="*/ 603553 h 604101"/>
              <a:gd name="connsiteX6" fmla="*/ 126164 w 253759"/>
              <a:gd name="connsiteY6" fmla="*/ 500848 h 604101"/>
              <a:gd name="connsiteX7" fmla="*/ 175859 w 253759"/>
              <a:gd name="connsiteY7" fmla="*/ 365013 h 604101"/>
              <a:gd name="connsiteX8" fmla="*/ 116225 w 253759"/>
              <a:gd name="connsiteY8" fmla="*/ 414709 h 604101"/>
              <a:gd name="connsiteX9" fmla="*/ 159294 w 253759"/>
              <a:gd name="connsiteY9" fmla="*/ 302066 h 604101"/>
              <a:gd name="connsiteX10" fmla="*/ 59903 w 253759"/>
              <a:gd name="connsiteY10" fmla="*/ 119848 h 604101"/>
              <a:gd name="connsiteX11" fmla="*/ 63216 w 253759"/>
              <a:gd name="connsiteY11" fmla="*/ 219239 h 604101"/>
              <a:gd name="connsiteX12" fmla="*/ 86407 w 253759"/>
              <a:gd name="connsiteY12" fmla="*/ 3892 h 604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3759" h="604101">
                <a:moveTo>
                  <a:pt x="86407" y="3892"/>
                </a:moveTo>
                <a:cubicBezTo>
                  <a:pt x="115672" y="40888"/>
                  <a:pt x="212303" y="378265"/>
                  <a:pt x="238807" y="441213"/>
                </a:cubicBezTo>
                <a:cubicBezTo>
                  <a:pt x="265311" y="504161"/>
                  <a:pt x="249298" y="381027"/>
                  <a:pt x="245433" y="381579"/>
                </a:cubicBezTo>
                <a:cubicBezTo>
                  <a:pt x="241568" y="382131"/>
                  <a:pt x="240464" y="418574"/>
                  <a:pt x="215616" y="444526"/>
                </a:cubicBezTo>
                <a:cubicBezTo>
                  <a:pt x="190768" y="470478"/>
                  <a:pt x="132237" y="510787"/>
                  <a:pt x="96346" y="537292"/>
                </a:cubicBezTo>
                <a:cubicBezTo>
                  <a:pt x="60455" y="563797"/>
                  <a:pt x="-4702" y="609627"/>
                  <a:pt x="268" y="603553"/>
                </a:cubicBezTo>
                <a:cubicBezTo>
                  <a:pt x="5238" y="597479"/>
                  <a:pt x="96899" y="540605"/>
                  <a:pt x="126164" y="500848"/>
                </a:cubicBezTo>
                <a:cubicBezTo>
                  <a:pt x="155429" y="461091"/>
                  <a:pt x="177515" y="379369"/>
                  <a:pt x="175859" y="365013"/>
                </a:cubicBezTo>
                <a:cubicBezTo>
                  <a:pt x="174203" y="350657"/>
                  <a:pt x="118986" y="425200"/>
                  <a:pt x="116225" y="414709"/>
                </a:cubicBezTo>
                <a:cubicBezTo>
                  <a:pt x="113464" y="404218"/>
                  <a:pt x="168681" y="351209"/>
                  <a:pt x="159294" y="302066"/>
                </a:cubicBezTo>
                <a:cubicBezTo>
                  <a:pt x="149907" y="252923"/>
                  <a:pt x="75916" y="133653"/>
                  <a:pt x="59903" y="119848"/>
                </a:cubicBezTo>
                <a:cubicBezTo>
                  <a:pt x="43890" y="106044"/>
                  <a:pt x="58799" y="233043"/>
                  <a:pt x="63216" y="219239"/>
                </a:cubicBezTo>
                <a:cubicBezTo>
                  <a:pt x="67633" y="205435"/>
                  <a:pt x="57142" y="-33104"/>
                  <a:pt x="86407" y="389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 1195">
            <a:extLst>
              <a:ext uri="{FF2B5EF4-FFF2-40B4-BE49-F238E27FC236}">
                <a16:creationId xmlns:a16="http://schemas.microsoft.com/office/drawing/2014/main" id="{8F4775D9-E790-FFD4-30B4-CA733D5AC9CB}"/>
              </a:ext>
            </a:extLst>
          </p:cNvPr>
          <p:cNvSpPr/>
          <p:nvPr/>
        </p:nvSpPr>
        <p:spPr>
          <a:xfrm>
            <a:off x="5500135" y="3255869"/>
            <a:ext cx="914560" cy="731231"/>
          </a:xfrm>
          <a:custGeom>
            <a:avLst/>
            <a:gdLst>
              <a:gd name="connsiteX0" fmla="*/ 779 w 914560"/>
              <a:gd name="connsiteY0" fmla="*/ 169 h 731231"/>
              <a:gd name="connsiteX1" fmla="*/ 629732 w 914560"/>
              <a:gd name="connsiteY1" fmla="*/ 24360 h 731231"/>
              <a:gd name="connsiteX2" fmla="*/ 542646 w 914560"/>
              <a:gd name="connsiteY2" fmla="*/ 14683 h 731231"/>
              <a:gd name="connsiteX3" fmla="*/ 905503 w 914560"/>
              <a:gd name="connsiteY3" fmla="*/ 53388 h 731231"/>
              <a:gd name="connsiteX4" fmla="*/ 803903 w 914560"/>
              <a:gd name="connsiteY4" fmla="*/ 125960 h 731231"/>
              <a:gd name="connsiteX5" fmla="*/ 794227 w 914560"/>
              <a:gd name="connsiteY5" fmla="*/ 450112 h 731231"/>
              <a:gd name="connsiteX6" fmla="*/ 803903 w 914560"/>
              <a:gd name="connsiteY6" fmla="*/ 372702 h 731231"/>
              <a:gd name="connsiteX7" fmla="*/ 673275 w 914560"/>
              <a:gd name="connsiteY7" fmla="*/ 508169 h 731231"/>
              <a:gd name="connsiteX8" fmla="*/ 271713 w 914560"/>
              <a:gd name="connsiteY8" fmla="*/ 730721 h 731231"/>
              <a:gd name="connsiteX9" fmla="*/ 624894 w 914560"/>
              <a:gd name="connsiteY9" fmla="*/ 566226 h 731231"/>
              <a:gd name="connsiteX10" fmla="*/ 639408 w 914560"/>
              <a:gd name="connsiteY10" fmla="*/ 469464 h 731231"/>
              <a:gd name="connsiteX11" fmla="*/ 566836 w 914560"/>
              <a:gd name="connsiteY11" fmla="*/ 217883 h 731231"/>
              <a:gd name="connsiteX12" fmla="*/ 726494 w 914560"/>
              <a:gd name="connsiteY12" fmla="*/ 363026 h 731231"/>
              <a:gd name="connsiteX13" fmla="*/ 557160 w 914560"/>
              <a:gd name="connsiteY13" fmla="*/ 154988 h 731231"/>
              <a:gd name="connsiteX14" fmla="*/ 237846 w 914560"/>
              <a:gd name="connsiteY14" fmla="*/ 116283 h 731231"/>
              <a:gd name="connsiteX15" fmla="*/ 24970 w 914560"/>
              <a:gd name="connsiteY15" fmla="*/ 116283 h 731231"/>
              <a:gd name="connsiteX16" fmla="*/ 489427 w 914560"/>
              <a:gd name="connsiteY16" fmla="*/ 38874 h 731231"/>
              <a:gd name="connsiteX17" fmla="*/ 779 w 914560"/>
              <a:gd name="connsiteY17" fmla="*/ 169 h 731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14560" h="731231">
                <a:moveTo>
                  <a:pt x="779" y="169"/>
                </a:moveTo>
                <a:cubicBezTo>
                  <a:pt x="24163" y="-2250"/>
                  <a:pt x="539421" y="21941"/>
                  <a:pt x="629732" y="24360"/>
                </a:cubicBezTo>
                <a:cubicBezTo>
                  <a:pt x="720043" y="26779"/>
                  <a:pt x="542646" y="14683"/>
                  <a:pt x="542646" y="14683"/>
                </a:cubicBezTo>
                <a:cubicBezTo>
                  <a:pt x="588608" y="19521"/>
                  <a:pt x="861960" y="34842"/>
                  <a:pt x="905503" y="53388"/>
                </a:cubicBezTo>
                <a:cubicBezTo>
                  <a:pt x="949046" y="71934"/>
                  <a:pt x="822449" y="59839"/>
                  <a:pt x="803903" y="125960"/>
                </a:cubicBezTo>
                <a:cubicBezTo>
                  <a:pt x="785357" y="192081"/>
                  <a:pt x="794227" y="408988"/>
                  <a:pt x="794227" y="450112"/>
                </a:cubicBezTo>
                <a:cubicBezTo>
                  <a:pt x="794227" y="491236"/>
                  <a:pt x="824062" y="363026"/>
                  <a:pt x="803903" y="372702"/>
                </a:cubicBezTo>
                <a:cubicBezTo>
                  <a:pt x="783744" y="382378"/>
                  <a:pt x="761973" y="448499"/>
                  <a:pt x="673275" y="508169"/>
                </a:cubicBezTo>
                <a:cubicBezTo>
                  <a:pt x="584577" y="567839"/>
                  <a:pt x="279776" y="721045"/>
                  <a:pt x="271713" y="730721"/>
                </a:cubicBezTo>
                <a:cubicBezTo>
                  <a:pt x="263650" y="740397"/>
                  <a:pt x="563612" y="609769"/>
                  <a:pt x="624894" y="566226"/>
                </a:cubicBezTo>
                <a:cubicBezTo>
                  <a:pt x="686176" y="522683"/>
                  <a:pt x="649084" y="527521"/>
                  <a:pt x="639408" y="469464"/>
                </a:cubicBezTo>
                <a:cubicBezTo>
                  <a:pt x="629732" y="411407"/>
                  <a:pt x="552322" y="235623"/>
                  <a:pt x="566836" y="217883"/>
                </a:cubicBezTo>
                <a:cubicBezTo>
                  <a:pt x="581350" y="200143"/>
                  <a:pt x="728107" y="373508"/>
                  <a:pt x="726494" y="363026"/>
                </a:cubicBezTo>
                <a:cubicBezTo>
                  <a:pt x="724881" y="352544"/>
                  <a:pt x="638601" y="196112"/>
                  <a:pt x="557160" y="154988"/>
                </a:cubicBezTo>
                <a:cubicBezTo>
                  <a:pt x="475719" y="113864"/>
                  <a:pt x="326544" y="122734"/>
                  <a:pt x="237846" y="116283"/>
                </a:cubicBezTo>
                <a:cubicBezTo>
                  <a:pt x="149148" y="109832"/>
                  <a:pt x="-16960" y="129184"/>
                  <a:pt x="24970" y="116283"/>
                </a:cubicBezTo>
                <a:cubicBezTo>
                  <a:pt x="66900" y="103382"/>
                  <a:pt x="491040" y="57420"/>
                  <a:pt x="489427" y="38874"/>
                </a:cubicBezTo>
                <a:cubicBezTo>
                  <a:pt x="487814" y="20328"/>
                  <a:pt x="-22605" y="2588"/>
                  <a:pt x="779" y="16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 1196">
            <a:extLst>
              <a:ext uri="{FF2B5EF4-FFF2-40B4-BE49-F238E27FC236}">
                <a16:creationId xmlns:a16="http://schemas.microsoft.com/office/drawing/2014/main" id="{E54ED249-21B1-9B50-0F1B-44AC13FA7A27}"/>
              </a:ext>
            </a:extLst>
          </p:cNvPr>
          <p:cNvSpPr/>
          <p:nvPr/>
        </p:nvSpPr>
        <p:spPr>
          <a:xfrm>
            <a:off x="5808224" y="4916817"/>
            <a:ext cx="297539" cy="395014"/>
          </a:xfrm>
          <a:custGeom>
            <a:avLst/>
            <a:gdLst>
              <a:gd name="connsiteX0" fmla="*/ 284601 w 297539"/>
              <a:gd name="connsiteY0" fmla="*/ 1258 h 395014"/>
              <a:gd name="connsiteX1" fmla="*/ 11551 w 297539"/>
              <a:gd name="connsiteY1" fmla="*/ 242558 h 395014"/>
              <a:gd name="connsiteX2" fmla="*/ 81401 w 297539"/>
              <a:gd name="connsiteY2" fmla="*/ 204458 h 395014"/>
              <a:gd name="connsiteX3" fmla="*/ 2026 w 297539"/>
              <a:gd name="connsiteY3" fmla="*/ 248908 h 395014"/>
              <a:gd name="connsiteX4" fmla="*/ 183001 w 297539"/>
              <a:gd name="connsiteY4" fmla="*/ 220333 h 395014"/>
              <a:gd name="connsiteX5" fmla="*/ 176651 w 297539"/>
              <a:gd name="connsiteY5" fmla="*/ 394958 h 395014"/>
              <a:gd name="connsiteX6" fmla="*/ 224276 w 297539"/>
              <a:gd name="connsiteY6" fmla="*/ 239383 h 395014"/>
              <a:gd name="connsiteX7" fmla="*/ 119501 w 297539"/>
              <a:gd name="connsiteY7" fmla="*/ 229858 h 395014"/>
              <a:gd name="connsiteX8" fmla="*/ 297301 w 297539"/>
              <a:gd name="connsiteY8" fmla="*/ 99683 h 395014"/>
              <a:gd name="connsiteX9" fmla="*/ 160776 w 297539"/>
              <a:gd name="connsiteY9" fmla="*/ 144133 h 395014"/>
              <a:gd name="connsiteX10" fmla="*/ 284601 w 297539"/>
              <a:gd name="connsiteY10" fmla="*/ 1258 h 395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7539" h="395014">
                <a:moveTo>
                  <a:pt x="284601" y="1258"/>
                </a:moveTo>
                <a:cubicBezTo>
                  <a:pt x="259730" y="17662"/>
                  <a:pt x="45418" y="208691"/>
                  <a:pt x="11551" y="242558"/>
                </a:cubicBezTo>
                <a:cubicBezTo>
                  <a:pt x="-22316" y="276425"/>
                  <a:pt x="82989" y="203400"/>
                  <a:pt x="81401" y="204458"/>
                </a:cubicBezTo>
                <a:cubicBezTo>
                  <a:pt x="79813" y="205516"/>
                  <a:pt x="-14907" y="246262"/>
                  <a:pt x="2026" y="248908"/>
                </a:cubicBezTo>
                <a:cubicBezTo>
                  <a:pt x="18959" y="251554"/>
                  <a:pt x="153897" y="195991"/>
                  <a:pt x="183001" y="220333"/>
                </a:cubicBezTo>
                <a:cubicBezTo>
                  <a:pt x="212105" y="244675"/>
                  <a:pt x="169772" y="391783"/>
                  <a:pt x="176651" y="394958"/>
                </a:cubicBezTo>
                <a:cubicBezTo>
                  <a:pt x="183530" y="398133"/>
                  <a:pt x="233801" y="266900"/>
                  <a:pt x="224276" y="239383"/>
                </a:cubicBezTo>
                <a:cubicBezTo>
                  <a:pt x="214751" y="211866"/>
                  <a:pt x="107330" y="253141"/>
                  <a:pt x="119501" y="229858"/>
                </a:cubicBezTo>
                <a:cubicBezTo>
                  <a:pt x="131672" y="206575"/>
                  <a:pt x="290422" y="113971"/>
                  <a:pt x="297301" y="99683"/>
                </a:cubicBezTo>
                <a:cubicBezTo>
                  <a:pt x="304180" y="85396"/>
                  <a:pt x="160247" y="154187"/>
                  <a:pt x="160776" y="144133"/>
                </a:cubicBezTo>
                <a:cubicBezTo>
                  <a:pt x="161305" y="134079"/>
                  <a:pt x="309472" y="-15146"/>
                  <a:pt x="284601" y="125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 1197">
            <a:extLst>
              <a:ext uri="{FF2B5EF4-FFF2-40B4-BE49-F238E27FC236}">
                <a16:creationId xmlns:a16="http://schemas.microsoft.com/office/drawing/2014/main" id="{1B6745F4-3B8D-67BE-7C0C-EEFC17495672}"/>
              </a:ext>
            </a:extLst>
          </p:cNvPr>
          <p:cNvSpPr/>
          <p:nvPr/>
        </p:nvSpPr>
        <p:spPr>
          <a:xfrm>
            <a:off x="6712762" y="3350653"/>
            <a:ext cx="1430703" cy="2657306"/>
          </a:xfrm>
          <a:custGeom>
            <a:avLst/>
            <a:gdLst>
              <a:gd name="connsiteX0" fmla="*/ 1065214 w 1430703"/>
              <a:gd name="connsiteY0" fmla="*/ 251191 h 2657306"/>
              <a:gd name="connsiteX1" fmla="*/ 1171150 w 1430703"/>
              <a:gd name="connsiteY1" fmla="*/ 446337 h 2657306"/>
              <a:gd name="connsiteX2" fmla="*/ 1349570 w 1430703"/>
              <a:gd name="connsiteY2" fmla="*/ 351552 h 2657306"/>
              <a:gd name="connsiteX3" fmla="*/ 702799 w 1430703"/>
              <a:gd name="connsiteY3" fmla="*/ 1143288 h 2657306"/>
              <a:gd name="connsiteX4" fmla="*/ 803160 w 1430703"/>
              <a:gd name="connsiteY4" fmla="*/ 1098684 h 2657306"/>
              <a:gd name="connsiteX5" fmla="*/ 485350 w 1430703"/>
              <a:gd name="connsiteY5" fmla="*/ 2113445 h 2657306"/>
              <a:gd name="connsiteX6" fmla="*/ 557833 w 1430703"/>
              <a:gd name="connsiteY6" fmla="*/ 1795635 h 2657306"/>
              <a:gd name="connsiteX7" fmla="*/ 72755 w 1430703"/>
              <a:gd name="connsiteY7" fmla="*/ 2375498 h 2657306"/>
              <a:gd name="connsiteX8" fmla="*/ 312506 w 1430703"/>
              <a:gd name="connsiteY8" fmla="*/ 2197079 h 2657306"/>
              <a:gd name="connsiteX9" fmla="*/ 272 w 1430703"/>
              <a:gd name="connsiteY9" fmla="*/ 2648703 h 2657306"/>
              <a:gd name="connsiteX10" fmla="*/ 273477 w 1430703"/>
              <a:gd name="connsiteY10" fmla="*/ 2436830 h 2657306"/>
              <a:gd name="connsiteX11" fmla="*/ 1015033 w 1430703"/>
              <a:gd name="connsiteY11" fmla="*/ 1762181 h 2657306"/>
              <a:gd name="connsiteX12" fmla="*/ 808736 w 1430703"/>
              <a:gd name="connsiteY12" fmla="*/ 2107869 h 2657306"/>
              <a:gd name="connsiteX13" fmla="*/ 1048487 w 1430703"/>
              <a:gd name="connsiteY13" fmla="*/ 1516854 h 2657306"/>
              <a:gd name="connsiteX14" fmla="*/ 1304965 w 1430703"/>
              <a:gd name="connsiteY14" fmla="*/ 474215 h 2657306"/>
              <a:gd name="connsiteX15" fmla="*/ 1137697 w 1430703"/>
              <a:gd name="connsiteY15" fmla="*/ 1394191 h 2657306"/>
              <a:gd name="connsiteX16" fmla="*/ 1405326 w 1430703"/>
              <a:gd name="connsiteY16" fmla="*/ 345976 h 2657306"/>
              <a:gd name="connsiteX17" fmla="*/ 1383023 w 1430703"/>
              <a:gd name="connsiteY17" fmla="*/ 362703 h 2657306"/>
              <a:gd name="connsiteX18" fmla="*/ 1081940 w 1430703"/>
              <a:gd name="connsiteY18" fmla="*/ 288 h 2657306"/>
              <a:gd name="connsiteX19" fmla="*/ 1232482 w 1430703"/>
              <a:gd name="connsiteY19" fmla="*/ 301371 h 2657306"/>
              <a:gd name="connsiteX20" fmla="*/ 1065214 w 1430703"/>
              <a:gd name="connsiteY20" fmla="*/ 251191 h 2657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30703" h="2657306">
                <a:moveTo>
                  <a:pt x="1065214" y="251191"/>
                </a:moveTo>
                <a:cubicBezTo>
                  <a:pt x="1054992" y="275352"/>
                  <a:pt x="1123757" y="429610"/>
                  <a:pt x="1171150" y="446337"/>
                </a:cubicBezTo>
                <a:cubicBezTo>
                  <a:pt x="1218543" y="463064"/>
                  <a:pt x="1427628" y="235394"/>
                  <a:pt x="1349570" y="351552"/>
                </a:cubicBezTo>
                <a:cubicBezTo>
                  <a:pt x="1271512" y="467710"/>
                  <a:pt x="793867" y="1018766"/>
                  <a:pt x="702799" y="1143288"/>
                </a:cubicBezTo>
                <a:cubicBezTo>
                  <a:pt x="611731" y="1267810"/>
                  <a:pt x="839401" y="936991"/>
                  <a:pt x="803160" y="1098684"/>
                </a:cubicBezTo>
                <a:cubicBezTo>
                  <a:pt x="766919" y="1260377"/>
                  <a:pt x="526238" y="1997286"/>
                  <a:pt x="485350" y="2113445"/>
                </a:cubicBezTo>
                <a:cubicBezTo>
                  <a:pt x="444462" y="2229604"/>
                  <a:pt x="626599" y="1751960"/>
                  <a:pt x="557833" y="1795635"/>
                </a:cubicBezTo>
                <a:cubicBezTo>
                  <a:pt x="489067" y="1839310"/>
                  <a:pt x="113643" y="2308591"/>
                  <a:pt x="72755" y="2375498"/>
                </a:cubicBezTo>
                <a:cubicBezTo>
                  <a:pt x="31867" y="2442405"/>
                  <a:pt x="324586" y="2151545"/>
                  <a:pt x="312506" y="2197079"/>
                </a:cubicBezTo>
                <a:cubicBezTo>
                  <a:pt x="300426" y="2242613"/>
                  <a:pt x="6777" y="2608745"/>
                  <a:pt x="272" y="2648703"/>
                </a:cubicBezTo>
                <a:cubicBezTo>
                  <a:pt x="-6233" y="2688661"/>
                  <a:pt x="104350" y="2584584"/>
                  <a:pt x="273477" y="2436830"/>
                </a:cubicBezTo>
                <a:cubicBezTo>
                  <a:pt x="442604" y="2289076"/>
                  <a:pt x="925823" y="1817008"/>
                  <a:pt x="1015033" y="1762181"/>
                </a:cubicBezTo>
                <a:cubicBezTo>
                  <a:pt x="1104243" y="1707354"/>
                  <a:pt x="803160" y="2148757"/>
                  <a:pt x="808736" y="2107869"/>
                </a:cubicBezTo>
                <a:cubicBezTo>
                  <a:pt x="814312" y="2066981"/>
                  <a:pt x="965782" y="1789130"/>
                  <a:pt x="1048487" y="1516854"/>
                </a:cubicBezTo>
                <a:cubicBezTo>
                  <a:pt x="1131192" y="1244578"/>
                  <a:pt x="1290097" y="494659"/>
                  <a:pt x="1304965" y="474215"/>
                </a:cubicBezTo>
                <a:cubicBezTo>
                  <a:pt x="1319833" y="453771"/>
                  <a:pt x="1120970" y="1415564"/>
                  <a:pt x="1137697" y="1394191"/>
                </a:cubicBezTo>
                <a:cubicBezTo>
                  <a:pt x="1154424" y="1372818"/>
                  <a:pt x="1405326" y="345976"/>
                  <a:pt x="1405326" y="345976"/>
                </a:cubicBezTo>
                <a:cubicBezTo>
                  <a:pt x="1446214" y="174061"/>
                  <a:pt x="1436921" y="420318"/>
                  <a:pt x="1383023" y="362703"/>
                </a:cubicBezTo>
                <a:cubicBezTo>
                  <a:pt x="1329125" y="305088"/>
                  <a:pt x="1107030" y="10510"/>
                  <a:pt x="1081940" y="288"/>
                </a:cubicBezTo>
                <a:cubicBezTo>
                  <a:pt x="1056850" y="-9934"/>
                  <a:pt x="1230623" y="254908"/>
                  <a:pt x="1232482" y="301371"/>
                </a:cubicBezTo>
                <a:cubicBezTo>
                  <a:pt x="1234341" y="347834"/>
                  <a:pt x="1075436" y="227030"/>
                  <a:pt x="1065214" y="251191"/>
                </a:cubicBezTo>
                <a:close/>
              </a:path>
            </a:pathLst>
          </a:cu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 1198">
            <a:extLst>
              <a:ext uri="{FF2B5EF4-FFF2-40B4-BE49-F238E27FC236}">
                <a16:creationId xmlns:a16="http://schemas.microsoft.com/office/drawing/2014/main" id="{72413E6F-C73F-FE1E-68F9-9AC8B65043A4}"/>
              </a:ext>
            </a:extLst>
          </p:cNvPr>
          <p:cNvSpPr/>
          <p:nvPr/>
        </p:nvSpPr>
        <p:spPr>
          <a:xfrm>
            <a:off x="5181869" y="3690321"/>
            <a:ext cx="151494" cy="427428"/>
          </a:xfrm>
          <a:custGeom>
            <a:avLst/>
            <a:gdLst>
              <a:gd name="connsiteX0" fmla="*/ 28306 w 151494"/>
              <a:gd name="connsiteY0" fmla="*/ 617 h 427428"/>
              <a:gd name="connsiteX1" fmla="*/ 18781 w 151494"/>
              <a:gd name="connsiteY1" fmla="*/ 181592 h 427428"/>
              <a:gd name="connsiteX2" fmla="*/ 147369 w 151494"/>
              <a:gd name="connsiteY2" fmla="*/ 419717 h 427428"/>
              <a:gd name="connsiteX3" fmla="*/ 109269 w 151494"/>
              <a:gd name="connsiteY3" fmla="*/ 357804 h 427428"/>
              <a:gd name="connsiteX4" fmla="*/ 4494 w 151494"/>
              <a:gd name="connsiteY4" fmla="*/ 243504 h 427428"/>
              <a:gd name="connsiteX5" fmla="*/ 28306 w 151494"/>
              <a:gd name="connsiteY5" fmla="*/ 617 h 427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1494" h="427428">
                <a:moveTo>
                  <a:pt x="28306" y="617"/>
                </a:moveTo>
                <a:cubicBezTo>
                  <a:pt x="30687" y="-9702"/>
                  <a:pt x="-1063" y="111742"/>
                  <a:pt x="18781" y="181592"/>
                </a:cubicBezTo>
                <a:cubicBezTo>
                  <a:pt x="38625" y="251442"/>
                  <a:pt x="132288" y="390348"/>
                  <a:pt x="147369" y="419717"/>
                </a:cubicBezTo>
                <a:cubicBezTo>
                  <a:pt x="162450" y="449086"/>
                  <a:pt x="133081" y="387173"/>
                  <a:pt x="109269" y="357804"/>
                </a:cubicBezTo>
                <a:cubicBezTo>
                  <a:pt x="85457" y="328435"/>
                  <a:pt x="21956" y="295891"/>
                  <a:pt x="4494" y="243504"/>
                </a:cubicBezTo>
                <a:cubicBezTo>
                  <a:pt x="-12968" y="191117"/>
                  <a:pt x="25925" y="10936"/>
                  <a:pt x="28306" y="61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 1199">
            <a:extLst>
              <a:ext uri="{FF2B5EF4-FFF2-40B4-BE49-F238E27FC236}">
                <a16:creationId xmlns:a16="http://schemas.microsoft.com/office/drawing/2014/main" id="{3E02C113-7622-4C7D-2552-120971E92094}"/>
              </a:ext>
            </a:extLst>
          </p:cNvPr>
          <p:cNvSpPr/>
          <p:nvPr/>
        </p:nvSpPr>
        <p:spPr>
          <a:xfrm>
            <a:off x="7481881" y="3776635"/>
            <a:ext cx="285954" cy="252872"/>
          </a:xfrm>
          <a:custGeom>
            <a:avLst/>
            <a:gdLst>
              <a:gd name="connsiteX0" fmla="*/ 285757 w 285954"/>
              <a:gd name="connsiteY0" fmla="*/ 28 h 252872"/>
              <a:gd name="connsiteX1" fmla="*/ 71444 w 285954"/>
              <a:gd name="connsiteY1" fmla="*/ 104803 h 252872"/>
              <a:gd name="connsiteX2" fmla="*/ 7 w 285954"/>
              <a:gd name="connsiteY2" fmla="*/ 252440 h 252872"/>
              <a:gd name="connsiteX3" fmla="*/ 66682 w 285954"/>
              <a:gd name="connsiteY3" fmla="*/ 152428 h 252872"/>
              <a:gd name="connsiteX4" fmla="*/ 52394 w 285954"/>
              <a:gd name="connsiteY4" fmla="*/ 228628 h 252872"/>
              <a:gd name="connsiteX5" fmla="*/ 109544 w 285954"/>
              <a:gd name="connsiteY5" fmla="*/ 114328 h 252872"/>
              <a:gd name="connsiteX6" fmla="*/ 285757 w 285954"/>
              <a:gd name="connsiteY6" fmla="*/ 28 h 252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5954" h="252872">
                <a:moveTo>
                  <a:pt x="285757" y="28"/>
                </a:moveTo>
                <a:cubicBezTo>
                  <a:pt x="279407" y="-1560"/>
                  <a:pt x="119069" y="62734"/>
                  <a:pt x="71444" y="104803"/>
                </a:cubicBezTo>
                <a:cubicBezTo>
                  <a:pt x="23819" y="146872"/>
                  <a:pt x="801" y="244503"/>
                  <a:pt x="7" y="252440"/>
                </a:cubicBezTo>
                <a:cubicBezTo>
                  <a:pt x="-787" y="260377"/>
                  <a:pt x="57951" y="156397"/>
                  <a:pt x="66682" y="152428"/>
                </a:cubicBezTo>
                <a:cubicBezTo>
                  <a:pt x="75413" y="148459"/>
                  <a:pt x="45250" y="234978"/>
                  <a:pt x="52394" y="228628"/>
                </a:cubicBezTo>
                <a:cubicBezTo>
                  <a:pt x="59538" y="222278"/>
                  <a:pt x="75413" y="149253"/>
                  <a:pt x="109544" y="114328"/>
                </a:cubicBezTo>
                <a:cubicBezTo>
                  <a:pt x="143675" y="79403"/>
                  <a:pt x="292107" y="1616"/>
                  <a:pt x="285757" y="2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 1200">
            <a:extLst>
              <a:ext uri="{FF2B5EF4-FFF2-40B4-BE49-F238E27FC236}">
                <a16:creationId xmlns:a16="http://schemas.microsoft.com/office/drawing/2014/main" id="{2E92E498-78C1-3EE2-D260-5D5A04D4F1D0}"/>
              </a:ext>
            </a:extLst>
          </p:cNvPr>
          <p:cNvSpPr/>
          <p:nvPr/>
        </p:nvSpPr>
        <p:spPr>
          <a:xfrm>
            <a:off x="5126101" y="5140246"/>
            <a:ext cx="1341941" cy="750127"/>
          </a:xfrm>
          <a:custGeom>
            <a:avLst/>
            <a:gdLst>
              <a:gd name="connsiteX0" fmla="*/ 346012 w 1341941"/>
              <a:gd name="connsiteY0" fmla="*/ 84217 h 750127"/>
              <a:gd name="connsiteX1" fmla="*/ 1312799 w 1341941"/>
              <a:gd name="connsiteY1" fmla="*/ 317579 h 750127"/>
              <a:gd name="connsiteX2" fmla="*/ 1103249 w 1341941"/>
              <a:gd name="connsiteY2" fmla="*/ 308054 h 750127"/>
              <a:gd name="connsiteX3" fmla="*/ 1241362 w 1341941"/>
              <a:gd name="connsiteY3" fmla="*/ 365204 h 750127"/>
              <a:gd name="connsiteX4" fmla="*/ 1041337 w 1341941"/>
              <a:gd name="connsiteY4" fmla="*/ 479504 h 750127"/>
              <a:gd name="connsiteX5" fmla="*/ 1141349 w 1341941"/>
              <a:gd name="connsiteY5" fmla="*/ 698579 h 750127"/>
              <a:gd name="connsiteX6" fmla="*/ 1041337 w 1341941"/>
              <a:gd name="connsiteY6" fmla="*/ 565229 h 750127"/>
              <a:gd name="connsiteX7" fmla="*/ 422212 w 1341941"/>
              <a:gd name="connsiteY7" fmla="*/ 308054 h 750127"/>
              <a:gd name="connsiteX8" fmla="*/ 950849 w 1341941"/>
              <a:gd name="connsiteY8" fmla="*/ 746204 h 750127"/>
              <a:gd name="connsiteX9" fmla="*/ 3112 w 1341941"/>
              <a:gd name="connsiteY9" fmla="*/ 3254 h 750127"/>
              <a:gd name="connsiteX10" fmla="*/ 636524 w 1341941"/>
              <a:gd name="connsiteY10" fmla="*/ 460454 h 750127"/>
              <a:gd name="connsiteX11" fmla="*/ 346012 w 1341941"/>
              <a:gd name="connsiteY11" fmla="*/ 84217 h 750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41941" h="750127">
                <a:moveTo>
                  <a:pt x="346012" y="84217"/>
                </a:moveTo>
                <a:cubicBezTo>
                  <a:pt x="458724" y="60405"/>
                  <a:pt x="1186593" y="280273"/>
                  <a:pt x="1312799" y="317579"/>
                </a:cubicBezTo>
                <a:cubicBezTo>
                  <a:pt x="1439005" y="354885"/>
                  <a:pt x="1115155" y="300117"/>
                  <a:pt x="1103249" y="308054"/>
                </a:cubicBezTo>
                <a:cubicBezTo>
                  <a:pt x="1091343" y="315991"/>
                  <a:pt x="1251681" y="336629"/>
                  <a:pt x="1241362" y="365204"/>
                </a:cubicBezTo>
                <a:cubicBezTo>
                  <a:pt x="1231043" y="393779"/>
                  <a:pt x="1058006" y="423942"/>
                  <a:pt x="1041337" y="479504"/>
                </a:cubicBezTo>
                <a:cubicBezTo>
                  <a:pt x="1024668" y="535067"/>
                  <a:pt x="1141349" y="684292"/>
                  <a:pt x="1141349" y="698579"/>
                </a:cubicBezTo>
                <a:cubicBezTo>
                  <a:pt x="1141349" y="712866"/>
                  <a:pt x="1161193" y="630317"/>
                  <a:pt x="1041337" y="565229"/>
                </a:cubicBezTo>
                <a:cubicBezTo>
                  <a:pt x="921481" y="500141"/>
                  <a:pt x="437293" y="277892"/>
                  <a:pt x="422212" y="308054"/>
                </a:cubicBezTo>
                <a:cubicBezTo>
                  <a:pt x="407131" y="338216"/>
                  <a:pt x="1020699" y="797004"/>
                  <a:pt x="950849" y="746204"/>
                </a:cubicBezTo>
                <a:cubicBezTo>
                  <a:pt x="880999" y="695404"/>
                  <a:pt x="55499" y="50879"/>
                  <a:pt x="3112" y="3254"/>
                </a:cubicBezTo>
                <a:cubicBezTo>
                  <a:pt x="-49276" y="-44371"/>
                  <a:pt x="576199" y="446167"/>
                  <a:pt x="636524" y="460454"/>
                </a:cubicBezTo>
                <a:cubicBezTo>
                  <a:pt x="696849" y="474741"/>
                  <a:pt x="233300" y="108029"/>
                  <a:pt x="346012" y="84217"/>
                </a:cubicBezTo>
                <a:close/>
              </a:path>
            </a:pathLst>
          </a:custGeom>
          <a:solidFill>
            <a:schemeClr val="accent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 1201">
            <a:extLst>
              <a:ext uri="{FF2B5EF4-FFF2-40B4-BE49-F238E27FC236}">
                <a16:creationId xmlns:a16="http://schemas.microsoft.com/office/drawing/2014/main" id="{729762EA-CE31-7DE9-BB8D-E708AC448138}"/>
              </a:ext>
            </a:extLst>
          </p:cNvPr>
          <p:cNvSpPr/>
          <p:nvPr/>
        </p:nvSpPr>
        <p:spPr>
          <a:xfrm>
            <a:off x="5119680" y="4995799"/>
            <a:ext cx="1613625" cy="1023423"/>
          </a:xfrm>
          <a:custGeom>
            <a:avLst/>
            <a:gdLst>
              <a:gd name="connsiteX0" fmla="*/ 228608 w 1613625"/>
              <a:gd name="connsiteY0" fmla="*/ 90551 h 1023423"/>
              <a:gd name="connsiteX1" fmla="*/ 971558 w 1613625"/>
              <a:gd name="connsiteY1" fmla="*/ 800164 h 1023423"/>
              <a:gd name="connsiteX2" fmla="*/ 938220 w 1613625"/>
              <a:gd name="connsiteY2" fmla="*/ 714439 h 1023423"/>
              <a:gd name="connsiteX3" fmla="*/ 1576395 w 1613625"/>
              <a:gd name="connsiteY3" fmla="*/ 985901 h 1023423"/>
              <a:gd name="connsiteX4" fmla="*/ 1404945 w 1613625"/>
              <a:gd name="connsiteY4" fmla="*/ 971614 h 1023423"/>
              <a:gd name="connsiteX5" fmla="*/ 309570 w 1613625"/>
              <a:gd name="connsiteY5" fmla="*/ 528701 h 1023423"/>
              <a:gd name="connsiteX6" fmla="*/ 461970 w 1613625"/>
              <a:gd name="connsiteY6" fmla="*/ 652526 h 1023423"/>
              <a:gd name="connsiteX7" fmla="*/ 4770 w 1613625"/>
              <a:gd name="connsiteY7" fmla="*/ 9589 h 1023423"/>
              <a:gd name="connsiteX8" fmla="*/ 223845 w 1613625"/>
              <a:gd name="connsiteY8" fmla="*/ 257239 h 1023423"/>
              <a:gd name="connsiteX9" fmla="*/ 228608 w 1613625"/>
              <a:gd name="connsiteY9" fmla="*/ 90551 h 1023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13625" h="1023423">
                <a:moveTo>
                  <a:pt x="228608" y="90551"/>
                </a:moveTo>
                <a:cubicBezTo>
                  <a:pt x="353227" y="181038"/>
                  <a:pt x="853289" y="696183"/>
                  <a:pt x="971558" y="800164"/>
                </a:cubicBezTo>
                <a:cubicBezTo>
                  <a:pt x="1089827" y="904145"/>
                  <a:pt x="837414" y="683483"/>
                  <a:pt x="938220" y="714439"/>
                </a:cubicBezTo>
                <a:cubicBezTo>
                  <a:pt x="1039026" y="745395"/>
                  <a:pt x="1498608" y="943039"/>
                  <a:pt x="1576395" y="985901"/>
                </a:cubicBezTo>
                <a:cubicBezTo>
                  <a:pt x="1654182" y="1028763"/>
                  <a:pt x="1616083" y="1047814"/>
                  <a:pt x="1404945" y="971614"/>
                </a:cubicBezTo>
                <a:cubicBezTo>
                  <a:pt x="1193807" y="895414"/>
                  <a:pt x="466733" y="581882"/>
                  <a:pt x="309570" y="528701"/>
                </a:cubicBezTo>
                <a:cubicBezTo>
                  <a:pt x="152407" y="475520"/>
                  <a:pt x="512770" y="739045"/>
                  <a:pt x="461970" y="652526"/>
                </a:cubicBezTo>
                <a:cubicBezTo>
                  <a:pt x="411170" y="566007"/>
                  <a:pt x="44457" y="75470"/>
                  <a:pt x="4770" y="9589"/>
                </a:cubicBezTo>
                <a:cubicBezTo>
                  <a:pt x="-34917" y="-56292"/>
                  <a:pt x="184951" y="238189"/>
                  <a:pt x="223845" y="257239"/>
                </a:cubicBezTo>
                <a:cubicBezTo>
                  <a:pt x="262739" y="276289"/>
                  <a:pt x="103989" y="64"/>
                  <a:pt x="228608" y="90551"/>
                </a:cubicBezTo>
                <a:close/>
              </a:path>
            </a:pathLst>
          </a:custGeom>
          <a:solidFill>
            <a:schemeClr val="accent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 1202">
            <a:extLst>
              <a:ext uri="{FF2B5EF4-FFF2-40B4-BE49-F238E27FC236}">
                <a16:creationId xmlns:a16="http://schemas.microsoft.com/office/drawing/2014/main" id="{D6F35A03-5299-A1B8-E003-E822449D91ED}"/>
              </a:ext>
            </a:extLst>
          </p:cNvPr>
          <p:cNvSpPr/>
          <p:nvPr/>
        </p:nvSpPr>
        <p:spPr>
          <a:xfrm>
            <a:off x="5240567" y="2985322"/>
            <a:ext cx="1171189" cy="322930"/>
          </a:xfrm>
          <a:custGeom>
            <a:avLst/>
            <a:gdLst>
              <a:gd name="connsiteX0" fmla="*/ 30472 w 1171189"/>
              <a:gd name="connsiteY0" fmla="*/ 234496 h 322930"/>
              <a:gd name="connsiteX1" fmla="*/ 401175 w 1171189"/>
              <a:gd name="connsiteY1" fmla="*/ 5013 h 322930"/>
              <a:gd name="connsiteX2" fmla="*/ 210528 w 1171189"/>
              <a:gd name="connsiteY2" fmla="*/ 72093 h 322930"/>
              <a:gd name="connsiteX3" fmla="*/ 588292 w 1171189"/>
              <a:gd name="connsiteY3" fmla="*/ 22666 h 322930"/>
              <a:gd name="connsiteX4" fmla="*/ 418828 w 1171189"/>
              <a:gd name="connsiteY4" fmla="*/ 89745 h 322930"/>
              <a:gd name="connsiteX5" fmla="*/ 951933 w 1171189"/>
              <a:gd name="connsiteY5" fmla="*/ 19135 h 322930"/>
              <a:gd name="connsiteX6" fmla="*/ 793061 w 1171189"/>
              <a:gd name="connsiteY6" fmla="*/ 26196 h 322930"/>
              <a:gd name="connsiteX7" fmla="*/ 1068440 w 1171189"/>
              <a:gd name="connsiteY7" fmla="*/ 163886 h 322930"/>
              <a:gd name="connsiteX8" fmla="*/ 1142580 w 1171189"/>
              <a:gd name="connsiteY8" fmla="*/ 301575 h 322930"/>
              <a:gd name="connsiteX9" fmla="*/ 1075501 w 1171189"/>
              <a:gd name="connsiteY9" fmla="*/ 259209 h 322930"/>
              <a:gd name="connsiteX10" fmla="*/ 1170825 w 1171189"/>
              <a:gd name="connsiteY10" fmla="*/ 294514 h 322930"/>
              <a:gd name="connsiteX11" fmla="*/ 1033135 w 1171189"/>
              <a:gd name="connsiteY11" fmla="*/ 223904 h 322930"/>
              <a:gd name="connsiteX12" fmla="*/ 810713 w 1171189"/>
              <a:gd name="connsiteY12" fmla="*/ 181538 h 322930"/>
              <a:gd name="connsiteX13" fmla="*/ 994299 w 1171189"/>
              <a:gd name="connsiteY13" fmla="*/ 262740 h 322930"/>
              <a:gd name="connsiteX14" fmla="*/ 584761 w 1171189"/>
              <a:gd name="connsiteY14" fmla="*/ 188599 h 322930"/>
              <a:gd name="connsiteX15" fmla="*/ 37533 w 1171189"/>
              <a:gd name="connsiteY15" fmla="*/ 315697 h 322930"/>
              <a:gd name="connsiteX16" fmla="*/ 214058 w 1171189"/>
              <a:gd name="connsiteY16" fmla="*/ 273331 h 322930"/>
              <a:gd name="connsiteX17" fmla="*/ 41064 w 1171189"/>
              <a:gd name="connsiteY17" fmla="*/ 322758 h 322930"/>
              <a:gd name="connsiteX18" fmla="*/ 30472 w 1171189"/>
              <a:gd name="connsiteY18" fmla="*/ 234496 h 322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171189" h="322930">
                <a:moveTo>
                  <a:pt x="30472" y="234496"/>
                </a:moveTo>
                <a:cubicBezTo>
                  <a:pt x="90490" y="181539"/>
                  <a:pt x="371166" y="32080"/>
                  <a:pt x="401175" y="5013"/>
                </a:cubicBezTo>
                <a:cubicBezTo>
                  <a:pt x="431184" y="-22054"/>
                  <a:pt x="179342" y="69151"/>
                  <a:pt x="210528" y="72093"/>
                </a:cubicBezTo>
                <a:cubicBezTo>
                  <a:pt x="241714" y="75035"/>
                  <a:pt x="553575" y="19724"/>
                  <a:pt x="588292" y="22666"/>
                </a:cubicBezTo>
                <a:cubicBezTo>
                  <a:pt x="623009" y="25608"/>
                  <a:pt x="358221" y="90333"/>
                  <a:pt x="418828" y="89745"/>
                </a:cubicBezTo>
                <a:cubicBezTo>
                  <a:pt x="479435" y="89157"/>
                  <a:pt x="889561" y="29726"/>
                  <a:pt x="951933" y="19135"/>
                </a:cubicBezTo>
                <a:cubicBezTo>
                  <a:pt x="1014305" y="8543"/>
                  <a:pt x="773643" y="2071"/>
                  <a:pt x="793061" y="26196"/>
                </a:cubicBezTo>
                <a:cubicBezTo>
                  <a:pt x="812479" y="50321"/>
                  <a:pt x="1010187" y="117990"/>
                  <a:pt x="1068440" y="163886"/>
                </a:cubicBezTo>
                <a:cubicBezTo>
                  <a:pt x="1126693" y="209782"/>
                  <a:pt x="1141403" y="285688"/>
                  <a:pt x="1142580" y="301575"/>
                </a:cubicBezTo>
                <a:cubicBezTo>
                  <a:pt x="1143757" y="317462"/>
                  <a:pt x="1070793" y="260386"/>
                  <a:pt x="1075501" y="259209"/>
                </a:cubicBezTo>
                <a:cubicBezTo>
                  <a:pt x="1080209" y="258032"/>
                  <a:pt x="1177886" y="300398"/>
                  <a:pt x="1170825" y="294514"/>
                </a:cubicBezTo>
                <a:cubicBezTo>
                  <a:pt x="1163764" y="288630"/>
                  <a:pt x="1093154" y="242733"/>
                  <a:pt x="1033135" y="223904"/>
                </a:cubicBezTo>
                <a:cubicBezTo>
                  <a:pt x="973116" y="205075"/>
                  <a:pt x="817186" y="175065"/>
                  <a:pt x="810713" y="181538"/>
                </a:cubicBezTo>
                <a:cubicBezTo>
                  <a:pt x="804240" y="188011"/>
                  <a:pt x="1031958" y="261563"/>
                  <a:pt x="994299" y="262740"/>
                </a:cubicBezTo>
                <a:cubicBezTo>
                  <a:pt x="956640" y="263917"/>
                  <a:pt x="744222" y="179773"/>
                  <a:pt x="584761" y="188599"/>
                </a:cubicBezTo>
                <a:cubicBezTo>
                  <a:pt x="425300" y="197425"/>
                  <a:pt x="99317" y="301575"/>
                  <a:pt x="37533" y="315697"/>
                </a:cubicBezTo>
                <a:cubicBezTo>
                  <a:pt x="-24251" y="329819"/>
                  <a:pt x="213470" y="272154"/>
                  <a:pt x="214058" y="273331"/>
                </a:cubicBezTo>
                <a:cubicBezTo>
                  <a:pt x="214646" y="274508"/>
                  <a:pt x="69308" y="326288"/>
                  <a:pt x="41064" y="322758"/>
                </a:cubicBezTo>
                <a:cubicBezTo>
                  <a:pt x="12820" y="319228"/>
                  <a:pt x="-29546" y="287453"/>
                  <a:pt x="30472" y="234496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 1203">
            <a:extLst>
              <a:ext uri="{FF2B5EF4-FFF2-40B4-BE49-F238E27FC236}">
                <a16:creationId xmlns:a16="http://schemas.microsoft.com/office/drawing/2014/main" id="{DBBD1565-0E12-A4A6-66CB-9B1DC24C1648}"/>
              </a:ext>
            </a:extLst>
          </p:cNvPr>
          <p:cNvSpPr/>
          <p:nvPr/>
        </p:nvSpPr>
        <p:spPr>
          <a:xfrm>
            <a:off x="6835030" y="2951422"/>
            <a:ext cx="1035536" cy="391462"/>
          </a:xfrm>
          <a:custGeom>
            <a:avLst/>
            <a:gdLst>
              <a:gd name="connsiteX0" fmla="*/ 22 w 1035536"/>
              <a:gd name="connsiteY0" fmla="*/ 98932 h 391462"/>
              <a:gd name="connsiteX1" fmla="*/ 120059 w 1035536"/>
              <a:gd name="connsiteY1" fmla="*/ 384902 h 391462"/>
              <a:gd name="connsiteX2" fmla="*/ 141242 w 1035536"/>
              <a:gd name="connsiteY2" fmla="*/ 300170 h 391462"/>
              <a:gd name="connsiteX3" fmla="*/ 360133 w 1035536"/>
              <a:gd name="connsiteY3" fmla="*/ 307231 h 391462"/>
              <a:gd name="connsiteX4" fmla="*/ 190669 w 1035536"/>
              <a:gd name="connsiteY4" fmla="*/ 293109 h 391462"/>
              <a:gd name="connsiteX5" fmla="*/ 819098 w 1035536"/>
              <a:gd name="connsiteY5" fmla="*/ 257804 h 391462"/>
              <a:gd name="connsiteX6" fmla="*/ 776732 w 1035536"/>
              <a:gd name="connsiteY6" fmla="*/ 247213 h 391462"/>
              <a:gd name="connsiteX7" fmla="*/ 1030928 w 1035536"/>
              <a:gd name="connsiteY7" fmla="*/ 360189 h 391462"/>
              <a:gd name="connsiteX8" fmla="*/ 914422 w 1035536"/>
              <a:gd name="connsiteY8" fmla="*/ 190725 h 391462"/>
              <a:gd name="connsiteX9" fmla="*/ 593146 w 1035536"/>
              <a:gd name="connsiteY9" fmla="*/ 78 h 391462"/>
              <a:gd name="connsiteX10" fmla="*/ 769671 w 1035536"/>
              <a:gd name="connsiteY10" fmla="*/ 166011 h 391462"/>
              <a:gd name="connsiteX11" fmla="*/ 564902 w 1035536"/>
              <a:gd name="connsiteY11" fmla="*/ 63627 h 391462"/>
              <a:gd name="connsiteX12" fmla="*/ 254218 w 1035536"/>
              <a:gd name="connsiteY12" fmla="*/ 127176 h 391462"/>
              <a:gd name="connsiteX13" fmla="*/ 215382 w 1035536"/>
              <a:gd name="connsiteY13" fmla="*/ 127176 h 391462"/>
              <a:gd name="connsiteX14" fmla="*/ 201260 w 1035536"/>
              <a:gd name="connsiteY14" fmla="*/ 137767 h 391462"/>
              <a:gd name="connsiteX15" fmla="*/ 84754 w 1035536"/>
              <a:gd name="connsiteY15" fmla="*/ 321353 h 391462"/>
              <a:gd name="connsiteX16" fmla="*/ 109467 w 1035536"/>
              <a:gd name="connsiteY16" fmla="*/ 190725 h 391462"/>
              <a:gd name="connsiteX17" fmla="*/ 22 w 1035536"/>
              <a:gd name="connsiteY17" fmla="*/ 98932 h 391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035536" h="391462">
                <a:moveTo>
                  <a:pt x="22" y="98932"/>
                </a:moveTo>
                <a:cubicBezTo>
                  <a:pt x="1787" y="131295"/>
                  <a:pt x="96522" y="351363"/>
                  <a:pt x="120059" y="384902"/>
                </a:cubicBezTo>
                <a:cubicBezTo>
                  <a:pt x="143596" y="418441"/>
                  <a:pt x="101230" y="313115"/>
                  <a:pt x="141242" y="300170"/>
                </a:cubicBezTo>
                <a:cubicBezTo>
                  <a:pt x="181254" y="287225"/>
                  <a:pt x="351895" y="308408"/>
                  <a:pt x="360133" y="307231"/>
                </a:cubicBezTo>
                <a:cubicBezTo>
                  <a:pt x="368371" y="306054"/>
                  <a:pt x="114175" y="301347"/>
                  <a:pt x="190669" y="293109"/>
                </a:cubicBezTo>
                <a:cubicBezTo>
                  <a:pt x="267163" y="284871"/>
                  <a:pt x="721421" y="265453"/>
                  <a:pt x="819098" y="257804"/>
                </a:cubicBezTo>
                <a:cubicBezTo>
                  <a:pt x="916775" y="250155"/>
                  <a:pt x="741427" y="230149"/>
                  <a:pt x="776732" y="247213"/>
                </a:cubicBezTo>
                <a:cubicBezTo>
                  <a:pt x="812037" y="264277"/>
                  <a:pt x="1007980" y="369604"/>
                  <a:pt x="1030928" y="360189"/>
                </a:cubicBezTo>
                <a:cubicBezTo>
                  <a:pt x="1053876" y="350774"/>
                  <a:pt x="987386" y="250744"/>
                  <a:pt x="914422" y="190725"/>
                </a:cubicBezTo>
                <a:cubicBezTo>
                  <a:pt x="841458" y="130707"/>
                  <a:pt x="617271" y="4197"/>
                  <a:pt x="593146" y="78"/>
                </a:cubicBezTo>
                <a:cubicBezTo>
                  <a:pt x="569021" y="-4041"/>
                  <a:pt x="774378" y="155419"/>
                  <a:pt x="769671" y="166011"/>
                </a:cubicBezTo>
                <a:cubicBezTo>
                  <a:pt x="764964" y="176603"/>
                  <a:pt x="650811" y="70099"/>
                  <a:pt x="564902" y="63627"/>
                </a:cubicBezTo>
                <a:cubicBezTo>
                  <a:pt x="478993" y="57155"/>
                  <a:pt x="312471" y="116585"/>
                  <a:pt x="254218" y="127176"/>
                </a:cubicBezTo>
                <a:cubicBezTo>
                  <a:pt x="195965" y="137767"/>
                  <a:pt x="224208" y="125411"/>
                  <a:pt x="215382" y="127176"/>
                </a:cubicBezTo>
                <a:cubicBezTo>
                  <a:pt x="206556" y="128941"/>
                  <a:pt x="223031" y="105404"/>
                  <a:pt x="201260" y="137767"/>
                </a:cubicBezTo>
                <a:cubicBezTo>
                  <a:pt x="179489" y="170130"/>
                  <a:pt x="100053" y="312527"/>
                  <a:pt x="84754" y="321353"/>
                </a:cubicBezTo>
                <a:cubicBezTo>
                  <a:pt x="69455" y="330179"/>
                  <a:pt x="118882" y="224265"/>
                  <a:pt x="109467" y="190725"/>
                </a:cubicBezTo>
                <a:cubicBezTo>
                  <a:pt x="100052" y="157185"/>
                  <a:pt x="-1743" y="66569"/>
                  <a:pt x="22" y="98932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 1204">
            <a:extLst>
              <a:ext uri="{FF2B5EF4-FFF2-40B4-BE49-F238E27FC236}">
                <a16:creationId xmlns:a16="http://schemas.microsoft.com/office/drawing/2014/main" id="{45CCC649-5820-EDB7-0E08-045182A2AE43}"/>
              </a:ext>
            </a:extLst>
          </p:cNvPr>
          <p:cNvSpPr/>
          <p:nvPr/>
        </p:nvSpPr>
        <p:spPr>
          <a:xfrm>
            <a:off x="5164060" y="4028009"/>
            <a:ext cx="922512" cy="863480"/>
          </a:xfrm>
          <a:custGeom>
            <a:avLst/>
            <a:gdLst>
              <a:gd name="connsiteX0" fmla="*/ 8359 w 922512"/>
              <a:gd name="connsiteY0" fmla="*/ 130858 h 863480"/>
              <a:gd name="connsiteX1" fmla="*/ 404967 w 922512"/>
              <a:gd name="connsiteY1" fmla="*/ 384246 h 863480"/>
              <a:gd name="connsiteX2" fmla="*/ 900726 w 922512"/>
              <a:gd name="connsiteY2" fmla="*/ 9673 h 863480"/>
              <a:gd name="connsiteX3" fmla="*/ 812591 w 922512"/>
              <a:gd name="connsiteY3" fmla="*/ 152892 h 863480"/>
              <a:gd name="connsiteX4" fmla="*/ 614287 w 922512"/>
              <a:gd name="connsiteY4" fmla="*/ 604584 h 863480"/>
              <a:gd name="connsiteX5" fmla="*/ 801574 w 922512"/>
              <a:gd name="connsiteY5" fmla="*/ 323654 h 863480"/>
              <a:gd name="connsiteX6" fmla="*/ 449034 w 922512"/>
              <a:gd name="connsiteY6" fmla="*/ 731278 h 863480"/>
              <a:gd name="connsiteX7" fmla="*/ 443526 w 922512"/>
              <a:gd name="connsiteY7" fmla="*/ 863480 h 863480"/>
              <a:gd name="connsiteX8" fmla="*/ 432509 w 922512"/>
              <a:gd name="connsiteY8" fmla="*/ 731278 h 863480"/>
              <a:gd name="connsiteX9" fmla="*/ 19376 w 922512"/>
              <a:gd name="connsiteY9" fmla="*/ 373230 h 863480"/>
              <a:gd name="connsiteX10" fmla="*/ 124036 w 922512"/>
              <a:gd name="connsiteY10" fmla="*/ 466873 h 863480"/>
              <a:gd name="connsiteX11" fmla="*/ 8359 w 922512"/>
              <a:gd name="connsiteY11" fmla="*/ 130858 h 863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22512" h="863480">
                <a:moveTo>
                  <a:pt x="8359" y="130858"/>
                </a:moveTo>
                <a:cubicBezTo>
                  <a:pt x="55181" y="117087"/>
                  <a:pt x="256239" y="404443"/>
                  <a:pt x="404967" y="384246"/>
                </a:cubicBezTo>
                <a:cubicBezTo>
                  <a:pt x="553695" y="364049"/>
                  <a:pt x="832789" y="48232"/>
                  <a:pt x="900726" y="9673"/>
                </a:cubicBezTo>
                <a:cubicBezTo>
                  <a:pt x="968663" y="-28886"/>
                  <a:pt x="860331" y="53740"/>
                  <a:pt x="812591" y="152892"/>
                </a:cubicBezTo>
                <a:cubicBezTo>
                  <a:pt x="764851" y="252044"/>
                  <a:pt x="616123" y="576124"/>
                  <a:pt x="614287" y="604584"/>
                </a:cubicBezTo>
                <a:cubicBezTo>
                  <a:pt x="612451" y="633044"/>
                  <a:pt x="829116" y="302538"/>
                  <a:pt x="801574" y="323654"/>
                </a:cubicBezTo>
                <a:cubicBezTo>
                  <a:pt x="774032" y="344770"/>
                  <a:pt x="508709" y="641307"/>
                  <a:pt x="449034" y="731278"/>
                </a:cubicBezTo>
                <a:cubicBezTo>
                  <a:pt x="389359" y="821249"/>
                  <a:pt x="446280" y="863480"/>
                  <a:pt x="443526" y="863480"/>
                </a:cubicBezTo>
                <a:cubicBezTo>
                  <a:pt x="440772" y="863480"/>
                  <a:pt x="503201" y="812986"/>
                  <a:pt x="432509" y="731278"/>
                </a:cubicBezTo>
                <a:cubicBezTo>
                  <a:pt x="361817" y="649570"/>
                  <a:pt x="70788" y="417297"/>
                  <a:pt x="19376" y="373230"/>
                </a:cubicBezTo>
                <a:cubicBezTo>
                  <a:pt x="-32036" y="329163"/>
                  <a:pt x="121282" y="503596"/>
                  <a:pt x="124036" y="466873"/>
                </a:cubicBezTo>
                <a:cubicBezTo>
                  <a:pt x="126790" y="430150"/>
                  <a:pt x="-38463" y="144629"/>
                  <a:pt x="8359" y="130858"/>
                </a:cubicBezTo>
                <a:close/>
              </a:path>
            </a:pathLst>
          </a:cu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9" name="フリーフォーム 238">
            <a:extLst>
              <a:ext uri="{FF2B5EF4-FFF2-40B4-BE49-F238E27FC236}">
                <a16:creationId xmlns:a16="http://schemas.microsoft.com/office/drawing/2014/main" id="{811554D4-C9F5-D74D-B500-3519B5D73120}"/>
              </a:ext>
            </a:extLst>
          </p:cNvPr>
          <p:cNvSpPr/>
          <p:nvPr/>
        </p:nvSpPr>
        <p:spPr>
          <a:xfrm>
            <a:off x="6664110" y="3162640"/>
            <a:ext cx="759167" cy="1503565"/>
          </a:xfrm>
          <a:custGeom>
            <a:avLst/>
            <a:gdLst>
              <a:gd name="connsiteX0" fmla="*/ 250534 w 759167"/>
              <a:gd name="connsiteY0" fmla="*/ 21576 h 1503565"/>
              <a:gd name="connsiteX1" fmla="*/ 7773 w 759167"/>
              <a:gd name="connsiteY1" fmla="*/ 211739 h 1503565"/>
              <a:gd name="connsiteX2" fmla="*/ 60371 w 759167"/>
              <a:gd name="connsiteY2" fmla="*/ 236015 h 1503565"/>
              <a:gd name="connsiteX3" fmla="*/ 64417 w 759167"/>
              <a:gd name="connsiteY3" fmla="*/ 393810 h 1503565"/>
              <a:gd name="connsiteX4" fmla="*/ 100832 w 759167"/>
              <a:gd name="connsiteY4" fmla="*/ 729629 h 1503565"/>
              <a:gd name="connsiteX5" fmla="*/ 92740 w 759167"/>
              <a:gd name="connsiteY5" fmla="*/ 717491 h 1503565"/>
              <a:gd name="connsiteX6" fmla="*/ 137246 w 759167"/>
              <a:gd name="connsiteY6" fmla="*/ 1000712 h 1503565"/>
              <a:gd name="connsiteX7" fmla="*/ 108924 w 759167"/>
              <a:gd name="connsiteY7" fmla="*/ 875286 h 1503565"/>
              <a:gd name="connsiteX8" fmla="*/ 238396 w 759167"/>
              <a:gd name="connsiteY8" fmla="*/ 1053310 h 1503565"/>
              <a:gd name="connsiteX9" fmla="*/ 262672 w 759167"/>
              <a:gd name="connsiteY9" fmla="*/ 1085679 h 1503565"/>
              <a:gd name="connsiteX10" fmla="*/ 315271 w 759167"/>
              <a:gd name="connsiteY10" fmla="*/ 1162553 h 1503565"/>
              <a:gd name="connsiteX11" fmla="*/ 351685 w 759167"/>
              <a:gd name="connsiteY11" fmla="*/ 1332486 h 1503565"/>
              <a:gd name="connsiteX12" fmla="*/ 189844 w 759167"/>
              <a:gd name="connsiteY12" fmla="*/ 1502418 h 1503565"/>
              <a:gd name="connsiteX13" fmla="*/ 331455 w 759167"/>
              <a:gd name="connsiteY13" fmla="*/ 1405314 h 1503565"/>
              <a:gd name="connsiteX14" fmla="*/ 452835 w 759167"/>
              <a:gd name="connsiteY14" fmla="*/ 1372946 h 1503565"/>
              <a:gd name="connsiteX15" fmla="*/ 355731 w 759167"/>
              <a:gd name="connsiteY15" fmla="*/ 1215151 h 1503565"/>
              <a:gd name="connsiteX16" fmla="*/ 157476 w 759167"/>
              <a:gd name="connsiteY16" fmla="*/ 672985 h 1503565"/>
              <a:gd name="connsiteX17" fmla="*/ 206028 w 759167"/>
              <a:gd name="connsiteY17" fmla="*/ 717491 h 1503565"/>
              <a:gd name="connsiteX18" fmla="*/ 323363 w 759167"/>
              <a:gd name="connsiteY18" fmla="*/ 171279 h 1503565"/>
              <a:gd name="connsiteX19" fmla="*/ 230304 w 759167"/>
              <a:gd name="connsiteY19" fmla="*/ 365487 h 1503565"/>
              <a:gd name="connsiteX20" fmla="*/ 748194 w 759167"/>
              <a:gd name="connsiteY20" fmla="*/ 9438 h 1503565"/>
              <a:gd name="connsiteX21" fmla="*/ 553986 w 759167"/>
              <a:gd name="connsiteY21" fmla="*/ 118680 h 1503565"/>
              <a:gd name="connsiteX22" fmla="*/ 206028 w 759167"/>
              <a:gd name="connsiteY22" fmla="*/ 288613 h 1503565"/>
              <a:gd name="connsiteX23" fmla="*/ 363823 w 759167"/>
              <a:gd name="connsiteY23" fmla="*/ 183417 h 1503565"/>
              <a:gd name="connsiteX24" fmla="*/ 165568 w 759167"/>
              <a:gd name="connsiteY24" fmla="*/ 236015 h 1503565"/>
              <a:gd name="connsiteX25" fmla="*/ 250534 w 759167"/>
              <a:gd name="connsiteY25" fmla="*/ 21576 h 1503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759167" h="1503565">
                <a:moveTo>
                  <a:pt x="250534" y="21576"/>
                </a:moveTo>
                <a:cubicBezTo>
                  <a:pt x="224235" y="17530"/>
                  <a:pt x="39467" y="175999"/>
                  <a:pt x="7773" y="211739"/>
                </a:cubicBezTo>
                <a:cubicBezTo>
                  <a:pt x="-23921" y="247479"/>
                  <a:pt x="50930" y="205670"/>
                  <a:pt x="60371" y="236015"/>
                </a:cubicBezTo>
                <a:cubicBezTo>
                  <a:pt x="69812" y="266360"/>
                  <a:pt x="57673" y="311541"/>
                  <a:pt x="64417" y="393810"/>
                </a:cubicBezTo>
                <a:cubicBezTo>
                  <a:pt x="71160" y="476079"/>
                  <a:pt x="96112" y="675682"/>
                  <a:pt x="100832" y="729629"/>
                </a:cubicBezTo>
                <a:cubicBezTo>
                  <a:pt x="105552" y="783576"/>
                  <a:pt x="86671" y="672311"/>
                  <a:pt x="92740" y="717491"/>
                </a:cubicBezTo>
                <a:cubicBezTo>
                  <a:pt x="98809" y="762672"/>
                  <a:pt x="134549" y="974413"/>
                  <a:pt x="137246" y="1000712"/>
                </a:cubicBezTo>
                <a:cubicBezTo>
                  <a:pt x="139943" y="1027011"/>
                  <a:pt x="92066" y="866520"/>
                  <a:pt x="108924" y="875286"/>
                </a:cubicBezTo>
                <a:cubicBezTo>
                  <a:pt x="125782" y="884052"/>
                  <a:pt x="212771" y="1018245"/>
                  <a:pt x="238396" y="1053310"/>
                </a:cubicBezTo>
                <a:cubicBezTo>
                  <a:pt x="264021" y="1088375"/>
                  <a:pt x="249859" y="1067472"/>
                  <a:pt x="262672" y="1085679"/>
                </a:cubicBezTo>
                <a:cubicBezTo>
                  <a:pt x="275485" y="1103886"/>
                  <a:pt x="300436" y="1121419"/>
                  <a:pt x="315271" y="1162553"/>
                </a:cubicBezTo>
                <a:cubicBezTo>
                  <a:pt x="330106" y="1203687"/>
                  <a:pt x="372590" y="1275842"/>
                  <a:pt x="351685" y="1332486"/>
                </a:cubicBezTo>
                <a:cubicBezTo>
                  <a:pt x="330781" y="1389130"/>
                  <a:pt x="193216" y="1490280"/>
                  <a:pt x="189844" y="1502418"/>
                </a:cubicBezTo>
                <a:cubicBezTo>
                  <a:pt x="186472" y="1514556"/>
                  <a:pt x="287623" y="1426893"/>
                  <a:pt x="331455" y="1405314"/>
                </a:cubicBezTo>
                <a:cubicBezTo>
                  <a:pt x="375287" y="1383735"/>
                  <a:pt x="448789" y="1404640"/>
                  <a:pt x="452835" y="1372946"/>
                </a:cubicBezTo>
                <a:cubicBezTo>
                  <a:pt x="456881" y="1341252"/>
                  <a:pt x="404957" y="1331811"/>
                  <a:pt x="355731" y="1215151"/>
                </a:cubicBezTo>
                <a:cubicBezTo>
                  <a:pt x="306505" y="1098491"/>
                  <a:pt x="182426" y="755928"/>
                  <a:pt x="157476" y="672985"/>
                </a:cubicBezTo>
                <a:cubicBezTo>
                  <a:pt x="132526" y="590042"/>
                  <a:pt x="178380" y="801109"/>
                  <a:pt x="206028" y="717491"/>
                </a:cubicBezTo>
                <a:cubicBezTo>
                  <a:pt x="233676" y="633873"/>
                  <a:pt x="319317" y="229946"/>
                  <a:pt x="323363" y="171279"/>
                </a:cubicBezTo>
                <a:cubicBezTo>
                  <a:pt x="327409" y="112612"/>
                  <a:pt x="159499" y="392460"/>
                  <a:pt x="230304" y="365487"/>
                </a:cubicBezTo>
                <a:cubicBezTo>
                  <a:pt x="301109" y="338514"/>
                  <a:pt x="694247" y="50572"/>
                  <a:pt x="748194" y="9438"/>
                </a:cubicBezTo>
                <a:cubicBezTo>
                  <a:pt x="802141" y="-31696"/>
                  <a:pt x="644347" y="72151"/>
                  <a:pt x="553986" y="118680"/>
                </a:cubicBezTo>
                <a:cubicBezTo>
                  <a:pt x="463625" y="165209"/>
                  <a:pt x="237722" y="277824"/>
                  <a:pt x="206028" y="288613"/>
                </a:cubicBezTo>
                <a:cubicBezTo>
                  <a:pt x="174334" y="299402"/>
                  <a:pt x="370566" y="192183"/>
                  <a:pt x="363823" y="183417"/>
                </a:cubicBezTo>
                <a:cubicBezTo>
                  <a:pt x="357080" y="174651"/>
                  <a:pt x="183101" y="256245"/>
                  <a:pt x="165568" y="236015"/>
                </a:cubicBezTo>
                <a:cubicBezTo>
                  <a:pt x="148035" y="215785"/>
                  <a:pt x="276833" y="25622"/>
                  <a:pt x="250534" y="21576"/>
                </a:cubicBezTo>
                <a:close/>
              </a:path>
            </a:pathLst>
          </a:custGeom>
          <a:solidFill>
            <a:schemeClr val="accent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745F6A11-49D2-CDB8-25DF-3B45EAE762B3}"/>
              </a:ext>
            </a:extLst>
          </p:cNvPr>
          <p:cNvSpPr/>
          <p:nvPr/>
        </p:nvSpPr>
        <p:spPr>
          <a:xfrm>
            <a:off x="6982995" y="6073597"/>
            <a:ext cx="656083" cy="530921"/>
          </a:xfrm>
          <a:custGeom>
            <a:avLst/>
            <a:gdLst>
              <a:gd name="connsiteX0" fmla="*/ 656055 w 656083"/>
              <a:gd name="connsiteY0" fmla="*/ 178 h 530921"/>
              <a:gd name="connsiteX1" fmla="*/ 446505 w 656083"/>
              <a:gd name="connsiteY1" fmla="*/ 254178 h 530921"/>
              <a:gd name="connsiteX2" fmla="*/ 487780 w 656083"/>
              <a:gd name="connsiteY2" fmla="*/ 216078 h 530921"/>
              <a:gd name="connsiteX3" fmla="*/ 243305 w 656083"/>
              <a:gd name="connsiteY3" fmla="*/ 428803 h 530921"/>
              <a:gd name="connsiteX4" fmla="*/ 249655 w 656083"/>
              <a:gd name="connsiteY4" fmla="*/ 416103 h 530921"/>
              <a:gd name="connsiteX5" fmla="*/ 154405 w 656083"/>
              <a:gd name="connsiteY5" fmla="*/ 476428 h 530921"/>
              <a:gd name="connsiteX6" fmla="*/ 2005 w 656083"/>
              <a:gd name="connsiteY6" fmla="*/ 530403 h 530921"/>
              <a:gd name="connsiteX7" fmla="*/ 78205 w 656083"/>
              <a:gd name="connsiteY7" fmla="*/ 501828 h 530921"/>
              <a:gd name="connsiteX8" fmla="*/ 233780 w 656083"/>
              <a:gd name="connsiteY8" fmla="*/ 470078 h 530921"/>
              <a:gd name="connsiteX9" fmla="*/ 214730 w 656083"/>
              <a:gd name="connsiteY9" fmla="*/ 489128 h 530921"/>
              <a:gd name="connsiteX10" fmla="*/ 471905 w 656083"/>
              <a:gd name="connsiteY10" fmla="*/ 244653 h 530921"/>
              <a:gd name="connsiteX11" fmla="*/ 430630 w 656083"/>
              <a:gd name="connsiteY11" fmla="*/ 298628 h 530921"/>
              <a:gd name="connsiteX12" fmla="*/ 656055 w 656083"/>
              <a:gd name="connsiteY12" fmla="*/ 178 h 530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56083" h="530921">
                <a:moveTo>
                  <a:pt x="656055" y="178"/>
                </a:moveTo>
                <a:cubicBezTo>
                  <a:pt x="658701" y="-7230"/>
                  <a:pt x="474551" y="218195"/>
                  <a:pt x="446505" y="254178"/>
                </a:cubicBezTo>
                <a:cubicBezTo>
                  <a:pt x="418459" y="290161"/>
                  <a:pt x="521647" y="186974"/>
                  <a:pt x="487780" y="216078"/>
                </a:cubicBezTo>
                <a:cubicBezTo>
                  <a:pt x="453913" y="245182"/>
                  <a:pt x="282992" y="395466"/>
                  <a:pt x="243305" y="428803"/>
                </a:cubicBezTo>
                <a:cubicBezTo>
                  <a:pt x="203618" y="462140"/>
                  <a:pt x="264472" y="408166"/>
                  <a:pt x="249655" y="416103"/>
                </a:cubicBezTo>
                <a:cubicBezTo>
                  <a:pt x="234838" y="424041"/>
                  <a:pt x="195680" y="457378"/>
                  <a:pt x="154405" y="476428"/>
                </a:cubicBezTo>
                <a:cubicBezTo>
                  <a:pt x="113130" y="495478"/>
                  <a:pt x="14705" y="526170"/>
                  <a:pt x="2005" y="530403"/>
                </a:cubicBezTo>
                <a:cubicBezTo>
                  <a:pt x="-10695" y="534636"/>
                  <a:pt x="39576" y="511882"/>
                  <a:pt x="78205" y="501828"/>
                </a:cubicBezTo>
                <a:cubicBezTo>
                  <a:pt x="116834" y="491774"/>
                  <a:pt x="211026" y="472195"/>
                  <a:pt x="233780" y="470078"/>
                </a:cubicBezTo>
                <a:cubicBezTo>
                  <a:pt x="256534" y="467961"/>
                  <a:pt x="214730" y="489128"/>
                  <a:pt x="214730" y="489128"/>
                </a:cubicBezTo>
                <a:cubicBezTo>
                  <a:pt x="254417" y="451557"/>
                  <a:pt x="435922" y="276403"/>
                  <a:pt x="471905" y="244653"/>
                </a:cubicBezTo>
                <a:cubicBezTo>
                  <a:pt x="507888" y="212903"/>
                  <a:pt x="399409" y="334082"/>
                  <a:pt x="430630" y="298628"/>
                </a:cubicBezTo>
                <a:cubicBezTo>
                  <a:pt x="461851" y="263174"/>
                  <a:pt x="653409" y="7586"/>
                  <a:pt x="656055" y="1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BB4675F1-B234-582A-109C-0B2EA91375CE}"/>
              </a:ext>
            </a:extLst>
          </p:cNvPr>
          <p:cNvSpPr/>
          <p:nvPr/>
        </p:nvSpPr>
        <p:spPr>
          <a:xfrm>
            <a:off x="5862053" y="6550020"/>
            <a:ext cx="1154726" cy="64952"/>
          </a:xfrm>
          <a:custGeom>
            <a:avLst/>
            <a:gdLst>
              <a:gd name="connsiteX0" fmla="*/ 2172 w 1154726"/>
              <a:gd name="connsiteY0" fmla="*/ 5 h 64952"/>
              <a:gd name="connsiteX1" fmla="*/ 608597 w 1154726"/>
              <a:gd name="connsiteY1" fmla="*/ 44455 h 64952"/>
              <a:gd name="connsiteX2" fmla="*/ 478422 w 1154726"/>
              <a:gd name="connsiteY2" fmla="*/ 57155 h 64952"/>
              <a:gd name="connsiteX3" fmla="*/ 1037222 w 1154726"/>
              <a:gd name="connsiteY3" fmla="*/ 63505 h 64952"/>
              <a:gd name="connsiteX4" fmla="*/ 1154697 w 1154726"/>
              <a:gd name="connsiteY4" fmla="*/ 63505 h 64952"/>
              <a:gd name="connsiteX5" fmla="*/ 1034047 w 1154726"/>
              <a:gd name="connsiteY5" fmla="*/ 47630 h 64952"/>
              <a:gd name="connsiteX6" fmla="*/ 887997 w 1154726"/>
              <a:gd name="connsiteY6" fmla="*/ 44455 h 64952"/>
              <a:gd name="connsiteX7" fmla="*/ 551447 w 1154726"/>
              <a:gd name="connsiteY7" fmla="*/ 34930 h 64952"/>
              <a:gd name="connsiteX8" fmla="*/ 411747 w 1154726"/>
              <a:gd name="connsiteY8" fmla="*/ 47630 h 64952"/>
              <a:gd name="connsiteX9" fmla="*/ 2172 w 1154726"/>
              <a:gd name="connsiteY9" fmla="*/ 5 h 64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54726" h="64952">
                <a:moveTo>
                  <a:pt x="2172" y="5"/>
                </a:moveTo>
                <a:cubicBezTo>
                  <a:pt x="34980" y="-524"/>
                  <a:pt x="529222" y="34930"/>
                  <a:pt x="608597" y="44455"/>
                </a:cubicBezTo>
                <a:cubicBezTo>
                  <a:pt x="687972" y="53980"/>
                  <a:pt x="406985" y="53980"/>
                  <a:pt x="478422" y="57155"/>
                </a:cubicBezTo>
                <a:cubicBezTo>
                  <a:pt x="549859" y="60330"/>
                  <a:pt x="1037222" y="63505"/>
                  <a:pt x="1037222" y="63505"/>
                </a:cubicBezTo>
                <a:cubicBezTo>
                  <a:pt x="1149935" y="64563"/>
                  <a:pt x="1155226" y="66151"/>
                  <a:pt x="1154697" y="63505"/>
                </a:cubicBezTo>
                <a:cubicBezTo>
                  <a:pt x="1154168" y="60859"/>
                  <a:pt x="1078497" y="50805"/>
                  <a:pt x="1034047" y="47630"/>
                </a:cubicBezTo>
                <a:cubicBezTo>
                  <a:pt x="989597" y="44455"/>
                  <a:pt x="887997" y="44455"/>
                  <a:pt x="887997" y="44455"/>
                </a:cubicBezTo>
                <a:cubicBezTo>
                  <a:pt x="807564" y="42338"/>
                  <a:pt x="630822" y="34401"/>
                  <a:pt x="551447" y="34930"/>
                </a:cubicBezTo>
                <a:cubicBezTo>
                  <a:pt x="472072" y="35459"/>
                  <a:pt x="505939" y="54509"/>
                  <a:pt x="411747" y="47630"/>
                </a:cubicBezTo>
                <a:cubicBezTo>
                  <a:pt x="317555" y="40751"/>
                  <a:pt x="-30636" y="534"/>
                  <a:pt x="2172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80510BBA-55E7-2E2F-E6C0-C02A0E8DC0F9}"/>
              </a:ext>
            </a:extLst>
          </p:cNvPr>
          <p:cNvSpPr/>
          <p:nvPr/>
        </p:nvSpPr>
        <p:spPr>
          <a:xfrm>
            <a:off x="5565775" y="6334125"/>
            <a:ext cx="314990" cy="244609"/>
          </a:xfrm>
          <a:custGeom>
            <a:avLst/>
            <a:gdLst>
              <a:gd name="connsiteX0" fmla="*/ 0 w 314990"/>
              <a:gd name="connsiteY0" fmla="*/ 0 h 244609"/>
              <a:gd name="connsiteX1" fmla="*/ 196850 w 314990"/>
              <a:gd name="connsiteY1" fmla="*/ 174625 h 244609"/>
              <a:gd name="connsiteX2" fmla="*/ 314325 w 314990"/>
              <a:gd name="connsiteY2" fmla="*/ 244475 h 244609"/>
              <a:gd name="connsiteX3" fmla="*/ 247650 w 314990"/>
              <a:gd name="connsiteY3" fmla="*/ 193675 h 244609"/>
              <a:gd name="connsiteX4" fmla="*/ 104775 w 314990"/>
              <a:gd name="connsiteY4" fmla="*/ 88900 h 244609"/>
              <a:gd name="connsiteX5" fmla="*/ 139700 w 314990"/>
              <a:gd name="connsiteY5" fmla="*/ 130175 h 244609"/>
              <a:gd name="connsiteX6" fmla="*/ 0 w 314990"/>
              <a:gd name="connsiteY6" fmla="*/ 0 h 244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4990" h="244609">
                <a:moveTo>
                  <a:pt x="0" y="0"/>
                </a:moveTo>
                <a:cubicBezTo>
                  <a:pt x="9525" y="7408"/>
                  <a:pt x="144463" y="133879"/>
                  <a:pt x="196850" y="174625"/>
                </a:cubicBezTo>
                <a:cubicBezTo>
                  <a:pt x="249237" y="215371"/>
                  <a:pt x="305858" y="241300"/>
                  <a:pt x="314325" y="244475"/>
                </a:cubicBezTo>
                <a:cubicBezTo>
                  <a:pt x="322792" y="247650"/>
                  <a:pt x="247650" y="193675"/>
                  <a:pt x="247650" y="193675"/>
                </a:cubicBezTo>
                <a:cubicBezTo>
                  <a:pt x="212725" y="167746"/>
                  <a:pt x="122767" y="99483"/>
                  <a:pt x="104775" y="88900"/>
                </a:cubicBezTo>
                <a:cubicBezTo>
                  <a:pt x="86783" y="78317"/>
                  <a:pt x="155575" y="144992"/>
                  <a:pt x="139700" y="130175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525D7E51-C3D9-1D0D-E6F0-D268BFA30DA6}"/>
              </a:ext>
            </a:extLst>
          </p:cNvPr>
          <p:cNvSpPr/>
          <p:nvPr/>
        </p:nvSpPr>
        <p:spPr>
          <a:xfrm>
            <a:off x="6041961" y="6708369"/>
            <a:ext cx="847039" cy="64648"/>
          </a:xfrm>
          <a:custGeom>
            <a:avLst/>
            <a:gdLst>
              <a:gd name="connsiteX0" fmla="*/ 64 w 847039"/>
              <a:gd name="connsiteY0" fmla="*/ 406 h 64648"/>
              <a:gd name="connsiteX1" fmla="*/ 219139 w 847039"/>
              <a:gd name="connsiteY1" fmla="*/ 35331 h 64648"/>
              <a:gd name="connsiteX2" fmla="*/ 393764 w 847039"/>
              <a:gd name="connsiteY2" fmla="*/ 28981 h 64648"/>
              <a:gd name="connsiteX3" fmla="*/ 276289 w 847039"/>
              <a:gd name="connsiteY3" fmla="*/ 16281 h 64648"/>
              <a:gd name="connsiteX4" fmla="*/ 498539 w 847039"/>
              <a:gd name="connsiteY4" fmla="*/ 38506 h 64648"/>
              <a:gd name="connsiteX5" fmla="*/ 838264 w 847039"/>
              <a:gd name="connsiteY5" fmla="*/ 63906 h 64648"/>
              <a:gd name="connsiteX6" fmla="*/ 723964 w 847039"/>
              <a:gd name="connsiteY6" fmla="*/ 57556 h 64648"/>
              <a:gd name="connsiteX7" fmla="*/ 476314 w 847039"/>
              <a:gd name="connsiteY7" fmla="*/ 54381 h 64648"/>
              <a:gd name="connsiteX8" fmla="*/ 304864 w 847039"/>
              <a:gd name="connsiteY8" fmla="*/ 28981 h 64648"/>
              <a:gd name="connsiteX9" fmla="*/ 241364 w 847039"/>
              <a:gd name="connsiteY9" fmla="*/ 16281 h 64648"/>
              <a:gd name="connsiteX10" fmla="*/ 64 w 847039"/>
              <a:gd name="connsiteY10" fmla="*/ 406 h 64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47039" h="64648">
                <a:moveTo>
                  <a:pt x="64" y="406"/>
                </a:moveTo>
                <a:cubicBezTo>
                  <a:pt x="-3640" y="3581"/>
                  <a:pt x="153522" y="30569"/>
                  <a:pt x="219139" y="35331"/>
                </a:cubicBezTo>
                <a:cubicBezTo>
                  <a:pt x="284756" y="40094"/>
                  <a:pt x="384239" y="32156"/>
                  <a:pt x="393764" y="28981"/>
                </a:cubicBezTo>
                <a:cubicBezTo>
                  <a:pt x="403289" y="25806"/>
                  <a:pt x="276289" y="16281"/>
                  <a:pt x="276289" y="16281"/>
                </a:cubicBezTo>
                <a:lnTo>
                  <a:pt x="498539" y="38506"/>
                </a:lnTo>
                <a:lnTo>
                  <a:pt x="838264" y="63906"/>
                </a:lnTo>
                <a:cubicBezTo>
                  <a:pt x="875835" y="67081"/>
                  <a:pt x="784289" y="59143"/>
                  <a:pt x="723964" y="57556"/>
                </a:cubicBezTo>
                <a:cubicBezTo>
                  <a:pt x="663639" y="55969"/>
                  <a:pt x="546164" y="59144"/>
                  <a:pt x="476314" y="54381"/>
                </a:cubicBezTo>
                <a:cubicBezTo>
                  <a:pt x="406464" y="49619"/>
                  <a:pt x="344022" y="35331"/>
                  <a:pt x="304864" y="28981"/>
                </a:cubicBezTo>
                <a:cubicBezTo>
                  <a:pt x="265706" y="22631"/>
                  <a:pt x="286343" y="18927"/>
                  <a:pt x="241364" y="16281"/>
                </a:cubicBezTo>
                <a:cubicBezTo>
                  <a:pt x="196385" y="13635"/>
                  <a:pt x="3768" y="-2769"/>
                  <a:pt x="64" y="4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C2FD3A06-4FDD-2EEA-6AC5-33EBFFFA345A}"/>
              </a:ext>
            </a:extLst>
          </p:cNvPr>
          <p:cNvSpPr/>
          <p:nvPr/>
        </p:nvSpPr>
        <p:spPr>
          <a:xfrm>
            <a:off x="5886450" y="6588125"/>
            <a:ext cx="494027" cy="473249"/>
          </a:xfrm>
          <a:custGeom>
            <a:avLst/>
            <a:gdLst>
              <a:gd name="connsiteX0" fmla="*/ 0 w 494027"/>
              <a:gd name="connsiteY0" fmla="*/ 0 h 473249"/>
              <a:gd name="connsiteX1" fmla="*/ 111125 w 494027"/>
              <a:gd name="connsiteY1" fmla="*/ 95250 h 473249"/>
              <a:gd name="connsiteX2" fmla="*/ 225425 w 494027"/>
              <a:gd name="connsiteY2" fmla="*/ 241300 h 473249"/>
              <a:gd name="connsiteX3" fmla="*/ 212725 w 494027"/>
              <a:gd name="connsiteY3" fmla="*/ 222250 h 473249"/>
              <a:gd name="connsiteX4" fmla="*/ 273050 w 494027"/>
              <a:gd name="connsiteY4" fmla="*/ 339725 h 473249"/>
              <a:gd name="connsiteX5" fmla="*/ 355600 w 494027"/>
              <a:gd name="connsiteY5" fmla="*/ 415925 h 473249"/>
              <a:gd name="connsiteX6" fmla="*/ 333375 w 494027"/>
              <a:gd name="connsiteY6" fmla="*/ 393700 h 473249"/>
              <a:gd name="connsiteX7" fmla="*/ 381000 w 494027"/>
              <a:gd name="connsiteY7" fmla="*/ 441325 h 473249"/>
              <a:gd name="connsiteX8" fmla="*/ 492125 w 494027"/>
              <a:gd name="connsiteY8" fmla="*/ 473075 h 473249"/>
              <a:gd name="connsiteX9" fmla="*/ 438150 w 494027"/>
              <a:gd name="connsiteY9" fmla="*/ 447675 h 473249"/>
              <a:gd name="connsiteX10" fmla="*/ 276225 w 494027"/>
              <a:gd name="connsiteY10" fmla="*/ 333375 h 473249"/>
              <a:gd name="connsiteX11" fmla="*/ 184150 w 494027"/>
              <a:gd name="connsiteY11" fmla="*/ 219075 h 473249"/>
              <a:gd name="connsiteX12" fmla="*/ 0 w 494027"/>
              <a:gd name="connsiteY12" fmla="*/ 0 h 473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4027" h="473249">
                <a:moveTo>
                  <a:pt x="0" y="0"/>
                </a:moveTo>
                <a:cubicBezTo>
                  <a:pt x="36777" y="27516"/>
                  <a:pt x="73554" y="55033"/>
                  <a:pt x="111125" y="95250"/>
                </a:cubicBezTo>
                <a:cubicBezTo>
                  <a:pt x="148696" y="135467"/>
                  <a:pt x="225425" y="241300"/>
                  <a:pt x="225425" y="241300"/>
                </a:cubicBezTo>
                <a:cubicBezTo>
                  <a:pt x="242358" y="262467"/>
                  <a:pt x="204788" y="205846"/>
                  <a:pt x="212725" y="222250"/>
                </a:cubicBezTo>
                <a:cubicBezTo>
                  <a:pt x="220663" y="238654"/>
                  <a:pt x="249238" y="307446"/>
                  <a:pt x="273050" y="339725"/>
                </a:cubicBezTo>
                <a:cubicBezTo>
                  <a:pt x="296863" y="372004"/>
                  <a:pt x="345546" y="406929"/>
                  <a:pt x="355600" y="415925"/>
                </a:cubicBezTo>
                <a:cubicBezTo>
                  <a:pt x="365654" y="424921"/>
                  <a:pt x="333375" y="393700"/>
                  <a:pt x="333375" y="393700"/>
                </a:cubicBezTo>
                <a:cubicBezTo>
                  <a:pt x="337608" y="397933"/>
                  <a:pt x="354542" y="428096"/>
                  <a:pt x="381000" y="441325"/>
                </a:cubicBezTo>
                <a:cubicBezTo>
                  <a:pt x="407458" y="454554"/>
                  <a:pt x="482600" y="472017"/>
                  <a:pt x="492125" y="473075"/>
                </a:cubicBezTo>
                <a:cubicBezTo>
                  <a:pt x="501650" y="474133"/>
                  <a:pt x="474133" y="470958"/>
                  <a:pt x="438150" y="447675"/>
                </a:cubicBezTo>
                <a:cubicBezTo>
                  <a:pt x="402167" y="424392"/>
                  <a:pt x="318558" y="371475"/>
                  <a:pt x="276225" y="333375"/>
                </a:cubicBezTo>
                <a:cubicBezTo>
                  <a:pt x="233892" y="295275"/>
                  <a:pt x="184150" y="219075"/>
                  <a:pt x="184150" y="219075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6" name="フリーフォーム 1025">
            <a:extLst>
              <a:ext uri="{FF2B5EF4-FFF2-40B4-BE49-F238E27FC236}">
                <a16:creationId xmlns:a16="http://schemas.microsoft.com/office/drawing/2014/main" id="{E7C02037-D414-CCE4-ACE1-804EA7777527}"/>
              </a:ext>
            </a:extLst>
          </p:cNvPr>
          <p:cNvSpPr/>
          <p:nvPr/>
        </p:nvSpPr>
        <p:spPr>
          <a:xfrm>
            <a:off x="6854818" y="6562698"/>
            <a:ext cx="333506" cy="263655"/>
          </a:xfrm>
          <a:custGeom>
            <a:avLst/>
            <a:gdLst>
              <a:gd name="connsiteX0" fmla="*/ 333382 w 333506"/>
              <a:gd name="connsiteY0" fmla="*/ 27 h 263655"/>
              <a:gd name="connsiteX1" fmla="*/ 149232 w 333506"/>
              <a:gd name="connsiteY1" fmla="*/ 73052 h 263655"/>
              <a:gd name="connsiteX2" fmla="*/ 184157 w 333506"/>
              <a:gd name="connsiteY2" fmla="*/ 44477 h 263655"/>
              <a:gd name="connsiteX3" fmla="*/ 50807 w 333506"/>
              <a:gd name="connsiteY3" fmla="*/ 171477 h 263655"/>
              <a:gd name="connsiteX4" fmla="*/ 7 w 333506"/>
              <a:gd name="connsiteY4" fmla="*/ 263552 h 263655"/>
              <a:gd name="connsiteX5" fmla="*/ 47632 w 333506"/>
              <a:gd name="connsiteY5" fmla="*/ 187352 h 263655"/>
              <a:gd name="connsiteX6" fmla="*/ 117482 w 333506"/>
              <a:gd name="connsiteY6" fmla="*/ 82577 h 263655"/>
              <a:gd name="connsiteX7" fmla="*/ 333382 w 333506"/>
              <a:gd name="connsiteY7" fmla="*/ 27 h 263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3506" h="263655">
                <a:moveTo>
                  <a:pt x="333382" y="27"/>
                </a:moveTo>
                <a:cubicBezTo>
                  <a:pt x="338674" y="-1560"/>
                  <a:pt x="174103" y="65644"/>
                  <a:pt x="149232" y="73052"/>
                </a:cubicBezTo>
                <a:cubicBezTo>
                  <a:pt x="124361" y="80460"/>
                  <a:pt x="200561" y="28073"/>
                  <a:pt x="184157" y="44477"/>
                </a:cubicBezTo>
                <a:cubicBezTo>
                  <a:pt x="167753" y="60881"/>
                  <a:pt x="81499" y="134965"/>
                  <a:pt x="50807" y="171477"/>
                </a:cubicBezTo>
                <a:cubicBezTo>
                  <a:pt x="20115" y="207990"/>
                  <a:pt x="536" y="260906"/>
                  <a:pt x="7" y="263552"/>
                </a:cubicBezTo>
                <a:cubicBezTo>
                  <a:pt x="-522" y="266198"/>
                  <a:pt x="28053" y="217515"/>
                  <a:pt x="47632" y="187352"/>
                </a:cubicBezTo>
                <a:cubicBezTo>
                  <a:pt x="67211" y="157190"/>
                  <a:pt x="75678" y="111681"/>
                  <a:pt x="117482" y="82577"/>
                </a:cubicBezTo>
                <a:cubicBezTo>
                  <a:pt x="159286" y="53473"/>
                  <a:pt x="328090" y="1614"/>
                  <a:pt x="333382" y="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 1077">
            <a:extLst>
              <a:ext uri="{FF2B5EF4-FFF2-40B4-BE49-F238E27FC236}">
                <a16:creationId xmlns:a16="http://schemas.microsoft.com/office/drawing/2014/main" id="{DF23F131-CBF3-8329-BBC4-E68944CE946B}"/>
              </a:ext>
            </a:extLst>
          </p:cNvPr>
          <p:cNvSpPr/>
          <p:nvPr/>
        </p:nvSpPr>
        <p:spPr>
          <a:xfrm>
            <a:off x="6279511" y="6803751"/>
            <a:ext cx="553204" cy="340029"/>
          </a:xfrm>
          <a:custGeom>
            <a:avLst/>
            <a:gdLst>
              <a:gd name="connsiteX0" fmla="*/ 553089 w 553204"/>
              <a:gd name="connsiteY0" fmla="*/ 274 h 340029"/>
              <a:gd name="connsiteX1" fmla="*/ 343539 w 553204"/>
              <a:gd name="connsiteY1" fmla="*/ 146324 h 340029"/>
              <a:gd name="connsiteX2" fmla="*/ 210189 w 553204"/>
              <a:gd name="connsiteY2" fmla="*/ 270149 h 340029"/>
              <a:gd name="connsiteX3" fmla="*/ 114939 w 553204"/>
              <a:gd name="connsiteY3" fmla="*/ 320949 h 340029"/>
              <a:gd name="connsiteX4" fmla="*/ 639 w 553204"/>
              <a:gd name="connsiteY4" fmla="*/ 339999 h 340029"/>
              <a:gd name="connsiteX5" fmla="*/ 168914 w 553204"/>
              <a:gd name="connsiteY5" fmla="*/ 317774 h 340029"/>
              <a:gd name="connsiteX6" fmla="*/ 318139 w 553204"/>
              <a:gd name="connsiteY6" fmla="*/ 181249 h 340029"/>
              <a:gd name="connsiteX7" fmla="*/ 292739 w 553204"/>
              <a:gd name="connsiteY7" fmla="*/ 190774 h 340029"/>
              <a:gd name="connsiteX8" fmla="*/ 372114 w 553204"/>
              <a:gd name="connsiteY8" fmla="*/ 111399 h 340029"/>
              <a:gd name="connsiteX9" fmla="*/ 553089 w 553204"/>
              <a:gd name="connsiteY9" fmla="*/ 274 h 340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53204" h="340029">
                <a:moveTo>
                  <a:pt x="553089" y="274"/>
                </a:moveTo>
                <a:cubicBezTo>
                  <a:pt x="548327" y="6095"/>
                  <a:pt x="400689" y="101345"/>
                  <a:pt x="343539" y="146324"/>
                </a:cubicBezTo>
                <a:cubicBezTo>
                  <a:pt x="286389" y="191303"/>
                  <a:pt x="248289" y="241045"/>
                  <a:pt x="210189" y="270149"/>
                </a:cubicBezTo>
                <a:cubicBezTo>
                  <a:pt x="172089" y="299253"/>
                  <a:pt x="149864" y="309307"/>
                  <a:pt x="114939" y="320949"/>
                </a:cubicBezTo>
                <a:cubicBezTo>
                  <a:pt x="80014" y="332591"/>
                  <a:pt x="-8357" y="340528"/>
                  <a:pt x="639" y="339999"/>
                </a:cubicBezTo>
                <a:cubicBezTo>
                  <a:pt x="9635" y="339470"/>
                  <a:pt x="115997" y="344232"/>
                  <a:pt x="168914" y="317774"/>
                </a:cubicBezTo>
                <a:cubicBezTo>
                  <a:pt x="221831" y="291316"/>
                  <a:pt x="297501" y="202416"/>
                  <a:pt x="318139" y="181249"/>
                </a:cubicBezTo>
                <a:cubicBezTo>
                  <a:pt x="338776" y="160082"/>
                  <a:pt x="283743" y="202416"/>
                  <a:pt x="292739" y="190774"/>
                </a:cubicBezTo>
                <a:cubicBezTo>
                  <a:pt x="301735" y="179132"/>
                  <a:pt x="330839" y="139974"/>
                  <a:pt x="372114" y="111399"/>
                </a:cubicBezTo>
                <a:cubicBezTo>
                  <a:pt x="413389" y="82824"/>
                  <a:pt x="557851" y="-5547"/>
                  <a:pt x="553089" y="2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2" name="フリーフォーム 191">
            <a:extLst>
              <a:ext uri="{FF2B5EF4-FFF2-40B4-BE49-F238E27FC236}">
                <a16:creationId xmlns:a16="http://schemas.microsoft.com/office/drawing/2014/main" id="{C682A447-48F1-438E-4C68-940B026CDF21}"/>
              </a:ext>
            </a:extLst>
          </p:cNvPr>
          <p:cNvSpPr/>
          <p:nvPr/>
        </p:nvSpPr>
        <p:spPr>
          <a:xfrm>
            <a:off x="5540856" y="6427281"/>
            <a:ext cx="399569" cy="520832"/>
          </a:xfrm>
          <a:custGeom>
            <a:avLst/>
            <a:gdLst>
              <a:gd name="connsiteX0" fmla="*/ 2694 w 399569"/>
              <a:gd name="connsiteY0" fmla="*/ 2094 h 520832"/>
              <a:gd name="connsiteX1" fmla="*/ 139219 w 399569"/>
              <a:gd name="connsiteY1" fmla="*/ 256094 h 520832"/>
              <a:gd name="connsiteX2" fmla="*/ 139219 w 399569"/>
              <a:gd name="connsiteY2" fmla="*/ 246569 h 520832"/>
              <a:gd name="connsiteX3" fmla="*/ 263044 w 399569"/>
              <a:gd name="connsiteY3" fmla="*/ 440244 h 520832"/>
              <a:gd name="connsiteX4" fmla="*/ 250344 w 399569"/>
              <a:gd name="connsiteY4" fmla="*/ 405319 h 520832"/>
              <a:gd name="connsiteX5" fmla="*/ 332894 w 399569"/>
              <a:gd name="connsiteY5" fmla="*/ 475169 h 520832"/>
              <a:gd name="connsiteX6" fmla="*/ 399569 w 399569"/>
              <a:gd name="connsiteY6" fmla="*/ 516444 h 520832"/>
              <a:gd name="connsiteX7" fmla="*/ 332894 w 399569"/>
              <a:gd name="connsiteY7" fmla="*/ 497394 h 520832"/>
              <a:gd name="connsiteX8" fmla="*/ 199544 w 399569"/>
              <a:gd name="connsiteY8" fmla="*/ 319594 h 520832"/>
              <a:gd name="connsiteX9" fmla="*/ 205894 w 399569"/>
              <a:gd name="connsiteY9" fmla="*/ 344994 h 520832"/>
              <a:gd name="connsiteX10" fmla="*/ 59844 w 399569"/>
              <a:gd name="connsiteY10" fmla="*/ 148144 h 520832"/>
              <a:gd name="connsiteX11" fmla="*/ 2694 w 399569"/>
              <a:gd name="connsiteY11" fmla="*/ 2094 h 520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99569" h="520832">
                <a:moveTo>
                  <a:pt x="2694" y="2094"/>
                </a:moveTo>
                <a:cubicBezTo>
                  <a:pt x="15923" y="20086"/>
                  <a:pt x="139219" y="256094"/>
                  <a:pt x="139219" y="256094"/>
                </a:cubicBezTo>
                <a:cubicBezTo>
                  <a:pt x="161973" y="296840"/>
                  <a:pt x="118582" y="215877"/>
                  <a:pt x="139219" y="246569"/>
                </a:cubicBezTo>
                <a:cubicBezTo>
                  <a:pt x="159856" y="277261"/>
                  <a:pt x="244523" y="413786"/>
                  <a:pt x="263044" y="440244"/>
                </a:cubicBezTo>
                <a:cubicBezTo>
                  <a:pt x="281565" y="466702"/>
                  <a:pt x="238702" y="399498"/>
                  <a:pt x="250344" y="405319"/>
                </a:cubicBezTo>
                <a:cubicBezTo>
                  <a:pt x="261986" y="411140"/>
                  <a:pt x="308023" y="456648"/>
                  <a:pt x="332894" y="475169"/>
                </a:cubicBezTo>
                <a:cubicBezTo>
                  <a:pt x="357765" y="493690"/>
                  <a:pt x="399569" y="512740"/>
                  <a:pt x="399569" y="516444"/>
                </a:cubicBezTo>
                <a:cubicBezTo>
                  <a:pt x="399569" y="520148"/>
                  <a:pt x="366232" y="530202"/>
                  <a:pt x="332894" y="497394"/>
                </a:cubicBezTo>
                <a:cubicBezTo>
                  <a:pt x="299557" y="464586"/>
                  <a:pt x="220711" y="344994"/>
                  <a:pt x="199544" y="319594"/>
                </a:cubicBezTo>
                <a:cubicBezTo>
                  <a:pt x="178377" y="294194"/>
                  <a:pt x="229177" y="373569"/>
                  <a:pt x="205894" y="344994"/>
                </a:cubicBezTo>
                <a:cubicBezTo>
                  <a:pt x="182611" y="316419"/>
                  <a:pt x="92123" y="210056"/>
                  <a:pt x="59844" y="148144"/>
                </a:cubicBezTo>
                <a:cubicBezTo>
                  <a:pt x="27565" y="86232"/>
                  <a:pt x="-10535" y="-15898"/>
                  <a:pt x="2694" y="20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3" name="フリーフォーム 192">
            <a:extLst>
              <a:ext uri="{FF2B5EF4-FFF2-40B4-BE49-F238E27FC236}">
                <a16:creationId xmlns:a16="http://schemas.microsoft.com/office/drawing/2014/main" id="{3C7B24B9-4774-6879-FFB2-EF3893D058A8}"/>
              </a:ext>
            </a:extLst>
          </p:cNvPr>
          <p:cNvSpPr/>
          <p:nvPr/>
        </p:nvSpPr>
        <p:spPr>
          <a:xfrm>
            <a:off x="6137275" y="6804025"/>
            <a:ext cx="378873" cy="231859"/>
          </a:xfrm>
          <a:custGeom>
            <a:avLst/>
            <a:gdLst>
              <a:gd name="connsiteX0" fmla="*/ 0 w 378873"/>
              <a:gd name="connsiteY0" fmla="*/ 0 h 231859"/>
              <a:gd name="connsiteX1" fmla="*/ 98425 w 378873"/>
              <a:gd name="connsiteY1" fmla="*/ 104775 h 231859"/>
              <a:gd name="connsiteX2" fmla="*/ 279400 w 378873"/>
              <a:gd name="connsiteY2" fmla="*/ 180975 h 231859"/>
              <a:gd name="connsiteX3" fmla="*/ 244475 w 378873"/>
              <a:gd name="connsiteY3" fmla="*/ 161925 h 231859"/>
              <a:gd name="connsiteX4" fmla="*/ 377825 w 378873"/>
              <a:gd name="connsiteY4" fmla="*/ 228600 h 231859"/>
              <a:gd name="connsiteX5" fmla="*/ 298450 w 378873"/>
              <a:gd name="connsiteY5" fmla="*/ 212725 h 231859"/>
              <a:gd name="connsiteX6" fmla="*/ 152400 w 378873"/>
              <a:gd name="connsiteY6" fmla="*/ 136525 h 231859"/>
              <a:gd name="connsiteX7" fmla="*/ 155575 w 378873"/>
              <a:gd name="connsiteY7" fmla="*/ 139700 h 231859"/>
              <a:gd name="connsiteX8" fmla="*/ 0 w 378873"/>
              <a:gd name="connsiteY8" fmla="*/ 0 h 231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8873" h="231859">
                <a:moveTo>
                  <a:pt x="0" y="0"/>
                </a:moveTo>
                <a:cubicBezTo>
                  <a:pt x="25929" y="37306"/>
                  <a:pt x="51858" y="74613"/>
                  <a:pt x="98425" y="104775"/>
                </a:cubicBezTo>
                <a:cubicBezTo>
                  <a:pt x="144992" y="134937"/>
                  <a:pt x="255058" y="171450"/>
                  <a:pt x="279400" y="180975"/>
                </a:cubicBezTo>
                <a:cubicBezTo>
                  <a:pt x="303742" y="190500"/>
                  <a:pt x="228071" y="153988"/>
                  <a:pt x="244475" y="161925"/>
                </a:cubicBezTo>
                <a:cubicBezTo>
                  <a:pt x="260879" y="169863"/>
                  <a:pt x="368829" y="220133"/>
                  <a:pt x="377825" y="228600"/>
                </a:cubicBezTo>
                <a:cubicBezTo>
                  <a:pt x="386821" y="237067"/>
                  <a:pt x="336021" y="228071"/>
                  <a:pt x="298450" y="212725"/>
                </a:cubicBezTo>
                <a:cubicBezTo>
                  <a:pt x="260879" y="197379"/>
                  <a:pt x="152400" y="136525"/>
                  <a:pt x="152400" y="136525"/>
                </a:cubicBezTo>
                <a:cubicBezTo>
                  <a:pt x="128588" y="124354"/>
                  <a:pt x="155575" y="139700"/>
                  <a:pt x="155575" y="13970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4" name="フリーフォーム 193">
            <a:extLst>
              <a:ext uri="{FF2B5EF4-FFF2-40B4-BE49-F238E27FC236}">
                <a16:creationId xmlns:a16="http://schemas.microsoft.com/office/drawing/2014/main" id="{0060517C-DC0D-7D57-FDEB-D2B97FEDF83B}"/>
              </a:ext>
            </a:extLst>
          </p:cNvPr>
          <p:cNvSpPr/>
          <p:nvPr/>
        </p:nvSpPr>
        <p:spPr>
          <a:xfrm>
            <a:off x="5514020" y="6728989"/>
            <a:ext cx="494866" cy="369732"/>
          </a:xfrm>
          <a:custGeom>
            <a:avLst/>
            <a:gdLst>
              <a:gd name="connsiteX0" fmla="*/ 955 w 494866"/>
              <a:gd name="connsiteY0" fmla="*/ 2011 h 369732"/>
              <a:gd name="connsiteX1" fmla="*/ 254955 w 494866"/>
              <a:gd name="connsiteY1" fmla="*/ 205211 h 369732"/>
              <a:gd name="connsiteX2" fmla="*/ 232730 w 494866"/>
              <a:gd name="connsiteY2" fmla="*/ 154411 h 369732"/>
              <a:gd name="connsiteX3" fmla="*/ 489905 w 494866"/>
              <a:gd name="connsiteY3" fmla="*/ 367136 h 369732"/>
              <a:gd name="connsiteX4" fmla="*/ 385130 w 494866"/>
              <a:gd name="connsiteY4" fmla="*/ 262361 h 369732"/>
              <a:gd name="connsiteX5" fmla="*/ 175580 w 494866"/>
              <a:gd name="connsiteY5" fmla="*/ 109961 h 369732"/>
              <a:gd name="connsiteX6" fmla="*/ 955 w 494866"/>
              <a:gd name="connsiteY6" fmla="*/ 2011 h 369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4866" h="369732">
                <a:moveTo>
                  <a:pt x="955" y="2011"/>
                </a:moveTo>
                <a:cubicBezTo>
                  <a:pt x="14184" y="17886"/>
                  <a:pt x="216326" y="179811"/>
                  <a:pt x="254955" y="205211"/>
                </a:cubicBezTo>
                <a:cubicBezTo>
                  <a:pt x="293584" y="230611"/>
                  <a:pt x="193572" y="127424"/>
                  <a:pt x="232730" y="154411"/>
                </a:cubicBezTo>
                <a:cubicBezTo>
                  <a:pt x="271888" y="181399"/>
                  <a:pt x="464505" y="349144"/>
                  <a:pt x="489905" y="367136"/>
                </a:cubicBezTo>
                <a:cubicBezTo>
                  <a:pt x="515305" y="385128"/>
                  <a:pt x="437517" y="305223"/>
                  <a:pt x="385130" y="262361"/>
                </a:cubicBezTo>
                <a:cubicBezTo>
                  <a:pt x="332743" y="219499"/>
                  <a:pt x="235905" y="151765"/>
                  <a:pt x="175580" y="109961"/>
                </a:cubicBezTo>
                <a:cubicBezTo>
                  <a:pt x="115255" y="68157"/>
                  <a:pt x="-12274" y="-13864"/>
                  <a:pt x="955" y="20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5" name="フリーフォーム 194">
            <a:extLst>
              <a:ext uri="{FF2B5EF4-FFF2-40B4-BE49-F238E27FC236}">
                <a16:creationId xmlns:a16="http://schemas.microsoft.com/office/drawing/2014/main" id="{387FE6CC-B0C6-E684-FFDE-671C783D0CB3}"/>
              </a:ext>
            </a:extLst>
          </p:cNvPr>
          <p:cNvSpPr/>
          <p:nvPr/>
        </p:nvSpPr>
        <p:spPr>
          <a:xfrm>
            <a:off x="6284239" y="6898675"/>
            <a:ext cx="398705" cy="81038"/>
          </a:xfrm>
          <a:custGeom>
            <a:avLst/>
            <a:gdLst>
              <a:gd name="connsiteX0" fmla="*/ 5436 w 398705"/>
              <a:gd name="connsiteY0" fmla="*/ 600 h 81038"/>
              <a:gd name="connsiteX1" fmla="*/ 81636 w 398705"/>
              <a:gd name="connsiteY1" fmla="*/ 41875 h 81038"/>
              <a:gd name="connsiteX2" fmla="*/ 395961 w 398705"/>
              <a:gd name="connsiteY2" fmla="*/ 10125 h 81038"/>
              <a:gd name="connsiteX3" fmla="*/ 230861 w 398705"/>
              <a:gd name="connsiteY3" fmla="*/ 29175 h 81038"/>
              <a:gd name="connsiteX4" fmla="*/ 164186 w 398705"/>
              <a:gd name="connsiteY4" fmla="*/ 57750 h 81038"/>
              <a:gd name="connsiteX5" fmla="*/ 192761 w 398705"/>
              <a:gd name="connsiteY5" fmla="*/ 79975 h 81038"/>
              <a:gd name="connsiteX6" fmla="*/ 5436 w 398705"/>
              <a:gd name="connsiteY6" fmla="*/ 600 h 81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8705" h="81038">
                <a:moveTo>
                  <a:pt x="5436" y="600"/>
                </a:moveTo>
                <a:cubicBezTo>
                  <a:pt x="-13085" y="-5750"/>
                  <a:pt x="16549" y="40288"/>
                  <a:pt x="81636" y="41875"/>
                </a:cubicBezTo>
                <a:cubicBezTo>
                  <a:pt x="146723" y="43462"/>
                  <a:pt x="371090" y="12242"/>
                  <a:pt x="395961" y="10125"/>
                </a:cubicBezTo>
                <a:cubicBezTo>
                  <a:pt x="420832" y="8008"/>
                  <a:pt x="269490" y="21238"/>
                  <a:pt x="230861" y="29175"/>
                </a:cubicBezTo>
                <a:cubicBezTo>
                  <a:pt x="192232" y="37113"/>
                  <a:pt x="170536" y="49283"/>
                  <a:pt x="164186" y="57750"/>
                </a:cubicBezTo>
                <a:cubicBezTo>
                  <a:pt x="157836" y="66217"/>
                  <a:pt x="214457" y="85796"/>
                  <a:pt x="192761" y="79975"/>
                </a:cubicBezTo>
                <a:cubicBezTo>
                  <a:pt x="171065" y="74154"/>
                  <a:pt x="23957" y="6950"/>
                  <a:pt x="5436" y="6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6" name="フリーフォーム 195">
            <a:extLst>
              <a:ext uri="{FF2B5EF4-FFF2-40B4-BE49-F238E27FC236}">
                <a16:creationId xmlns:a16="http://schemas.microsoft.com/office/drawing/2014/main" id="{D7301880-8FDF-9846-FF80-8B8FADC2BC4B}"/>
              </a:ext>
            </a:extLst>
          </p:cNvPr>
          <p:cNvSpPr/>
          <p:nvPr/>
        </p:nvSpPr>
        <p:spPr>
          <a:xfrm>
            <a:off x="7638699" y="6508351"/>
            <a:ext cx="315990" cy="304314"/>
          </a:xfrm>
          <a:custGeom>
            <a:avLst/>
            <a:gdLst>
              <a:gd name="connsiteX0" fmla="*/ 282926 w 315990"/>
              <a:gd name="connsiteY0" fmla="*/ 399 h 304314"/>
              <a:gd name="connsiteX1" fmla="*/ 181326 w 315990"/>
              <a:gd name="connsiteY1" fmla="*/ 127399 h 304314"/>
              <a:gd name="connsiteX2" fmla="*/ 3526 w 315990"/>
              <a:gd name="connsiteY2" fmla="*/ 302024 h 304314"/>
              <a:gd name="connsiteX3" fmla="*/ 79726 w 315990"/>
              <a:gd name="connsiteY3" fmla="*/ 219474 h 304314"/>
              <a:gd name="connsiteX4" fmla="*/ 279751 w 315990"/>
              <a:gd name="connsiteY4" fmla="*/ 108349 h 304314"/>
              <a:gd name="connsiteX5" fmla="*/ 209901 w 315990"/>
              <a:gd name="connsiteY5" fmla="*/ 171849 h 304314"/>
              <a:gd name="connsiteX6" fmla="*/ 314676 w 315990"/>
              <a:gd name="connsiteY6" fmla="*/ 76599 h 304314"/>
              <a:gd name="connsiteX7" fmla="*/ 270226 w 315990"/>
              <a:gd name="connsiteY7" fmla="*/ 86124 h 304314"/>
              <a:gd name="connsiteX8" fmla="*/ 282926 w 315990"/>
              <a:gd name="connsiteY8" fmla="*/ 399 h 304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5990" h="304314">
                <a:moveTo>
                  <a:pt x="282926" y="399"/>
                </a:moveTo>
                <a:cubicBezTo>
                  <a:pt x="268109" y="7278"/>
                  <a:pt x="227893" y="77128"/>
                  <a:pt x="181326" y="127399"/>
                </a:cubicBezTo>
                <a:cubicBezTo>
                  <a:pt x="134759" y="177670"/>
                  <a:pt x="20459" y="286678"/>
                  <a:pt x="3526" y="302024"/>
                </a:cubicBezTo>
                <a:cubicBezTo>
                  <a:pt x="-13407" y="317370"/>
                  <a:pt x="33689" y="251753"/>
                  <a:pt x="79726" y="219474"/>
                </a:cubicBezTo>
                <a:cubicBezTo>
                  <a:pt x="125763" y="187195"/>
                  <a:pt x="258055" y="116286"/>
                  <a:pt x="279751" y="108349"/>
                </a:cubicBezTo>
                <a:cubicBezTo>
                  <a:pt x="301447" y="100412"/>
                  <a:pt x="209901" y="171849"/>
                  <a:pt x="209901" y="171849"/>
                </a:cubicBezTo>
                <a:cubicBezTo>
                  <a:pt x="215722" y="166557"/>
                  <a:pt x="304622" y="90886"/>
                  <a:pt x="314676" y="76599"/>
                </a:cubicBezTo>
                <a:cubicBezTo>
                  <a:pt x="324730" y="62312"/>
                  <a:pt x="273930" y="94591"/>
                  <a:pt x="270226" y="86124"/>
                </a:cubicBezTo>
                <a:cubicBezTo>
                  <a:pt x="266522" y="77657"/>
                  <a:pt x="297743" y="-6480"/>
                  <a:pt x="282926" y="3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7" name="フリーフォーム 196">
            <a:extLst>
              <a:ext uri="{FF2B5EF4-FFF2-40B4-BE49-F238E27FC236}">
                <a16:creationId xmlns:a16="http://schemas.microsoft.com/office/drawing/2014/main" id="{7AA7A537-46A2-B09B-A9E3-7A79BC4D7213}"/>
              </a:ext>
            </a:extLst>
          </p:cNvPr>
          <p:cNvSpPr/>
          <p:nvPr/>
        </p:nvSpPr>
        <p:spPr>
          <a:xfrm>
            <a:off x="7188140" y="6666905"/>
            <a:ext cx="876402" cy="556885"/>
          </a:xfrm>
          <a:custGeom>
            <a:avLst/>
            <a:gdLst>
              <a:gd name="connsiteX0" fmla="*/ 876360 w 876402"/>
              <a:gd name="connsiteY0" fmla="*/ 595 h 556885"/>
              <a:gd name="connsiteX1" fmla="*/ 460435 w 876402"/>
              <a:gd name="connsiteY1" fmla="*/ 260945 h 556885"/>
              <a:gd name="connsiteX2" fmla="*/ 222310 w 876402"/>
              <a:gd name="connsiteY2" fmla="*/ 441920 h 556885"/>
              <a:gd name="connsiteX3" fmla="*/ 374710 w 876402"/>
              <a:gd name="connsiteY3" fmla="*/ 292695 h 556885"/>
              <a:gd name="connsiteX4" fmla="*/ 212785 w 876402"/>
              <a:gd name="connsiteY4" fmla="*/ 438745 h 556885"/>
              <a:gd name="connsiteX5" fmla="*/ 57210 w 876402"/>
              <a:gd name="connsiteY5" fmla="*/ 556220 h 556885"/>
              <a:gd name="connsiteX6" fmla="*/ 130235 w 876402"/>
              <a:gd name="connsiteY6" fmla="*/ 489545 h 556885"/>
              <a:gd name="connsiteX7" fmla="*/ 428685 w 876402"/>
              <a:gd name="connsiteY7" fmla="*/ 210145 h 556885"/>
              <a:gd name="connsiteX8" fmla="*/ 60 w 876402"/>
              <a:gd name="connsiteY8" fmla="*/ 489545 h 556885"/>
              <a:gd name="connsiteX9" fmla="*/ 463610 w 876402"/>
              <a:gd name="connsiteY9" fmla="*/ 143470 h 556885"/>
              <a:gd name="connsiteX10" fmla="*/ 593785 w 876402"/>
              <a:gd name="connsiteY10" fmla="*/ 25995 h 556885"/>
              <a:gd name="connsiteX11" fmla="*/ 435035 w 876402"/>
              <a:gd name="connsiteY11" fmla="*/ 184745 h 556885"/>
              <a:gd name="connsiteX12" fmla="*/ 876360 w 876402"/>
              <a:gd name="connsiteY12" fmla="*/ 595 h 556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76402" h="556885">
                <a:moveTo>
                  <a:pt x="876360" y="595"/>
                </a:moveTo>
                <a:cubicBezTo>
                  <a:pt x="880593" y="13295"/>
                  <a:pt x="569443" y="187391"/>
                  <a:pt x="460435" y="260945"/>
                </a:cubicBezTo>
                <a:cubicBezTo>
                  <a:pt x="351427" y="334499"/>
                  <a:pt x="236597" y="436628"/>
                  <a:pt x="222310" y="441920"/>
                </a:cubicBezTo>
                <a:cubicBezTo>
                  <a:pt x="208023" y="447212"/>
                  <a:pt x="376297" y="293224"/>
                  <a:pt x="374710" y="292695"/>
                </a:cubicBezTo>
                <a:cubicBezTo>
                  <a:pt x="373123" y="292166"/>
                  <a:pt x="265702" y="394824"/>
                  <a:pt x="212785" y="438745"/>
                </a:cubicBezTo>
                <a:cubicBezTo>
                  <a:pt x="159868" y="482666"/>
                  <a:pt x="70968" y="547753"/>
                  <a:pt x="57210" y="556220"/>
                </a:cubicBezTo>
                <a:cubicBezTo>
                  <a:pt x="43452" y="564687"/>
                  <a:pt x="130235" y="489545"/>
                  <a:pt x="130235" y="489545"/>
                </a:cubicBezTo>
                <a:cubicBezTo>
                  <a:pt x="192147" y="431866"/>
                  <a:pt x="450381" y="210145"/>
                  <a:pt x="428685" y="210145"/>
                </a:cubicBezTo>
                <a:cubicBezTo>
                  <a:pt x="406989" y="210145"/>
                  <a:pt x="-5761" y="500657"/>
                  <a:pt x="60" y="489545"/>
                </a:cubicBezTo>
                <a:cubicBezTo>
                  <a:pt x="5881" y="478433"/>
                  <a:pt x="364656" y="220728"/>
                  <a:pt x="463610" y="143470"/>
                </a:cubicBezTo>
                <a:cubicBezTo>
                  <a:pt x="562564" y="66212"/>
                  <a:pt x="598547" y="19116"/>
                  <a:pt x="593785" y="25995"/>
                </a:cubicBezTo>
                <a:cubicBezTo>
                  <a:pt x="589023" y="32874"/>
                  <a:pt x="393231" y="186862"/>
                  <a:pt x="435035" y="184745"/>
                </a:cubicBezTo>
                <a:cubicBezTo>
                  <a:pt x="476839" y="182628"/>
                  <a:pt x="872127" y="-12105"/>
                  <a:pt x="876360" y="5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8" name="フリーフォーム 197">
            <a:extLst>
              <a:ext uri="{FF2B5EF4-FFF2-40B4-BE49-F238E27FC236}">
                <a16:creationId xmlns:a16="http://schemas.microsoft.com/office/drawing/2014/main" id="{D5D83A6C-C89E-CF83-E2DA-1794736243A4}"/>
              </a:ext>
            </a:extLst>
          </p:cNvPr>
          <p:cNvSpPr/>
          <p:nvPr/>
        </p:nvSpPr>
        <p:spPr>
          <a:xfrm>
            <a:off x="6077554" y="7142125"/>
            <a:ext cx="1197084" cy="284788"/>
          </a:xfrm>
          <a:custGeom>
            <a:avLst/>
            <a:gdLst>
              <a:gd name="connsiteX0" fmla="*/ 21621 w 1197084"/>
              <a:gd name="connsiteY0" fmla="*/ 198475 h 284788"/>
              <a:gd name="connsiteX1" fmla="*/ 504221 w 1197084"/>
              <a:gd name="connsiteY1" fmla="*/ 160375 h 284788"/>
              <a:gd name="connsiteX2" fmla="*/ 262921 w 1197084"/>
              <a:gd name="connsiteY2" fmla="*/ 141325 h 284788"/>
              <a:gd name="connsiteX3" fmla="*/ 647096 w 1197084"/>
              <a:gd name="connsiteY3" fmla="*/ 154025 h 284788"/>
              <a:gd name="connsiteX4" fmla="*/ 1190021 w 1197084"/>
              <a:gd name="connsiteY4" fmla="*/ 1625 h 284788"/>
              <a:gd name="connsiteX5" fmla="*/ 970946 w 1197084"/>
              <a:gd name="connsiteY5" fmla="*/ 74650 h 284788"/>
              <a:gd name="connsiteX6" fmla="*/ 1190021 w 1197084"/>
              <a:gd name="connsiteY6" fmla="*/ 90525 h 284788"/>
              <a:gd name="connsiteX7" fmla="*/ 748696 w 1197084"/>
              <a:gd name="connsiteY7" fmla="*/ 179425 h 284788"/>
              <a:gd name="connsiteX8" fmla="*/ 1132871 w 1197084"/>
              <a:gd name="connsiteY8" fmla="*/ 154025 h 284788"/>
              <a:gd name="connsiteX9" fmla="*/ 710596 w 1197084"/>
              <a:gd name="connsiteY9" fmla="*/ 230225 h 284788"/>
              <a:gd name="connsiteX10" fmla="*/ 520096 w 1197084"/>
              <a:gd name="connsiteY10" fmla="*/ 281025 h 284788"/>
              <a:gd name="connsiteX11" fmla="*/ 364521 w 1197084"/>
              <a:gd name="connsiteY11" fmla="*/ 281025 h 284788"/>
              <a:gd name="connsiteX12" fmla="*/ 132746 w 1197084"/>
              <a:gd name="connsiteY12" fmla="*/ 277850 h 284788"/>
              <a:gd name="connsiteX13" fmla="*/ 704246 w 1197084"/>
              <a:gd name="connsiteY13" fmla="*/ 242925 h 284788"/>
              <a:gd name="connsiteX14" fmla="*/ 570896 w 1197084"/>
              <a:gd name="connsiteY14" fmla="*/ 208000 h 284788"/>
              <a:gd name="connsiteX15" fmla="*/ 659796 w 1197084"/>
              <a:gd name="connsiteY15" fmla="*/ 188950 h 284788"/>
              <a:gd name="connsiteX16" fmla="*/ 316896 w 1197084"/>
              <a:gd name="connsiteY16" fmla="*/ 166725 h 284788"/>
              <a:gd name="connsiteX17" fmla="*/ 107346 w 1197084"/>
              <a:gd name="connsiteY17" fmla="*/ 154025 h 284788"/>
              <a:gd name="connsiteX18" fmla="*/ 21621 w 1197084"/>
              <a:gd name="connsiteY18" fmla="*/ 198475 h 284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197084" h="284788">
                <a:moveTo>
                  <a:pt x="21621" y="198475"/>
                </a:moveTo>
                <a:cubicBezTo>
                  <a:pt x="87767" y="199533"/>
                  <a:pt x="464004" y="169900"/>
                  <a:pt x="504221" y="160375"/>
                </a:cubicBezTo>
                <a:cubicBezTo>
                  <a:pt x="544438" y="150850"/>
                  <a:pt x="239109" y="142383"/>
                  <a:pt x="262921" y="141325"/>
                </a:cubicBezTo>
                <a:cubicBezTo>
                  <a:pt x="286733" y="140267"/>
                  <a:pt x="492579" y="177308"/>
                  <a:pt x="647096" y="154025"/>
                </a:cubicBezTo>
                <a:cubicBezTo>
                  <a:pt x="801613" y="130742"/>
                  <a:pt x="1136046" y="14854"/>
                  <a:pt x="1190021" y="1625"/>
                </a:cubicBezTo>
                <a:cubicBezTo>
                  <a:pt x="1243996" y="-11604"/>
                  <a:pt x="970946" y="59833"/>
                  <a:pt x="970946" y="74650"/>
                </a:cubicBezTo>
                <a:cubicBezTo>
                  <a:pt x="970946" y="89467"/>
                  <a:pt x="1227063" y="73063"/>
                  <a:pt x="1190021" y="90525"/>
                </a:cubicBezTo>
                <a:cubicBezTo>
                  <a:pt x="1152979" y="107987"/>
                  <a:pt x="758221" y="168842"/>
                  <a:pt x="748696" y="179425"/>
                </a:cubicBezTo>
                <a:cubicBezTo>
                  <a:pt x="739171" y="190008"/>
                  <a:pt x="1139221" y="145558"/>
                  <a:pt x="1132871" y="154025"/>
                </a:cubicBezTo>
                <a:cubicBezTo>
                  <a:pt x="1126521" y="162492"/>
                  <a:pt x="812725" y="209058"/>
                  <a:pt x="710596" y="230225"/>
                </a:cubicBezTo>
                <a:cubicBezTo>
                  <a:pt x="608467" y="251392"/>
                  <a:pt x="577775" y="272558"/>
                  <a:pt x="520096" y="281025"/>
                </a:cubicBezTo>
                <a:cubicBezTo>
                  <a:pt x="462417" y="289492"/>
                  <a:pt x="364521" y="281025"/>
                  <a:pt x="364521" y="281025"/>
                </a:cubicBezTo>
                <a:lnTo>
                  <a:pt x="132746" y="277850"/>
                </a:lnTo>
                <a:cubicBezTo>
                  <a:pt x="189367" y="271500"/>
                  <a:pt x="631221" y="254567"/>
                  <a:pt x="704246" y="242925"/>
                </a:cubicBezTo>
                <a:cubicBezTo>
                  <a:pt x="777271" y="231283"/>
                  <a:pt x="578304" y="216996"/>
                  <a:pt x="570896" y="208000"/>
                </a:cubicBezTo>
                <a:cubicBezTo>
                  <a:pt x="563488" y="199004"/>
                  <a:pt x="702129" y="195829"/>
                  <a:pt x="659796" y="188950"/>
                </a:cubicBezTo>
                <a:cubicBezTo>
                  <a:pt x="617463" y="182071"/>
                  <a:pt x="316896" y="166725"/>
                  <a:pt x="316896" y="166725"/>
                </a:cubicBezTo>
                <a:cubicBezTo>
                  <a:pt x="224821" y="160904"/>
                  <a:pt x="157088" y="149263"/>
                  <a:pt x="107346" y="154025"/>
                </a:cubicBezTo>
                <a:cubicBezTo>
                  <a:pt x="57604" y="158787"/>
                  <a:pt x="-44525" y="197417"/>
                  <a:pt x="21621" y="1984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" name="フリーフォーム 198">
            <a:extLst>
              <a:ext uri="{FF2B5EF4-FFF2-40B4-BE49-F238E27FC236}">
                <a16:creationId xmlns:a16="http://schemas.microsoft.com/office/drawing/2014/main" id="{B9F8EC40-2E89-49B7-2C22-02A247B1615D}"/>
              </a:ext>
            </a:extLst>
          </p:cNvPr>
          <p:cNvSpPr/>
          <p:nvPr/>
        </p:nvSpPr>
        <p:spPr>
          <a:xfrm>
            <a:off x="5262709" y="6732703"/>
            <a:ext cx="832011" cy="635605"/>
          </a:xfrm>
          <a:custGeom>
            <a:avLst/>
            <a:gdLst>
              <a:gd name="connsiteX0" fmla="*/ 185591 w 832011"/>
              <a:gd name="connsiteY0" fmla="*/ 134822 h 635605"/>
              <a:gd name="connsiteX1" fmla="*/ 471341 w 832011"/>
              <a:gd name="connsiteY1" fmla="*/ 293572 h 635605"/>
              <a:gd name="connsiteX2" fmla="*/ 687241 w 832011"/>
              <a:gd name="connsiteY2" fmla="*/ 433272 h 635605"/>
              <a:gd name="connsiteX3" fmla="*/ 607866 w 832011"/>
              <a:gd name="connsiteY3" fmla="*/ 379297 h 635605"/>
              <a:gd name="connsiteX4" fmla="*/ 830116 w 832011"/>
              <a:gd name="connsiteY4" fmla="*/ 633297 h 635605"/>
              <a:gd name="connsiteX5" fmla="*/ 706291 w 832011"/>
              <a:gd name="connsiteY5" fmla="*/ 496772 h 635605"/>
              <a:gd name="connsiteX6" fmla="*/ 553891 w 832011"/>
              <a:gd name="connsiteY6" fmla="*/ 357072 h 635605"/>
              <a:gd name="connsiteX7" fmla="*/ 312591 w 832011"/>
              <a:gd name="connsiteY7" fmla="*/ 239597 h 635605"/>
              <a:gd name="connsiteX8" fmla="*/ 201466 w 832011"/>
              <a:gd name="connsiteY8" fmla="*/ 280872 h 635605"/>
              <a:gd name="connsiteX9" fmla="*/ 309416 w 832011"/>
              <a:gd name="connsiteY9" fmla="*/ 357072 h 635605"/>
              <a:gd name="connsiteX10" fmla="*/ 172891 w 832011"/>
              <a:gd name="connsiteY10" fmla="*/ 376122 h 635605"/>
              <a:gd name="connsiteX11" fmla="*/ 4616 w 832011"/>
              <a:gd name="connsiteY11" fmla="*/ 512647 h 635605"/>
              <a:gd name="connsiteX12" fmla="*/ 55416 w 832011"/>
              <a:gd name="connsiteY12" fmla="*/ 420572 h 635605"/>
              <a:gd name="connsiteX13" fmla="*/ 141141 w 832011"/>
              <a:gd name="connsiteY13" fmla="*/ 255472 h 635605"/>
              <a:gd name="connsiteX14" fmla="*/ 106216 w 832011"/>
              <a:gd name="connsiteY14" fmla="*/ 296747 h 635605"/>
              <a:gd name="connsiteX15" fmla="*/ 201466 w 832011"/>
              <a:gd name="connsiteY15" fmla="*/ 4647 h 635605"/>
              <a:gd name="connsiteX16" fmla="*/ 185591 w 832011"/>
              <a:gd name="connsiteY16" fmla="*/ 134822 h 635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32011" h="635605">
                <a:moveTo>
                  <a:pt x="185591" y="134822"/>
                </a:moveTo>
                <a:cubicBezTo>
                  <a:pt x="230570" y="182976"/>
                  <a:pt x="387733" y="243830"/>
                  <a:pt x="471341" y="293572"/>
                </a:cubicBezTo>
                <a:cubicBezTo>
                  <a:pt x="554949" y="343314"/>
                  <a:pt x="664487" y="418985"/>
                  <a:pt x="687241" y="433272"/>
                </a:cubicBezTo>
                <a:cubicBezTo>
                  <a:pt x="709995" y="447560"/>
                  <a:pt x="584054" y="345960"/>
                  <a:pt x="607866" y="379297"/>
                </a:cubicBezTo>
                <a:cubicBezTo>
                  <a:pt x="631678" y="412634"/>
                  <a:pt x="813712" y="613718"/>
                  <a:pt x="830116" y="633297"/>
                </a:cubicBezTo>
                <a:cubicBezTo>
                  <a:pt x="846520" y="652876"/>
                  <a:pt x="752328" y="542809"/>
                  <a:pt x="706291" y="496772"/>
                </a:cubicBezTo>
                <a:cubicBezTo>
                  <a:pt x="660254" y="450735"/>
                  <a:pt x="619508" y="399934"/>
                  <a:pt x="553891" y="357072"/>
                </a:cubicBezTo>
                <a:cubicBezTo>
                  <a:pt x="488274" y="314210"/>
                  <a:pt x="371329" y="252297"/>
                  <a:pt x="312591" y="239597"/>
                </a:cubicBezTo>
                <a:cubicBezTo>
                  <a:pt x="253854" y="226897"/>
                  <a:pt x="201995" y="261293"/>
                  <a:pt x="201466" y="280872"/>
                </a:cubicBezTo>
                <a:cubicBezTo>
                  <a:pt x="200937" y="300451"/>
                  <a:pt x="314178" y="341197"/>
                  <a:pt x="309416" y="357072"/>
                </a:cubicBezTo>
                <a:cubicBezTo>
                  <a:pt x="304654" y="372947"/>
                  <a:pt x="223691" y="350193"/>
                  <a:pt x="172891" y="376122"/>
                </a:cubicBezTo>
                <a:cubicBezTo>
                  <a:pt x="122091" y="402051"/>
                  <a:pt x="24195" y="505239"/>
                  <a:pt x="4616" y="512647"/>
                </a:cubicBezTo>
                <a:cubicBezTo>
                  <a:pt x="-14963" y="520055"/>
                  <a:pt x="32662" y="463434"/>
                  <a:pt x="55416" y="420572"/>
                </a:cubicBezTo>
                <a:cubicBezTo>
                  <a:pt x="78170" y="377710"/>
                  <a:pt x="132674" y="276110"/>
                  <a:pt x="141141" y="255472"/>
                </a:cubicBezTo>
                <a:cubicBezTo>
                  <a:pt x="149608" y="234834"/>
                  <a:pt x="96162" y="338551"/>
                  <a:pt x="106216" y="296747"/>
                </a:cubicBezTo>
                <a:cubicBezTo>
                  <a:pt x="116270" y="254943"/>
                  <a:pt x="188766" y="33222"/>
                  <a:pt x="201466" y="4647"/>
                </a:cubicBezTo>
                <a:cubicBezTo>
                  <a:pt x="214166" y="-23928"/>
                  <a:pt x="140612" y="86668"/>
                  <a:pt x="185591" y="1348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0" name="円/楕円 199">
            <a:extLst>
              <a:ext uri="{FF2B5EF4-FFF2-40B4-BE49-F238E27FC236}">
                <a16:creationId xmlns:a16="http://schemas.microsoft.com/office/drawing/2014/main" id="{E475ACF7-E676-7DF9-D90A-F2A3CC92C602}"/>
              </a:ext>
            </a:extLst>
          </p:cNvPr>
          <p:cNvSpPr/>
          <p:nvPr/>
        </p:nvSpPr>
        <p:spPr>
          <a:xfrm rot="19465763">
            <a:off x="5555613" y="5275659"/>
            <a:ext cx="45719" cy="45719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1" name="フリーフォーム 200">
            <a:extLst>
              <a:ext uri="{FF2B5EF4-FFF2-40B4-BE49-F238E27FC236}">
                <a16:creationId xmlns:a16="http://schemas.microsoft.com/office/drawing/2014/main" id="{44E706BD-10A5-1068-F058-F4A69F7B3372}"/>
              </a:ext>
            </a:extLst>
          </p:cNvPr>
          <p:cNvSpPr/>
          <p:nvPr/>
        </p:nvSpPr>
        <p:spPr>
          <a:xfrm>
            <a:off x="7433828" y="6814004"/>
            <a:ext cx="1109599" cy="277279"/>
          </a:xfrm>
          <a:custGeom>
            <a:avLst/>
            <a:gdLst>
              <a:gd name="connsiteX0" fmla="*/ 489 w 1109599"/>
              <a:gd name="connsiteY0" fmla="*/ 276975 h 277279"/>
              <a:gd name="connsiteX1" fmla="*/ 308793 w 1109599"/>
              <a:gd name="connsiteY1" fmla="*/ 150851 h 277279"/>
              <a:gd name="connsiteX2" fmla="*/ 382365 w 1109599"/>
              <a:gd name="connsiteY2" fmla="*/ 140341 h 277279"/>
              <a:gd name="connsiteX3" fmla="*/ 319303 w 1109599"/>
              <a:gd name="connsiteY3" fmla="*/ 147348 h 277279"/>
              <a:gd name="connsiteX4" fmla="*/ 732710 w 1109599"/>
              <a:gd name="connsiteY4" fmla="*/ 87789 h 277279"/>
              <a:gd name="connsiteX5" fmla="*/ 1107579 w 1109599"/>
              <a:gd name="connsiteY5" fmla="*/ 203 h 277279"/>
              <a:gd name="connsiteX6" fmla="*/ 858834 w 1109599"/>
              <a:gd name="connsiteY6" fmla="*/ 66768 h 277279"/>
              <a:gd name="connsiteX7" fmla="*/ 371855 w 1109599"/>
              <a:gd name="connsiteY7" fmla="*/ 164865 h 277279"/>
              <a:gd name="connsiteX8" fmla="*/ 424406 w 1109599"/>
              <a:gd name="connsiteY8" fmla="*/ 161362 h 277279"/>
              <a:gd name="connsiteX9" fmla="*/ 322806 w 1109599"/>
              <a:gd name="connsiteY9" fmla="*/ 175375 h 277279"/>
              <a:gd name="connsiteX10" fmla="*/ 238724 w 1109599"/>
              <a:gd name="connsiteY10" fmla="*/ 185886 h 277279"/>
              <a:gd name="connsiteX11" fmla="*/ 489 w 1109599"/>
              <a:gd name="connsiteY11" fmla="*/ 276975 h 277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09599" h="277279">
                <a:moveTo>
                  <a:pt x="489" y="276975"/>
                </a:moveTo>
                <a:cubicBezTo>
                  <a:pt x="12167" y="271136"/>
                  <a:pt x="245147" y="173623"/>
                  <a:pt x="308793" y="150851"/>
                </a:cubicBezTo>
                <a:cubicBezTo>
                  <a:pt x="372439" y="128079"/>
                  <a:pt x="380613" y="140925"/>
                  <a:pt x="382365" y="140341"/>
                </a:cubicBezTo>
                <a:cubicBezTo>
                  <a:pt x="384117" y="139757"/>
                  <a:pt x="319303" y="147348"/>
                  <a:pt x="319303" y="147348"/>
                </a:cubicBezTo>
                <a:cubicBezTo>
                  <a:pt x="377694" y="138589"/>
                  <a:pt x="601331" y="112313"/>
                  <a:pt x="732710" y="87789"/>
                </a:cubicBezTo>
                <a:cubicBezTo>
                  <a:pt x="864089" y="63265"/>
                  <a:pt x="1086558" y="3707"/>
                  <a:pt x="1107579" y="203"/>
                </a:cubicBezTo>
                <a:cubicBezTo>
                  <a:pt x="1128600" y="-3301"/>
                  <a:pt x="981455" y="39324"/>
                  <a:pt x="858834" y="66768"/>
                </a:cubicBezTo>
                <a:cubicBezTo>
                  <a:pt x="736213" y="94212"/>
                  <a:pt x="444260" y="149099"/>
                  <a:pt x="371855" y="164865"/>
                </a:cubicBezTo>
                <a:cubicBezTo>
                  <a:pt x="299450" y="180631"/>
                  <a:pt x="432581" y="159610"/>
                  <a:pt x="424406" y="161362"/>
                </a:cubicBezTo>
                <a:cubicBezTo>
                  <a:pt x="416231" y="163114"/>
                  <a:pt x="322806" y="175375"/>
                  <a:pt x="322806" y="175375"/>
                </a:cubicBezTo>
                <a:cubicBezTo>
                  <a:pt x="291859" y="179462"/>
                  <a:pt x="287772" y="168953"/>
                  <a:pt x="238724" y="185886"/>
                </a:cubicBezTo>
                <a:cubicBezTo>
                  <a:pt x="189676" y="202819"/>
                  <a:pt x="-11189" y="282814"/>
                  <a:pt x="489" y="2769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2" name="フリーフォーム 201">
            <a:extLst>
              <a:ext uri="{FF2B5EF4-FFF2-40B4-BE49-F238E27FC236}">
                <a16:creationId xmlns:a16="http://schemas.microsoft.com/office/drawing/2014/main" id="{E8020E36-A094-C672-B738-99AD630046AB}"/>
              </a:ext>
            </a:extLst>
          </p:cNvPr>
          <p:cNvSpPr/>
          <p:nvPr/>
        </p:nvSpPr>
        <p:spPr>
          <a:xfrm>
            <a:off x="6652589" y="7080466"/>
            <a:ext cx="816829" cy="875684"/>
          </a:xfrm>
          <a:custGeom>
            <a:avLst/>
            <a:gdLst>
              <a:gd name="connsiteX0" fmla="*/ 816763 w 816829"/>
              <a:gd name="connsiteY0" fmla="*/ 3 h 875684"/>
              <a:gd name="connsiteX1" fmla="*/ 431383 w 816829"/>
              <a:gd name="connsiteY1" fmla="*/ 388886 h 875684"/>
              <a:gd name="connsiteX2" fmla="*/ 473425 w 816829"/>
              <a:gd name="connsiteY2" fmla="*/ 343341 h 875684"/>
              <a:gd name="connsiteX3" fmla="*/ 95052 w 816829"/>
              <a:gd name="connsiteY3" fmla="*/ 788279 h 875684"/>
              <a:gd name="connsiteX4" fmla="*/ 3963 w 816829"/>
              <a:gd name="connsiteY4" fmla="*/ 872362 h 875684"/>
              <a:gd name="connsiteX5" fmla="*/ 186142 w 816829"/>
              <a:gd name="connsiteY5" fmla="*/ 732224 h 875684"/>
              <a:gd name="connsiteX6" fmla="*/ 305259 w 816829"/>
              <a:gd name="connsiteY6" fmla="*/ 613106 h 875684"/>
              <a:gd name="connsiteX7" fmla="*/ 280735 w 816829"/>
              <a:gd name="connsiteY7" fmla="*/ 627120 h 875684"/>
              <a:gd name="connsiteX8" fmla="*/ 490942 w 816829"/>
              <a:gd name="connsiteY8" fmla="*/ 374872 h 875684"/>
              <a:gd name="connsiteX9" fmla="*/ 462914 w 816829"/>
              <a:gd name="connsiteY9" fmla="*/ 381879 h 875684"/>
              <a:gd name="connsiteX10" fmla="*/ 816763 w 816829"/>
              <a:gd name="connsiteY10" fmla="*/ 3 h 875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16829" h="875684">
                <a:moveTo>
                  <a:pt x="816763" y="3"/>
                </a:moveTo>
                <a:cubicBezTo>
                  <a:pt x="811508" y="1171"/>
                  <a:pt x="488606" y="331663"/>
                  <a:pt x="431383" y="388886"/>
                </a:cubicBezTo>
                <a:cubicBezTo>
                  <a:pt x="374160" y="446109"/>
                  <a:pt x="529480" y="276776"/>
                  <a:pt x="473425" y="343341"/>
                </a:cubicBezTo>
                <a:cubicBezTo>
                  <a:pt x="417370" y="409906"/>
                  <a:pt x="173296" y="700109"/>
                  <a:pt x="95052" y="788279"/>
                </a:cubicBezTo>
                <a:cubicBezTo>
                  <a:pt x="16808" y="876449"/>
                  <a:pt x="-11219" y="881705"/>
                  <a:pt x="3963" y="872362"/>
                </a:cubicBezTo>
                <a:cubicBezTo>
                  <a:pt x="19145" y="863020"/>
                  <a:pt x="135926" y="775433"/>
                  <a:pt x="186142" y="732224"/>
                </a:cubicBezTo>
                <a:cubicBezTo>
                  <a:pt x="236358" y="689015"/>
                  <a:pt x="289493" y="630623"/>
                  <a:pt x="305259" y="613106"/>
                </a:cubicBezTo>
                <a:cubicBezTo>
                  <a:pt x="321024" y="595589"/>
                  <a:pt x="249788" y="666826"/>
                  <a:pt x="280735" y="627120"/>
                </a:cubicBezTo>
                <a:cubicBezTo>
                  <a:pt x="311682" y="587414"/>
                  <a:pt x="460579" y="415746"/>
                  <a:pt x="490942" y="374872"/>
                </a:cubicBezTo>
                <a:cubicBezTo>
                  <a:pt x="521305" y="333998"/>
                  <a:pt x="410362" y="440270"/>
                  <a:pt x="462914" y="381879"/>
                </a:cubicBezTo>
                <a:cubicBezTo>
                  <a:pt x="515466" y="323488"/>
                  <a:pt x="822018" y="-1165"/>
                  <a:pt x="816763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3" name="フリーフォーム 202">
            <a:extLst>
              <a:ext uri="{FF2B5EF4-FFF2-40B4-BE49-F238E27FC236}">
                <a16:creationId xmlns:a16="http://schemas.microsoft.com/office/drawing/2014/main" id="{C27C9F65-67DA-6FD0-6132-948645A42B10}"/>
              </a:ext>
            </a:extLst>
          </p:cNvPr>
          <p:cNvSpPr/>
          <p:nvPr/>
        </p:nvSpPr>
        <p:spPr>
          <a:xfrm>
            <a:off x="8352601" y="6773818"/>
            <a:ext cx="616860" cy="531595"/>
          </a:xfrm>
          <a:custGeom>
            <a:avLst/>
            <a:gdLst>
              <a:gd name="connsiteX0" fmla="*/ 423537 w 616860"/>
              <a:gd name="connsiteY0" fmla="*/ 1851 h 531595"/>
              <a:gd name="connsiteX1" fmla="*/ 518130 w 616860"/>
              <a:gd name="connsiteY1" fmla="*/ 134982 h 531595"/>
              <a:gd name="connsiteX2" fmla="*/ 616227 w 616860"/>
              <a:gd name="connsiteY2" fmla="*/ 236582 h 531595"/>
              <a:gd name="connsiteX3" fmla="*/ 553165 w 616860"/>
              <a:gd name="connsiteY3" fmla="*/ 254099 h 531595"/>
              <a:gd name="connsiteX4" fmla="*/ 416530 w 616860"/>
              <a:gd name="connsiteY4" fmla="*/ 334679 h 531595"/>
              <a:gd name="connsiteX5" fmla="*/ 209827 w 616860"/>
              <a:gd name="connsiteY5" fmla="*/ 443285 h 531595"/>
              <a:gd name="connsiteX6" fmla="*/ 3123 w 616860"/>
              <a:gd name="connsiteY6" fmla="*/ 530872 h 531595"/>
              <a:gd name="connsiteX7" fmla="*/ 108227 w 616860"/>
              <a:gd name="connsiteY7" fmla="*/ 481823 h 531595"/>
              <a:gd name="connsiteX8" fmla="*/ 409523 w 616860"/>
              <a:gd name="connsiteY8" fmla="*/ 425768 h 531595"/>
              <a:gd name="connsiteX9" fmla="*/ 367482 w 616860"/>
              <a:gd name="connsiteY9" fmla="*/ 453796 h 531595"/>
              <a:gd name="connsiteX10" fmla="*/ 577689 w 616860"/>
              <a:gd name="connsiteY10" fmla="*/ 324168 h 531595"/>
              <a:gd name="connsiteX11" fmla="*/ 581192 w 616860"/>
              <a:gd name="connsiteY11" fmla="*/ 240085 h 531595"/>
              <a:gd name="connsiteX12" fmla="*/ 423537 w 616860"/>
              <a:gd name="connsiteY12" fmla="*/ 1851 h 531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16860" h="531595">
                <a:moveTo>
                  <a:pt x="423537" y="1851"/>
                </a:moveTo>
                <a:cubicBezTo>
                  <a:pt x="413027" y="-15666"/>
                  <a:pt x="486015" y="95860"/>
                  <a:pt x="518130" y="134982"/>
                </a:cubicBezTo>
                <a:cubicBezTo>
                  <a:pt x="550245" y="174104"/>
                  <a:pt x="610388" y="216729"/>
                  <a:pt x="616227" y="236582"/>
                </a:cubicBezTo>
                <a:cubicBezTo>
                  <a:pt x="622066" y="256435"/>
                  <a:pt x="586448" y="237750"/>
                  <a:pt x="553165" y="254099"/>
                </a:cubicBezTo>
                <a:cubicBezTo>
                  <a:pt x="519882" y="270449"/>
                  <a:pt x="473753" y="303148"/>
                  <a:pt x="416530" y="334679"/>
                </a:cubicBezTo>
                <a:cubicBezTo>
                  <a:pt x="359307" y="366210"/>
                  <a:pt x="278728" y="410586"/>
                  <a:pt x="209827" y="443285"/>
                </a:cubicBezTo>
                <a:cubicBezTo>
                  <a:pt x="140926" y="475984"/>
                  <a:pt x="20056" y="524449"/>
                  <a:pt x="3123" y="530872"/>
                </a:cubicBezTo>
                <a:cubicBezTo>
                  <a:pt x="-13810" y="537295"/>
                  <a:pt x="40494" y="499340"/>
                  <a:pt x="108227" y="481823"/>
                </a:cubicBezTo>
                <a:cubicBezTo>
                  <a:pt x="175960" y="464306"/>
                  <a:pt x="366314" y="430439"/>
                  <a:pt x="409523" y="425768"/>
                </a:cubicBezTo>
                <a:cubicBezTo>
                  <a:pt x="452732" y="421097"/>
                  <a:pt x="339454" y="470729"/>
                  <a:pt x="367482" y="453796"/>
                </a:cubicBezTo>
                <a:cubicBezTo>
                  <a:pt x="395510" y="436863"/>
                  <a:pt x="542071" y="359787"/>
                  <a:pt x="577689" y="324168"/>
                </a:cubicBezTo>
                <a:cubicBezTo>
                  <a:pt x="613307" y="288550"/>
                  <a:pt x="602797" y="292053"/>
                  <a:pt x="581192" y="240085"/>
                </a:cubicBezTo>
                <a:cubicBezTo>
                  <a:pt x="559587" y="188117"/>
                  <a:pt x="434047" y="19368"/>
                  <a:pt x="423537" y="18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" name="フリーフォーム 203">
            <a:extLst>
              <a:ext uri="{FF2B5EF4-FFF2-40B4-BE49-F238E27FC236}">
                <a16:creationId xmlns:a16="http://schemas.microsoft.com/office/drawing/2014/main" id="{03129D96-5ECB-21C4-EA69-A17AC4CC238D}"/>
              </a:ext>
            </a:extLst>
          </p:cNvPr>
          <p:cNvSpPr/>
          <p:nvPr/>
        </p:nvSpPr>
        <p:spPr>
          <a:xfrm>
            <a:off x="6646638" y="7206189"/>
            <a:ext cx="2039008" cy="874955"/>
          </a:xfrm>
          <a:custGeom>
            <a:avLst/>
            <a:gdLst>
              <a:gd name="connsiteX0" fmla="*/ 48452 w 2039008"/>
              <a:gd name="connsiteY0" fmla="*/ 746639 h 874955"/>
              <a:gd name="connsiteX1" fmla="*/ 679072 w 2039008"/>
              <a:gd name="connsiteY1" fmla="*/ 392790 h 874955"/>
              <a:gd name="connsiteX2" fmla="*/ 654548 w 2039008"/>
              <a:gd name="connsiteY2" fmla="*/ 396294 h 874955"/>
              <a:gd name="connsiteX3" fmla="*/ 1180065 w 2039008"/>
              <a:gd name="connsiteY3" fmla="*/ 256156 h 874955"/>
              <a:gd name="connsiteX4" fmla="*/ 1124010 w 2039008"/>
              <a:gd name="connsiteY4" fmla="*/ 270170 h 874955"/>
              <a:gd name="connsiteX5" fmla="*/ 1516396 w 2039008"/>
              <a:gd name="connsiteY5" fmla="*/ 147549 h 874955"/>
              <a:gd name="connsiteX6" fmla="*/ 1831707 w 2039008"/>
              <a:gd name="connsiteY6" fmla="*/ 66970 h 874955"/>
              <a:gd name="connsiteX7" fmla="*/ 2038410 w 2039008"/>
              <a:gd name="connsiteY7" fmla="*/ 404 h 874955"/>
              <a:gd name="connsiteX8" fmla="*/ 1768645 w 2039008"/>
              <a:gd name="connsiteY8" fmla="*/ 98501 h 874955"/>
              <a:gd name="connsiteX9" fmla="*/ 1099486 w 2039008"/>
              <a:gd name="connsiteY9" fmla="*/ 287687 h 874955"/>
              <a:gd name="connsiteX10" fmla="*/ 594990 w 2039008"/>
              <a:gd name="connsiteY10" fmla="*/ 508404 h 874955"/>
              <a:gd name="connsiteX11" fmla="*/ 679072 w 2039008"/>
              <a:gd name="connsiteY11" fmla="*/ 473370 h 874955"/>
              <a:gd name="connsiteX12" fmla="*/ 451348 w 2039008"/>
              <a:gd name="connsiteY12" fmla="*/ 564459 h 874955"/>
              <a:gd name="connsiteX13" fmla="*/ 83486 w 2039008"/>
              <a:gd name="connsiteY13" fmla="*/ 869259 h 874955"/>
              <a:gd name="connsiteX14" fmla="*/ 139541 w 2039008"/>
              <a:gd name="connsiteY14" fmla="*/ 767659 h 874955"/>
              <a:gd name="connsiteX15" fmla="*/ 51955 w 2039008"/>
              <a:gd name="connsiteY15" fmla="*/ 823714 h 874955"/>
              <a:gd name="connsiteX16" fmla="*/ 48452 w 2039008"/>
              <a:gd name="connsiteY16" fmla="*/ 746639 h 874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9008" h="874955">
                <a:moveTo>
                  <a:pt x="48452" y="746639"/>
                </a:moveTo>
                <a:cubicBezTo>
                  <a:pt x="152971" y="674818"/>
                  <a:pt x="578056" y="451181"/>
                  <a:pt x="679072" y="392790"/>
                </a:cubicBezTo>
                <a:cubicBezTo>
                  <a:pt x="780088" y="334399"/>
                  <a:pt x="654548" y="396294"/>
                  <a:pt x="654548" y="396294"/>
                </a:cubicBezTo>
                <a:lnTo>
                  <a:pt x="1180065" y="256156"/>
                </a:lnTo>
                <a:cubicBezTo>
                  <a:pt x="1258309" y="235135"/>
                  <a:pt x="1067955" y="288271"/>
                  <a:pt x="1124010" y="270170"/>
                </a:cubicBezTo>
                <a:cubicBezTo>
                  <a:pt x="1180065" y="252069"/>
                  <a:pt x="1398447" y="181416"/>
                  <a:pt x="1516396" y="147549"/>
                </a:cubicBezTo>
                <a:cubicBezTo>
                  <a:pt x="1634345" y="113682"/>
                  <a:pt x="1744705" y="91494"/>
                  <a:pt x="1831707" y="66970"/>
                </a:cubicBezTo>
                <a:cubicBezTo>
                  <a:pt x="1918709" y="42446"/>
                  <a:pt x="2048920" y="-4851"/>
                  <a:pt x="2038410" y="404"/>
                </a:cubicBezTo>
                <a:cubicBezTo>
                  <a:pt x="2027900" y="5659"/>
                  <a:pt x="1925132" y="50620"/>
                  <a:pt x="1768645" y="98501"/>
                </a:cubicBezTo>
                <a:cubicBezTo>
                  <a:pt x="1612158" y="146381"/>
                  <a:pt x="1295095" y="219370"/>
                  <a:pt x="1099486" y="287687"/>
                </a:cubicBezTo>
                <a:cubicBezTo>
                  <a:pt x="903877" y="356004"/>
                  <a:pt x="665059" y="477457"/>
                  <a:pt x="594990" y="508404"/>
                </a:cubicBezTo>
                <a:cubicBezTo>
                  <a:pt x="524921" y="539351"/>
                  <a:pt x="679072" y="473370"/>
                  <a:pt x="679072" y="473370"/>
                </a:cubicBezTo>
                <a:cubicBezTo>
                  <a:pt x="655132" y="482712"/>
                  <a:pt x="550612" y="498478"/>
                  <a:pt x="451348" y="564459"/>
                </a:cubicBezTo>
                <a:cubicBezTo>
                  <a:pt x="352084" y="630440"/>
                  <a:pt x="135454" y="835392"/>
                  <a:pt x="83486" y="869259"/>
                </a:cubicBezTo>
                <a:cubicBezTo>
                  <a:pt x="31518" y="903126"/>
                  <a:pt x="144796" y="775250"/>
                  <a:pt x="139541" y="767659"/>
                </a:cubicBezTo>
                <a:cubicBezTo>
                  <a:pt x="134286" y="760068"/>
                  <a:pt x="64801" y="823130"/>
                  <a:pt x="51955" y="823714"/>
                </a:cubicBezTo>
                <a:cubicBezTo>
                  <a:pt x="39109" y="824298"/>
                  <a:pt x="-56067" y="818460"/>
                  <a:pt x="48452" y="7466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" name="フリーフォーム 204">
            <a:extLst>
              <a:ext uri="{FF2B5EF4-FFF2-40B4-BE49-F238E27FC236}">
                <a16:creationId xmlns:a16="http://schemas.microsoft.com/office/drawing/2014/main" id="{E0FCF40F-E95E-C76C-FC45-F376CA18F95B}"/>
              </a:ext>
            </a:extLst>
          </p:cNvPr>
          <p:cNvSpPr/>
          <p:nvPr/>
        </p:nvSpPr>
        <p:spPr>
          <a:xfrm>
            <a:off x="6295437" y="7362522"/>
            <a:ext cx="756700" cy="183909"/>
          </a:xfrm>
          <a:custGeom>
            <a:avLst/>
            <a:gdLst>
              <a:gd name="connsiteX0" fmla="*/ 260 w 756700"/>
              <a:gd name="connsiteY0" fmla="*/ 183906 h 183909"/>
              <a:gd name="connsiteX1" fmla="*/ 277032 w 756700"/>
              <a:gd name="connsiteY1" fmla="*/ 78802 h 183909"/>
              <a:gd name="connsiteX2" fmla="*/ 746494 w 756700"/>
              <a:gd name="connsiteY2" fmla="*/ 1726 h 183909"/>
              <a:gd name="connsiteX3" fmla="*/ 578329 w 756700"/>
              <a:gd name="connsiteY3" fmla="*/ 29754 h 183909"/>
              <a:gd name="connsiteX4" fmla="*/ 322577 w 756700"/>
              <a:gd name="connsiteY4" fmla="*/ 82306 h 183909"/>
              <a:gd name="connsiteX5" fmla="*/ 260 w 756700"/>
              <a:gd name="connsiteY5" fmla="*/ 183906 h 183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6700" h="183909">
                <a:moveTo>
                  <a:pt x="260" y="183906"/>
                </a:moveTo>
                <a:cubicBezTo>
                  <a:pt x="-7331" y="183322"/>
                  <a:pt x="152660" y="109165"/>
                  <a:pt x="277032" y="78802"/>
                </a:cubicBezTo>
                <a:cubicBezTo>
                  <a:pt x="401404" y="48439"/>
                  <a:pt x="746494" y="1726"/>
                  <a:pt x="746494" y="1726"/>
                </a:cubicBezTo>
                <a:cubicBezTo>
                  <a:pt x="796710" y="-6449"/>
                  <a:pt x="648982" y="16324"/>
                  <a:pt x="578329" y="29754"/>
                </a:cubicBezTo>
                <a:cubicBezTo>
                  <a:pt x="507676" y="43184"/>
                  <a:pt x="414834" y="57198"/>
                  <a:pt x="322577" y="82306"/>
                </a:cubicBezTo>
                <a:cubicBezTo>
                  <a:pt x="230320" y="107414"/>
                  <a:pt x="7851" y="184490"/>
                  <a:pt x="260" y="1839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" name="フリーフォーム 205">
            <a:extLst>
              <a:ext uri="{FF2B5EF4-FFF2-40B4-BE49-F238E27FC236}">
                <a16:creationId xmlns:a16="http://schemas.microsoft.com/office/drawing/2014/main" id="{72DD8D01-3D45-D810-E6E9-BEFC3C6AF08E}"/>
              </a:ext>
            </a:extLst>
          </p:cNvPr>
          <p:cNvSpPr/>
          <p:nvPr/>
        </p:nvSpPr>
        <p:spPr>
          <a:xfrm>
            <a:off x="6375068" y="7486033"/>
            <a:ext cx="619607" cy="127944"/>
          </a:xfrm>
          <a:custGeom>
            <a:avLst/>
            <a:gdLst>
              <a:gd name="connsiteX0" fmla="*/ 1208 w 619607"/>
              <a:gd name="connsiteY0" fmla="*/ 126960 h 127944"/>
              <a:gd name="connsiteX1" fmla="*/ 358560 w 619607"/>
              <a:gd name="connsiteY1" fmla="*/ 42877 h 127944"/>
              <a:gd name="connsiteX2" fmla="*/ 614311 w 619607"/>
              <a:gd name="connsiteY2" fmla="*/ 836 h 127944"/>
              <a:gd name="connsiteX3" fmla="*/ 505704 w 619607"/>
              <a:gd name="connsiteY3" fmla="*/ 21857 h 127944"/>
              <a:gd name="connsiteX4" fmla="*/ 204408 w 619607"/>
              <a:gd name="connsiteY4" fmla="*/ 102436 h 127944"/>
              <a:gd name="connsiteX5" fmla="*/ 393594 w 619607"/>
              <a:gd name="connsiteY5" fmla="*/ 74408 h 127944"/>
              <a:gd name="connsiteX6" fmla="*/ 246449 w 619607"/>
              <a:gd name="connsiteY6" fmla="*/ 88422 h 127944"/>
              <a:gd name="connsiteX7" fmla="*/ 1208 w 619607"/>
              <a:gd name="connsiteY7" fmla="*/ 126960 h 127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9607" h="127944">
                <a:moveTo>
                  <a:pt x="1208" y="126960"/>
                </a:moveTo>
                <a:cubicBezTo>
                  <a:pt x="19893" y="119369"/>
                  <a:pt x="256376" y="63898"/>
                  <a:pt x="358560" y="42877"/>
                </a:cubicBezTo>
                <a:cubicBezTo>
                  <a:pt x="460744" y="21856"/>
                  <a:pt x="589787" y="4339"/>
                  <a:pt x="614311" y="836"/>
                </a:cubicBezTo>
                <a:cubicBezTo>
                  <a:pt x="638835" y="-2667"/>
                  <a:pt x="574021" y="4924"/>
                  <a:pt x="505704" y="21857"/>
                </a:cubicBezTo>
                <a:cubicBezTo>
                  <a:pt x="437387" y="38790"/>
                  <a:pt x="223093" y="93677"/>
                  <a:pt x="204408" y="102436"/>
                </a:cubicBezTo>
                <a:cubicBezTo>
                  <a:pt x="185723" y="111194"/>
                  <a:pt x="386587" y="76744"/>
                  <a:pt x="393594" y="74408"/>
                </a:cubicBezTo>
                <a:cubicBezTo>
                  <a:pt x="400601" y="72072"/>
                  <a:pt x="307176" y="80831"/>
                  <a:pt x="246449" y="88422"/>
                </a:cubicBezTo>
                <a:cubicBezTo>
                  <a:pt x="185723" y="96013"/>
                  <a:pt x="-17477" y="134551"/>
                  <a:pt x="1208" y="1269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" name="フリーフォーム 206">
            <a:extLst>
              <a:ext uri="{FF2B5EF4-FFF2-40B4-BE49-F238E27FC236}">
                <a16:creationId xmlns:a16="http://schemas.microsoft.com/office/drawing/2014/main" id="{7A14F9B0-F1E7-EC46-72A7-3B31623C11D0}"/>
              </a:ext>
            </a:extLst>
          </p:cNvPr>
          <p:cNvSpPr/>
          <p:nvPr/>
        </p:nvSpPr>
        <p:spPr>
          <a:xfrm>
            <a:off x="5977078" y="7206106"/>
            <a:ext cx="605433" cy="739970"/>
          </a:xfrm>
          <a:custGeom>
            <a:avLst/>
            <a:gdLst>
              <a:gd name="connsiteX0" fmla="*/ 6812 w 605433"/>
              <a:gd name="connsiteY0" fmla="*/ 3991 h 739970"/>
              <a:gd name="connsiteX1" fmla="*/ 283584 w 605433"/>
              <a:gd name="connsiteY1" fmla="*/ 329811 h 739970"/>
              <a:gd name="connsiteX2" fmla="*/ 245046 w 605433"/>
              <a:gd name="connsiteY2" fmla="*/ 298280 h 739970"/>
              <a:gd name="connsiteX3" fmla="*/ 479777 w 605433"/>
              <a:gd name="connsiteY3" fmla="*/ 592570 h 739970"/>
              <a:gd name="connsiteX4" fmla="*/ 602398 w 605433"/>
              <a:gd name="connsiteY4" fmla="*/ 736211 h 739970"/>
              <a:gd name="connsiteX5" fmla="*/ 570867 w 605433"/>
              <a:gd name="connsiteY5" fmla="*/ 701177 h 739970"/>
              <a:gd name="connsiteX6" fmla="*/ 259060 w 605433"/>
              <a:gd name="connsiteY6" fmla="*/ 361342 h 739970"/>
              <a:gd name="connsiteX7" fmla="*/ 287088 w 605433"/>
              <a:gd name="connsiteY7" fmla="*/ 385866 h 739970"/>
              <a:gd name="connsiteX8" fmla="*/ 101405 w 605433"/>
              <a:gd name="connsiteY8" fmla="*/ 161646 h 739970"/>
              <a:gd name="connsiteX9" fmla="*/ 6812 w 605433"/>
              <a:gd name="connsiteY9" fmla="*/ 3991 h 739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05433" h="739970">
                <a:moveTo>
                  <a:pt x="6812" y="3991"/>
                </a:moveTo>
                <a:cubicBezTo>
                  <a:pt x="37175" y="32019"/>
                  <a:pt x="243878" y="280763"/>
                  <a:pt x="283584" y="329811"/>
                </a:cubicBezTo>
                <a:cubicBezTo>
                  <a:pt x="323290" y="378859"/>
                  <a:pt x="212347" y="254487"/>
                  <a:pt x="245046" y="298280"/>
                </a:cubicBezTo>
                <a:cubicBezTo>
                  <a:pt x="277745" y="342073"/>
                  <a:pt x="420218" y="519582"/>
                  <a:pt x="479777" y="592570"/>
                </a:cubicBezTo>
                <a:cubicBezTo>
                  <a:pt x="539336" y="665558"/>
                  <a:pt x="587216" y="718110"/>
                  <a:pt x="602398" y="736211"/>
                </a:cubicBezTo>
                <a:cubicBezTo>
                  <a:pt x="617580" y="754312"/>
                  <a:pt x="570867" y="701177"/>
                  <a:pt x="570867" y="701177"/>
                </a:cubicBezTo>
                <a:lnTo>
                  <a:pt x="259060" y="361342"/>
                </a:lnTo>
                <a:cubicBezTo>
                  <a:pt x="211764" y="308790"/>
                  <a:pt x="313364" y="419149"/>
                  <a:pt x="287088" y="385866"/>
                </a:cubicBezTo>
                <a:cubicBezTo>
                  <a:pt x="260812" y="352583"/>
                  <a:pt x="148118" y="220621"/>
                  <a:pt x="101405" y="161646"/>
                </a:cubicBezTo>
                <a:cubicBezTo>
                  <a:pt x="54692" y="102671"/>
                  <a:pt x="-23551" y="-24037"/>
                  <a:pt x="6812" y="39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" name="フリーフォーム 207">
            <a:extLst>
              <a:ext uri="{FF2B5EF4-FFF2-40B4-BE49-F238E27FC236}">
                <a16:creationId xmlns:a16="http://schemas.microsoft.com/office/drawing/2014/main" id="{C775B9E7-DAE5-3F4A-DCC2-C50C5C20FCFA}"/>
              </a:ext>
            </a:extLst>
          </p:cNvPr>
          <p:cNvSpPr/>
          <p:nvPr/>
        </p:nvSpPr>
        <p:spPr>
          <a:xfrm>
            <a:off x="4890709" y="7382042"/>
            <a:ext cx="1663765" cy="660165"/>
          </a:xfrm>
          <a:custGeom>
            <a:avLst/>
            <a:gdLst>
              <a:gd name="connsiteX0" fmla="*/ 105 w 1663765"/>
              <a:gd name="connsiteY0" fmla="*/ 6730 h 660165"/>
              <a:gd name="connsiteX1" fmla="*/ 315415 w 1663765"/>
              <a:gd name="connsiteY1" fmla="*/ 6730 h 660165"/>
              <a:gd name="connsiteX2" fmla="*/ 497594 w 1663765"/>
              <a:gd name="connsiteY2" fmla="*/ 83806 h 660165"/>
              <a:gd name="connsiteX3" fmla="*/ 452050 w 1663765"/>
              <a:gd name="connsiteY3" fmla="*/ 59282 h 660165"/>
              <a:gd name="connsiteX4" fmla="*/ 690284 w 1663765"/>
              <a:gd name="connsiteY4" fmla="*/ 160882 h 660165"/>
              <a:gd name="connsiteX5" fmla="*/ 918008 w 1663765"/>
              <a:gd name="connsiteY5" fmla="*/ 265986 h 660165"/>
              <a:gd name="connsiteX6" fmla="*/ 889981 w 1663765"/>
              <a:gd name="connsiteY6" fmla="*/ 237958 h 660165"/>
              <a:gd name="connsiteX7" fmla="*/ 1215801 w 1663765"/>
              <a:gd name="connsiteY7" fmla="*/ 374592 h 660165"/>
              <a:gd name="connsiteX8" fmla="*/ 1506588 w 1663765"/>
              <a:gd name="connsiteY8" fmla="*/ 493710 h 660165"/>
              <a:gd name="connsiteX9" fmla="*/ 1653732 w 1663765"/>
              <a:gd name="connsiteY9" fmla="*/ 654868 h 660165"/>
              <a:gd name="connsiteX10" fmla="*/ 1604684 w 1663765"/>
              <a:gd name="connsiteY10" fmla="*/ 602317 h 660165"/>
              <a:gd name="connsiteX11" fmla="*/ 1236822 w 1663765"/>
              <a:gd name="connsiteY11" fmla="*/ 416634 h 660165"/>
              <a:gd name="connsiteX12" fmla="*/ 1044132 w 1663765"/>
              <a:gd name="connsiteY12" fmla="*/ 318537 h 660165"/>
              <a:gd name="connsiteX13" fmla="*/ 578174 w 1663765"/>
              <a:gd name="connsiteY13" fmla="*/ 164386 h 660165"/>
              <a:gd name="connsiteX14" fmla="*/ 658753 w 1663765"/>
              <a:gd name="connsiteY14" fmla="*/ 181903 h 660165"/>
              <a:gd name="connsiteX15" fmla="*/ 452050 w 1663765"/>
              <a:gd name="connsiteY15" fmla="*/ 45268 h 660165"/>
              <a:gd name="connsiteX16" fmla="*/ 350450 w 1663765"/>
              <a:gd name="connsiteY16" fmla="*/ 31255 h 660165"/>
              <a:gd name="connsiteX17" fmla="*/ 105 w 1663765"/>
              <a:gd name="connsiteY17" fmla="*/ 6730 h 660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663765" h="660165">
                <a:moveTo>
                  <a:pt x="105" y="6730"/>
                </a:moveTo>
                <a:cubicBezTo>
                  <a:pt x="-5734" y="2642"/>
                  <a:pt x="232500" y="-6116"/>
                  <a:pt x="315415" y="6730"/>
                </a:cubicBezTo>
                <a:cubicBezTo>
                  <a:pt x="398330" y="19576"/>
                  <a:pt x="474822" y="75047"/>
                  <a:pt x="497594" y="83806"/>
                </a:cubicBezTo>
                <a:cubicBezTo>
                  <a:pt x="520367" y="92565"/>
                  <a:pt x="419935" y="46436"/>
                  <a:pt x="452050" y="59282"/>
                </a:cubicBezTo>
                <a:cubicBezTo>
                  <a:pt x="484165" y="72128"/>
                  <a:pt x="612624" y="126431"/>
                  <a:pt x="690284" y="160882"/>
                </a:cubicBezTo>
                <a:cubicBezTo>
                  <a:pt x="767944" y="195333"/>
                  <a:pt x="884725" y="253140"/>
                  <a:pt x="918008" y="265986"/>
                </a:cubicBezTo>
                <a:cubicBezTo>
                  <a:pt x="951291" y="278832"/>
                  <a:pt x="840349" y="219857"/>
                  <a:pt x="889981" y="237958"/>
                </a:cubicBezTo>
                <a:cubicBezTo>
                  <a:pt x="939613" y="256059"/>
                  <a:pt x="1215801" y="374592"/>
                  <a:pt x="1215801" y="374592"/>
                </a:cubicBezTo>
                <a:cubicBezTo>
                  <a:pt x="1318569" y="417217"/>
                  <a:pt x="1433600" y="446997"/>
                  <a:pt x="1506588" y="493710"/>
                </a:cubicBezTo>
                <a:cubicBezTo>
                  <a:pt x="1579576" y="540423"/>
                  <a:pt x="1637383" y="636767"/>
                  <a:pt x="1653732" y="654868"/>
                </a:cubicBezTo>
                <a:cubicBezTo>
                  <a:pt x="1670081" y="672969"/>
                  <a:pt x="1674169" y="642023"/>
                  <a:pt x="1604684" y="602317"/>
                </a:cubicBezTo>
                <a:cubicBezTo>
                  <a:pt x="1535199" y="562611"/>
                  <a:pt x="1236822" y="416634"/>
                  <a:pt x="1236822" y="416634"/>
                </a:cubicBezTo>
                <a:cubicBezTo>
                  <a:pt x="1143397" y="369337"/>
                  <a:pt x="1153906" y="360578"/>
                  <a:pt x="1044132" y="318537"/>
                </a:cubicBezTo>
                <a:cubicBezTo>
                  <a:pt x="934358" y="276496"/>
                  <a:pt x="642404" y="187158"/>
                  <a:pt x="578174" y="164386"/>
                </a:cubicBezTo>
                <a:cubicBezTo>
                  <a:pt x="513944" y="141614"/>
                  <a:pt x="679774" y="201756"/>
                  <a:pt x="658753" y="181903"/>
                </a:cubicBezTo>
                <a:cubicBezTo>
                  <a:pt x="637732" y="162050"/>
                  <a:pt x="503434" y="70376"/>
                  <a:pt x="452050" y="45268"/>
                </a:cubicBezTo>
                <a:cubicBezTo>
                  <a:pt x="400666" y="20160"/>
                  <a:pt x="428110" y="35926"/>
                  <a:pt x="350450" y="31255"/>
                </a:cubicBezTo>
                <a:cubicBezTo>
                  <a:pt x="272790" y="26584"/>
                  <a:pt x="5944" y="10818"/>
                  <a:pt x="105" y="67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" name="フリーフォーム 208">
            <a:extLst>
              <a:ext uri="{FF2B5EF4-FFF2-40B4-BE49-F238E27FC236}">
                <a16:creationId xmlns:a16="http://schemas.microsoft.com/office/drawing/2014/main" id="{D25A47C3-6B00-A61E-DBC4-03A32F4CDF12}"/>
              </a:ext>
            </a:extLst>
          </p:cNvPr>
          <p:cNvSpPr/>
          <p:nvPr/>
        </p:nvSpPr>
        <p:spPr>
          <a:xfrm>
            <a:off x="6575452" y="7888457"/>
            <a:ext cx="343872" cy="1080045"/>
          </a:xfrm>
          <a:custGeom>
            <a:avLst/>
            <a:gdLst>
              <a:gd name="connsiteX0" fmla="*/ 520 w 343872"/>
              <a:gd name="connsiteY0" fmla="*/ 1309 h 1080045"/>
              <a:gd name="connsiteX1" fmla="*/ 200217 w 343872"/>
              <a:gd name="connsiteY1" fmla="*/ 299102 h 1080045"/>
              <a:gd name="connsiteX2" fmla="*/ 249265 w 343872"/>
              <a:gd name="connsiteY2" fmla="*/ 565364 h 1080045"/>
              <a:gd name="connsiteX3" fmla="*/ 235251 w 343872"/>
              <a:gd name="connsiteY3" fmla="*/ 481281 h 1080045"/>
              <a:gd name="connsiteX4" fmla="*/ 336851 w 343872"/>
              <a:gd name="connsiteY4" fmla="*/ 1027819 h 1080045"/>
              <a:gd name="connsiteX5" fmla="*/ 333348 w 343872"/>
              <a:gd name="connsiteY5" fmla="*/ 1048840 h 1080045"/>
              <a:gd name="connsiteX6" fmla="*/ 319334 w 343872"/>
              <a:gd name="connsiteY6" fmla="*/ 947240 h 1080045"/>
              <a:gd name="connsiteX7" fmla="*/ 284300 w 343872"/>
              <a:gd name="connsiteY7" fmla="*/ 467267 h 1080045"/>
              <a:gd name="connsiteX8" fmla="*/ 312327 w 343872"/>
              <a:gd name="connsiteY8" fmla="*/ 645943 h 1080045"/>
              <a:gd name="connsiteX9" fmla="*/ 266782 w 343872"/>
              <a:gd name="connsiteY9" fmla="*/ 421722 h 1080045"/>
              <a:gd name="connsiteX10" fmla="*/ 520 w 343872"/>
              <a:gd name="connsiteY10" fmla="*/ 1309 h 1080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3872" h="1080045">
                <a:moveTo>
                  <a:pt x="520" y="1309"/>
                </a:moveTo>
                <a:cubicBezTo>
                  <a:pt x="-10574" y="-19128"/>
                  <a:pt x="158760" y="205093"/>
                  <a:pt x="200217" y="299102"/>
                </a:cubicBezTo>
                <a:cubicBezTo>
                  <a:pt x="241674" y="393111"/>
                  <a:pt x="243426" y="535001"/>
                  <a:pt x="249265" y="565364"/>
                </a:cubicBezTo>
                <a:cubicBezTo>
                  <a:pt x="255104" y="595727"/>
                  <a:pt x="220653" y="404205"/>
                  <a:pt x="235251" y="481281"/>
                </a:cubicBezTo>
                <a:cubicBezTo>
                  <a:pt x="249849" y="558357"/>
                  <a:pt x="320501" y="933226"/>
                  <a:pt x="336851" y="1027819"/>
                </a:cubicBezTo>
                <a:cubicBezTo>
                  <a:pt x="353201" y="1122412"/>
                  <a:pt x="336268" y="1062270"/>
                  <a:pt x="333348" y="1048840"/>
                </a:cubicBezTo>
                <a:cubicBezTo>
                  <a:pt x="330429" y="1035410"/>
                  <a:pt x="327509" y="1044169"/>
                  <a:pt x="319334" y="947240"/>
                </a:cubicBezTo>
                <a:cubicBezTo>
                  <a:pt x="311159" y="850311"/>
                  <a:pt x="285468" y="517483"/>
                  <a:pt x="284300" y="467267"/>
                </a:cubicBezTo>
                <a:cubicBezTo>
                  <a:pt x="283132" y="417051"/>
                  <a:pt x="315247" y="653534"/>
                  <a:pt x="312327" y="645943"/>
                </a:cubicBezTo>
                <a:cubicBezTo>
                  <a:pt x="309407" y="638352"/>
                  <a:pt x="314079" y="525074"/>
                  <a:pt x="266782" y="421722"/>
                </a:cubicBezTo>
                <a:cubicBezTo>
                  <a:pt x="219485" y="318370"/>
                  <a:pt x="11614" y="21746"/>
                  <a:pt x="520" y="13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" name="フリーフォーム 209">
            <a:extLst>
              <a:ext uri="{FF2B5EF4-FFF2-40B4-BE49-F238E27FC236}">
                <a16:creationId xmlns:a16="http://schemas.microsoft.com/office/drawing/2014/main" id="{98F5AE13-37C6-8F95-C90F-8ED33A8FD6DD}"/>
              </a:ext>
            </a:extLst>
          </p:cNvPr>
          <p:cNvSpPr/>
          <p:nvPr/>
        </p:nvSpPr>
        <p:spPr>
          <a:xfrm>
            <a:off x="3264989" y="7235601"/>
            <a:ext cx="912040" cy="325425"/>
          </a:xfrm>
          <a:custGeom>
            <a:avLst/>
            <a:gdLst>
              <a:gd name="connsiteX0" fmla="*/ 911121 w 912040"/>
              <a:gd name="connsiteY0" fmla="*/ 2523 h 325425"/>
              <a:gd name="connsiteX1" fmla="*/ 508225 w 912040"/>
              <a:gd name="connsiteY1" fmla="*/ 125144 h 325425"/>
              <a:gd name="connsiteX2" fmla="*/ 225 w 912040"/>
              <a:gd name="connsiteY2" fmla="*/ 324840 h 325425"/>
              <a:gd name="connsiteX3" fmla="*/ 445163 w 912040"/>
              <a:gd name="connsiteY3" fmla="*/ 184702 h 325425"/>
              <a:gd name="connsiteX4" fmla="*/ 571287 w 912040"/>
              <a:gd name="connsiteY4" fmla="*/ 139158 h 325425"/>
              <a:gd name="connsiteX5" fmla="*/ 298018 w 912040"/>
              <a:gd name="connsiteY5" fmla="*/ 181199 h 325425"/>
              <a:gd name="connsiteX6" fmla="*/ 609825 w 912040"/>
              <a:gd name="connsiteY6" fmla="*/ 51571 h 325425"/>
              <a:gd name="connsiteX7" fmla="*/ 911121 w 912040"/>
              <a:gd name="connsiteY7" fmla="*/ 2523 h 325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2040" h="325425">
                <a:moveTo>
                  <a:pt x="911121" y="2523"/>
                </a:moveTo>
                <a:cubicBezTo>
                  <a:pt x="894188" y="14785"/>
                  <a:pt x="660041" y="71425"/>
                  <a:pt x="508225" y="125144"/>
                </a:cubicBezTo>
                <a:cubicBezTo>
                  <a:pt x="356409" y="178863"/>
                  <a:pt x="10735" y="314914"/>
                  <a:pt x="225" y="324840"/>
                </a:cubicBezTo>
                <a:cubicBezTo>
                  <a:pt x="-10285" y="334766"/>
                  <a:pt x="349986" y="215649"/>
                  <a:pt x="445163" y="184702"/>
                </a:cubicBezTo>
                <a:cubicBezTo>
                  <a:pt x="540340" y="153755"/>
                  <a:pt x="595811" y="139742"/>
                  <a:pt x="571287" y="139158"/>
                </a:cubicBezTo>
                <a:cubicBezTo>
                  <a:pt x="546763" y="138574"/>
                  <a:pt x="291595" y="195797"/>
                  <a:pt x="298018" y="181199"/>
                </a:cubicBezTo>
                <a:cubicBezTo>
                  <a:pt x="304441" y="166601"/>
                  <a:pt x="512896" y="77847"/>
                  <a:pt x="609825" y="51571"/>
                </a:cubicBezTo>
                <a:cubicBezTo>
                  <a:pt x="706754" y="25295"/>
                  <a:pt x="928054" y="-9739"/>
                  <a:pt x="911121" y="25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" name="フリーフォーム 210">
            <a:extLst>
              <a:ext uri="{FF2B5EF4-FFF2-40B4-BE49-F238E27FC236}">
                <a16:creationId xmlns:a16="http://schemas.microsoft.com/office/drawing/2014/main" id="{947ED8ED-C003-8127-6E09-A88A4FA8A75F}"/>
              </a:ext>
            </a:extLst>
          </p:cNvPr>
          <p:cNvSpPr/>
          <p:nvPr/>
        </p:nvSpPr>
        <p:spPr>
          <a:xfrm>
            <a:off x="1039020" y="7568854"/>
            <a:ext cx="2257356" cy="1430505"/>
          </a:xfrm>
          <a:custGeom>
            <a:avLst/>
            <a:gdLst>
              <a:gd name="connsiteX0" fmla="*/ 2243711 w 2257356"/>
              <a:gd name="connsiteY0" fmla="*/ 5601 h 1430505"/>
              <a:gd name="connsiteX1" fmla="*/ 1777752 w 2257356"/>
              <a:gd name="connsiteY1" fmla="*/ 334925 h 1430505"/>
              <a:gd name="connsiteX2" fmla="*/ 1819794 w 2257356"/>
              <a:gd name="connsiteY2" fmla="*/ 303394 h 1430505"/>
              <a:gd name="connsiteX3" fmla="*/ 1269752 w 2257356"/>
              <a:gd name="connsiteY3" fmla="*/ 653739 h 1430505"/>
              <a:gd name="connsiteX4" fmla="*/ 1346828 w 2257356"/>
              <a:gd name="connsiteY4" fmla="*/ 597684 h 1430505"/>
              <a:gd name="connsiteX5" fmla="*/ 726718 w 2257356"/>
              <a:gd name="connsiteY5" fmla="*/ 962043 h 1430505"/>
              <a:gd name="connsiteX6" fmla="*/ 19021 w 2257356"/>
              <a:gd name="connsiteY6" fmla="*/ 1417491 h 1430505"/>
              <a:gd name="connsiteX7" fmla="*/ 187187 w 2257356"/>
              <a:gd name="connsiteY7" fmla="*/ 1315891 h 1430505"/>
              <a:gd name="connsiteX8" fmla="*/ 1493973 w 2257356"/>
              <a:gd name="connsiteY8" fmla="*/ 531118 h 1430505"/>
              <a:gd name="connsiteX9" fmla="*/ 1448428 w 2257356"/>
              <a:gd name="connsiteY9" fmla="*/ 552139 h 1430505"/>
              <a:gd name="connsiteX10" fmla="*/ 2068539 w 2257356"/>
              <a:gd name="connsiteY10" fmla="*/ 159753 h 1430505"/>
              <a:gd name="connsiteX11" fmla="*/ 2243711 w 2257356"/>
              <a:gd name="connsiteY11" fmla="*/ 5601 h 1430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57356" h="1430505">
                <a:moveTo>
                  <a:pt x="2243711" y="5601"/>
                </a:moveTo>
                <a:cubicBezTo>
                  <a:pt x="2195247" y="34796"/>
                  <a:pt x="1848405" y="285293"/>
                  <a:pt x="1777752" y="334925"/>
                </a:cubicBezTo>
                <a:cubicBezTo>
                  <a:pt x="1707099" y="384557"/>
                  <a:pt x="1819794" y="303394"/>
                  <a:pt x="1819794" y="303394"/>
                </a:cubicBezTo>
                <a:lnTo>
                  <a:pt x="1269752" y="653739"/>
                </a:lnTo>
                <a:cubicBezTo>
                  <a:pt x="1190924" y="702787"/>
                  <a:pt x="1437334" y="546300"/>
                  <a:pt x="1346828" y="597684"/>
                </a:cubicBezTo>
                <a:cubicBezTo>
                  <a:pt x="1256322" y="649068"/>
                  <a:pt x="948019" y="825409"/>
                  <a:pt x="726718" y="962043"/>
                </a:cubicBezTo>
                <a:cubicBezTo>
                  <a:pt x="505417" y="1098677"/>
                  <a:pt x="108943" y="1358516"/>
                  <a:pt x="19021" y="1417491"/>
                </a:cubicBezTo>
                <a:cubicBezTo>
                  <a:pt x="-70901" y="1476466"/>
                  <a:pt x="187187" y="1315891"/>
                  <a:pt x="187187" y="1315891"/>
                </a:cubicBezTo>
                <a:lnTo>
                  <a:pt x="1493973" y="531118"/>
                </a:lnTo>
                <a:cubicBezTo>
                  <a:pt x="1704180" y="403826"/>
                  <a:pt x="1352667" y="614033"/>
                  <a:pt x="1448428" y="552139"/>
                </a:cubicBezTo>
                <a:cubicBezTo>
                  <a:pt x="1544189" y="490245"/>
                  <a:pt x="1930737" y="253178"/>
                  <a:pt x="2068539" y="159753"/>
                </a:cubicBezTo>
                <a:cubicBezTo>
                  <a:pt x="2206341" y="66328"/>
                  <a:pt x="2292175" y="-23594"/>
                  <a:pt x="2243711" y="56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" name="フリーフォーム 211">
            <a:extLst>
              <a:ext uri="{FF2B5EF4-FFF2-40B4-BE49-F238E27FC236}">
                <a16:creationId xmlns:a16="http://schemas.microsoft.com/office/drawing/2014/main" id="{B549109C-616A-7F5F-2E25-F9BC2F3827E9}"/>
              </a:ext>
            </a:extLst>
          </p:cNvPr>
          <p:cNvSpPr/>
          <p:nvPr/>
        </p:nvSpPr>
        <p:spPr>
          <a:xfrm>
            <a:off x="8930179" y="6849067"/>
            <a:ext cx="1345540" cy="333124"/>
          </a:xfrm>
          <a:custGeom>
            <a:avLst/>
            <a:gdLst>
              <a:gd name="connsiteX0" fmla="*/ 111 w 1345540"/>
              <a:gd name="connsiteY0" fmla="*/ 105278 h 333124"/>
              <a:gd name="connsiteX1" fmla="*/ 637738 w 1345540"/>
              <a:gd name="connsiteY1" fmla="*/ 70243 h 333124"/>
              <a:gd name="connsiteX2" fmla="*/ 1044138 w 1345540"/>
              <a:gd name="connsiteY2" fmla="*/ 178850 h 333124"/>
              <a:gd name="connsiteX3" fmla="*/ 788387 w 1345540"/>
              <a:gd name="connsiteY3" fmla="*/ 101774 h 333124"/>
              <a:gd name="connsiteX4" fmla="*/ 1135228 w 1345540"/>
              <a:gd name="connsiteY4" fmla="*/ 199871 h 333124"/>
              <a:gd name="connsiteX5" fmla="*/ 1345435 w 1345540"/>
              <a:gd name="connsiteY5" fmla="*/ 333002 h 333124"/>
              <a:gd name="connsiteX6" fmla="*/ 1159752 w 1345540"/>
              <a:gd name="connsiteY6" fmla="*/ 220892 h 333124"/>
              <a:gd name="connsiteX7" fmla="*/ 896993 w 1345540"/>
              <a:gd name="connsiteY7" fmla="*/ 73747 h 333124"/>
              <a:gd name="connsiteX8" fmla="*/ 949545 w 1345540"/>
              <a:gd name="connsiteY8" fmla="*/ 77250 h 333124"/>
              <a:gd name="connsiteX9" fmla="*/ 588690 w 1345540"/>
              <a:gd name="connsiteY9" fmla="*/ 174 h 333124"/>
              <a:gd name="connsiteX10" fmla="*/ 111 w 1345540"/>
              <a:gd name="connsiteY10" fmla="*/ 105278 h 333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45540" h="333124">
                <a:moveTo>
                  <a:pt x="111" y="105278"/>
                </a:moveTo>
                <a:cubicBezTo>
                  <a:pt x="8286" y="116956"/>
                  <a:pt x="463733" y="57981"/>
                  <a:pt x="637738" y="70243"/>
                </a:cubicBezTo>
                <a:cubicBezTo>
                  <a:pt x="811743" y="82505"/>
                  <a:pt x="1019030" y="173595"/>
                  <a:pt x="1044138" y="178850"/>
                </a:cubicBezTo>
                <a:cubicBezTo>
                  <a:pt x="1069246" y="184105"/>
                  <a:pt x="773205" y="98271"/>
                  <a:pt x="788387" y="101774"/>
                </a:cubicBezTo>
                <a:cubicBezTo>
                  <a:pt x="803569" y="105277"/>
                  <a:pt x="1042387" y="161333"/>
                  <a:pt x="1135228" y="199871"/>
                </a:cubicBezTo>
                <a:cubicBezTo>
                  <a:pt x="1228069" y="238409"/>
                  <a:pt x="1341348" y="329499"/>
                  <a:pt x="1345435" y="333002"/>
                </a:cubicBezTo>
                <a:cubicBezTo>
                  <a:pt x="1349522" y="336505"/>
                  <a:pt x="1234492" y="264101"/>
                  <a:pt x="1159752" y="220892"/>
                </a:cubicBezTo>
                <a:cubicBezTo>
                  <a:pt x="1085012" y="177683"/>
                  <a:pt x="932027" y="97687"/>
                  <a:pt x="896993" y="73747"/>
                </a:cubicBezTo>
                <a:cubicBezTo>
                  <a:pt x="861959" y="49807"/>
                  <a:pt x="1000929" y="89512"/>
                  <a:pt x="949545" y="77250"/>
                </a:cubicBezTo>
                <a:cubicBezTo>
                  <a:pt x="898161" y="64988"/>
                  <a:pt x="743426" y="-3913"/>
                  <a:pt x="588690" y="174"/>
                </a:cubicBezTo>
                <a:cubicBezTo>
                  <a:pt x="433954" y="4261"/>
                  <a:pt x="-8064" y="93600"/>
                  <a:pt x="111" y="1052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" name="フリーフォーム 212">
            <a:extLst>
              <a:ext uri="{FF2B5EF4-FFF2-40B4-BE49-F238E27FC236}">
                <a16:creationId xmlns:a16="http://schemas.microsoft.com/office/drawing/2014/main" id="{51B42283-6394-28FF-8626-D333F286CF96}"/>
              </a:ext>
            </a:extLst>
          </p:cNvPr>
          <p:cNvSpPr/>
          <p:nvPr/>
        </p:nvSpPr>
        <p:spPr>
          <a:xfrm>
            <a:off x="10400194" y="7218964"/>
            <a:ext cx="619724" cy="804599"/>
          </a:xfrm>
          <a:custGeom>
            <a:avLst/>
            <a:gdLst>
              <a:gd name="connsiteX0" fmla="*/ 22565 w 619724"/>
              <a:gd name="connsiteY0" fmla="*/ 36677 h 804599"/>
              <a:gd name="connsiteX1" fmla="*/ 492027 w 619724"/>
              <a:gd name="connsiteY1" fmla="*/ 537670 h 804599"/>
              <a:gd name="connsiteX2" fmla="*/ 597130 w 619724"/>
              <a:gd name="connsiteY2" fmla="*/ 789919 h 804599"/>
              <a:gd name="connsiteX3" fmla="*/ 572606 w 619724"/>
              <a:gd name="connsiteY3" fmla="*/ 702333 h 804599"/>
              <a:gd name="connsiteX4" fmla="*/ 124165 w 619724"/>
              <a:gd name="connsiteY4" fmla="*/ 110250 h 804599"/>
              <a:gd name="connsiteX5" fmla="*/ 22565 w 619724"/>
              <a:gd name="connsiteY5" fmla="*/ 36677 h 804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9724" h="804599">
                <a:moveTo>
                  <a:pt x="22565" y="36677"/>
                </a:moveTo>
                <a:cubicBezTo>
                  <a:pt x="83875" y="107914"/>
                  <a:pt x="396266" y="412130"/>
                  <a:pt x="492027" y="537670"/>
                </a:cubicBezTo>
                <a:cubicBezTo>
                  <a:pt x="587788" y="663210"/>
                  <a:pt x="583700" y="762475"/>
                  <a:pt x="597130" y="789919"/>
                </a:cubicBezTo>
                <a:cubicBezTo>
                  <a:pt x="610560" y="817363"/>
                  <a:pt x="651433" y="815611"/>
                  <a:pt x="572606" y="702333"/>
                </a:cubicBezTo>
                <a:cubicBezTo>
                  <a:pt x="493779" y="589055"/>
                  <a:pt x="213503" y="218273"/>
                  <a:pt x="124165" y="110250"/>
                </a:cubicBezTo>
                <a:cubicBezTo>
                  <a:pt x="34827" y="2227"/>
                  <a:pt x="-38745" y="-34560"/>
                  <a:pt x="22565" y="366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" name="フリーフォーム 213">
            <a:extLst>
              <a:ext uri="{FF2B5EF4-FFF2-40B4-BE49-F238E27FC236}">
                <a16:creationId xmlns:a16="http://schemas.microsoft.com/office/drawing/2014/main" id="{4D3B3DC5-7E08-7DBD-2097-7B8990D5D10F}"/>
              </a:ext>
            </a:extLst>
          </p:cNvPr>
          <p:cNvSpPr/>
          <p:nvPr/>
        </p:nvSpPr>
        <p:spPr>
          <a:xfrm>
            <a:off x="11013900" y="7971877"/>
            <a:ext cx="590352" cy="972449"/>
          </a:xfrm>
          <a:custGeom>
            <a:avLst/>
            <a:gdLst>
              <a:gd name="connsiteX0" fmla="*/ 941 w 590352"/>
              <a:gd name="connsiteY0" fmla="*/ 1971 h 972449"/>
              <a:gd name="connsiteX1" fmla="*/ 211148 w 590352"/>
              <a:gd name="connsiteY1" fmla="*/ 366330 h 972449"/>
              <a:gd name="connsiteX2" fmla="*/ 382817 w 590352"/>
              <a:gd name="connsiteY2" fmla="*/ 590551 h 972449"/>
              <a:gd name="connsiteX3" fmla="*/ 589521 w 590352"/>
              <a:gd name="connsiteY3" fmla="*/ 916371 h 972449"/>
              <a:gd name="connsiteX4" fmla="*/ 459893 w 590352"/>
              <a:gd name="connsiteY4" fmla="*/ 699157 h 972449"/>
              <a:gd name="connsiteX5" fmla="*/ 575507 w 590352"/>
              <a:gd name="connsiteY5" fmla="*/ 972426 h 972449"/>
              <a:gd name="connsiteX6" fmla="*/ 393328 w 590352"/>
              <a:gd name="connsiteY6" fmla="*/ 681640 h 972449"/>
              <a:gd name="connsiteX7" fmla="*/ 144583 w 590352"/>
              <a:gd name="connsiteY7" fmla="*/ 243709 h 972449"/>
              <a:gd name="connsiteX8" fmla="*/ 941 w 590352"/>
              <a:gd name="connsiteY8" fmla="*/ 1971 h 972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0352" h="972449">
                <a:moveTo>
                  <a:pt x="941" y="1971"/>
                </a:moveTo>
                <a:cubicBezTo>
                  <a:pt x="12035" y="22408"/>
                  <a:pt x="147502" y="268233"/>
                  <a:pt x="211148" y="366330"/>
                </a:cubicBezTo>
                <a:cubicBezTo>
                  <a:pt x="274794" y="464427"/>
                  <a:pt x="319755" y="498878"/>
                  <a:pt x="382817" y="590551"/>
                </a:cubicBezTo>
                <a:cubicBezTo>
                  <a:pt x="445879" y="682224"/>
                  <a:pt x="576675" y="898270"/>
                  <a:pt x="589521" y="916371"/>
                </a:cubicBezTo>
                <a:cubicBezTo>
                  <a:pt x="602367" y="934472"/>
                  <a:pt x="462229" y="689815"/>
                  <a:pt x="459893" y="699157"/>
                </a:cubicBezTo>
                <a:cubicBezTo>
                  <a:pt x="457557" y="708499"/>
                  <a:pt x="586601" y="975345"/>
                  <a:pt x="575507" y="972426"/>
                </a:cubicBezTo>
                <a:cubicBezTo>
                  <a:pt x="564413" y="969507"/>
                  <a:pt x="465149" y="803093"/>
                  <a:pt x="393328" y="681640"/>
                </a:cubicBezTo>
                <a:cubicBezTo>
                  <a:pt x="321507" y="560187"/>
                  <a:pt x="209981" y="363410"/>
                  <a:pt x="144583" y="243709"/>
                </a:cubicBezTo>
                <a:cubicBezTo>
                  <a:pt x="79185" y="124008"/>
                  <a:pt x="-10153" y="-18466"/>
                  <a:pt x="941" y="19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" name="フリーフォーム 214">
            <a:extLst>
              <a:ext uri="{FF2B5EF4-FFF2-40B4-BE49-F238E27FC236}">
                <a16:creationId xmlns:a16="http://schemas.microsoft.com/office/drawing/2014/main" id="{431086D7-CE05-4053-39CE-1A82B6A95677}"/>
              </a:ext>
            </a:extLst>
          </p:cNvPr>
          <p:cNvSpPr/>
          <p:nvPr/>
        </p:nvSpPr>
        <p:spPr>
          <a:xfrm>
            <a:off x="9708053" y="7860576"/>
            <a:ext cx="203209" cy="1088680"/>
          </a:xfrm>
          <a:custGeom>
            <a:avLst/>
            <a:gdLst>
              <a:gd name="connsiteX0" fmla="*/ 143644 w 203209"/>
              <a:gd name="connsiteY0" fmla="*/ 1087231 h 1088680"/>
              <a:gd name="connsiteX1" fmla="*/ 2 w 203209"/>
              <a:gd name="connsiteY1" fmla="*/ 778927 h 1088680"/>
              <a:gd name="connsiteX2" fmla="*/ 147147 w 203209"/>
              <a:gd name="connsiteY2" fmla="*/ 18679 h 1088680"/>
              <a:gd name="connsiteX3" fmla="*/ 94595 w 203209"/>
              <a:gd name="connsiteY3" fmla="*/ 274431 h 1088680"/>
              <a:gd name="connsiteX4" fmla="*/ 161161 w 203209"/>
              <a:gd name="connsiteY4" fmla="*/ 736886 h 1088680"/>
              <a:gd name="connsiteX5" fmla="*/ 203202 w 203209"/>
              <a:gd name="connsiteY5" fmla="*/ 337493 h 1088680"/>
              <a:gd name="connsiteX6" fmla="*/ 164664 w 203209"/>
              <a:gd name="connsiteY6" fmla="*/ 859507 h 1088680"/>
              <a:gd name="connsiteX7" fmla="*/ 175175 w 203209"/>
              <a:gd name="connsiteY7" fmla="*/ 894541 h 1088680"/>
              <a:gd name="connsiteX8" fmla="*/ 143644 w 203209"/>
              <a:gd name="connsiteY8" fmla="*/ 1087231 h 1088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3209" h="1088680">
                <a:moveTo>
                  <a:pt x="143644" y="1087231"/>
                </a:moveTo>
                <a:cubicBezTo>
                  <a:pt x="114449" y="1067962"/>
                  <a:pt x="-582" y="957019"/>
                  <a:pt x="2" y="778927"/>
                </a:cubicBezTo>
                <a:cubicBezTo>
                  <a:pt x="586" y="600835"/>
                  <a:pt x="131382" y="102762"/>
                  <a:pt x="147147" y="18679"/>
                </a:cubicBezTo>
                <a:cubicBezTo>
                  <a:pt x="162912" y="-65404"/>
                  <a:pt x="92259" y="154730"/>
                  <a:pt x="94595" y="274431"/>
                </a:cubicBezTo>
                <a:cubicBezTo>
                  <a:pt x="96931" y="394132"/>
                  <a:pt x="143060" y="726376"/>
                  <a:pt x="161161" y="736886"/>
                </a:cubicBezTo>
                <a:cubicBezTo>
                  <a:pt x="179262" y="747396"/>
                  <a:pt x="202618" y="317056"/>
                  <a:pt x="203202" y="337493"/>
                </a:cubicBezTo>
                <a:cubicBezTo>
                  <a:pt x="203786" y="357930"/>
                  <a:pt x="169335" y="766666"/>
                  <a:pt x="164664" y="859507"/>
                </a:cubicBezTo>
                <a:cubicBezTo>
                  <a:pt x="159993" y="952348"/>
                  <a:pt x="177511" y="861258"/>
                  <a:pt x="175175" y="894541"/>
                </a:cubicBezTo>
                <a:cubicBezTo>
                  <a:pt x="172839" y="927824"/>
                  <a:pt x="172839" y="1106500"/>
                  <a:pt x="143644" y="10872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" name="フリーフォーム 215">
            <a:extLst>
              <a:ext uri="{FF2B5EF4-FFF2-40B4-BE49-F238E27FC236}">
                <a16:creationId xmlns:a16="http://schemas.microsoft.com/office/drawing/2014/main" id="{7E84A1D6-8C19-2AD0-C736-AE89C0E643D3}"/>
              </a:ext>
            </a:extLst>
          </p:cNvPr>
          <p:cNvSpPr/>
          <p:nvPr/>
        </p:nvSpPr>
        <p:spPr>
          <a:xfrm>
            <a:off x="10137451" y="7358084"/>
            <a:ext cx="349007" cy="1187774"/>
          </a:xfrm>
          <a:custGeom>
            <a:avLst/>
            <a:gdLst>
              <a:gd name="connsiteX0" fmla="*/ 15542 w 349007"/>
              <a:gd name="connsiteY0" fmla="*/ 90247 h 1187774"/>
              <a:gd name="connsiteX1" fmla="*/ 71597 w 349007"/>
              <a:gd name="connsiteY1" fmla="*/ 93750 h 1187774"/>
              <a:gd name="connsiteX2" fmla="*/ 323846 w 349007"/>
              <a:gd name="connsiteY2" fmla="*/ 875019 h 1187774"/>
              <a:gd name="connsiteX3" fmla="*/ 211735 w 349007"/>
              <a:gd name="connsiteY3" fmla="*/ 1183323 h 1187774"/>
              <a:gd name="connsiteX4" fmla="*/ 302825 w 349007"/>
              <a:gd name="connsiteY4" fmla="*/ 1036178 h 1187774"/>
              <a:gd name="connsiteX5" fmla="*/ 344866 w 349007"/>
              <a:gd name="connsiteY5" fmla="*/ 741888 h 1187774"/>
              <a:gd name="connsiteX6" fmla="*/ 313335 w 349007"/>
              <a:gd name="connsiteY6" fmla="*/ 780426 h 1187774"/>
              <a:gd name="connsiteX7" fmla="*/ 15542 w 349007"/>
              <a:gd name="connsiteY7" fmla="*/ 90247 h 1187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007" h="1187774">
                <a:moveTo>
                  <a:pt x="15542" y="90247"/>
                </a:moveTo>
                <a:cubicBezTo>
                  <a:pt x="-24748" y="-24199"/>
                  <a:pt x="20213" y="-37045"/>
                  <a:pt x="71597" y="93750"/>
                </a:cubicBezTo>
                <a:cubicBezTo>
                  <a:pt x="122981" y="224545"/>
                  <a:pt x="300490" y="693424"/>
                  <a:pt x="323846" y="875019"/>
                </a:cubicBezTo>
                <a:cubicBezTo>
                  <a:pt x="347202" y="1056615"/>
                  <a:pt x="215238" y="1156463"/>
                  <a:pt x="211735" y="1183323"/>
                </a:cubicBezTo>
                <a:cubicBezTo>
                  <a:pt x="208232" y="1210183"/>
                  <a:pt x="280637" y="1109750"/>
                  <a:pt x="302825" y="1036178"/>
                </a:cubicBezTo>
                <a:cubicBezTo>
                  <a:pt x="325013" y="962606"/>
                  <a:pt x="343114" y="784513"/>
                  <a:pt x="344866" y="741888"/>
                </a:cubicBezTo>
                <a:cubicBezTo>
                  <a:pt x="346618" y="699263"/>
                  <a:pt x="363551" y="886113"/>
                  <a:pt x="313335" y="780426"/>
                </a:cubicBezTo>
                <a:cubicBezTo>
                  <a:pt x="263119" y="674739"/>
                  <a:pt x="55832" y="204693"/>
                  <a:pt x="15542" y="902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" name="フリーフォーム 216">
            <a:extLst>
              <a:ext uri="{FF2B5EF4-FFF2-40B4-BE49-F238E27FC236}">
                <a16:creationId xmlns:a16="http://schemas.microsoft.com/office/drawing/2014/main" id="{CFBCF77E-5A40-C49C-14CF-F0F0CFCBA2B0}"/>
              </a:ext>
            </a:extLst>
          </p:cNvPr>
          <p:cNvSpPr/>
          <p:nvPr/>
        </p:nvSpPr>
        <p:spPr>
          <a:xfrm>
            <a:off x="6997733" y="7735366"/>
            <a:ext cx="265169" cy="1025793"/>
          </a:xfrm>
          <a:custGeom>
            <a:avLst/>
            <a:gdLst>
              <a:gd name="connsiteX0" fmla="*/ 264915 w 265169"/>
              <a:gd name="connsiteY0" fmla="*/ 248 h 1025793"/>
              <a:gd name="connsiteX1" fmla="*/ 68722 w 265169"/>
              <a:gd name="connsiteY1" fmla="*/ 329572 h 1025793"/>
              <a:gd name="connsiteX2" fmla="*/ 30184 w 265169"/>
              <a:gd name="connsiteY2" fmla="*/ 494234 h 1025793"/>
              <a:gd name="connsiteX3" fmla="*/ 33688 w 265169"/>
              <a:gd name="connsiteY3" fmla="*/ 452193 h 1025793"/>
              <a:gd name="connsiteX4" fmla="*/ 65219 w 265169"/>
              <a:gd name="connsiteY4" fmla="*/ 893627 h 1025793"/>
              <a:gd name="connsiteX5" fmla="*/ 51205 w 265169"/>
              <a:gd name="connsiteY5" fmla="*/ 1023255 h 1025793"/>
              <a:gd name="connsiteX6" fmla="*/ 72226 w 265169"/>
              <a:gd name="connsiteY6" fmla="*/ 806041 h 1025793"/>
              <a:gd name="connsiteX7" fmla="*/ 12667 w 265169"/>
              <a:gd name="connsiteY7" fmla="*/ 441682 h 1025793"/>
              <a:gd name="connsiteX8" fmla="*/ 23177 w 265169"/>
              <a:gd name="connsiteY8" fmla="*/ 385627 h 1025793"/>
              <a:gd name="connsiteX9" fmla="*/ 264915 w 265169"/>
              <a:gd name="connsiteY9" fmla="*/ 248 h 1025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5169" h="1025793">
                <a:moveTo>
                  <a:pt x="264915" y="248"/>
                </a:moveTo>
                <a:cubicBezTo>
                  <a:pt x="272506" y="-9094"/>
                  <a:pt x="107844" y="247241"/>
                  <a:pt x="68722" y="329572"/>
                </a:cubicBezTo>
                <a:cubicBezTo>
                  <a:pt x="29600" y="411903"/>
                  <a:pt x="36023" y="473797"/>
                  <a:pt x="30184" y="494234"/>
                </a:cubicBezTo>
                <a:cubicBezTo>
                  <a:pt x="24345" y="514671"/>
                  <a:pt x="27849" y="385627"/>
                  <a:pt x="33688" y="452193"/>
                </a:cubicBezTo>
                <a:cubicBezTo>
                  <a:pt x="39527" y="518759"/>
                  <a:pt x="62299" y="798450"/>
                  <a:pt x="65219" y="893627"/>
                </a:cubicBezTo>
                <a:cubicBezTo>
                  <a:pt x="68138" y="988804"/>
                  <a:pt x="50037" y="1037853"/>
                  <a:pt x="51205" y="1023255"/>
                </a:cubicBezTo>
                <a:cubicBezTo>
                  <a:pt x="52373" y="1008657"/>
                  <a:pt x="78649" y="902970"/>
                  <a:pt x="72226" y="806041"/>
                </a:cubicBezTo>
                <a:cubicBezTo>
                  <a:pt x="65803" y="709112"/>
                  <a:pt x="20842" y="511751"/>
                  <a:pt x="12667" y="441682"/>
                </a:cubicBezTo>
                <a:cubicBezTo>
                  <a:pt x="4492" y="371613"/>
                  <a:pt x="-15945" y="453944"/>
                  <a:pt x="23177" y="385627"/>
                </a:cubicBezTo>
                <a:cubicBezTo>
                  <a:pt x="62299" y="317310"/>
                  <a:pt x="257324" y="9590"/>
                  <a:pt x="264915" y="2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" name="フリーフォーム 217">
            <a:extLst>
              <a:ext uri="{FF2B5EF4-FFF2-40B4-BE49-F238E27FC236}">
                <a16:creationId xmlns:a16="http://schemas.microsoft.com/office/drawing/2014/main" id="{42BBE306-C615-AC38-97F8-01F6905F8025}"/>
              </a:ext>
            </a:extLst>
          </p:cNvPr>
          <p:cNvSpPr/>
          <p:nvPr/>
        </p:nvSpPr>
        <p:spPr>
          <a:xfrm>
            <a:off x="6495532" y="8034556"/>
            <a:ext cx="198927" cy="293758"/>
          </a:xfrm>
          <a:custGeom>
            <a:avLst/>
            <a:gdLst>
              <a:gd name="connsiteX0" fmla="*/ 73543 w 198927"/>
              <a:gd name="connsiteY0" fmla="*/ 1369 h 293758"/>
              <a:gd name="connsiteX1" fmla="*/ 25918 w 198927"/>
              <a:gd name="connsiteY1" fmla="*/ 102969 h 293758"/>
              <a:gd name="connsiteX2" fmla="*/ 518 w 198927"/>
              <a:gd name="connsiteY2" fmla="*/ 172819 h 293758"/>
              <a:gd name="connsiteX3" fmla="*/ 48143 w 198927"/>
              <a:gd name="connsiteY3" fmla="*/ 274419 h 293758"/>
              <a:gd name="connsiteX4" fmla="*/ 86243 w 198927"/>
              <a:gd name="connsiteY4" fmla="*/ 287119 h 293758"/>
              <a:gd name="connsiteX5" fmla="*/ 194193 w 198927"/>
              <a:gd name="connsiteY5" fmla="*/ 204569 h 293758"/>
              <a:gd name="connsiteX6" fmla="*/ 171968 w 198927"/>
              <a:gd name="connsiteY6" fmla="*/ 245844 h 293758"/>
              <a:gd name="connsiteX7" fmla="*/ 102118 w 198927"/>
              <a:gd name="connsiteY7" fmla="*/ 293469 h 293758"/>
              <a:gd name="connsiteX8" fmla="*/ 60843 w 198927"/>
              <a:gd name="connsiteY8" fmla="*/ 261719 h 293758"/>
              <a:gd name="connsiteX9" fmla="*/ 16393 w 198927"/>
              <a:gd name="connsiteY9" fmla="*/ 182344 h 293758"/>
              <a:gd name="connsiteX10" fmla="*/ 73543 w 198927"/>
              <a:gd name="connsiteY10" fmla="*/ 1369 h 293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8927" h="293758">
                <a:moveTo>
                  <a:pt x="73543" y="1369"/>
                </a:moveTo>
                <a:cubicBezTo>
                  <a:pt x="75130" y="-11860"/>
                  <a:pt x="38089" y="74394"/>
                  <a:pt x="25918" y="102969"/>
                </a:cubicBezTo>
                <a:cubicBezTo>
                  <a:pt x="13747" y="131544"/>
                  <a:pt x="-3186" y="144244"/>
                  <a:pt x="518" y="172819"/>
                </a:cubicBezTo>
                <a:cubicBezTo>
                  <a:pt x="4222" y="201394"/>
                  <a:pt x="33855" y="255369"/>
                  <a:pt x="48143" y="274419"/>
                </a:cubicBezTo>
                <a:cubicBezTo>
                  <a:pt x="62430" y="293469"/>
                  <a:pt x="61901" y="298761"/>
                  <a:pt x="86243" y="287119"/>
                </a:cubicBezTo>
                <a:cubicBezTo>
                  <a:pt x="110585" y="275477"/>
                  <a:pt x="179906" y="211448"/>
                  <a:pt x="194193" y="204569"/>
                </a:cubicBezTo>
                <a:cubicBezTo>
                  <a:pt x="208481" y="197690"/>
                  <a:pt x="187314" y="231027"/>
                  <a:pt x="171968" y="245844"/>
                </a:cubicBezTo>
                <a:cubicBezTo>
                  <a:pt x="156622" y="260661"/>
                  <a:pt x="120639" y="290823"/>
                  <a:pt x="102118" y="293469"/>
                </a:cubicBezTo>
                <a:cubicBezTo>
                  <a:pt x="83597" y="296115"/>
                  <a:pt x="75130" y="280240"/>
                  <a:pt x="60843" y="261719"/>
                </a:cubicBezTo>
                <a:cubicBezTo>
                  <a:pt x="46556" y="243198"/>
                  <a:pt x="14805" y="219386"/>
                  <a:pt x="16393" y="182344"/>
                </a:cubicBezTo>
                <a:cubicBezTo>
                  <a:pt x="17980" y="145302"/>
                  <a:pt x="71956" y="14598"/>
                  <a:pt x="73543" y="13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" name="フリーフォーム 218">
            <a:extLst>
              <a:ext uri="{FF2B5EF4-FFF2-40B4-BE49-F238E27FC236}">
                <a16:creationId xmlns:a16="http://schemas.microsoft.com/office/drawing/2014/main" id="{91CF018A-6156-CE35-533C-4DC04012071B}"/>
              </a:ext>
            </a:extLst>
          </p:cNvPr>
          <p:cNvSpPr/>
          <p:nvPr/>
        </p:nvSpPr>
        <p:spPr>
          <a:xfrm>
            <a:off x="6527782" y="7937491"/>
            <a:ext cx="248301" cy="479897"/>
          </a:xfrm>
          <a:custGeom>
            <a:avLst/>
            <a:gdLst>
              <a:gd name="connsiteX0" fmla="*/ 18 w 248301"/>
              <a:gd name="connsiteY0" fmla="*/ 9 h 479897"/>
              <a:gd name="connsiteX1" fmla="*/ 139718 w 248301"/>
              <a:gd name="connsiteY1" fmla="*/ 165109 h 479897"/>
              <a:gd name="connsiteX2" fmla="*/ 247668 w 248301"/>
              <a:gd name="connsiteY2" fmla="*/ 479434 h 479897"/>
              <a:gd name="connsiteX3" fmla="*/ 184168 w 248301"/>
              <a:gd name="connsiteY3" fmla="*/ 234959 h 479897"/>
              <a:gd name="connsiteX4" fmla="*/ 180993 w 248301"/>
              <a:gd name="connsiteY4" fmla="*/ 209559 h 479897"/>
              <a:gd name="connsiteX5" fmla="*/ 180993 w 248301"/>
              <a:gd name="connsiteY5" fmla="*/ 254009 h 479897"/>
              <a:gd name="connsiteX6" fmla="*/ 130193 w 248301"/>
              <a:gd name="connsiteY6" fmla="*/ 171459 h 479897"/>
              <a:gd name="connsiteX7" fmla="*/ 18 w 248301"/>
              <a:gd name="connsiteY7" fmla="*/ 9 h 479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8301" h="479897">
                <a:moveTo>
                  <a:pt x="18" y="9"/>
                </a:moveTo>
                <a:cubicBezTo>
                  <a:pt x="1606" y="-1049"/>
                  <a:pt x="98443" y="85205"/>
                  <a:pt x="139718" y="165109"/>
                </a:cubicBezTo>
                <a:cubicBezTo>
                  <a:pt x="180993" y="245013"/>
                  <a:pt x="240260" y="467792"/>
                  <a:pt x="247668" y="479434"/>
                </a:cubicBezTo>
                <a:cubicBezTo>
                  <a:pt x="255076" y="491076"/>
                  <a:pt x="195280" y="279938"/>
                  <a:pt x="184168" y="234959"/>
                </a:cubicBezTo>
                <a:cubicBezTo>
                  <a:pt x="173056" y="189980"/>
                  <a:pt x="181522" y="206384"/>
                  <a:pt x="180993" y="209559"/>
                </a:cubicBezTo>
                <a:cubicBezTo>
                  <a:pt x="180464" y="212734"/>
                  <a:pt x="189460" y="260359"/>
                  <a:pt x="180993" y="254009"/>
                </a:cubicBezTo>
                <a:cubicBezTo>
                  <a:pt x="172526" y="247659"/>
                  <a:pt x="159826" y="209030"/>
                  <a:pt x="130193" y="171459"/>
                </a:cubicBezTo>
                <a:cubicBezTo>
                  <a:pt x="100560" y="133888"/>
                  <a:pt x="-1570" y="1067"/>
                  <a:pt x="18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" name="フリーフォーム 219">
            <a:extLst>
              <a:ext uri="{FF2B5EF4-FFF2-40B4-BE49-F238E27FC236}">
                <a16:creationId xmlns:a16="http://schemas.microsoft.com/office/drawing/2014/main" id="{3C6EB895-3A31-8FFE-F372-F12229A78C33}"/>
              </a:ext>
            </a:extLst>
          </p:cNvPr>
          <p:cNvSpPr/>
          <p:nvPr/>
        </p:nvSpPr>
        <p:spPr>
          <a:xfrm>
            <a:off x="6460914" y="7613482"/>
            <a:ext cx="471864" cy="114529"/>
          </a:xfrm>
          <a:custGeom>
            <a:avLst/>
            <a:gdLst>
              <a:gd name="connsiteX0" fmla="*/ 211 w 471864"/>
              <a:gd name="connsiteY0" fmla="*/ 70018 h 114529"/>
              <a:gd name="connsiteX1" fmla="*/ 305011 w 471864"/>
              <a:gd name="connsiteY1" fmla="*/ 16043 h 114529"/>
              <a:gd name="connsiteX2" fmla="*/ 200236 w 471864"/>
              <a:gd name="connsiteY2" fmla="*/ 19218 h 114529"/>
              <a:gd name="connsiteX3" fmla="*/ 470111 w 471864"/>
              <a:gd name="connsiteY3" fmla="*/ 168 h 114529"/>
              <a:gd name="connsiteX4" fmla="*/ 320886 w 471864"/>
              <a:gd name="connsiteY4" fmla="*/ 31918 h 114529"/>
              <a:gd name="connsiteX5" fmla="*/ 409786 w 471864"/>
              <a:gd name="connsiteY5" fmla="*/ 95418 h 114529"/>
              <a:gd name="connsiteX6" fmla="*/ 346286 w 471864"/>
              <a:gd name="connsiteY6" fmla="*/ 60493 h 114529"/>
              <a:gd name="connsiteX7" fmla="*/ 47836 w 471864"/>
              <a:gd name="connsiteY7" fmla="*/ 114468 h 114529"/>
              <a:gd name="connsiteX8" fmla="*/ 305011 w 471864"/>
              <a:gd name="connsiteY8" fmla="*/ 47793 h 114529"/>
              <a:gd name="connsiteX9" fmla="*/ 257386 w 471864"/>
              <a:gd name="connsiteY9" fmla="*/ 38268 h 114529"/>
              <a:gd name="connsiteX10" fmla="*/ 211 w 471864"/>
              <a:gd name="connsiteY10" fmla="*/ 70018 h 114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1864" h="114529">
                <a:moveTo>
                  <a:pt x="211" y="70018"/>
                </a:moveTo>
                <a:cubicBezTo>
                  <a:pt x="8148" y="66314"/>
                  <a:pt x="271674" y="24510"/>
                  <a:pt x="305011" y="16043"/>
                </a:cubicBezTo>
                <a:cubicBezTo>
                  <a:pt x="338348" y="7576"/>
                  <a:pt x="172719" y="21864"/>
                  <a:pt x="200236" y="19218"/>
                </a:cubicBezTo>
                <a:cubicBezTo>
                  <a:pt x="227753" y="16572"/>
                  <a:pt x="450003" y="-1949"/>
                  <a:pt x="470111" y="168"/>
                </a:cubicBezTo>
                <a:cubicBezTo>
                  <a:pt x="490219" y="2285"/>
                  <a:pt x="330940" y="16043"/>
                  <a:pt x="320886" y="31918"/>
                </a:cubicBezTo>
                <a:cubicBezTo>
                  <a:pt x="310832" y="47793"/>
                  <a:pt x="405553" y="90656"/>
                  <a:pt x="409786" y="95418"/>
                </a:cubicBezTo>
                <a:cubicBezTo>
                  <a:pt x="414019" y="100180"/>
                  <a:pt x="406611" y="57318"/>
                  <a:pt x="346286" y="60493"/>
                </a:cubicBezTo>
                <a:cubicBezTo>
                  <a:pt x="285961" y="63668"/>
                  <a:pt x="54715" y="116585"/>
                  <a:pt x="47836" y="114468"/>
                </a:cubicBezTo>
                <a:cubicBezTo>
                  <a:pt x="40957" y="112351"/>
                  <a:pt x="270086" y="60493"/>
                  <a:pt x="305011" y="47793"/>
                </a:cubicBezTo>
                <a:cubicBezTo>
                  <a:pt x="339936" y="35093"/>
                  <a:pt x="304482" y="36151"/>
                  <a:pt x="257386" y="38268"/>
                </a:cubicBezTo>
                <a:cubicBezTo>
                  <a:pt x="210290" y="40385"/>
                  <a:pt x="-7726" y="73722"/>
                  <a:pt x="211" y="700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" name="フリーフォーム 220">
            <a:extLst>
              <a:ext uri="{FF2B5EF4-FFF2-40B4-BE49-F238E27FC236}">
                <a16:creationId xmlns:a16="http://schemas.microsoft.com/office/drawing/2014/main" id="{1EE6C58A-EC0E-CDB0-BAD5-84FB336D3DF2}"/>
              </a:ext>
            </a:extLst>
          </p:cNvPr>
          <p:cNvSpPr/>
          <p:nvPr/>
        </p:nvSpPr>
        <p:spPr>
          <a:xfrm>
            <a:off x="6573723" y="6685011"/>
            <a:ext cx="662109" cy="561412"/>
          </a:xfrm>
          <a:custGeom>
            <a:avLst/>
            <a:gdLst>
              <a:gd name="connsiteX0" fmla="*/ 465252 w 662109"/>
              <a:gd name="connsiteY0" fmla="*/ 115839 h 561412"/>
              <a:gd name="connsiteX1" fmla="*/ 116002 w 662109"/>
              <a:gd name="connsiteY1" fmla="*/ 452389 h 561412"/>
              <a:gd name="connsiteX2" fmla="*/ 4877 w 662109"/>
              <a:gd name="connsiteY2" fmla="*/ 550814 h 561412"/>
              <a:gd name="connsiteX3" fmla="*/ 249352 w 662109"/>
              <a:gd name="connsiteY3" fmla="*/ 357139 h 561412"/>
              <a:gd name="connsiteX4" fmla="*/ 243002 w 662109"/>
              <a:gd name="connsiteY4" fmla="*/ 557164 h 561412"/>
              <a:gd name="connsiteX5" fmla="*/ 373177 w 662109"/>
              <a:gd name="connsiteY5" fmla="*/ 458739 h 561412"/>
              <a:gd name="connsiteX6" fmla="*/ 662102 w 662109"/>
              <a:gd name="connsiteY6" fmla="*/ 68214 h 561412"/>
              <a:gd name="connsiteX7" fmla="*/ 382702 w 662109"/>
              <a:gd name="connsiteY7" fmla="*/ 461914 h 561412"/>
              <a:gd name="connsiteX8" fmla="*/ 522402 w 662109"/>
              <a:gd name="connsiteY8" fmla="*/ 204739 h 561412"/>
              <a:gd name="connsiteX9" fmla="*/ 598602 w 662109"/>
              <a:gd name="connsiteY9" fmla="*/ 7889 h 561412"/>
              <a:gd name="connsiteX10" fmla="*/ 344602 w 662109"/>
              <a:gd name="connsiteY10" fmla="*/ 480964 h 561412"/>
              <a:gd name="connsiteX11" fmla="*/ 347777 w 662109"/>
              <a:gd name="connsiteY11" fmla="*/ 439689 h 561412"/>
              <a:gd name="connsiteX12" fmla="*/ 262052 w 662109"/>
              <a:gd name="connsiteY12" fmla="*/ 547639 h 561412"/>
              <a:gd name="connsiteX13" fmla="*/ 287452 w 662109"/>
              <a:gd name="connsiteY13" fmla="*/ 319039 h 561412"/>
              <a:gd name="connsiteX14" fmla="*/ 185852 w 662109"/>
              <a:gd name="connsiteY14" fmla="*/ 353964 h 561412"/>
              <a:gd name="connsiteX15" fmla="*/ 465252 w 662109"/>
              <a:gd name="connsiteY15" fmla="*/ 115839 h 561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62109" h="561412">
                <a:moveTo>
                  <a:pt x="465252" y="115839"/>
                </a:moveTo>
                <a:cubicBezTo>
                  <a:pt x="453610" y="132243"/>
                  <a:pt x="192731" y="379893"/>
                  <a:pt x="116002" y="452389"/>
                </a:cubicBezTo>
                <a:cubicBezTo>
                  <a:pt x="39273" y="524885"/>
                  <a:pt x="-17348" y="566689"/>
                  <a:pt x="4877" y="550814"/>
                </a:cubicBezTo>
                <a:cubicBezTo>
                  <a:pt x="27102" y="534939"/>
                  <a:pt x="209665" y="356081"/>
                  <a:pt x="249352" y="357139"/>
                </a:cubicBezTo>
                <a:cubicBezTo>
                  <a:pt x="289039" y="358197"/>
                  <a:pt x="222364" y="540231"/>
                  <a:pt x="243002" y="557164"/>
                </a:cubicBezTo>
                <a:cubicBezTo>
                  <a:pt x="263639" y="574097"/>
                  <a:pt x="303327" y="540231"/>
                  <a:pt x="373177" y="458739"/>
                </a:cubicBezTo>
                <a:cubicBezTo>
                  <a:pt x="443027" y="377247"/>
                  <a:pt x="660515" y="67685"/>
                  <a:pt x="662102" y="68214"/>
                </a:cubicBezTo>
                <a:cubicBezTo>
                  <a:pt x="663689" y="68743"/>
                  <a:pt x="405985" y="439160"/>
                  <a:pt x="382702" y="461914"/>
                </a:cubicBezTo>
                <a:cubicBezTo>
                  <a:pt x="359419" y="484668"/>
                  <a:pt x="486419" y="280410"/>
                  <a:pt x="522402" y="204739"/>
                </a:cubicBezTo>
                <a:cubicBezTo>
                  <a:pt x="558385" y="129068"/>
                  <a:pt x="628235" y="-38148"/>
                  <a:pt x="598602" y="7889"/>
                </a:cubicBezTo>
                <a:cubicBezTo>
                  <a:pt x="568969" y="53926"/>
                  <a:pt x="386406" y="408997"/>
                  <a:pt x="344602" y="480964"/>
                </a:cubicBezTo>
                <a:cubicBezTo>
                  <a:pt x="302798" y="552931"/>
                  <a:pt x="361535" y="428576"/>
                  <a:pt x="347777" y="439689"/>
                </a:cubicBezTo>
                <a:cubicBezTo>
                  <a:pt x="334019" y="450802"/>
                  <a:pt x="272106" y="567747"/>
                  <a:pt x="262052" y="547639"/>
                </a:cubicBezTo>
                <a:cubicBezTo>
                  <a:pt x="251998" y="527531"/>
                  <a:pt x="300152" y="351318"/>
                  <a:pt x="287452" y="319039"/>
                </a:cubicBezTo>
                <a:cubicBezTo>
                  <a:pt x="274752" y="286760"/>
                  <a:pt x="162569" y="383597"/>
                  <a:pt x="185852" y="353964"/>
                </a:cubicBezTo>
                <a:cubicBezTo>
                  <a:pt x="209135" y="324331"/>
                  <a:pt x="476894" y="99435"/>
                  <a:pt x="465252" y="1158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" name="フリーフォーム 221">
            <a:extLst>
              <a:ext uri="{FF2B5EF4-FFF2-40B4-BE49-F238E27FC236}">
                <a16:creationId xmlns:a16="http://schemas.microsoft.com/office/drawing/2014/main" id="{E42B65AF-6061-3473-54CF-0F309AA9D2E7}"/>
              </a:ext>
            </a:extLst>
          </p:cNvPr>
          <p:cNvSpPr/>
          <p:nvPr/>
        </p:nvSpPr>
        <p:spPr>
          <a:xfrm>
            <a:off x="7035704" y="6871235"/>
            <a:ext cx="632012" cy="397781"/>
          </a:xfrm>
          <a:custGeom>
            <a:avLst/>
            <a:gdLst>
              <a:gd name="connsiteX0" fmla="*/ 631921 w 632012"/>
              <a:gd name="connsiteY0" fmla="*/ 2640 h 397781"/>
              <a:gd name="connsiteX1" fmla="*/ 263621 w 632012"/>
              <a:gd name="connsiteY1" fmla="*/ 278865 h 397781"/>
              <a:gd name="connsiteX2" fmla="*/ 44546 w 632012"/>
              <a:gd name="connsiteY2" fmla="*/ 396340 h 397781"/>
              <a:gd name="connsiteX3" fmla="*/ 120746 w 632012"/>
              <a:gd name="connsiteY3" fmla="*/ 345540 h 397781"/>
              <a:gd name="connsiteX4" fmla="*/ 3271 w 632012"/>
              <a:gd name="connsiteY4" fmla="*/ 364590 h 397781"/>
              <a:gd name="connsiteX5" fmla="*/ 276321 w 632012"/>
              <a:gd name="connsiteY5" fmla="*/ 174090 h 397781"/>
              <a:gd name="connsiteX6" fmla="*/ 536671 w 632012"/>
              <a:gd name="connsiteY6" fmla="*/ 31215 h 397781"/>
              <a:gd name="connsiteX7" fmla="*/ 301721 w 632012"/>
              <a:gd name="connsiteY7" fmla="*/ 132815 h 397781"/>
              <a:gd name="connsiteX8" fmla="*/ 631921 w 632012"/>
              <a:gd name="connsiteY8" fmla="*/ 2640 h 397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2012" h="397781">
                <a:moveTo>
                  <a:pt x="631921" y="2640"/>
                </a:moveTo>
                <a:cubicBezTo>
                  <a:pt x="625571" y="26982"/>
                  <a:pt x="361517" y="213248"/>
                  <a:pt x="263621" y="278865"/>
                </a:cubicBezTo>
                <a:cubicBezTo>
                  <a:pt x="165725" y="344482"/>
                  <a:pt x="68358" y="385228"/>
                  <a:pt x="44546" y="396340"/>
                </a:cubicBezTo>
                <a:cubicBezTo>
                  <a:pt x="20733" y="407453"/>
                  <a:pt x="127625" y="350832"/>
                  <a:pt x="120746" y="345540"/>
                </a:cubicBezTo>
                <a:cubicBezTo>
                  <a:pt x="113867" y="340248"/>
                  <a:pt x="-22658" y="393165"/>
                  <a:pt x="3271" y="364590"/>
                </a:cubicBezTo>
                <a:cubicBezTo>
                  <a:pt x="29200" y="336015"/>
                  <a:pt x="187421" y="229653"/>
                  <a:pt x="276321" y="174090"/>
                </a:cubicBezTo>
                <a:cubicBezTo>
                  <a:pt x="365221" y="118528"/>
                  <a:pt x="532438" y="38094"/>
                  <a:pt x="536671" y="31215"/>
                </a:cubicBezTo>
                <a:cubicBezTo>
                  <a:pt x="540904" y="24336"/>
                  <a:pt x="290079" y="135461"/>
                  <a:pt x="301721" y="132815"/>
                </a:cubicBezTo>
                <a:cubicBezTo>
                  <a:pt x="313363" y="130169"/>
                  <a:pt x="638271" y="-21702"/>
                  <a:pt x="631921" y="26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7" name="フリーフォーム 276">
            <a:extLst>
              <a:ext uri="{FF2B5EF4-FFF2-40B4-BE49-F238E27FC236}">
                <a16:creationId xmlns:a16="http://schemas.microsoft.com/office/drawing/2014/main" id="{A75EE10D-D452-B6DD-F2B5-176961B3A117}"/>
              </a:ext>
            </a:extLst>
          </p:cNvPr>
          <p:cNvSpPr/>
          <p:nvPr/>
        </p:nvSpPr>
        <p:spPr>
          <a:xfrm>
            <a:off x="5995951" y="1884641"/>
            <a:ext cx="1848777" cy="1577840"/>
          </a:xfrm>
          <a:custGeom>
            <a:avLst/>
            <a:gdLst>
              <a:gd name="connsiteX0" fmla="*/ 0 w 1848777"/>
              <a:gd name="connsiteY0" fmla="*/ 0 h 1577840"/>
              <a:gd name="connsiteX1" fmla="*/ 390889 w 1848777"/>
              <a:gd name="connsiteY1" fmla="*/ 691035 h 1577840"/>
              <a:gd name="connsiteX2" fmla="*/ 439750 w 1848777"/>
              <a:gd name="connsiteY2" fmla="*/ 642174 h 1577840"/>
              <a:gd name="connsiteX3" fmla="*/ 272226 w 1848777"/>
              <a:gd name="connsiteY3" fmla="*/ 1186626 h 1577840"/>
              <a:gd name="connsiteX4" fmla="*/ 362968 w 1848777"/>
              <a:gd name="connsiteY4" fmla="*/ 1116825 h 1577840"/>
              <a:gd name="connsiteX5" fmla="*/ 600293 w 1848777"/>
              <a:gd name="connsiteY5" fmla="*/ 1577515 h 1577840"/>
              <a:gd name="connsiteX6" fmla="*/ 844599 w 1848777"/>
              <a:gd name="connsiteY6" fmla="*/ 1186626 h 1577840"/>
              <a:gd name="connsiteX7" fmla="*/ 1486773 w 1848777"/>
              <a:gd name="connsiteY7" fmla="*/ 984202 h 1577840"/>
              <a:gd name="connsiteX8" fmla="*/ 1242467 w 1848777"/>
              <a:gd name="connsiteY8" fmla="*/ 1081924 h 1577840"/>
              <a:gd name="connsiteX9" fmla="*/ 1800880 w 1848777"/>
              <a:gd name="connsiteY9" fmla="*/ 1256428 h 1577840"/>
              <a:gd name="connsiteX10" fmla="*/ 1765979 w 1848777"/>
              <a:gd name="connsiteY10" fmla="*/ 1088904 h 1577840"/>
              <a:gd name="connsiteX11" fmla="*/ 1333209 w 1848777"/>
              <a:gd name="connsiteY11" fmla="*/ 237325 h 1577840"/>
              <a:gd name="connsiteX12" fmla="*/ 1521673 w 1848777"/>
              <a:gd name="connsiteY12" fmla="*/ 579353 h 1577840"/>
              <a:gd name="connsiteX13" fmla="*/ 635194 w 1848777"/>
              <a:gd name="connsiteY13" fmla="*/ 111683 h 1577840"/>
              <a:gd name="connsiteX14" fmla="*/ 1095884 w 1848777"/>
              <a:gd name="connsiteY14" fmla="*/ 174504 h 1577840"/>
              <a:gd name="connsiteX15" fmla="*/ 0 w 1848777"/>
              <a:gd name="connsiteY15" fmla="*/ 0 h 1577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848777" h="1577840">
                <a:moveTo>
                  <a:pt x="0" y="0"/>
                </a:moveTo>
                <a:cubicBezTo>
                  <a:pt x="158798" y="292003"/>
                  <a:pt x="317597" y="584006"/>
                  <a:pt x="390889" y="691035"/>
                </a:cubicBezTo>
                <a:cubicBezTo>
                  <a:pt x="464181" y="798064"/>
                  <a:pt x="459527" y="559576"/>
                  <a:pt x="439750" y="642174"/>
                </a:cubicBezTo>
                <a:cubicBezTo>
                  <a:pt x="419973" y="724773"/>
                  <a:pt x="285023" y="1107518"/>
                  <a:pt x="272226" y="1186626"/>
                </a:cubicBezTo>
                <a:cubicBezTo>
                  <a:pt x="259429" y="1265735"/>
                  <a:pt x="308290" y="1051677"/>
                  <a:pt x="362968" y="1116825"/>
                </a:cubicBezTo>
                <a:cubicBezTo>
                  <a:pt x="417646" y="1181973"/>
                  <a:pt x="520021" y="1565882"/>
                  <a:pt x="600293" y="1577515"/>
                </a:cubicBezTo>
                <a:cubicBezTo>
                  <a:pt x="680565" y="1589148"/>
                  <a:pt x="696852" y="1285511"/>
                  <a:pt x="844599" y="1186626"/>
                </a:cubicBezTo>
                <a:cubicBezTo>
                  <a:pt x="992346" y="1087741"/>
                  <a:pt x="1420462" y="1001652"/>
                  <a:pt x="1486773" y="984202"/>
                </a:cubicBezTo>
                <a:cubicBezTo>
                  <a:pt x="1553084" y="966752"/>
                  <a:pt x="1190116" y="1036553"/>
                  <a:pt x="1242467" y="1081924"/>
                </a:cubicBezTo>
                <a:cubicBezTo>
                  <a:pt x="1294818" y="1127295"/>
                  <a:pt x="1713628" y="1255265"/>
                  <a:pt x="1800880" y="1256428"/>
                </a:cubicBezTo>
                <a:cubicBezTo>
                  <a:pt x="1888132" y="1257591"/>
                  <a:pt x="1843924" y="1258754"/>
                  <a:pt x="1765979" y="1088904"/>
                </a:cubicBezTo>
                <a:cubicBezTo>
                  <a:pt x="1688034" y="919054"/>
                  <a:pt x="1373927" y="322250"/>
                  <a:pt x="1333209" y="237325"/>
                </a:cubicBezTo>
                <a:cubicBezTo>
                  <a:pt x="1292491" y="152400"/>
                  <a:pt x="1638009" y="600293"/>
                  <a:pt x="1521673" y="579353"/>
                </a:cubicBezTo>
                <a:cubicBezTo>
                  <a:pt x="1405337" y="558413"/>
                  <a:pt x="706159" y="179158"/>
                  <a:pt x="635194" y="111683"/>
                </a:cubicBezTo>
                <a:cubicBezTo>
                  <a:pt x="564229" y="44208"/>
                  <a:pt x="1095884" y="174504"/>
                  <a:pt x="1095884" y="174504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" name="フリーフォーム 222">
            <a:extLst>
              <a:ext uri="{FF2B5EF4-FFF2-40B4-BE49-F238E27FC236}">
                <a16:creationId xmlns:a16="http://schemas.microsoft.com/office/drawing/2014/main" id="{72EC5B91-7AEB-21FE-6EA2-D56C2ABA1BDA}"/>
              </a:ext>
            </a:extLst>
          </p:cNvPr>
          <p:cNvSpPr/>
          <p:nvPr/>
        </p:nvSpPr>
        <p:spPr>
          <a:xfrm>
            <a:off x="7918370" y="2753346"/>
            <a:ext cx="235265" cy="1452740"/>
          </a:xfrm>
          <a:custGeom>
            <a:avLst/>
            <a:gdLst>
              <a:gd name="connsiteX0" fmla="*/ 80 w 235265"/>
              <a:gd name="connsiteY0" fmla="*/ 2554 h 1452740"/>
              <a:gd name="connsiteX1" fmla="*/ 219155 w 235265"/>
              <a:gd name="connsiteY1" fmla="*/ 936004 h 1452740"/>
              <a:gd name="connsiteX2" fmla="*/ 219155 w 235265"/>
              <a:gd name="connsiteY2" fmla="*/ 828054 h 1452740"/>
              <a:gd name="connsiteX3" fmla="*/ 222330 w 235265"/>
              <a:gd name="connsiteY3" fmla="*/ 1393204 h 1452740"/>
              <a:gd name="connsiteX4" fmla="*/ 222330 w 235265"/>
              <a:gd name="connsiteY4" fmla="*/ 1345579 h 1452740"/>
              <a:gd name="connsiteX5" fmla="*/ 219155 w 235265"/>
              <a:gd name="connsiteY5" fmla="*/ 593104 h 1452740"/>
              <a:gd name="connsiteX6" fmla="*/ 193755 w 235265"/>
              <a:gd name="connsiteY6" fmla="*/ 656604 h 1452740"/>
              <a:gd name="connsiteX7" fmla="*/ 80 w 235265"/>
              <a:gd name="connsiteY7" fmla="*/ 2554 h 1452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5265" h="1452740">
                <a:moveTo>
                  <a:pt x="80" y="2554"/>
                </a:moveTo>
                <a:cubicBezTo>
                  <a:pt x="4313" y="49121"/>
                  <a:pt x="182643" y="798421"/>
                  <a:pt x="219155" y="936004"/>
                </a:cubicBezTo>
                <a:cubicBezTo>
                  <a:pt x="255667" y="1073587"/>
                  <a:pt x="218626" y="751854"/>
                  <a:pt x="219155" y="828054"/>
                </a:cubicBezTo>
                <a:cubicBezTo>
                  <a:pt x="219684" y="904254"/>
                  <a:pt x="221801" y="1306950"/>
                  <a:pt x="222330" y="1393204"/>
                </a:cubicBezTo>
                <a:cubicBezTo>
                  <a:pt x="222859" y="1479458"/>
                  <a:pt x="222859" y="1478929"/>
                  <a:pt x="222330" y="1345579"/>
                </a:cubicBezTo>
                <a:cubicBezTo>
                  <a:pt x="221801" y="1212229"/>
                  <a:pt x="223918" y="707933"/>
                  <a:pt x="219155" y="593104"/>
                </a:cubicBezTo>
                <a:cubicBezTo>
                  <a:pt x="214393" y="478275"/>
                  <a:pt x="227093" y="752912"/>
                  <a:pt x="193755" y="656604"/>
                </a:cubicBezTo>
                <a:cubicBezTo>
                  <a:pt x="160417" y="560296"/>
                  <a:pt x="-4153" y="-44013"/>
                  <a:pt x="80" y="25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" name="フリーフォーム 223">
            <a:extLst>
              <a:ext uri="{FF2B5EF4-FFF2-40B4-BE49-F238E27FC236}">
                <a16:creationId xmlns:a16="http://schemas.microsoft.com/office/drawing/2014/main" id="{E31B143E-E92C-8D98-165B-78BFC766983F}"/>
              </a:ext>
            </a:extLst>
          </p:cNvPr>
          <p:cNvSpPr/>
          <p:nvPr/>
        </p:nvSpPr>
        <p:spPr>
          <a:xfrm>
            <a:off x="5775046" y="5803662"/>
            <a:ext cx="1117881" cy="387605"/>
          </a:xfrm>
          <a:custGeom>
            <a:avLst/>
            <a:gdLst>
              <a:gd name="connsiteX0" fmla="*/ 279 w 1117881"/>
              <a:gd name="connsiteY0" fmla="*/ 238 h 387605"/>
              <a:gd name="connsiteX1" fmla="*/ 368579 w 1117881"/>
              <a:gd name="connsiteY1" fmla="*/ 282813 h 387605"/>
              <a:gd name="connsiteX2" fmla="*/ 336829 w 1117881"/>
              <a:gd name="connsiteY2" fmla="*/ 260588 h 387605"/>
              <a:gd name="connsiteX3" fmla="*/ 454304 w 1117881"/>
              <a:gd name="connsiteY3" fmla="*/ 320913 h 387605"/>
              <a:gd name="connsiteX4" fmla="*/ 536854 w 1117881"/>
              <a:gd name="connsiteY4" fmla="*/ 387588 h 387605"/>
              <a:gd name="connsiteX5" fmla="*/ 438429 w 1117881"/>
              <a:gd name="connsiteY5" fmla="*/ 314563 h 387605"/>
              <a:gd name="connsiteX6" fmla="*/ 660679 w 1117881"/>
              <a:gd name="connsiteY6" fmla="*/ 349488 h 387605"/>
              <a:gd name="connsiteX7" fmla="*/ 1117879 w 1117881"/>
              <a:gd name="connsiteY7" fmla="*/ 282813 h 387605"/>
              <a:gd name="connsiteX8" fmla="*/ 667029 w 1117881"/>
              <a:gd name="connsiteY8" fmla="*/ 333613 h 387605"/>
              <a:gd name="connsiteX9" fmla="*/ 371754 w 1117881"/>
              <a:gd name="connsiteY9" fmla="*/ 314563 h 387605"/>
              <a:gd name="connsiteX10" fmla="*/ 435254 w 1117881"/>
              <a:gd name="connsiteY10" fmla="*/ 336788 h 387605"/>
              <a:gd name="connsiteX11" fmla="*/ 279 w 1117881"/>
              <a:gd name="connsiteY11" fmla="*/ 238 h 387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17881" h="387605">
                <a:moveTo>
                  <a:pt x="279" y="238"/>
                </a:moveTo>
                <a:cubicBezTo>
                  <a:pt x="-10833" y="-8758"/>
                  <a:pt x="312487" y="239421"/>
                  <a:pt x="368579" y="282813"/>
                </a:cubicBezTo>
                <a:cubicBezTo>
                  <a:pt x="424671" y="326205"/>
                  <a:pt x="322541" y="254238"/>
                  <a:pt x="336829" y="260588"/>
                </a:cubicBezTo>
                <a:cubicBezTo>
                  <a:pt x="351117" y="266938"/>
                  <a:pt x="420967" y="299746"/>
                  <a:pt x="454304" y="320913"/>
                </a:cubicBezTo>
                <a:cubicBezTo>
                  <a:pt x="487641" y="342080"/>
                  <a:pt x="539500" y="388646"/>
                  <a:pt x="536854" y="387588"/>
                </a:cubicBezTo>
                <a:cubicBezTo>
                  <a:pt x="534208" y="386530"/>
                  <a:pt x="417792" y="320913"/>
                  <a:pt x="438429" y="314563"/>
                </a:cubicBezTo>
                <a:cubicBezTo>
                  <a:pt x="459066" y="308213"/>
                  <a:pt x="547437" y="354780"/>
                  <a:pt x="660679" y="349488"/>
                </a:cubicBezTo>
                <a:cubicBezTo>
                  <a:pt x="773921" y="344196"/>
                  <a:pt x="1116821" y="285459"/>
                  <a:pt x="1117879" y="282813"/>
                </a:cubicBezTo>
                <a:cubicBezTo>
                  <a:pt x="1118937" y="280167"/>
                  <a:pt x="791383" y="328321"/>
                  <a:pt x="667029" y="333613"/>
                </a:cubicBezTo>
                <a:cubicBezTo>
                  <a:pt x="542675" y="338905"/>
                  <a:pt x="410383" y="314034"/>
                  <a:pt x="371754" y="314563"/>
                </a:cubicBezTo>
                <a:cubicBezTo>
                  <a:pt x="333125" y="315092"/>
                  <a:pt x="495579" y="385471"/>
                  <a:pt x="435254" y="336788"/>
                </a:cubicBezTo>
                <a:cubicBezTo>
                  <a:pt x="374929" y="288105"/>
                  <a:pt x="11391" y="9234"/>
                  <a:pt x="279" y="23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" name="フリーフォーム 224">
            <a:extLst>
              <a:ext uri="{FF2B5EF4-FFF2-40B4-BE49-F238E27FC236}">
                <a16:creationId xmlns:a16="http://schemas.microsoft.com/office/drawing/2014/main" id="{5FFE27F2-95C5-5480-BC8F-52B6AEEFA637}"/>
              </a:ext>
            </a:extLst>
          </p:cNvPr>
          <p:cNvSpPr/>
          <p:nvPr/>
        </p:nvSpPr>
        <p:spPr>
          <a:xfrm>
            <a:off x="5795287" y="5806913"/>
            <a:ext cx="368033" cy="292928"/>
          </a:xfrm>
          <a:custGeom>
            <a:avLst/>
            <a:gdLst>
              <a:gd name="connsiteX0" fmla="*/ 5438 w 368033"/>
              <a:gd name="connsiteY0" fmla="*/ 3337 h 292928"/>
              <a:gd name="connsiteX1" fmla="*/ 338813 w 368033"/>
              <a:gd name="connsiteY1" fmla="*/ 270037 h 292928"/>
              <a:gd name="connsiteX2" fmla="*/ 335638 w 368033"/>
              <a:gd name="connsiteY2" fmla="*/ 270037 h 292928"/>
              <a:gd name="connsiteX3" fmla="*/ 202288 w 368033"/>
              <a:gd name="connsiteY3" fmla="*/ 193837 h 292928"/>
              <a:gd name="connsiteX4" fmla="*/ 75288 w 368033"/>
              <a:gd name="connsiteY4" fmla="*/ 95412 h 292928"/>
              <a:gd name="connsiteX5" fmla="*/ 126088 w 368033"/>
              <a:gd name="connsiteY5" fmla="*/ 117637 h 292928"/>
              <a:gd name="connsiteX6" fmla="*/ 5438 w 368033"/>
              <a:gd name="connsiteY6" fmla="*/ 3337 h 292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8033" h="292928">
                <a:moveTo>
                  <a:pt x="5438" y="3337"/>
                </a:moveTo>
                <a:cubicBezTo>
                  <a:pt x="40892" y="28737"/>
                  <a:pt x="283780" y="225587"/>
                  <a:pt x="338813" y="270037"/>
                </a:cubicBezTo>
                <a:cubicBezTo>
                  <a:pt x="393846" y="314487"/>
                  <a:pt x="358392" y="282737"/>
                  <a:pt x="335638" y="270037"/>
                </a:cubicBezTo>
                <a:cubicBezTo>
                  <a:pt x="312884" y="257337"/>
                  <a:pt x="245680" y="222941"/>
                  <a:pt x="202288" y="193837"/>
                </a:cubicBezTo>
                <a:cubicBezTo>
                  <a:pt x="158896" y="164733"/>
                  <a:pt x="87988" y="108112"/>
                  <a:pt x="75288" y="95412"/>
                </a:cubicBezTo>
                <a:cubicBezTo>
                  <a:pt x="62588" y="82712"/>
                  <a:pt x="132967" y="129808"/>
                  <a:pt x="126088" y="117637"/>
                </a:cubicBezTo>
                <a:cubicBezTo>
                  <a:pt x="119209" y="105466"/>
                  <a:pt x="-30016" y="-22063"/>
                  <a:pt x="5438" y="333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" name="フリーフォーム 225">
            <a:extLst>
              <a:ext uri="{FF2B5EF4-FFF2-40B4-BE49-F238E27FC236}">
                <a16:creationId xmlns:a16="http://schemas.microsoft.com/office/drawing/2014/main" id="{3E54721B-9C08-E0FD-91B4-2219368F17E6}"/>
              </a:ext>
            </a:extLst>
          </p:cNvPr>
          <p:cNvSpPr/>
          <p:nvPr/>
        </p:nvSpPr>
        <p:spPr>
          <a:xfrm>
            <a:off x="6022975" y="6181725"/>
            <a:ext cx="1042519" cy="273623"/>
          </a:xfrm>
          <a:custGeom>
            <a:avLst/>
            <a:gdLst>
              <a:gd name="connsiteX0" fmla="*/ 0 w 1042519"/>
              <a:gd name="connsiteY0" fmla="*/ 0 h 273623"/>
              <a:gd name="connsiteX1" fmla="*/ 355600 w 1042519"/>
              <a:gd name="connsiteY1" fmla="*/ 209550 h 273623"/>
              <a:gd name="connsiteX2" fmla="*/ 307975 w 1042519"/>
              <a:gd name="connsiteY2" fmla="*/ 187325 h 273623"/>
              <a:gd name="connsiteX3" fmla="*/ 492125 w 1042519"/>
              <a:gd name="connsiteY3" fmla="*/ 244475 h 273623"/>
              <a:gd name="connsiteX4" fmla="*/ 615950 w 1042519"/>
              <a:gd name="connsiteY4" fmla="*/ 225425 h 273623"/>
              <a:gd name="connsiteX5" fmla="*/ 1038225 w 1042519"/>
              <a:gd name="connsiteY5" fmla="*/ 50800 h 273623"/>
              <a:gd name="connsiteX6" fmla="*/ 819150 w 1042519"/>
              <a:gd name="connsiteY6" fmla="*/ 165100 h 273623"/>
              <a:gd name="connsiteX7" fmla="*/ 571500 w 1042519"/>
              <a:gd name="connsiteY7" fmla="*/ 273050 h 273623"/>
              <a:gd name="connsiteX8" fmla="*/ 628650 w 1042519"/>
              <a:gd name="connsiteY8" fmla="*/ 209550 h 273623"/>
              <a:gd name="connsiteX9" fmla="*/ 485775 w 1042519"/>
              <a:gd name="connsiteY9" fmla="*/ 247650 h 273623"/>
              <a:gd name="connsiteX10" fmla="*/ 288925 w 1042519"/>
              <a:gd name="connsiteY10" fmla="*/ 184150 h 273623"/>
              <a:gd name="connsiteX11" fmla="*/ 317500 w 1042519"/>
              <a:gd name="connsiteY11" fmla="*/ 200025 h 273623"/>
              <a:gd name="connsiteX12" fmla="*/ 0 w 1042519"/>
              <a:gd name="connsiteY12" fmla="*/ 0 h 273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42519" h="273623">
                <a:moveTo>
                  <a:pt x="0" y="0"/>
                </a:moveTo>
                <a:lnTo>
                  <a:pt x="355600" y="209550"/>
                </a:lnTo>
                <a:cubicBezTo>
                  <a:pt x="406929" y="240771"/>
                  <a:pt x="285221" y="181504"/>
                  <a:pt x="307975" y="187325"/>
                </a:cubicBezTo>
                <a:cubicBezTo>
                  <a:pt x="330729" y="193146"/>
                  <a:pt x="440796" y="238125"/>
                  <a:pt x="492125" y="244475"/>
                </a:cubicBezTo>
                <a:cubicBezTo>
                  <a:pt x="543454" y="250825"/>
                  <a:pt x="524933" y="257704"/>
                  <a:pt x="615950" y="225425"/>
                </a:cubicBezTo>
                <a:cubicBezTo>
                  <a:pt x="706967" y="193146"/>
                  <a:pt x="1004358" y="60854"/>
                  <a:pt x="1038225" y="50800"/>
                </a:cubicBezTo>
                <a:cubicBezTo>
                  <a:pt x="1072092" y="40746"/>
                  <a:pt x="896938" y="128058"/>
                  <a:pt x="819150" y="165100"/>
                </a:cubicBezTo>
                <a:cubicBezTo>
                  <a:pt x="741363" y="202142"/>
                  <a:pt x="603250" y="265642"/>
                  <a:pt x="571500" y="273050"/>
                </a:cubicBezTo>
                <a:cubicBezTo>
                  <a:pt x="539750" y="280458"/>
                  <a:pt x="642937" y="213783"/>
                  <a:pt x="628650" y="209550"/>
                </a:cubicBezTo>
                <a:cubicBezTo>
                  <a:pt x="614363" y="205317"/>
                  <a:pt x="542396" y="251883"/>
                  <a:pt x="485775" y="247650"/>
                </a:cubicBezTo>
                <a:cubicBezTo>
                  <a:pt x="429154" y="243417"/>
                  <a:pt x="316971" y="192088"/>
                  <a:pt x="288925" y="184150"/>
                </a:cubicBezTo>
                <a:cubicBezTo>
                  <a:pt x="260879" y="176213"/>
                  <a:pt x="317500" y="200025"/>
                  <a:pt x="317500" y="200025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" name="フリーフォーム 226">
            <a:extLst>
              <a:ext uri="{FF2B5EF4-FFF2-40B4-BE49-F238E27FC236}">
                <a16:creationId xmlns:a16="http://schemas.microsoft.com/office/drawing/2014/main" id="{B683913B-C3B4-8841-C782-2C668493A62E}"/>
              </a:ext>
            </a:extLst>
          </p:cNvPr>
          <p:cNvSpPr/>
          <p:nvPr/>
        </p:nvSpPr>
        <p:spPr>
          <a:xfrm>
            <a:off x="5675467" y="5684001"/>
            <a:ext cx="1833848" cy="797425"/>
          </a:xfrm>
          <a:custGeom>
            <a:avLst/>
            <a:gdLst>
              <a:gd name="connsiteX0" fmla="*/ 1433 w 1833848"/>
              <a:gd name="connsiteY0" fmla="*/ 15124 h 797425"/>
              <a:gd name="connsiteX1" fmla="*/ 852333 w 1833848"/>
              <a:gd name="connsiteY1" fmla="*/ 335799 h 797425"/>
              <a:gd name="connsiteX2" fmla="*/ 788833 w 1833848"/>
              <a:gd name="connsiteY2" fmla="*/ 316749 h 797425"/>
              <a:gd name="connsiteX3" fmla="*/ 1268258 w 1833848"/>
              <a:gd name="connsiteY3" fmla="*/ 234199 h 797425"/>
              <a:gd name="connsiteX4" fmla="*/ 1252383 w 1833848"/>
              <a:gd name="connsiteY4" fmla="*/ 237374 h 797425"/>
              <a:gd name="connsiteX5" fmla="*/ 1655608 w 1833848"/>
              <a:gd name="connsiteY5" fmla="*/ 2424 h 797425"/>
              <a:gd name="connsiteX6" fmla="*/ 1500033 w 1833848"/>
              <a:gd name="connsiteY6" fmla="*/ 126249 h 797425"/>
              <a:gd name="connsiteX7" fmla="*/ 1312708 w 1833848"/>
              <a:gd name="connsiteY7" fmla="*/ 304049 h 797425"/>
              <a:gd name="connsiteX8" fmla="*/ 1614333 w 1833848"/>
              <a:gd name="connsiteY8" fmla="*/ 110374 h 797425"/>
              <a:gd name="connsiteX9" fmla="*/ 1493683 w 1833848"/>
              <a:gd name="connsiteY9" fmla="*/ 256424 h 797425"/>
              <a:gd name="connsiteX10" fmla="*/ 1833408 w 1833848"/>
              <a:gd name="connsiteY10" fmla="*/ 132599 h 797425"/>
              <a:gd name="connsiteX11" fmla="*/ 1550833 w 1833848"/>
              <a:gd name="connsiteY11" fmla="*/ 275474 h 797425"/>
              <a:gd name="connsiteX12" fmla="*/ 960283 w 1833848"/>
              <a:gd name="connsiteY12" fmla="*/ 789824 h 797425"/>
              <a:gd name="connsiteX13" fmla="*/ 1144433 w 1833848"/>
              <a:gd name="connsiteY13" fmla="*/ 589799 h 797425"/>
              <a:gd name="connsiteX14" fmla="*/ 712633 w 1833848"/>
              <a:gd name="connsiteY14" fmla="*/ 685049 h 797425"/>
              <a:gd name="connsiteX15" fmla="*/ 1033308 w 1833848"/>
              <a:gd name="connsiteY15" fmla="*/ 504074 h 797425"/>
              <a:gd name="connsiteX16" fmla="*/ 757083 w 1833848"/>
              <a:gd name="connsiteY16" fmla="*/ 558049 h 797425"/>
              <a:gd name="connsiteX17" fmla="*/ 1052358 w 1833848"/>
              <a:gd name="connsiteY17" fmla="*/ 494549 h 797425"/>
              <a:gd name="connsiteX18" fmla="*/ 391958 w 1833848"/>
              <a:gd name="connsiteY18" fmla="*/ 323099 h 797425"/>
              <a:gd name="connsiteX19" fmla="*/ 642783 w 1833848"/>
              <a:gd name="connsiteY19" fmla="*/ 535824 h 797425"/>
              <a:gd name="connsiteX20" fmla="*/ 1433 w 1833848"/>
              <a:gd name="connsiteY20" fmla="*/ 15124 h 797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833848" h="797425">
                <a:moveTo>
                  <a:pt x="1433" y="15124"/>
                </a:moveTo>
                <a:cubicBezTo>
                  <a:pt x="36358" y="-18214"/>
                  <a:pt x="721100" y="285528"/>
                  <a:pt x="852333" y="335799"/>
                </a:cubicBezTo>
                <a:cubicBezTo>
                  <a:pt x="983566" y="386070"/>
                  <a:pt x="719512" y="333682"/>
                  <a:pt x="788833" y="316749"/>
                </a:cubicBezTo>
                <a:cubicBezTo>
                  <a:pt x="858154" y="299816"/>
                  <a:pt x="1191000" y="247428"/>
                  <a:pt x="1268258" y="234199"/>
                </a:cubicBezTo>
                <a:cubicBezTo>
                  <a:pt x="1345516" y="220970"/>
                  <a:pt x="1187825" y="276003"/>
                  <a:pt x="1252383" y="237374"/>
                </a:cubicBezTo>
                <a:cubicBezTo>
                  <a:pt x="1316941" y="198745"/>
                  <a:pt x="1614333" y="20945"/>
                  <a:pt x="1655608" y="2424"/>
                </a:cubicBezTo>
                <a:cubicBezTo>
                  <a:pt x="1696883" y="-16097"/>
                  <a:pt x="1557183" y="75978"/>
                  <a:pt x="1500033" y="126249"/>
                </a:cubicBezTo>
                <a:cubicBezTo>
                  <a:pt x="1442883" y="176520"/>
                  <a:pt x="1293658" y="306695"/>
                  <a:pt x="1312708" y="304049"/>
                </a:cubicBezTo>
                <a:cubicBezTo>
                  <a:pt x="1331758" y="301403"/>
                  <a:pt x="1584170" y="118312"/>
                  <a:pt x="1614333" y="110374"/>
                </a:cubicBezTo>
                <a:cubicBezTo>
                  <a:pt x="1644496" y="102436"/>
                  <a:pt x="1457171" y="252720"/>
                  <a:pt x="1493683" y="256424"/>
                </a:cubicBezTo>
                <a:cubicBezTo>
                  <a:pt x="1530195" y="260128"/>
                  <a:pt x="1823883" y="129424"/>
                  <a:pt x="1833408" y="132599"/>
                </a:cubicBezTo>
                <a:cubicBezTo>
                  <a:pt x="1842933" y="135774"/>
                  <a:pt x="1696354" y="165937"/>
                  <a:pt x="1550833" y="275474"/>
                </a:cubicBezTo>
                <a:cubicBezTo>
                  <a:pt x="1405312" y="385012"/>
                  <a:pt x="1028016" y="737436"/>
                  <a:pt x="960283" y="789824"/>
                </a:cubicBezTo>
                <a:cubicBezTo>
                  <a:pt x="892550" y="842212"/>
                  <a:pt x="1185708" y="607262"/>
                  <a:pt x="1144433" y="589799"/>
                </a:cubicBezTo>
                <a:cubicBezTo>
                  <a:pt x="1103158" y="572337"/>
                  <a:pt x="731154" y="699336"/>
                  <a:pt x="712633" y="685049"/>
                </a:cubicBezTo>
                <a:cubicBezTo>
                  <a:pt x="694112" y="670762"/>
                  <a:pt x="1025900" y="525241"/>
                  <a:pt x="1033308" y="504074"/>
                </a:cubicBezTo>
                <a:cubicBezTo>
                  <a:pt x="1040716" y="482907"/>
                  <a:pt x="753908" y="559636"/>
                  <a:pt x="757083" y="558049"/>
                </a:cubicBezTo>
                <a:cubicBezTo>
                  <a:pt x="760258" y="556462"/>
                  <a:pt x="1113212" y="533707"/>
                  <a:pt x="1052358" y="494549"/>
                </a:cubicBezTo>
                <a:cubicBezTo>
                  <a:pt x="991504" y="455391"/>
                  <a:pt x="460220" y="316220"/>
                  <a:pt x="391958" y="323099"/>
                </a:cubicBezTo>
                <a:cubicBezTo>
                  <a:pt x="323696" y="329978"/>
                  <a:pt x="704696" y="585566"/>
                  <a:pt x="642783" y="535824"/>
                </a:cubicBezTo>
                <a:cubicBezTo>
                  <a:pt x="580870" y="486082"/>
                  <a:pt x="-33492" y="48462"/>
                  <a:pt x="1433" y="1512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" name="フリーフォーム 227">
            <a:extLst>
              <a:ext uri="{FF2B5EF4-FFF2-40B4-BE49-F238E27FC236}">
                <a16:creationId xmlns:a16="http://schemas.microsoft.com/office/drawing/2014/main" id="{3EACADBE-D862-8078-BD66-8A171DF2276F}"/>
              </a:ext>
            </a:extLst>
          </p:cNvPr>
          <p:cNvSpPr/>
          <p:nvPr/>
        </p:nvSpPr>
        <p:spPr>
          <a:xfrm>
            <a:off x="5390817" y="5500209"/>
            <a:ext cx="299989" cy="920175"/>
          </a:xfrm>
          <a:custGeom>
            <a:avLst/>
            <a:gdLst>
              <a:gd name="connsiteX0" fmla="*/ 133683 w 299989"/>
              <a:gd name="connsiteY0" fmla="*/ 87791 h 920175"/>
              <a:gd name="connsiteX1" fmla="*/ 194008 w 299989"/>
              <a:gd name="connsiteY1" fmla="*/ 497366 h 920175"/>
              <a:gd name="connsiteX2" fmla="*/ 295608 w 299989"/>
              <a:gd name="connsiteY2" fmla="*/ 903766 h 920175"/>
              <a:gd name="connsiteX3" fmla="*/ 282908 w 299989"/>
              <a:gd name="connsiteY3" fmla="*/ 846616 h 920175"/>
              <a:gd name="connsiteX4" fmla="*/ 194008 w 299989"/>
              <a:gd name="connsiteY4" fmla="*/ 440216 h 920175"/>
              <a:gd name="connsiteX5" fmla="*/ 203533 w 299989"/>
              <a:gd name="connsiteY5" fmla="*/ 913291 h 920175"/>
              <a:gd name="connsiteX6" fmla="*/ 140033 w 299989"/>
              <a:gd name="connsiteY6" fmla="*/ 618016 h 920175"/>
              <a:gd name="connsiteX7" fmla="*/ 333 w 299989"/>
              <a:gd name="connsiteY7" fmla="*/ 14766 h 920175"/>
              <a:gd name="connsiteX8" fmla="*/ 101933 w 299989"/>
              <a:gd name="connsiteY8" fmla="*/ 179866 h 920175"/>
              <a:gd name="connsiteX9" fmla="*/ 133683 w 299989"/>
              <a:gd name="connsiteY9" fmla="*/ 87791 h 92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9989" h="920175">
                <a:moveTo>
                  <a:pt x="133683" y="87791"/>
                </a:moveTo>
                <a:cubicBezTo>
                  <a:pt x="149029" y="140708"/>
                  <a:pt x="167020" y="361370"/>
                  <a:pt x="194008" y="497366"/>
                </a:cubicBezTo>
                <a:cubicBezTo>
                  <a:pt x="220996" y="633362"/>
                  <a:pt x="280791" y="845558"/>
                  <a:pt x="295608" y="903766"/>
                </a:cubicBezTo>
                <a:cubicBezTo>
                  <a:pt x="310425" y="961974"/>
                  <a:pt x="282908" y="846616"/>
                  <a:pt x="282908" y="846616"/>
                </a:cubicBezTo>
                <a:cubicBezTo>
                  <a:pt x="265975" y="769358"/>
                  <a:pt x="207237" y="429104"/>
                  <a:pt x="194008" y="440216"/>
                </a:cubicBezTo>
                <a:cubicBezTo>
                  <a:pt x="180779" y="451328"/>
                  <a:pt x="212529" y="883658"/>
                  <a:pt x="203533" y="913291"/>
                </a:cubicBezTo>
                <a:cubicBezTo>
                  <a:pt x="194537" y="942924"/>
                  <a:pt x="173900" y="767770"/>
                  <a:pt x="140033" y="618016"/>
                </a:cubicBezTo>
                <a:cubicBezTo>
                  <a:pt x="106166" y="468262"/>
                  <a:pt x="6683" y="87791"/>
                  <a:pt x="333" y="14766"/>
                </a:cubicBezTo>
                <a:cubicBezTo>
                  <a:pt x="-6017" y="-58259"/>
                  <a:pt x="80237" y="162404"/>
                  <a:pt x="101933" y="179866"/>
                </a:cubicBezTo>
                <a:cubicBezTo>
                  <a:pt x="123629" y="197328"/>
                  <a:pt x="118337" y="34874"/>
                  <a:pt x="133683" y="877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9" name="フリーフォーム 228">
            <a:extLst>
              <a:ext uri="{FF2B5EF4-FFF2-40B4-BE49-F238E27FC236}">
                <a16:creationId xmlns:a16="http://schemas.microsoft.com/office/drawing/2014/main" id="{5FC95E56-6276-839B-54D6-B8CB585DE694}"/>
              </a:ext>
            </a:extLst>
          </p:cNvPr>
          <p:cNvSpPr/>
          <p:nvPr/>
        </p:nvSpPr>
        <p:spPr>
          <a:xfrm>
            <a:off x="5512495" y="5597316"/>
            <a:ext cx="260015" cy="877787"/>
          </a:xfrm>
          <a:custGeom>
            <a:avLst/>
            <a:gdLst>
              <a:gd name="connsiteX0" fmla="*/ 65980 w 260015"/>
              <a:gd name="connsiteY0" fmla="*/ 16084 h 877787"/>
              <a:gd name="connsiteX1" fmla="*/ 205680 w 260015"/>
              <a:gd name="connsiteY1" fmla="*/ 581234 h 877787"/>
              <a:gd name="connsiteX2" fmla="*/ 208855 w 260015"/>
              <a:gd name="connsiteY2" fmla="*/ 543134 h 877787"/>
              <a:gd name="connsiteX3" fmla="*/ 259655 w 260015"/>
              <a:gd name="connsiteY3" fmla="*/ 870159 h 877787"/>
              <a:gd name="connsiteX4" fmla="*/ 231080 w 260015"/>
              <a:gd name="connsiteY4" fmla="*/ 781259 h 877787"/>
              <a:gd name="connsiteX5" fmla="*/ 221555 w 260015"/>
              <a:gd name="connsiteY5" fmla="*/ 866984 h 877787"/>
              <a:gd name="connsiteX6" fmla="*/ 72330 w 260015"/>
              <a:gd name="connsiteY6" fmla="*/ 689184 h 877787"/>
              <a:gd name="connsiteX7" fmla="*/ 100905 w 260015"/>
              <a:gd name="connsiteY7" fmla="*/ 743159 h 877787"/>
              <a:gd name="connsiteX8" fmla="*/ 5655 w 260015"/>
              <a:gd name="connsiteY8" fmla="*/ 120859 h 877787"/>
              <a:gd name="connsiteX9" fmla="*/ 15180 w 260015"/>
              <a:gd name="connsiteY9" fmla="*/ 149434 h 877787"/>
              <a:gd name="connsiteX10" fmla="*/ 65980 w 260015"/>
              <a:gd name="connsiteY10" fmla="*/ 16084 h 877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0015" h="877787">
                <a:moveTo>
                  <a:pt x="65980" y="16084"/>
                </a:moveTo>
                <a:cubicBezTo>
                  <a:pt x="97730" y="88051"/>
                  <a:pt x="181868" y="493392"/>
                  <a:pt x="205680" y="581234"/>
                </a:cubicBezTo>
                <a:cubicBezTo>
                  <a:pt x="229492" y="669076"/>
                  <a:pt x="199859" y="494980"/>
                  <a:pt x="208855" y="543134"/>
                </a:cubicBezTo>
                <a:cubicBezTo>
                  <a:pt x="217851" y="591288"/>
                  <a:pt x="255951" y="830472"/>
                  <a:pt x="259655" y="870159"/>
                </a:cubicBezTo>
                <a:cubicBezTo>
                  <a:pt x="263359" y="909846"/>
                  <a:pt x="237430" y="781788"/>
                  <a:pt x="231080" y="781259"/>
                </a:cubicBezTo>
                <a:cubicBezTo>
                  <a:pt x="224730" y="780730"/>
                  <a:pt x="248013" y="882330"/>
                  <a:pt x="221555" y="866984"/>
                </a:cubicBezTo>
                <a:cubicBezTo>
                  <a:pt x="195097" y="851638"/>
                  <a:pt x="92438" y="709821"/>
                  <a:pt x="72330" y="689184"/>
                </a:cubicBezTo>
                <a:cubicBezTo>
                  <a:pt x="52222" y="668547"/>
                  <a:pt x="112018" y="837880"/>
                  <a:pt x="100905" y="743159"/>
                </a:cubicBezTo>
                <a:cubicBezTo>
                  <a:pt x="89793" y="648438"/>
                  <a:pt x="19943" y="219813"/>
                  <a:pt x="5655" y="120859"/>
                </a:cubicBezTo>
                <a:cubicBezTo>
                  <a:pt x="-8633" y="21905"/>
                  <a:pt x="7772" y="162663"/>
                  <a:pt x="15180" y="149434"/>
                </a:cubicBezTo>
                <a:cubicBezTo>
                  <a:pt x="22588" y="136205"/>
                  <a:pt x="34230" y="-55883"/>
                  <a:pt x="65980" y="1608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0" name="フリーフォーム 229">
            <a:extLst>
              <a:ext uri="{FF2B5EF4-FFF2-40B4-BE49-F238E27FC236}">
                <a16:creationId xmlns:a16="http://schemas.microsoft.com/office/drawing/2014/main" id="{65FFB701-1FA4-EF48-8644-3495B8494919}"/>
              </a:ext>
            </a:extLst>
          </p:cNvPr>
          <p:cNvSpPr/>
          <p:nvPr/>
        </p:nvSpPr>
        <p:spPr>
          <a:xfrm>
            <a:off x="5983218" y="4847630"/>
            <a:ext cx="1142313" cy="303292"/>
          </a:xfrm>
          <a:custGeom>
            <a:avLst/>
            <a:gdLst>
              <a:gd name="connsiteX0" fmla="*/ 1657 w 1142313"/>
              <a:gd name="connsiteY0" fmla="*/ 302220 h 303292"/>
              <a:gd name="connsiteX1" fmla="*/ 20707 w 1142313"/>
              <a:gd name="connsiteY1" fmla="*/ 251420 h 303292"/>
              <a:gd name="connsiteX2" fmla="*/ 147707 w 1142313"/>
              <a:gd name="connsiteY2" fmla="*/ 175220 h 303292"/>
              <a:gd name="connsiteX3" fmla="*/ 128657 w 1142313"/>
              <a:gd name="connsiteY3" fmla="*/ 184745 h 303292"/>
              <a:gd name="connsiteX4" fmla="*/ 328682 w 1142313"/>
              <a:gd name="connsiteY4" fmla="*/ 32345 h 303292"/>
              <a:gd name="connsiteX5" fmla="*/ 315982 w 1142313"/>
              <a:gd name="connsiteY5" fmla="*/ 38695 h 303292"/>
              <a:gd name="connsiteX6" fmla="*/ 550932 w 1142313"/>
              <a:gd name="connsiteY6" fmla="*/ 595 h 303292"/>
              <a:gd name="connsiteX7" fmla="*/ 601732 w 1142313"/>
              <a:gd name="connsiteY7" fmla="*/ 73620 h 303292"/>
              <a:gd name="connsiteX8" fmla="*/ 547757 w 1142313"/>
              <a:gd name="connsiteY8" fmla="*/ 79970 h 303292"/>
              <a:gd name="connsiteX9" fmla="*/ 722382 w 1142313"/>
              <a:gd name="connsiteY9" fmla="*/ 6945 h 303292"/>
              <a:gd name="connsiteX10" fmla="*/ 925582 w 1142313"/>
              <a:gd name="connsiteY10" fmla="*/ 86320 h 303292"/>
              <a:gd name="connsiteX11" fmla="*/ 1131957 w 1142313"/>
              <a:gd name="connsiteY11" fmla="*/ 203795 h 303292"/>
              <a:gd name="connsiteX12" fmla="*/ 1093857 w 1142313"/>
              <a:gd name="connsiteY12" fmla="*/ 238720 h 303292"/>
              <a:gd name="connsiteX13" fmla="*/ 941457 w 1142313"/>
              <a:gd name="connsiteY13" fmla="*/ 302220 h 303292"/>
              <a:gd name="connsiteX14" fmla="*/ 998607 w 1142313"/>
              <a:gd name="connsiteY14" fmla="*/ 273645 h 303292"/>
              <a:gd name="connsiteX15" fmla="*/ 849382 w 1142313"/>
              <a:gd name="connsiteY15" fmla="*/ 210145 h 303292"/>
              <a:gd name="connsiteX16" fmla="*/ 566807 w 1142313"/>
              <a:gd name="connsiteY16" fmla="*/ 200620 h 303292"/>
              <a:gd name="connsiteX17" fmla="*/ 652532 w 1142313"/>
              <a:gd name="connsiteY17" fmla="*/ 197445 h 303292"/>
              <a:gd name="connsiteX18" fmla="*/ 392182 w 1142313"/>
              <a:gd name="connsiteY18" fmla="*/ 187920 h 303292"/>
              <a:gd name="connsiteX19" fmla="*/ 223907 w 1142313"/>
              <a:gd name="connsiteY19" fmla="*/ 245070 h 303292"/>
              <a:gd name="connsiteX20" fmla="*/ 217557 w 1142313"/>
              <a:gd name="connsiteY20" fmla="*/ 245070 h 303292"/>
              <a:gd name="connsiteX21" fmla="*/ 1657 w 1142313"/>
              <a:gd name="connsiteY21" fmla="*/ 302220 h 303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142313" h="303292">
                <a:moveTo>
                  <a:pt x="1657" y="302220"/>
                </a:moveTo>
                <a:cubicBezTo>
                  <a:pt x="-989" y="287403"/>
                  <a:pt x="-3635" y="272587"/>
                  <a:pt x="20707" y="251420"/>
                </a:cubicBezTo>
                <a:cubicBezTo>
                  <a:pt x="45049" y="230253"/>
                  <a:pt x="147707" y="175220"/>
                  <a:pt x="147707" y="175220"/>
                </a:cubicBezTo>
                <a:cubicBezTo>
                  <a:pt x="165698" y="164108"/>
                  <a:pt x="98495" y="208557"/>
                  <a:pt x="128657" y="184745"/>
                </a:cubicBezTo>
                <a:cubicBezTo>
                  <a:pt x="158819" y="160933"/>
                  <a:pt x="297461" y="56687"/>
                  <a:pt x="328682" y="32345"/>
                </a:cubicBezTo>
                <a:cubicBezTo>
                  <a:pt x="359903" y="8003"/>
                  <a:pt x="278940" y="43987"/>
                  <a:pt x="315982" y="38695"/>
                </a:cubicBezTo>
                <a:cubicBezTo>
                  <a:pt x="353024" y="33403"/>
                  <a:pt x="503307" y="-5226"/>
                  <a:pt x="550932" y="595"/>
                </a:cubicBezTo>
                <a:cubicBezTo>
                  <a:pt x="598557" y="6416"/>
                  <a:pt x="602261" y="60391"/>
                  <a:pt x="601732" y="73620"/>
                </a:cubicBezTo>
                <a:cubicBezTo>
                  <a:pt x="601203" y="86849"/>
                  <a:pt x="527649" y="91082"/>
                  <a:pt x="547757" y="79970"/>
                </a:cubicBezTo>
                <a:cubicBezTo>
                  <a:pt x="567865" y="68858"/>
                  <a:pt x="659411" y="5887"/>
                  <a:pt x="722382" y="6945"/>
                </a:cubicBezTo>
                <a:cubicBezTo>
                  <a:pt x="785353" y="8003"/>
                  <a:pt x="857320" y="53512"/>
                  <a:pt x="925582" y="86320"/>
                </a:cubicBezTo>
                <a:cubicBezTo>
                  <a:pt x="993844" y="119128"/>
                  <a:pt x="1103911" y="178395"/>
                  <a:pt x="1131957" y="203795"/>
                </a:cubicBezTo>
                <a:cubicBezTo>
                  <a:pt x="1160003" y="229195"/>
                  <a:pt x="1125607" y="222316"/>
                  <a:pt x="1093857" y="238720"/>
                </a:cubicBezTo>
                <a:cubicBezTo>
                  <a:pt x="1062107" y="255124"/>
                  <a:pt x="957332" y="296399"/>
                  <a:pt x="941457" y="302220"/>
                </a:cubicBezTo>
                <a:cubicBezTo>
                  <a:pt x="925582" y="308041"/>
                  <a:pt x="1013953" y="288991"/>
                  <a:pt x="998607" y="273645"/>
                </a:cubicBezTo>
                <a:cubicBezTo>
                  <a:pt x="983261" y="258299"/>
                  <a:pt x="921349" y="222316"/>
                  <a:pt x="849382" y="210145"/>
                </a:cubicBezTo>
                <a:cubicBezTo>
                  <a:pt x="777415" y="197974"/>
                  <a:pt x="599615" y="202737"/>
                  <a:pt x="566807" y="200620"/>
                </a:cubicBezTo>
                <a:cubicBezTo>
                  <a:pt x="533999" y="198503"/>
                  <a:pt x="681636" y="199562"/>
                  <a:pt x="652532" y="197445"/>
                </a:cubicBezTo>
                <a:cubicBezTo>
                  <a:pt x="623428" y="195328"/>
                  <a:pt x="463620" y="179982"/>
                  <a:pt x="392182" y="187920"/>
                </a:cubicBezTo>
                <a:cubicBezTo>
                  <a:pt x="320745" y="195857"/>
                  <a:pt x="223907" y="245070"/>
                  <a:pt x="223907" y="245070"/>
                </a:cubicBezTo>
                <a:cubicBezTo>
                  <a:pt x="194803" y="254595"/>
                  <a:pt x="217557" y="245070"/>
                  <a:pt x="217557" y="245070"/>
                </a:cubicBezTo>
                <a:lnTo>
                  <a:pt x="1657" y="302220"/>
                </a:ln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3" name="フリーフォーム 232">
            <a:extLst>
              <a:ext uri="{FF2B5EF4-FFF2-40B4-BE49-F238E27FC236}">
                <a16:creationId xmlns:a16="http://schemas.microsoft.com/office/drawing/2014/main" id="{96035F1D-2277-8654-E44E-E27778F8C462}"/>
              </a:ext>
            </a:extLst>
          </p:cNvPr>
          <p:cNvSpPr/>
          <p:nvPr/>
        </p:nvSpPr>
        <p:spPr>
          <a:xfrm>
            <a:off x="5946465" y="5083135"/>
            <a:ext cx="1172520" cy="332429"/>
          </a:xfrm>
          <a:custGeom>
            <a:avLst/>
            <a:gdLst>
              <a:gd name="connsiteX0" fmla="*/ 63810 w 1172520"/>
              <a:gd name="connsiteY0" fmla="*/ 12740 h 332429"/>
              <a:gd name="connsiteX1" fmla="*/ 273360 w 1172520"/>
              <a:gd name="connsiteY1" fmla="*/ 19090 h 332429"/>
              <a:gd name="connsiteX2" fmla="*/ 457510 w 1172520"/>
              <a:gd name="connsiteY2" fmla="*/ 34965 h 332429"/>
              <a:gd name="connsiteX3" fmla="*/ 394010 w 1172520"/>
              <a:gd name="connsiteY3" fmla="*/ 28615 h 332429"/>
              <a:gd name="connsiteX4" fmla="*/ 721035 w 1172520"/>
              <a:gd name="connsiteY4" fmla="*/ 31790 h 332429"/>
              <a:gd name="connsiteX5" fmla="*/ 663885 w 1172520"/>
              <a:gd name="connsiteY5" fmla="*/ 34965 h 332429"/>
              <a:gd name="connsiteX6" fmla="*/ 902010 w 1172520"/>
              <a:gd name="connsiteY6" fmla="*/ 31790 h 332429"/>
              <a:gd name="connsiteX7" fmla="*/ 1133785 w 1172520"/>
              <a:gd name="connsiteY7" fmla="*/ 22265 h 332429"/>
              <a:gd name="connsiteX8" fmla="*/ 1041710 w 1172520"/>
              <a:gd name="connsiteY8" fmla="*/ 47665 h 332429"/>
              <a:gd name="connsiteX9" fmla="*/ 1168710 w 1172520"/>
              <a:gd name="connsiteY9" fmla="*/ 40 h 332429"/>
              <a:gd name="connsiteX10" fmla="*/ 1117910 w 1172520"/>
              <a:gd name="connsiteY10" fmla="*/ 57190 h 332429"/>
              <a:gd name="connsiteX11" fmla="*/ 905185 w 1172520"/>
              <a:gd name="connsiteY11" fmla="*/ 266740 h 332429"/>
              <a:gd name="connsiteX12" fmla="*/ 936935 w 1172520"/>
              <a:gd name="connsiteY12" fmla="*/ 228640 h 332429"/>
              <a:gd name="connsiteX13" fmla="*/ 727385 w 1172520"/>
              <a:gd name="connsiteY13" fmla="*/ 301665 h 332429"/>
              <a:gd name="connsiteX14" fmla="*/ 768660 w 1172520"/>
              <a:gd name="connsiteY14" fmla="*/ 288965 h 332429"/>
              <a:gd name="connsiteX15" fmla="*/ 508310 w 1172520"/>
              <a:gd name="connsiteY15" fmla="*/ 304840 h 332429"/>
              <a:gd name="connsiteX16" fmla="*/ 555935 w 1172520"/>
              <a:gd name="connsiteY16" fmla="*/ 304840 h 332429"/>
              <a:gd name="connsiteX17" fmla="*/ 120960 w 1172520"/>
              <a:gd name="connsiteY17" fmla="*/ 130215 h 332429"/>
              <a:gd name="connsiteX18" fmla="*/ 517835 w 1172520"/>
              <a:gd name="connsiteY18" fmla="*/ 330240 h 332429"/>
              <a:gd name="connsiteX19" fmla="*/ 324160 w 1172520"/>
              <a:gd name="connsiteY19" fmla="*/ 228640 h 332429"/>
              <a:gd name="connsiteX20" fmla="*/ 174935 w 1172520"/>
              <a:gd name="connsiteY20" fmla="*/ 101640 h 332429"/>
              <a:gd name="connsiteX21" fmla="*/ 165410 w 1172520"/>
              <a:gd name="connsiteY21" fmla="*/ 95290 h 332429"/>
              <a:gd name="connsiteX22" fmla="*/ 92385 w 1172520"/>
              <a:gd name="connsiteY22" fmla="*/ 57190 h 332429"/>
              <a:gd name="connsiteX23" fmla="*/ 310 w 1172520"/>
              <a:gd name="connsiteY23" fmla="*/ 117515 h 332429"/>
              <a:gd name="connsiteX24" fmla="*/ 63810 w 1172520"/>
              <a:gd name="connsiteY24" fmla="*/ 12740 h 332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172520" h="332429">
                <a:moveTo>
                  <a:pt x="63810" y="12740"/>
                </a:moveTo>
                <a:cubicBezTo>
                  <a:pt x="109318" y="-3664"/>
                  <a:pt x="207743" y="15386"/>
                  <a:pt x="273360" y="19090"/>
                </a:cubicBezTo>
                <a:cubicBezTo>
                  <a:pt x="338977" y="22794"/>
                  <a:pt x="437402" y="33378"/>
                  <a:pt x="457510" y="34965"/>
                </a:cubicBezTo>
                <a:cubicBezTo>
                  <a:pt x="477618" y="36553"/>
                  <a:pt x="394010" y="28615"/>
                  <a:pt x="394010" y="28615"/>
                </a:cubicBezTo>
                <a:lnTo>
                  <a:pt x="721035" y="31790"/>
                </a:lnTo>
                <a:cubicBezTo>
                  <a:pt x="766014" y="32848"/>
                  <a:pt x="633723" y="34965"/>
                  <a:pt x="663885" y="34965"/>
                </a:cubicBezTo>
                <a:cubicBezTo>
                  <a:pt x="694047" y="34965"/>
                  <a:pt x="823693" y="33907"/>
                  <a:pt x="902010" y="31790"/>
                </a:cubicBezTo>
                <a:cubicBezTo>
                  <a:pt x="980327" y="29673"/>
                  <a:pt x="1110502" y="19619"/>
                  <a:pt x="1133785" y="22265"/>
                </a:cubicBezTo>
                <a:cubicBezTo>
                  <a:pt x="1157068" y="24911"/>
                  <a:pt x="1035889" y="51369"/>
                  <a:pt x="1041710" y="47665"/>
                </a:cubicBezTo>
                <a:cubicBezTo>
                  <a:pt x="1047531" y="43961"/>
                  <a:pt x="1156010" y="-1547"/>
                  <a:pt x="1168710" y="40"/>
                </a:cubicBezTo>
                <a:cubicBezTo>
                  <a:pt x="1181410" y="1627"/>
                  <a:pt x="1161831" y="12740"/>
                  <a:pt x="1117910" y="57190"/>
                </a:cubicBezTo>
                <a:cubicBezTo>
                  <a:pt x="1073989" y="101640"/>
                  <a:pt x="935347" y="238165"/>
                  <a:pt x="905185" y="266740"/>
                </a:cubicBezTo>
                <a:cubicBezTo>
                  <a:pt x="875023" y="295315"/>
                  <a:pt x="966568" y="222819"/>
                  <a:pt x="936935" y="228640"/>
                </a:cubicBezTo>
                <a:cubicBezTo>
                  <a:pt x="907302" y="234461"/>
                  <a:pt x="755431" y="291611"/>
                  <a:pt x="727385" y="301665"/>
                </a:cubicBezTo>
                <a:cubicBezTo>
                  <a:pt x="699339" y="311719"/>
                  <a:pt x="805172" y="288436"/>
                  <a:pt x="768660" y="288965"/>
                </a:cubicBezTo>
                <a:cubicBezTo>
                  <a:pt x="732148" y="289494"/>
                  <a:pt x="543764" y="302194"/>
                  <a:pt x="508310" y="304840"/>
                </a:cubicBezTo>
                <a:cubicBezTo>
                  <a:pt x="472856" y="307486"/>
                  <a:pt x="620493" y="333944"/>
                  <a:pt x="555935" y="304840"/>
                </a:cubicBezTo>
                <a:cubicBezTo>
                  <a:pt x="491377" y="275736"/>
                  <a:pt x="127310" y="125982"/>
                  <a:pt x="120960" y="130215"/>
                </a:cubicBezTo>
                <a:cubicBezTo>
                  <a:pt x="114610" y="134448"/>
                  <a:pt x="483968" y="313836"/>
                  <a:pt x="517835" y="330240"/>
                </a:cubicBezTo>
                <a:cubicBezTo>
                  <a:pt x="551702" y="346644"/>
                  <a:pt x="381310" y="266740"/>
                  <a:pt x="324160" y="228640"/>
                </a:cubicBezTo>
                <a:cubicBezTo>
                  <a:pt x="267010" y="190540"/>
                  <a:pt x="201393" y="123865"/>
                  <a:pt x="174935" y="101640"/>
                </a:cubicBezTo>
                <a:cubicBezTo>
                  <a:pt x="148477" y="79415"/>
                  <a:pt x="179168" y="102698"/>
                  <a:pt x="165410" y="95290"/>
                </a:cubicBezTo>
                <a:cubicBezTo>
                  <a:pt x="151652" y="87882"/>
                  <a:pt x="119902" y="53486"/>
                  <a:pt x="92385" y="57190"/>
                </a:cubicBezTo>
                <a:cubicBezTo>
                  <a:pt x="64868" y="60894"/>
                  <a:pt x="3485" y="121219"/>
                  <a:pt x="310" y="117515"/>
                </a:cubicBezTo>
                <a:cubicBezTo>
                  <a:pt x="-2865" y="113811"/>
                  <a:pt x="18302" y="29144"/>
                  <a:pt x="63810" y="12740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4" name="フリーフォーム 233">
            <a:extLst>
              <a:ext uri="{FF2B5EF4-FFF2-40B4-BE49-F238E27FC236}">
                <a16:creationId xmlns:a16="http://schemas.microsoft.com/office/drawing/2014/main" id="{C6696A9D-39A9-F765-3E53-3B017684914E}"/>
              </a:ext>
            </a:extLst>
          </p:cNvPr>
          <p:cNvSpPr/>
          <p:nvPr/>
        </p:nvSpPr>
        <p:spPr>
          <a:xfrm>
            <a:off x="6282552" y="4911698"/>
            <a:ext cx="544503" cy="92106"/>
          </a:xfrm>
          <a:custGeom>
            <a:avLst/>
            <a:gdLst>
              <a:gd name="connsiteX0" fmla="*/ 773 w 544503"/>
              <a:gd name="connsiteY0" fmla="*/ 79402 h 92106"/>
              <a:gd name="connsiteX1" fmla="*/ 219848 w 544503"/>
              <a:gd name="connsiteY1" fmla="*/ 31777 h 92106"/>
              <a:gd name="connsiteX2" fmla="*/ 188098 w 544503"/>
              <a:gd name="connsiteY2" fmla="*/ 41302 h 92106"/>
              <a:gd name="connsiteX3" fmla="*/ 378598 w 544503"/>
              <a:gd name="connsiteY3" fmla="*/ 27 h 92106"/>
              <a:gd name="connsiteX4" fmla="*/ 543698 w 544503"/>
              <a:gd name="connsiteY4" fmla="*/ 34952 h 92106"/>
              <a:gd name="connsiteX5" fmla="*/ 432573 w 544503"/>
              <a:gd name="connsiteY5" fmla="*/ 34952 h 92106"/>
              <a:gd name="connsiteX6" fmla="*/ 232548 w 544503"/>
              <a:gd name="connsiteY6" fmla="*/ 92102 h 92106"/>
              <a:gd name="connsiteX7" fmla="*/ 308748 w 544503"/>
              <a:gd name="connsiteY7" fmla="*/ 38127 h 92106"/>
              <a:gd name="connsiteX8" fmla="*/ 773 w 544503"/>
              <a:gd name="connsiteY8" fmla="*/ 79402 h 92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4503" h="92106">
                <a:moveTo>
                  <a:pt x="773" y="79402"/>
                </a:moveTo>
                <a:cubicBezTo>
                  <a:pt x="-14044" y="78344"/>
                  <a:pt x="188627" y="38127"/>
                  <a:pt x="219848" y="31777"/>
                </a:cubicBezTo>
                <a:cubicBezTo>
                  <a:pt x="251069" y="25427"/>
                  <a:pt x="161640" y="46594"/>
                  <a:pt x="188098" y="41302"/>
                </a:cubicBezTo>
                <a:cubicBezTo>
                  <a:pt x="214556" y="36010"/>
                  <a:pt x="319331" y="1085"/>
                  <a:pt x="378598" y="27"/>
                </a:cubicBezTo>
                <a:cubicBezTo>
                  <a:pt x="437865" y="-1031"/>
                  <a:pt x="534702" y="29131"/>
                  <a:pt x="543698" y="34952"/>
                </a:cubicBezTo>
                <a:cubicBezTo>
                  <a:pt x="552694" y="40773"/>
                  <a:pt x="484431" y="25427"/>
                  <a:pt x="432573" y="34952"/>
                </a:cubicBezTo>
                <a:cubicBezTo>
                  <a:pt x="380715" y="44477"/>
                  <a:pt x="253185" y="91573"/>
                  <a:pt x="232548" y="92102"/>
                </a:cubicBezTo>
                <a:cubicBezTo>
                  <a:pt x="211911" y="92631"/>
                  <a:pt x="341027" y="41831"/>
                  <a:pt x="308748" y="38127"/>
                </a:cubicBezTo>
                <a:cubicBezTo>
                  <a:pt x="276469" y="34423"/>
                  <a:pt x="15590" y="80460"/>
                  <a:pt x="773" y="7940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5" name="フリーフォーム 234">
            <a:extLst>
              <a:ext uri="{FF2B5EF4-FFF2-40B4-BE49-F238E27FC236}">
                <a16:creationId xmlns:a16="http://schemas.microsoft.com/office/drawing/2014/main" id="{6DE68E31-62A7-1355-24B1-3B71B89EB27C}"/>
              </a:ext>
            </a:extLst>
          </p:cNvPr>
          <p:cNvSpPr/>
          <p:nvPr/>
        </p:nvSpPr>
        <p:spPr>
          <a:xfrm>
            <a:off x="6206191" y="5157004"/>
            <a:ext cx="594729" cy="116862"/>
          </a:xfrm>
          <a:custGeom>
            <a:avLst/>
            <a:gdLst>
              <a:gd name="connsiteX0" fmla="*/ 934 w 594729"/>
              <a:gd name="connsiteY0" fmla="*/ 11896 h 116862"/>
              <a:gd name="connsiteX1" fmla="*/ 327959 w 594729"/>
              <a:gd name="connsiteY1" fmla="*/ 8721 h 116862"/>
              <a:gd name="connsiteX2" fmla="*/ 594659 w 594729"/>
              <a:gd name="connsiteY2" fmla="*/ 2371 h 116862"/>
              <a:gd name="connsiteX3" fmla="*/ 353359 w 594729"/>
              <a:gd name="connsiteY3" fmla="*/ 53171 h 116862"/>
              <a:gd name="connsiteX4" fmla="*/ 248584 w 594729"/>
              <a:gd name="connsiteY4" fmla="*/ 88096 h 116862"/>
              <a:gd name="connsiteX5" fmla="*/ 312084 w 594729"/>
              <a:gd name="connsiteY5" fmla="*/ 46821 h 116862"/>
              <a:gd name="connsiteX6" fmla="*/ 210484 w 594729"/>
              <a:gd name="connsiteY6" fmla="*/ 116671 h 116862"/>
              <a:gd name="connsiteX7" fmla="*/ 210484 w 594729"/>
              <a:gd name="connsiteY7" fmla="*/ 69046 h 116862"/>
              <a:gd name="connsiteX8" fmla="*/ 200959 w 594729"/>
              <a:gd name="connsiteY8" fmla="*/ 78571 h 116862"/>
              <a:gd name="connsiteX9" fmla="*/ 83484 w 594729"/>
              <a:gd name="connsiteY9" fmla="*/ 56346 h 116862"/>
              <a:gd name="connsiteX10" fmla="*/ 223184 w 594729"/>
              <a:gd name="connsiteY10" fmla="*/ 40471 h 116862"/>
              <a:gd name="connsiteX11" fmla="*/ 934 w 594729"/>
              <a:gd name="connsiteY11" fmla="*/ 11896 h 116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4729" h="116862">
                <a:moveTo>
                  <a:pt x="934" y="11896"/>
                </a:moveTo>
                <a:cubicBezTo>
                  <a:pt x="18396" y="6604"/>
                  <a:pt x="327959" y="8721"/>
                  <a:pt x="327959" y="8721"/>
                </a:cubicBezTo>
                <a:cubicBezTo>
                  <a:pt x="426913" y="7134"/>
                  <a:pt x="590426" y="-5037"/>
                  <a:pt x="594659" y="2371"/>
                </a:cubicBezTo>
                <a:cubicBezTo>
                  <a:pt x="598892" y="9779"/>
                  <a:pt x="411038" y="38884"/>
                  <a:pt x="353359" y="53171"/>
                </a:cubicBezTo>
                <a:cubicBezTo>
                  <a:pt x="295680" y="67458"/>
                  <a:pt x="255463" y="89154"/>
                  <a:pt x="248584" y="88096"/>
                </a:cubicBezTo>
                <a:cubicBezTo>
                  <a:pt x="241705" y="87038"/>
                  <a:pt x="318434" y="42059"/>
                  <a:pt x="312084" y="46821"/>
                </a:cubicBezTo>
                <a:cubicBezTo>
                  <a:pt x="305734" y="51583"/>
                  <a:pt x="227417" y="112967"/>
                  <a:pt x="210484" y="116671"/>
                </a:cubicBezTo>
                <a:cubicBezTo>
                  <a:pt x="193551" y="120375"/>
                  <a:pt x="210484" y="69046"/>
                  <a:pt x="210484" y="69046"/>
                </a:cubicBezTo>
                <a:cubicBezTo>
                  <a:pt x="208897" y="62696"/>
                  <a:pt x="222126" y="80688"/>
                  <a:pt x="200959" y="78571"/>
                </a:cubicBezTo>
                <a:cubicBezTo>
                  <a:pt x="179792" y="76454"/>
                  <a:pt x="79780" y="62696"/>
                  <a:pt x="83484" y="56346"/>
                </a:cubicBezTo>
                <a:cubicBezTo>
                  <a:pt x="87188" y="49996"/>
                  <a:pt x="230063" y="47879"/>
                  <a:pt x="223184" y="40471"/>
                </a:cubicBezTo>
                <a:cubicBezTo>
                  <a:pt x="216305" y="33063"/>
                  <a:pt x="-16528" y="17188"/>
                  <a:pt x="934" y="1189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6" name="フリーフォーム 235">
            <a:extLst>
              <a:ext uri="{FF2B5EF4-FFF2-40B4-BE49-F238E27FC236}">
                <a16:creationId xmlns:a16="http://schemas.microsoft.com/office/drawing/2014/main" id="{417887B3-5CE4-DF11-93EC-12C11148866F}"/>
              </a:ext>
            </a:extLst>
          </p:cNvPr>
          <p:cNvSpPr/>
          <p:nvPr/>
        </p:nvSpPr>
        <p:spPr>
          <a:xfrm>
            <a:off x="4330335" y="3243398"/>
            <a:ext cx="296179" cy="717593"/>
          </a:xfrm>
          <a:custGeom>
            <a:avLst/>
            <a:gdLst>
              <a:gd name="connsiteX0" fmla="*/ 295640 w 296179"/>
              <a:gd name="connsiteY0" fmla="*/ 172902 h 717593"/>
              <a:gd name="connsiteX1" fmla="*/ 228965 w 296179"/>
              <a:gd name="connsiteY1" fmla="*/ 103052 h 717593"/>
              <a:gd name="connsiteX2" fmla="*/ 165465 w 296179"/>
              <a:gd name="connsiteY2" fmla="*/ 347527 h 717593"/>
              <a:gd name="connsiteX3" fmla="*/ 168640 w 296179"/>
              <a:gd name="connsiteY3" fmla="*/ 284027 h 717593"/>
              <a:gd name="connsiteX4" fmla="*/ 181340 w 296179"/>
              <a:gd name="connsiteY4" fmla="*/ 690427 h 717593"/>
              <a:gd name="connsiteX5" fmla="*/ 184515 w 296179"/>
              <a:gd name="connsiteY5" fmla="*/ 620577 h 717593"/>
              <a:gd name="connsiteX6" fmla="*/ 9890 w 296179"/>
              <a:gd name="connsiteY6" fmla="*/ 141152 h 717593"/>
              <a:gd name="connsiteX7" fmla="*/ 28940 w 296179"/>
              <a:gd name="connsiteY7" fmla="*/ 252277 h 717593"/>
              <a:gd name="connsiteX8" fmla="*/ 89265 w 296179"/>
              <a:gd name="connsiteY8" fmla="*/ 7802 h 717593"/>
              <a:gd name="connsiteX9" fmla="*/ 187690 w 296179"/>
              <a:gd name="connsiteY9" fmla="*/ 58602 h 717593"/>
              <a:gd name="connsiteX10" fmla="*/ 190865 w 296179"/>
              <a:gd name="connsiteY10" fmla="*/ 1452 h 717593"/>
              <a:gd name="connsiteX11" fmla="*/ 295640 w 296179"/>
              <a:gd name="connsiteY11" fmla="*/ 172902 h 717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6179" h="717593">
                <a:moveTo>
                  <a:pt x="295640" y="172902"/>
                </a:moveTo>
                <a:cubicBezTo>
                  <a:pt x="301990" y="189835"/>
                  <a:pt x="250661" y="73948"/>
                  <a:pt x="228965" y="103052"/>
                </a:cubicBezTo>
                <a:cubicBezTo>
                  <a:pt x="207269" y="132156"/>
                  <a:pt x="175519" y="317365"/>
                  <a:pt x="165465" y="347527"/>
                </a:cubicBezTo>
                <a:cubicBezTo>
                  <a:pt x="155411" y="377689"/>
                  <a:pt x="165994" y="226877"/>
                  <a:pt x="168640" y="284027"/>
                </a:cubicBezTo>
                <a:cubicBezTo>
                  <a:pt x="171286" y="341177"/>
                  <a:pt x="178694" y="634335"/>
                  <a:pt x="181340" y="690427"/>
                </a:cubicBezTo>
                <a:cubicBezTo>
                  <a:pt x="183986" y="746519"/>
                  <a:pt x="213090" y="712123"/>
                  <a:pt x="184515" y="620577"/>
                </a:cubicBezTo>
                <a:cubicBezTo>
                  <a:pt x="155940" y="529031"/>
                  <a:pt x="35819" y="202535"/>
                  <a:pt x="9890" y="141152"/>
                </a:cubicBezTo>
                <a:cubicBezTo>
                  <a:pt x="-16039" y="79769"/>
                  <a:pt x="15711" y="274502"/>
                  <a:pt x="28940" y="252277"/>
                </a:cubicBezTo>
                <a:cubicBezTo>
                  <a:pt x="42169" y="230052"/>
                  <a:pt x="62807" y="40081"/>
                  <a:pt x="89265" y="7802"/>
                </a:cubicBezTo>
                <a:cubicBezTo>
                  <a:pt x="115723" y="-24477"/>
                  <a:pt x="170757" y="59660"/>
                  <a:pt x="187690" y="58602"/>
                </a:cubicBezTo>
                <a:cubicBezTo>
                  <a:pt x="204623" y="57544"/>
                  <a:pt x="172873" y="-10719"/>
                  <a:pt x="190865" y="1452"/>
                </a:cubicBezTo>
                <a:cubicBezTo>
                  <a:pt x="208857" y="13623"/>
                  <a:pt x="289290" y="155969"/>
                  <a:pt x="295640" y="17290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7" name="フリーフォーム 236">
            <a:extLst>
              <a:ext uri="{FF2B5EF4-FFF2-40B4-BE49-F238E27FC236}">
                <a16:creationId xmlns:a16="http://schemas.microsoft.com/office/drawing/2014/main" id="{D218D500-4445-DC5F-9E23-E62F3AD3EAC7}"/>
              </a:ext>
            </a:extLst>
          </p:cNvPr>
          <p:cNvSpPr/>
          <p:nvPr/>
        </p:nvSpPr>
        <p:spPr>
          <a:xfrm>
            <a:off x="8257646" y="3263813"/>
            <a:ext cx="221359" cy="596999"/>
          </a:xfrm>
          <a:custGeom>
            <a:avLst/>
            <a:gdLst>
              <a:gd name="connsiteX0" fmla="*/ 529 w 221359"/>
              <a:gd name="connsiteY0" fmla="*/ 123912 h 596999"/>
              <a:gd name="connsiteX1" fmla="*/ 143404 w 221359"/>
              <a:gd name="connsiteY1" fmla="*/ 87 h 596999"/>
              <a:gd name="connsiteX2" fmla="*/ 210079 w 221359"/>
              <a:gd name="connsiteY2" fmla="*/ 146137 h 596999"/>
              <a:gd name="connsiteX3" fmla="*/ 210079 w 221359"/>
              <a:gd name="connsiteY3" fmla="*/ 136612 h 596999"/>
              <a:gd name="connsiteX4" fmla="*/ 98954 w 221359"/>
              <a:gd name="connsiteY4" fmla="*/ 457287 h 596999"/>
              <a:gd name="connsiteX5" fmla="*/ 32279 w 221359"/>
              <a:gd name="connsiteY5" fmla="*/ 596987 h 596999"/>
              <a:gd name="connsiteX6" fmla="*/ 64029 w 221359"/>
              <a:gd name="connsiteY6" fmla="*/ 450937 h 596999"/>
              <a:gd name="connsiteX7" fmla="*/ 64029 w 221359"/>
              <a:gd name="connsiteY7" fmla="*/ 200112 h 596999"/>
              <a:gd name="connsiteX8" fmla="*/ 64029 w 221359"/>
              <a:gd name="connsiteY8" fmla="*/ 212812 h 596999"/>
              <a:gd name="connsiteX9" fmla="*/ 92604 w 221359"/>
              <a:gd name="connsiteY9" fmla="*/ 76287 h 596999"/>
              <a:gd name="connsiteX10" fmla="*/ 529 w 221359"/>
              <a:gd name="connsiteY10" fmla="*/ 123912 h 596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1359" h="596999">
                <a:moveTo>
                  <a:pt x="529" y="123912"/>
                </a:moveTo>
                <a:cubicBezTo>
                  <a:pt x="8996" y="111212"/>
                  <a:pt x="108479" y="-3617"/>
                  <a:pt x="143404" y="87"/>
                </a:cubicBezTo>
                <a:cubicBezTo>
                  <a:pt x="178329" y="3791"/>
                  <a:pt x="198967" y="123383"/>
                  <a:pt x="210079" y="146137"/>
                </a:cubicBezTo>
                <a:cubicBezTo>
                  <a:pt x="221191" y="168891"/>
                  <a:pt x="228600" y="84754"/>
                  <a:pt x="210079" y="136612"/>
                </a:cubicBezTo>
                <a:cubicBezTo>
                  <a:pt x="191558" y="188470"/>
                  <a:pt x="128587" y="380558"/>
                  <a:pt x="98954" y="457287"/>
                </a:cubicBezTo>
                <a:cubicBezTo>
                  <a:pt x="69321" y="534016"/>
                  <a:pt x="38100" y="598045"/>
                  <a:pt x="32279" y="596987"/>
                </a:cubicBezTo>
                <a:cubicBezTo>
                  <a:pt x="26458" y="595929"/>
                  <a:pt x="58737" y="517083"/>
                  <a:pt x="64029" y="450937"/>
                </a:cubicBezTo>
                <a:cubicBezTo>
                  <a:pt x="69321" y="384791"/>
                  <a:pt x="64029" y="200112"/>
                  <a:pt x="64029" y="200112"/>
                </a:cubicBezTo>
                <a:cubicBezTo>
                  <a:pt x="64029" y="160425"/>
                  <a:pt x="59267" y="233449"/>
                  <a:pt x="64029" y="212812"/>
                </a:cubicBezTo>
                <a:cubicBezTo>
                  <a:pt x="68791" y="192175"/>
                  <a:pt x="97366" y="93220"/>
                  <a:pt x="92604" y="76287"/>
                </a:cubicBezTo>
                <a:cubicBezTo>
                  <a:pt x="87842" y="59354"/>
                  <a:pt x="-7938" y="136612"/>
                  <a:pt x="529" y="12391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8" name="フリーフォーム 237">
            <a:extLst>
              <a:ext uri="{FF2B5EF4-FFF2-40B4-BE49-F238E27FC236}">
                <a16:creationId xmlns:a16="http://schemas.microsoft.com/office/drawing/2014/main" id="{09FCFFF7-B896-672F-4F43-0B143BE1FD82}"/>
              </a:ext>
            </a:extLst>
          </p:cNvPr>
          <p:cNvSpPr/>
          <p:nvPr/>
        </p:nvSpPr>
        <p:spPr>
          <a:xfrm>
            <a:off x="5404704" y="1607491"/>
            <a:ext cx="1065332" cy="291449"/>
          </a:xfrm>
          <a:custGeom>
            <a:avLst/>
            <a:gdLst>
              <a:gd name="connsiteX0" fmla="*/ 1062771 w 1065332"/>
              <a:gd name="connsiteY0" fmla="*/ 2234 h 291449"/>
              <a:gd name="connsiteX1" fmla="*/ 424596 w 1065332"/>
              <a:gd name="connsiteY1" fmla="*/ 59384 h 291449"/>
              <a:gd name="connsiteX2" fmla="*/ 2321 w 1065332"/>
              <a:gd name="connsiteY2" fmla="*/ 291159 h 291449"/>
              <a:gd name="connsiteX3" fmla="*/ 256321 w 1065332"/>
              <a:gd name="connsiteY3" fmla="*/ 107009 h 291449"/>
              <a:gd name="connsiteX4" fmla="*/ 288071 w 1065332"/>
              <a:gd name="connsiteY4" fmla="*/ 81609 h 291449"/>
              <a:gd name="connsiteX5" fmla="*/ 322996 w 1065332"/>
              <a:gd name="connsiteY5" fmla="*/ 72084 h 291449"/>
              <a:gd name="connsiteX6" fmla="*/ 637321 w 1065332"/>
              <a:gd name="connsiteY6" fmla="*/ 18109 h 291449"/>
              <a:gd name="connsiteX7" fmla="*/ 1062771 w 1065332"/>
              <a:gd name="connsiteY7" fmla="*/ 2234 h 291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65332" h="291449">
                <a:moveTo>
                  <a:pt x="1062771" y="2234"/>
                </a:moveTo>
                <a:cubicBezTo>
                  <a:pt x="1027317" y="9113"/>
                  <a:pt x="601338" y="11230"/>
                  <a:pt x="424596" y="59384"/>
                </a:cubicBezTo>
                <a:cubicBezTo>
                  <a:pt x="247854" y="107538"/>
                  <a:pt x="30367" y="283222"/>
                  <a:pt x="2321" y="291159"/>
                </a:cubicBezTo>
                <a:cubicBezTo>
                  <a:pt x="-25725" y="299097"/>
                  <a:pt x="208696" y="141934"/>
                  <a:pt x="256321" y="107009"/>
                </a:cubicBezTo>
                <a:cubicBezTo>
                  <a:pt x="303946" y="72084"/>
                  <a:pt x="276959" y="87430"/>
                  <a:pt x="288071" y="81609"/>
                </a:cubicBezTo>
                <a:cubicBezTo>
                  <a:pt x="299183" y="75788"/>
                  <a:pt x="264788" y="82667"/>
                  <a:pt x="322996" y="72084"/>
                </a:cubicBezTo>
                <a:cubicBezTo>
                  <a:pt x="381204" y="61501"/>
                  <a:pt x="518788" y="30809"/>
                  <a:pt x="637321" y="18109"/>
                </a:cubicBezTo>
                <a:cubicBezTo>
                  <a:pt x="755854" y="5409"/>
                  <a:pt x="1098225" y="-4645"/>
                  <a:pt x="1062771" y="223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0" name="フリーフォーム 239">
            <a:extLst>
              <a:ext uri="{FF2B5EF4-FFF2-40B4-BE49-F238E27FC236}">
                <a16:creationId xmlns:a16="http://schemas.microsoft.com/office/drawing/2014/main" id="{E421D636-2759-8F5A-C87E-7502765527C2}"/>
              </a:ext>
            </a:extLst>
          </p:cNvPr>
          <p:cNvSpPr/>
          <p:nvPr/>
        </p:nvSpPr>
        <p:spPr>
          <a:xfrm>
            <a:off x="5291443" y="1319679"/>
            <a:ext cx="1274876" cy="434195"/>
          </a:xfrm>
          <a:custGeom>
            <a:avLst/>
            <a:gdLst>
              <a:gd name="connsiteX0" fmla="*/ 1249057 w 1274876"/>
              <a:gd name="connsiteY0" fmla="*/ 4296 h 434195"/>
              <a:gd name="connsiteX1" fmla="*/ 595007 w 1274876"/>
              <a:gd name="connsiteY1" fmla="*/ 109071 h 434195"/>
              <a:gd name="connsiteX2" fmla="*/ 169557 w 1274876"/>
              <a:gd name="connsiteY2" fmla="*/ 305921 h 434195"/>
              <a:gd name="connsiteX3" fmla="*/ 306082 w 1274876"/>
              <a:gd name="connsiteY3" fmla="*/ 213846 h 434195"/>
              <a:gd name="connsiteX4" fmla="*/ 1282 w 1274876"/>
              <a:gd name="connsiteY4" fmla="*/ 432921 h 434195"/>
              <a:gd name="connsiteX5" fmla="*/ 207657 w 1274876"/>
              <a:gd name="connsiteY5" fmla="*/ 296396 h 434195"/>
              <a:gd name="connsiteX6" fmla="*/ 468007 w 1274876"/>
              <a:gd name="connsiteY6" fmla="*/ 137646 h 434195"/>
              <a:gd name="connsiteX7" fmla="*/ 372757 w 1274876"/>
              <a:gd name="connsiteY7" fmla="*/ 159871 h 434195"/>
              <a:gd name="connsiteX8" fmla="*/ 683907 w 1274876"/>
              <a:gd name="connsiteY8" fmla="*/ 77321 h 434195"/>
              <a:gd name="connsiteX9" fmla="*/ 756932 w 1274876"/>
              <a:gd name="connsiteY9" fmla="*/ 16996 h 434195"/>
              <a:gd name="connsiteX10" fmla="*/ 1106182 w 1274876"/>
              <a:gd name="connsiteY10" fmla="*/ 20171 h 434195"/>
              <a:gd name="connsiteX11" fmla="*/ 1249057 w 1274876"/>
              <a:gd name="connsiteY11" fmla="*/ 4296 h 434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74876" h="434195">
                <a:moveTo>
                  <a:pt x="1249057" y="4296"/>
                </a:moveTo>
                <a:cubicBezTo>
                  <a:pt x="1163861" y="19113"/>
                  <a:pt x="774924" y="58800"/>
                  <a:pt x="595007" y="109071"/>
                </a:cubicBezTo>
                <a:cubicBezTo>
                  <a:pt x="415090" y="159342"/>
                  <a:pt x="217711" y="288459"/>
                  <a:pt x="169557" y="305921"/>
                </a:cubicBezTo>
                <a:cubicBezTo>
                  <a:pt x="121403" y="323383"/>
                  <a:pt x="334128" y="192679"/>
                  <a:pt x="306082" y="213846"/>
                </a:cubicBezTo>
                <a:cubicBezTo>
                  <a:pt x="278036" y="235013"/>
                  <a:pt x="17686" y="419163"/>
                  <a:pt x="1282" y="432921"/>
                </a:cubicBezTo>
                <a:cubicBezTo>
                  <a:pt x="-15122" y="446679"/>
                  <a:pt x="129870" y="345608"/>
                  <a:pt x="207657" y="296396"/>
                </a:cubicBezTo>
                <a:cubicBezTo>
                  <a:pt x="285444" y="247184"/>
                  <a:pt x="440490" y="160400"/>
                  <a:pt x="468007" y="137646"/>
                </a:cubicBezTo>
                <a:cubicBezTo>
                  <a:pt x="495524" y="114892"/>
                  <a:pt x="336774" y="169925"/>
                  <a:pt x="372757" y="159871"/>
                </a:cubicBezTo>
                <a:cubicBezTo>
                  <a:pt x="408740" y="149817"/>
                  <a:pt x="619878" y="101133"/>
                  <a:pt x="683907" y="77321"/>
                </a:cubicBezTo>
                <a:cubicBezTo>
                  <a:pt x="747936" y="53509"/>
                  <a:pt x="686553" y="26521"/>
                  <a:pt x="756932" y="16996"/>
                </a:cubicBezTo>
                <a:cubicBezTo>
                  <a:pt x="827311" y="7471"/>
                  <a:pt x="1024161" y="22817"/>
                  <a:pt x="1106182" y="20171"/>
                </a:cubicBezTo>
                <a:cubicBezTo>
                  <a:pt x="1188203" y="17525"/>
                  <a:pt x="1334253" y="-10521"/>
                  <a:pt x="1249057" y="4296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1" name="フリーフォーム 240">
            <a:extLst>
              <a:ext uri="{FF2B5EF4-FFF2-40B4-BE49-F238E27FC236}">
                <a16:creationId xmlns:a16="http://schemas.microsoft.com/office/drawing/2014/main" id="{718F9A7E-349B-6DB8-5F41-C561A705002E}"/>
              </a:ext>
            </a:extLst>
          </p:cNvPr>
          <p:cNvSpPr/>
          <p:nvPr/>
        </p:nvSpPr>
        <p:spPr>
          <a:xfrm>
            <a:off x="5276671" y="1149104"/>
            <a:ext cx="1276140" cy="400381"/>
          </a:xfrm>
          <a:custGeom>
            <a:avLst/>
            <a:gdLst>
              <a:gd name="connsiteX0" fmla="*/ 1263829 w 1276140"/>
              <a:gd name="connsiteY0" fmla="*/ 3421 h 400381"/>
              <a:gd name="connsiteX1" fmla="*/ 600254 w 1276140"/>
              <a:gd name="connsiteY1" fmla="*/ 89146 h 400381"/>
              <a:gd name="connsiteX2" fmla="*/ 244654 w 1276140"/>
              <a:gd name="connsiteY2" fmla="*/ 273296 h 400381"/>
              <a:gd name="connsiteX3" fmla="*/ 314504 w 1276140"/>
              <a:gd name="connsiteY3" fmla="*/ 209796 h 400381"/>
              <a:gd name="connsiteX4" fmla="*/ 179 w 1276140"/>
              <a:gd name="connsiteY4" fmla="*/ 400296 h 400381"/>
              <a:gd name="connsiteX5" fmla="*/ 273229 w 1276140"/>
              <a:gd name="connsiteY5" fmla="*/ 232021 h 400381"/>
              <a:gd name="connsiteX6" fmla="*/ 527229 w 1276140"/>
              <a:gd name="connsiteY6" fmla="*/ 70096 h 400381"/>
              <a:gd name="connsiteX7" fmla="*/ 498654 w 1276140"/>
              <a:gd name="connsiteY7" fmla="*/ 73271 h 400381"/>
              <a:gd name="connsiteX8" fmla="*/ 993954 w 1276140"/>
              <a:gd name="connsiteY8" fmla="*/ 22471 h 400381"/>
              <a:gd name="connsiteX9" fmla="*/ 1263829 w 1276140"/>
              <a:gd name="connsiteY9" fmla="*/ 3421 h 400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6140" h="400381">
                <a:moveTo>
                  <a:pt x="1263829" y="3421"/>
                </a:moveTo>
                <a:cubicBezTo>
                  <a:pt x="1198212" y="14534"/>
                  <a:pt x="770116" y="44167"/>
                  <a:pt x="600254" y="89146"/>
                </a:cubicBezTo>
                <a:cubicBezTo>
                  <a:pt x="430392" y="134125"/>
                  <a:pt x="292279" y="253188"/>
                  <a:pt x="244654" y="273296"/>
                </a:cubicBezTo>
                <a:cubicBezTo>
                  <a:pt x="197029" y="293404"/>
                  <a:pt x="355250" y="188629"/>
                  <a:pt x="314504" y="209796"/>
                </a:cubicBezTo>
                <a:cubicBezTo>
                  <a:pt x="273758" y="230963"/>
                  <a:pt x="7058" y="396592"/>
                  <a:pt x="179" y="400296"/>
                </a:cubicBezTo>
                <a:cubicBezTo>
                  <a:pt x="-6700" y="404000"/>
                  <a:pt x="185387" y="287054"/>
                  <a:pt x="273229" y="232021"/>
                </a:cubicBezTo>
                <a:cubicBezTo>
                  <a:pt x="361071" y="176988"/>
                  <a:pt x="489658" y="96554"/>
                  <a:pt x="527229" y="70096"/>
                </a:cubicBezTo>
                <a:cubicBezTo>
                  <a:pt x="564800" y="43638"/>
                  <a:pt x="498654" y="73271"/>
                  <a:pt x="498654" y="73271"/>
                </a:cubicBezTo>
                <a:lnTo>
                  <a:pt x="993954" y="22471"/>
                </a:lnTo>
                <a:cubicBezTo>
                  <a:pt x="1117250" y="10829"/>
                  <a:pt x="1329446" y="-7692"/>
                  <a:pt x="1263829" y="342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2" name="フリーフォーム 241">
            <a:extLst>
              <a:ext uri="{FF2B5EF4-FFF2-40B4-BE49-F238E27FC236}">
                <a16:creationId xmlns:a16="http://schemas.microsoft.com/office/drawing/2014/main" id="{FE14AC2D-CBF4-AB2E-C0D6-13FD6632B204}"/>
              </a:ext>
            </a:extLst>
          </p:cNvPr>
          <p:cNvSpPr/>
          <p:nvPr/>
        </p:nvSpPr>
        <p:spPr>
          <a:xfrm>
            <a:off x="4783613" y="1270994"/>
            <a:ext cx="608360" cy="924100"/>
          </a:xfrm>
          <a:custGeom>
            <a:avLst/>
            <a:gdLst>
              <a:gd name="connsiteX0" fmla="*/ 607537 w 608360"/>
              <a:gd name="connsiteY0" fmla="*/ 2181 h 924100"/>
              <a:gd name="connsiteX1" fmla="*/ 229712 w 608360"/>
              <a:gd name="connsiteY1" fmla="*/ 500656 h 924100"/>
              <a:gd name="connsiteX2" fmla="*/ 296387 w 608360"/>
              <a:gd name="connsiteY2" fmla="*/ 399056 h 924100"/>
              <a:gd name="connsiteX3" fmla="*/ 1112 w 608360"/>
              <a:gd name="connsiteY3" fmla="*/ 922931 h 924100"/>
              <a:gd name="connsiteX4" fmla="*/ 194787 w 608360"/>
              <a:gd name="connsiteY4" fmla="*/ 541931 h 924100"/>
              <a:gd name="connsiteX5" fmla="*/ 175737 w 608360"/>
              <a:gd name="connsiteY5" fmla="*/ 576856 h 924100"/>
              <a:gd name="connsiteX6" fmla="*/ 337662 w 608360"/>
              <a:gd name="connsiteY6" fmla="*/ 272056 h 924100"/>
              <a:gd name="connsiteX7" fmla="*/ 331312 w 608360"/>
              <a:gd name="connsiteY7" fmla="*/ 316506 h 924100"/>
              <a:gd name="connsiteX8" fmla="*/ 607537 w 608360"/>
              <a:gd name="connsiteY8" fmla="*/ 2181 h 92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8360" h="924100">
                <a:moveTo>
                  <a:pt x="607537" y="2181"/>
                </a:moveTo>
                <a:cubicBezTo>
                  <a:pt x="590604" y="32873"/>
                  <a:pt x="281570" y="434510"/>
                  <a:pt x="229712" y="500656"/>
                </a:cubicBezTo>
                <a:cubicBezTo>
                  <a:pt x="177854" y="566802"/>
                  <a:pt x="334487" y="328677"/>
                  <a:pt x="296387" y="399056"/>
                </a:cubicBezTo>
                <a:cubicBezTo>
                  <a:pt x="258287" y="469435"/>
                  <a:pt x="18045" y="899119"/>
                  <a:pt x="1112" y="922931"/>
                </a:cubicBezTo>
                <a:cubicBezTo>
                  <a:pt x="-15821" y="946744"/>
                  <a:pt x="165683" y="599610"/>
                  <a:pt x="194787" y="541931"/>
                </a:cubicBezTo>
                <a:cubicBezTo>
                  <a:pt x="223891" y="484252"/>
                  <a:pt x="175737" y="576856"/>
                  <a:pt x="175737" y="576856"/>
                </a:cubicBezTo>
                <a:cubicBezTo>
                  <a:pt x="199549" y="531877"/>
                  <a:pt x="311733" y="315448"/>
                  <a:pt x="337662" y="272056"/>
                </a:cubicBezTo>
                <a:cubicBezTo>
                  <a:pt x="363591" y="228664"/>
                  <a:pt x="287391" y="358839"/>
                  <a:pt x="331312" y="316506"/>
                </a:cubicBezTo>
                <a:cubicBezTo>
                  <a:pt x="375233" y="274173"/>
                  <a:pt x="624470" y="-28511"/>
                  <a:pt x="607537" y="218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3" name="フリーフォーム 242">
            <a:extLst>
              <a:ext uri="{FF2B5EF4-FFF2-40B4-BE49-F238E27FC236}">
                <a16:creationId xmlns:a16="http://schemas.microsoft.com/office/drawing/2014/main" id="{99CAA5D2-9558-0041-B0E3-24F22602FD89}"/>
              </a:ext>
            </a:extLst>
          </p:cNvPr>
          <p:cNvSpPr/>
          <p:nvPr/>
        </p:nvSpPr>
        <p:spPr>
          <a:xfrm>
            <a:off x="4651910" y="1605579"/>
            <a:ext cx="655403" cy="956381"/>
          </a:xfrm>
          <a:custGeom>
            <a:avLst/>
            <a:gdLst>
              <a:gd name="connsiteX0" fmla="*/ 653515 w 655403"/>
              <a:gd name="connsiteY0" fmla="*/ 4146 h 956381"/>
              <a:gd name="connsiteX1" fmla="*/ 256640 w 655403"/>
              <a:gd name="connsiteY1" fmla="*/ 581996 h 956381"/>
              <a:gd name="connsiteX2" fmla="*/ 2640 w 655403"/>
              <a:gd name="connsiteY2" fmla="*/ 953471 h 956381"/>
              <a:gd name="connsiteX3" fmla="*/ 139165 w 655403"/>
              <a:gd name="connsiteY3" fmla="*/ 737571 h 956381"/>
              <a:gd name="connsiteX4" fmla="*/ 377290 w 655403"/>
              <a:gd name="connsiteY4" fmla="*/ 423246 h 956381"/>
              <a:gd name="connsiteX5" fmla="*/ 336015 w 655403"/>
              <a:gd name="connsiteY5" fmla="*/ 483571 h 956381"/>
              <a:gd name="connsiteX6" fmla="*/ 437615 w 655403"/>
              <a:gd name="connsiteY6" fmla="*/ 270846 h 956381"/>
              <a:gd name="connsiteX7" fmla="*/ 409040 w 655403"/>
              <a:gd name="connsiteY7" fmla="*/ 318471 h 956381"/>
              <a:gd name="connsiteX8" fmla="*/ 653515 w 655403"/>
              <a:gd name="connsiteY8" fmla="*/ 4146 h 956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5403" h="956381">
                <a:moveTo>
                  <a:pt x="653515" y="4146"/>
                </a:moveTo>
                <a:cubicBezTo>
                  <a:pt x="628115" y="48067"/>
                  <a:pt x="256640" y="581996"/>
                  <a:pt x="256640" y="581996"/>
                </a:cubicBezTo>
                <a:cubicBezTo>
                  <a:pt x="148161" y="740217"/>
                  <a:pt x="22219" y="927542"/>
                  <a:pt x="2640" y="953471"/>
                </a:cubicBezTo>
                <a:cubicBezTo>
                  <a:pt x="-16939" y="979400"/>
                  <a:pt x="76723" y="825942"/>
                  <a:pt x="139165" y="737571"/>
                </a:cubicBezTo>
                <a:cubicBezTo>
                  <a:pt x="201607" y="649200"/>
                  <a:pt x="344482" y="465579"/>
                  <a:pt x="377290" y="423246"/>
                </a:cubicBezTo>
                <a:cubicBezTo>
                  <a:pt x="410098" y="380913"/>
                  <a:pt x="325961" y="508971"/>
                  <a:pt x="336015" y="483571"/>
                </a:cubicBezTo>
                <a:cubicBezTo>
                  <a:pt x="346069" y="458171"/>
                  <a:pt x="425444" y="298363"/>
                  <a:pt x="437615" y="270846"/>
                </a:cubicBezTo>
                <a:cubicBezTo>
                  <a:pt x="449786" y="243329"/>
                  <a:pt x="377819" y="358158"/>
                  <a:pt x="409040" y="318471"/>
                </a:cubicBezTo>
                <a:cubicBezTo>
                  <a:pt x="440261" y="278784"/>
                  <a:pt x="678915" y="-39775"/>
                  <a:pt x="653515" y="4146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4" name="フリーフォーム 243">
            <a:extLst>
              <a:ext uri="{FF2B5EF4-FFF2-40B4-BE49-F238E27FC236}">
                <a16:creationId xmlns:a16="http://schemas.microsoft.com/office/drawing/2014/main" id="{7DC0ADF3-B1DD-08C6-F526-62F5ACBFADC0}"/>
              </a:ext>
            </a:extLst>
          </p:cNvPr>
          <p:cNvSpPr/>
          <p:nvPr/>
        </p:nvSpPr>
        <p:spPr>
          <a:xfrm>
            <a:off x="4552608" y="2129738"/>
            <a:ext cx="541596" cy="1014098"/>
          </a:xfrm>
          <a:custGeom>
            <a:avLst/>
            <a:gdLst>
              <a:gd name="connsiteX0" fmla="*/ 540092 w 541596"/>
              <a:gd name="connsiteY0" fmla="*/ 3862 h 1014098"/>
              <a:gd name="connsiteX1" fmla="*/ 181317 w 541596"/>
              <a:gd name="connsiteY1" fmla="*/ 718237 h 1014098"/>
              <a:gd name="connsiteX2" fmla="*/ 82892 w 541596"/>
              <a:gd name="connsiteY2" fmla="*/ 930962 h 1014098"/>
              <a:gd name="connsiteX3" fmla="*/ 152742 w 541596"/>
              <a:gd name="connsiteY3" fmla="*/ 711887 h 1014098"/>
              <a:gd name="connsiteX4" fmla="*/ 342 w 541596"/>
              <a:gd name="connsiteY4" fmla="*/ 1013512 h 1014098"/>
              <a:gd name="connsiteX5" fmla="*/ 108292 w 541596"/>
              <a:gd name="connsiteY5" fmla="*/ 794437 h 1014098"/>
              <a:gd name="connsiteX6" fmla="*/ 317842 w 541596"/>
              <a:gd name="connsiteY6" fmla="*/ 375337 h 1014098"/>
              <a:gd name="connsiteX7" fmla="*/ 311492 w 541596"/>
              <a:gd name="connsiteY7" fmla="*/ 429312 h 1014098"/>
              <a:gd name="connsiteX8" fmla="*/ 540092 w 541596"/>
              <a:gd name="connsiteY8" fmla="*/ 3862 h 1014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1596" h="1014098">
                <a:moveTo>
                  <a:pt x="540092" y="3862"/>
                </a:moveTo>
                <a:cubicBezTo>
                  <a:pt x="518396" y="52016"/>
                  <a:pt x="257517" y="563720"/>
                  <a:pt x="181317" y="718237"/>
                </a:cubicBezTo>
                <a:cubicBezTo>
                  <a:pt x="105117" y="872754"/>
                  <a:pt x="87654" y="932020"/>
                  <a:pt x="82892" y="930962"/>
                </a:cubicBezTo>
                <a:cubicBezTo>
                  <a:pt x="78130" y="929904"/>
                  <a:pt x="166500" y="698129"/>
                  <a:pt x="152742" y="711887"/>
                </a:cubicBezTo>
                <a:cubicBezTo>
                  <a:pt x="138984" y="725645"/>
                  <a:pt x="7750" y="999754"/>
                  <a:pt x="342" y="1013512"/>
                </a:cubicBezTo>
                <a:cubicBezTo>
                  <a:pt x="-7066" y="1027270"/>
                  <a:pt x="108292" y="794437"/>
                  <a:pt x="108292" y="794437"/>
                </a:cubicBezTo>
                <a:cubicBezTo>
                  <a:pt x="161209" y="688075"/>
                  <a:pt x="283975" y="436191"/>
                  <a:pt x="317842" y="375337"/>
                </a:cubicBezTo>
                <a:cubicBezTo>
                  <a:pt x="351709" y="314483"/>
                  <a:pt x="280800" y="485933"/>
                  <a:pt x="311492" y="429312"/>
                </a:cubicBezTo>
                <a:cubicBezTo>
                  <a:pt x="342184" y="372691"/>
                  <a:pt x="561788" y="-44292"/>
                  <a:pt x="540092" y="386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5" name="フリーフォーム 244">
            <a:extLst>
              <a:ext uri="{FF2B5EF4-FFF2-40B4-BE49-F238E27FC236}">
                <a16:creationId xmlns:a16="http://schemas.microsoft.com/office/drawing/2014/main" id="{287629EC-2015-3515-EDDF-058E96CE1484}"/>
              </a:ext>
            </a:extLst>
          </p:cNvPr>
          <p:cNvSpPr/>
          <p:nvPr/>
        </p:nvSpPr>
        <p:spPr>
          <a:xfrm>
            <a:off x="6552010" y="821492"/>
            <a:ext cx="884855" cy="147611"/>
          </a:xfrm>
          <a:custGeom>
            <a:avLst/>
            <a:gdLst>
              <a:gd name="connsiteX0" fmla="*/ 1190 w 884855"/>
              <a:gd name="connsiteY0" fmla="*/ 77033 h 147611"/>
              <a:gd name="connsiteX1" fmla="*/ 372665 w 884855"/>
              <a:gd name="connsiteY1" fmla="*/ 833 h 147611"/>
              <a:gd name="connsiteX2" fmla="*/ 858440 w 884855"/>
              <a:gd name="connsiteY2" fmla="*/ 137358 h 147611"/>
              <a:gd name="connsiteX3" fmla="*/ 779065 w 884855"/>
              <a:gd name="connsiteY3" fmla="*/ 124658 h 147611"/>
              <a:gd name="connsiteX4" fmla="*/ 429815 w 884855"/>
              <a:gd name="connsiteY4" fmla="*/ 19883 h 147611"/>
              <a:gd name="connsiteX5" fmla="*/ 477440 w 884855"/>
              <a:gd name="connsiteY5" fmla="*/ 23058 h 147611"/>
              <a:gd name="connsiteX6" fmla="*/ 147240 w 884855"/>
              <a:gd name="connsiteY6" fmla="*/ 54808 h 147611"/>
              <a:gd name="connsiteX7" fmla="*/ 252015 w 884855"/>
              <a:gd name="connsiteY7" fmla="*/ 13533 h 147611"/>
              <a:gd name="connsiteX8" fmla="*/ 1190 w 884855"/>
              <a:gd name="connsiteY8" fmla="*/ 77033 h 147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84855" h="147611">
                <a:moveTo>
                  <a:pt x="1190" y="77033"/>
                </a:moveTo>
                <a:cubicBezTo>
                  <a:pt x="21298" y="74916"/>
                  <a:pt x="229790" y="-9221"/>
                  <a:pt x="372665" y="833"/>
                </a:cubicBezTo>
                <a:cubicBezTo>
                  <a:pt x="515540" y="10887"/>
                  <a:pt x="790707" y="116721"/>
                  <a:pt x="858440" y="137358"/>
                </a:cubicBezTo>
                <a:cubicBezTo>
                  <a:pt x="926173" y="157995"/>
                  <a:pt x="850502" y="144237"/>
                  <a:pt x="779065" y="124658"/>
                </a:cubicBezTo>
                <a:cubicBezTo>
                  <a:pt x="707628" y="105079"/>
                  <a:pt x="480086" y="36816"/>
                  <a:pt x="429815" y="19883"/>
                </a:cubicBezTo>
                <a:cubicBezTo>
                  <a:pt x="379544" y="2950"/>
                  <a:pt x="524536" y="17237"/>
                  <a:pt x="477440" y="23058"/>
                </a:cubicBezTo>
                <a:cubicBezTo>
                  <a:pt x="430344" y="28879"/>
                  <a:pt x="184811" y="56395"/>
                  <a:pt x="147240" y="54808"/>
                </a:cubicBezTo>
                <a:cubicBezTo>
                  <a:pt x="109669" y="53221"/>
                  <a:pt x="282178" y="8770"/>
                  <a:pt x="252015" y="13533"/>
                </a:cubicBezTo>
                <a:cubicBezTo>
                  <a:pt x="221853" y="18295"/>
                  <a:pt x="-18918" y="79150"/>
                  <a:pt x="1190" y="7703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6" name="フリーフォーム 245">
            <a:extLst>
              <a:ext uri="{FF2B5EF4-FFF2-40B4-BE49-F238E27FC236}">
                <a16:creationId xmlns:a16="http://schemas.microsoft.com/office/drawing/2014/main" id="{D5ADADA5-ACD4-6BF4-D615-9750F3DD403A}"/>
              </a:ext>
            </a:extLst>
          </p:cNvPr>
          <p:cNvSpPr/>
          <p:nvPr/>
        </p:nvSpPr>
        <p:spPr>
          <a:xfrm>
            <a:off x="6470085" y="999565"/>
            <a:ext cx="725171" cy="213984"/>
          </a:xfrm>
          <a:custGeom>
            <a:avLst/>
            <a:gdLst>
              <a:gd name="connsiteX0" fmla="*/ 565 w 725171"/>
              <a:gd name="connsiteY0" fmla="*/ 213285 h 213984"/>
              <a:gd name="connsiteX1" fmla="*/ 403790 w 725171"/>
              <a:gd name="connsiteY1" fmla="*/ 32310 h 213984"/>
              <a:gd name="connsiteX2" fmla="*/ 305365 w 725171"/>
              <a:gd name="connsiteY2" fmla="*/ 57710 h 213984"/>
              <a:gd name="connsiteX3" fmla="*/ 638740 w 725171"/>
              <a:gd name="connsiteY3" fmla="*/ 560 h 213984"/>
              <a:gd name="connsiteX4" fmla="*/ 714940 w 725171"/>
              <a:gd name="connsiteY4" fmla="*/ 29135 h 213984"/>
              <a:gd name="connsiteX5" fmla="*/ 460940 w 725171"/>
              <a:gd name="connsiteY5" fmla="*/ 38660 h 213984"/>
              <a:gd name="connsiteX6" fmla="*/ 606990 w 725171"/>
              <a:gd name="connsiteY6" fmla="*/ 3735 h 213984"/>
              <a:gd name="connsiteX7" fmla="*/ 260915 w 725171"/>
              <a:gd name="connsiteY7" fmla="*/ 89460 h 213984"/>
              <a:gd name="connsiteX8" fmla="*/ 429190 w 725171"/>
              <a:gd name="connsiteY8" fmla="*/ 67235 h 213984"/>
              <a:gd name="connsiteX9" fmla="*/ 305365 w 725171"/>
              <a:gd name="connsiteY9" fmla="*/ 133910 h 213984"/>
              <a:gd name="connsiteX10" fmla="*/ 184715 w 725171"/>
              <a:gd name="connsiteY10" fmla="*/ 203760 h 213984"/>
              <a:gd name="connsiteX11" fmla="*/ 311715 w 725171"/>
              <a:gd name="connsiteY11" fmla="*/ 98985 h 213984"/>
              <a:gd name="connsiteX12" fmla="*/ 565 w 725171"/>
              <a:gd name="connsiteY12" fmla="*/ 213285 h 213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25171" h="213984">
                <a:moveTo>
                  <a:pt x="565" y="213285"/>
                </a:moveTo>
                <a:cubicBezTo>
                  <a:pt x="15911" y="202173"/>
                  <a:pt x="352990" y="58239"/>
                  <a:pt x="403790" y="32310"/>
                </a:cubicBezTo>
                <a:cubicBezTo>
                  <a:pt x="454590" y="6381"/>
                  <a:pt x="266207" y="63002"/>
                  <a:pt x="305365" y="57710"/>
                </a:cubicBezTo>
                <a:cubicBezTo>
                  <a:pt x="344523" y="52418"/>
                  <a:pt x="570478" y="5322"/>
                  <a:pt x="638740" y="560"/>
                </a:cubicBezTo>
                <a:cubicBezTo>
                  <a:pt x="707002" y="-4202"/>
                  <a:pt x="744573" y="22785"/>
                  <a:pt x="714940" y="29135"/>
                </a:cubicBezTo>
                <a:cubicBezTo>
                  <a:pt x="685307" y="35485"/>
                  <a:pt x="478932" y="42893"/>
                  <a:pt x="460940" y="38660"/>
                </a:cubicBezTo>
                <a:lnTo>
                  <a:pt x="606990" y="3735"/>
                </a:lnTo>
                <a:cubicBezTo>
                  <a:pt x="573653" y="12202"/>
                  <a:pt x="290548" y="78877"/>
                  <a:pt x="260915" y="89460"/>
                </a:cubicBezTo>
                <a:cubicBezTo>
                  <a:pt x="231282" y="100043"/>
                  <a:pt x="421782" y="59827"/>
                  <a:pt x="429190" y="67235"/>
                </a:cubicBezTo>
                <a:cubicBezTo>
                  <a:pt x="436598" y="74643"/>
                  <a:pt x="346111" y="111156"/>
                  <a:pt x="305365" y="133910"/>
                </a:cubicBezTo>
                <a:cubicBezTo>
                  <a:pt x="264619" y="156664"/>
                  <a:pt x="183657" y="209581"/>
                  <a:pt x="184715" y="203760"/>
                </a:cubicBezTo>
                <a:cubicBezTo>
                  <a:pt x="185773" y="197939"/>
                  <a:pt x="336057" y="98456"/>
                  <a:pt x="311715" y="98985"/>
                </a:cubicBezTo>
                <a:cubicBezTo>
                  <a:pt x="287373" y="99514"/>
                  <a:pt x="-14781" y="224397"/>
                  <a:pt x="565" y="21328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7" name="フリーフォーム 246">
            <a:extLst>
              <a:ext uri="{FF2B5EF4-FFF2-40B4-BE49-F238E27FC236}">
                <a16:creationId xmlns:a16="http://schemas.microsoft.com/office/drawing/2014/main" id="{00632E92-4A02-CE58-A8B5-541A7C784CBB}"/>
              </a:ext>
            </a:extLst>
          </p:cNvPr>
          <p:cNvSpPr/>
          <p:nvPr/>
        </p:nvSpPr>
        <p:spPr>
          <a:xfrm>
            <a:off x="7520972" y="1131323"/>
            <a:ext cx="499158" cy="462776"/>
          </a:xfrm>
          <a:custGeom>
            <a:avLst/>
            <a:gdLst>
              <a:gd name="connsiteX0" fmla="*/ 6953 w 499158"/>
              <a:gd name="connsiteY0" fmla="*/ 11677 h 462776"/>
              <a:gd name="connsiteX1" fmla="*/ 264128 w 499158"/>
              <a:gd name="connsiteY1" fmla="*/ 227577 h 462776"/>
              <a:gd name="connsiteX2" fmla="*/ 232378 w 499158"/>
              <a:gd name="connsiteY2" fmla="*/ 179952 h 462776"/>
              <a:gd name="connsiteX3" fmla="*/ 416528 w 499158"/>
              <a:gd name="connsiteY3" fmla="*/ 360927 h 462776"/>
              <a:gd name="connsiteX4" fmla="*/ 499078 w 499158"/>
              <a:gd name="connsiteY4" fmla="*/ 462527 h 462776"/>
              <a:gd name="connsiteX5" fmla="*/ 403828 w 499158"/>
              <a:gd name="connsiteY5" fmla="*/ 383152 h 462776"/>
              <a:gd name="connsiteX6" fmla="*/ 206978 w 499158"/>
              <a:gd name="connsiteY6" fmla="*/ 192652 h 462776"/>
              <a:gd name="connsiteX7" fmla="*/ 324453 w 499158"/>
              <a:gd name="connsiteY7" fmla="*/ 272027 h 462776"/>
              <a:gd name="connsiteX8" fmla="*/ 92678 w 499158"/>
              <a:gd name="connsiteY8" fmla="*/ 52952 h 462776"/>
              <a:gd name="connsiteX9" fmla="*/ 6953 w 499158"/>
              <a:gd name="connsiteY9" fmla="*/ 11677 h 462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99158" h="462776">
                <a:moveTo>
                  <a:pt x="6953" y="11677"/>
                </a:moveTo>
                <a:cubicBezTo>
                  <a:pt x="35528" y="40781"/>
                  <a:pt x="226557" y="199531"/>
                  <a:pt x="264128" y="227577"/>
                </a:cubicBezTo>
                <a:cubicBezTo>
                  <a:pt x="301699" y="255623"/>
                  <a:pt x="206978" y="157727"/>
                  <a:pt x="232378" y="179952"/>
                </a:cubicBezTo>
                <a:cubicBezTo>
                  <a:pt x="257778" y="202177"/>
                  <a:pt x="372078" y="313831"/>
                  <a:pt x="416528" y="360927"/>
                </a:cubicBezTo>
                <a:cubicBezTo>
                  <a:pt x="460978" y="408023"/>
                  <a:pt x="501195" y="458823"/>
                  <a:pt x="499078" y="462527"/>
                </a:cubicBezTo>
                <a:cubicBezTo>
                  <a:pt x="496961" y="466231"/>
                  <a:pt x="452511" y="428131"/>
                  <a:pt x="403828" y="383152"/>
                </a:cubicBezTo>
                <a:cubicBezTo>
                  <a:pt x="355145" y="338173"/>
                  <a:pt x="220207" y="211173"/>
                  <a:pt x="206978" y="192652"/>
                </a:cubicBezTo>
                <a:cubicBezTo>
                  <a:pt x="193749" y="174131"/>
                  <a:pt x="343503" y="295310"/>
                  <a:pt x="324453" y="272027"/>
                </a:cubicBezTo>
                <a:cubicBezTo>
                  <a:pt x="305403" y="248744"/>
                  <a:pt x="141361" y="93698"/>
                  <a:pt x="92678" y="52952"/>
                </a:cubicBezTo>
                <a:cubicBezTo>
                  <a:pt x="43995" y="12206"/>
                  <a:pt x="-21622" y="-17427"/>
                  <a:pt x="6953" y="1167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8" name="フリーフォーム 247">
            <a:extLst>
              <a:ext uri="{FF2B5EF4-FFF2-40B4-BE49-F238E27FC236}">
                <a16:creationId xmlns:a16="http://schemas.microsoft.com/office/drawing/2014/main" id="{5A6E2096-54DC-1499-51E3-702C8D339DC1}"/>
              </a:ext>
            </a:extLst>
          </p:cNvPr>
          <p:cNvSpPr/>
          <p:nvPr/>
        </p:nvSpPr>
        <p:spPr>
          <a:xfrm>
            <a:off x="6330950" y="1370434"/>
            <a:ext cx="1359181" cy="621411"/>
          </a:xfrm>
          <a:custGeom>
            <a:avLst/>
            <a:gdLst>
              <a:gd name="connsiteX0" fmla="*/ 0 w 1359181"/>
              <a:gd name="connsiteY0" fmla="*/ 213891 h 621411"/>
              <a:gd name="connsiteX1" fmla="*/ 695325 w 1359181"/>
              <a:gd name="connsiteY1" fmla="*/ 39266 h 621411"/>
              <a:gd name="connsiteX2" fmla="*/ 469900 w 1359181"/>
              <a:gd name="connsiteY2" fmla="*/ 83716 h 621411"/>
              <a:gd name="connsiteX3" fmla="*/ 768350 w 1359181"/>
              <a:gd name="connsiteY3" fmla="*/ 42441 h 621411"/>
              <a:gd name="connsiteX4" fmla="*/ 882650 w 1359181"/>
              <a:gd name="connsiteY4" fmla="*/ 48791 h 621411"/>
              <a:gd name="connsiteX5" fmla="*/ 650875 w 1359181"/>
              <a:gd name="connsiteY5" fmla="*/ 80541 h 621411"/>
              <a:gd name="connsiteX6" fmla="*/ 479425 w 1359181"/>
              <a:gd name="connsiteY6" fmla="*/ 124991 h 621411"/>
              <a:gd name="connsiteX7" fmla="*/ 739775 w 1359181"/>
              <a:gd name="connsiteY7" fmla="*/ 74191 h 621411"/>
              <a:gd name="connsiteX8" fmla="*/ 882650 w 1359181"/>
              <a:gd name="connsiteY8" fmla="*/ 102766 h 621411"/>
              <a:gd name="connsiteX9" fmla="*/ 1343025 w 1359181"/>
              <a:gd name="connsiteY9" fmla="*/ 598066 h 621411"/>
              <a:gd name="connsiteX10" fmla="*/ 1216025 w 1359181"/>
              <a:gd name="connsiteY10" fmla="*/ 486941 h 621411"/>
              <a:gd name="connsiteX11" fmla="*/ 841375 w 1359181"/>
              <a:gd name="connsiteY11" fmla="*/ 13866 h 621411"/>
              <a:gd name="connsiteX12" fmla="*/ 581025 w 1359181"/>
              <a:gd name="connsiteY12" fmla="*/ 124991 h 621411"/>
              <a:gd name="connsiteX13" fmla="*/ 685800 w 1359181"/>
              <a:gd name="connsiteY13" fmla="*/ 112291 h 621411"/>
              <a:gd name="connsiteX14" fmla="*/ 0 w 1359181"/>
              <a:gd name="connsiteY14" fmla="*/ 213891 h 621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59181" h="621411">
                <a:moveTo>
                  <a:pt x="0" y="213891"/>
                </a:moveTo>
                <a:lnTo>
                  <a:pt x="695325" y="39266"/>
                </a:lnTo>
                <a:cubicBezTo>
                  <a:pt x="773641" y="17570"/>
                  <a:pt x="457729" y="83187"/>
                  <a:pt x="469900" y="83716"/>
                </a:cubicBezTo>
                <a:cubicBezTo>
                  <a:pt x="482071" y="84245"/>
                  <a:pt x="699558" y="48262"/>
                  <a:pt x="768350" y="42441"/>
                </a:cubicBezTo>
                <a:cubicBezTo>
                  <a:pt x="837142" y="36620"/>
                  <a:pt x="902229" y="42441"/>
                  <a:pt x="882650" y="48791"/>
                </a:cubicBezTo>
                <a:cubicBezTo>
                  <a:pt x="863071" y="55141"/>
                  <a:pt x="718079" y="67841"/>
                  <a:pt x="650875" y="80541"/>
                </a:cubicBezTo>
                <a:cubicBezTo>
                  <a:pt x="583671" y="93241"/>
                  <a:pt x="464608" y="126049"/>
                  <a:pt x="479425" y="124991"/>
                </a:cubicBezTo>
                <a:cubicBezTo>
                  <a:pt x="494242" y="123933"/>
                  <a:pt x="672571" y="77895"/>
                  <a:pt x="739775" y="74191"/>
                </a:cubicBezTo>
                <a:cubicBezTo>
                  <a:pt x="806979" y="70487"/>
                  <a:pt x="782108" y="15454"/>
                  <a:pt x="882650" y="102766"/>
                </a:cubicBezTo>
                <a:cubicBezTo>
                  <a:pt x="983192" y="190078"/>
                  <a:pt x="1287462" y="534037"/>
                  <a:pt x="1343025" y="598066"/>
                </a:cubicBezTo>
                <a:cubicBezTo>
                  <a:pt x="1398588" y="662095"/>
                  <a:pt x="1299633" y="584308"/>
                  <a:pt x="1216025" y="486941"/>
                </a:cubicBezTo>
                <a:cubicBezTo>
                  <a:pt x="1132417" y="389574"/>
                  <a:pt x="947208" y="74191"/>
                  <a:pt x="841375" y="13866"/>
                </a:cubicBezTo>
                <a:cubicBezTo>
                  <a:pt x="735542" y="-46459"/>
                  <a:pt x="606954" y="108587"/>
                  <a:pt x="581025" y="124991"/>
                </a:cubicBezTo>
                <a:cubicBezTo>
                  <a:pt x="555096" y="141395"/>
                  <a:pt x="685800" y="112291"/>
                  <a:pt x="685800" y="112291"/>
                </a:cubicBezTo>
                <a:lnTo>
                  <a:pt x="0" y="213891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9" name="フリーフォーム 248">
            <a:extLst>
              <a:ext uri="{FF2B5EF4-FFF2-40B4-BE49-F238E27FC236}">
                <a16:creationId xmlns:a16="http://schemas.microsoft.com/office/drawing/2014/main" id="{C57C2F53-D9E4-7167-A8C2-3DF030339730}"/>
              </a:ext>
            </a:extLst>
          </p:cNvPr>
          <p:cNvSpPr/>
          <p:nvPr/>
        </p:nvSpPr>
        <p:spPr>
          <a:xfrm>
            <a:off x="6392535" y="1581528"/>
            <a:ext cx="1347375" cy="701853"/>
          </a:xfrm>
          <a:custGeom>
            <a:avLst/>
            <a:gdLst>
              <a:gd name="connsiteX0" fmla="*/ 1915 w 1347375"/>
              <a:gd name="connsiteY0" fmla="*/ 240922 h 701853"/>
              <a:gd name="connsiteX1" fmla="*/ 322590 w 1347375"/>
              <a:gd name="connsiteY1" fmla="*/ 91697 h 701853"/>
              <a:gd name="connsiteX2" fmla="*/ 792490 w 1347375"/>
              <a:gd name="connsiteY2" fmla="*/ 40897 h 701853"/>
              <a:gd name="connsiteX3" fmla="*/ 722640 w 1347375"/>
              <a:gd name="connsiteY3" fmla="*/ 50422 h 701853"/>
              <a:gd name="connsiteX4" fmla="*/ 1316365 w 1347375"/>
              <a:gd name="connsiteY4" fmla="*/ 663197 h 701853"/>
              <a:gd name="connsiteX5" fmla="*/ 1205240 w 1347375"/>
              <a:gd name="connsiteY5" fmla="*/ 577472 h 701853"/>
              <a:gd name="connsiteX6" fmla="*/ 706765 w 1347375"/>
              <a:gd name="connsiteY6" fmla="*/ 78997 h 701853"/>
              <a:gd name="connsiteX7" fmla="*/ 557540 w 1347375"/>
              <a:gd name="connsiteY7" fmla="*/ 91697 h 701853"/>
              <a:gd name="connsiteX8" fmla="*/ 408315 w 1347375"/>
              <a:gd name="connsiteY8" fmla="*/ 129797 h 701853"/>
              <a:gd name="connsiteX9" fmla="*/ 468640 w 1347375"/>
              <a:gd name="connsiteY9" fmla="*/ 82172 h 701853"/>
              <a:gd name="connsiteX10" fmla="*/ 1915 w 1347375"/>
              <a:gd name="connsiteY10" fmla="*/ 240922 h 701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47375" h="701853">
                <a:moveTo>
                  <a:pt x="1915" y="240922"/>
                </a:moveTo>
                <a:cubicBezTo>
                  <a:pt x="-22427" y="242510"/>
                  <a:pt x="190828" y="125034"/>
                  <a:pt x="322590" y="91697"/>
                </a:cubicBezTo>
                <a:cubicBezTo>
                  <a:pt x="454352" y="58360"/>
                  <a:pt x="725815" y="47776"/>
                  <a:pt x="792490" y="40897"/>
                </a:cubicBezTo>
                <a:cubicBezTo>
                  <a:pt x="859165" y="34018"/>
                  <a:pt x="635327" y="-53295"/>
                  <a:pt x="722640" y="50422"/>
                </a:cubicBezTo>
                <a:cubicBezTo>
                  <a:pt x="809953" y="154139"/>
                  <a:pt x="1235932" y="575355"/>
                  <a:pt x="1316365" y="663197"/>
                </a:cubicBezTo>
                <a:cubicBezTo>
                  <a:pt x="1396798" y="751039"/>
                  <a:pt x="1306840" y="674839"/>
                  <a:pt x="1205240" y="577472"/>
                </a:cubicBezTo>
                <a:cubicBezTo>
                  <a:pt x="1103640" y="480105"/>
                  <a:pt x="814715" y="159959"/>
                  <a:pt x="706765" y="78997"/>
                </a:cubicBezTo>
                <a:cubicBezTo>
                  <a:pt x="598815" y="-1965"/>
                  <a:pt x="607282" y="83230"/>
                  <a:pt x="557540" y="91697"/>
                </a:cubicBezTo>
                <a:cubicBezTo>
                  <a:pt x="507798" y="100164"/>
                  <a:pt x="423132" y="131384"/>
                  <a:pt x="408315" y="129797"/>
                </a:cubicBezTo>
                <a:cubicBezTo>
                  <a:pt x="393498" y="128210"/>
                  <a:pt x="534786" y="67355"/>
                  <a:pt x="468640" y="82172"/>
                </a:cubicBezTo>
                <a:cubicBezTo>
                  <a:pt x="402494" y="96989"/>
                  <a:pt x="26257" y="239334"/>
                  <a:pt x="1915" y="24092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0" name="フリーフォーム 249">
            <a:extLst>
              <a:ext uri="{FF2B5EF4-FFF2-40B4-BE49-F238E27FC236}">
                <a16:creationId xmlns:a16="http://schemas.microsoft.com/office/drawing/2014/main" id="{A6A1AFC6-2DDD-7173-74FC-C5A0DFF04AA8}"/>
              </a:ext>
            </a:extLst>
          </p:cNvPr>
          <p:cNvSpPr/>
          <p:nvPr/>
        </p:nvSpPr>
        <p:spPr>
          <a:xfrm>
            <a:off x="7301886" y="1059147"/>
            <a:ext cx="1006495" cy="1040250"/>
          </a:xfrm>
          <a:custGeom>
            <a:avLst/>
            <a:gdLst>
              <a:gd name="connsiteX0" fmla="*/ 3789 w 1006495"/>
              <a:gd name="connsiteY0" fmla="*/ 4478 h 1040250"/>
              <a:gd name="connsiteX1" fmla="*/ 318114 w 1006495"/>
              <a:gd name="connsiteY1" fmla="*/ 341028 h 1040250"/>
              <a:gd name="connsiteX2" fmla="*/ 286364 w 1006495"/>
              <a:gd name="connsiteY2" fmla="*/ 318803 h 1040250"/>
              <a:gd name="connsiteX3" fmla="*/ 794364 w 1006495"/>
              <a:gd name="connsiteY3" fmla="*/ 763303 h 1040250"/>
              <a:gd name="connsiteX4" fmla="*/ 988039 w 1006495"/>
              <a:gd name="connsiteY4" fmla="*/ 1026828 h 1040250"/>
              <a:gd name="connsiteX5" fmla="*/ 943589 w 1006495"/>
              <a:gd name="connsiteY5" fmla="*/ 947453 h 1040250"/>
              <a:gd name="connsiteX6" fmla="*/ 502264 w 1006495"/>
              <a:gd name="connsiteY6" fmla="*/ 487078 h 1040250"/>
              <a:gd name="connsiteX7" fmla="*/ 565764 w 1006495"/>
              <a:gd name="connsiteY7" fmla="*/ 620428 h 1040250"/>
              <a:gd name="connsiteX8" fmla="*/ 3789 w 1006495"/>
              <a:gd name="connsiteY8" fmla="*/ 4478 h 1040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6495" h="1040250">
                <a:moveTo>
                  <a:pt x="3789" y="4478"/>
                </a:moveTo>
                <a:cubicBezTo>
                  <a:pt x="-37486" y="-42089"/>
                  <a:pt x="271018" y="288641"/>
                  <a:pt x="318114" y="341028"/>
                </a:cubicBezTo>
                <a:cubicBezTo>
                  <a:pt x="365210" y="393415"/>
                  <a:pt x="206989" y="248424"/>
                  <a:pt x="286364" y="318803"/>
                </a:cubicBezTo>
                <a:cubicBezTo>
                  <a:pt x="365739" y="389182"/>
                  <a:pt x="677418" y="645299"/>
                  <a:pt x="794364" y="763303"/>
                </a:cubicBezTo>
                <a:cubicBezTo>
                  <a:pt x="911310" y="881307"/>
                  <a:pt x="963168" y="996136"/>
                  <a:pt x="988039" y="1026828"/>
                </a:cubicBezTo>
                <a:cubicBezTo>
                  <a:pt x="1012910" y="1057520"/>
                  <a:pt x="1024552" y="1037411"/>
                  <a:pt x="943589" y="947453"/>
                </a:cubicBezTo>
                <a:cubicBezTo>
                  <a:pt x="862627" y="857495"/>
                  <a:pt x="565235" y="541582"/>
                  <a:pt x="502264" y="487078"/>
                </a:cubicBezTo>
                <a:cubicBezTo>
                  <a:pt x="439293" y="432574"/>
                  <a:pt x="649372" y="698745"/>
                  <a:pt x="565764" y="620428"/>
                </a:cubicBezTo>
                <a:cubicBezTo>
                  <a:pt x="482156" y="542111"/>
                  <a:pt x="45064" y="51045"/>
                  <a:pt x="3789" y="4478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1" name="フリーフォーム 250">
            <a:extLst>
              <a:ext uri="{FF2B5EF4-FFF2-40B4-BE49-F238E27FC236}">
                <a16:creationId xmlns:a16="http://schemas.microsoft.com/office/drawing/2014/main" id="{CBEEA252-8353-88B0-2E0D-09FF63FD451F}"/>
              </a:ext>
            </a:extLst>
          </p:cNvPr>
          <p:cNvSpPr/>
          <p:nvPr/>
        </p:nvSpPr>
        <p:spPr>
          <a:xfrm>
            <a:off x="7527925" y="1581150"/>
            <a:ext cx="844589" cy="1044654"/>
          </a:xfrm>
          <a:custGeom>
            <a:avLst/>
            <a:gdLst>
              <a:gd name="connsiteX0" fmla="*/ 0 w 844589"/>
              <a:gd name="connsiteY0" fmla="*/ 0 h 1044654"/>
              <a:gd name="connsiteX1" fmla="*/ 596900 w 844589"/>
              <a:gd name="connsiteY1" fmla="*/ 669925 h 1044654"/>
              <a:gd name="connsiteX2" fmla="*/ 539750 w 844589"/>
              <a:gd name="connsiteY2" fmla="*/ 625475 h 1044654"/>
              <a:gd name="connsiteX3" fmla="*/ 749300 w 844589"/>
              <a:gd name="connsiteY3" fmla="*/ 835025 h 1044654"/>
              <a:gd name="connsiteX4" fmla="*/ 844550 w 844589"/>
              <a:gd name="connsiteY4" fmla="*/ 1044575 h 1044654"/>
              <a:gd name="connsiteX5" fmla="*/ 739775 w 844589"/>
              <a:gd name="connsiteY5" fmla="*/ 854075 h 1044654"/>
              <a:gd name="connsiteX6" fmla="*/ 384175 w 844589"/>
              <a:gd name="connsiteY6" fmla="*/ 438150 h 1044654"/>
              <a:gd name="connsiteX7" fmla="*/ 371475 w 844589"/>
              <a:gd name="connsiteY7" fmla="*/ 431800 h 1044654"/>
              <a:gd name="connsiteX8" fmla="*/ 0 w 844589"/>
              <a:gd name="connsiteY8" fmla="*/ 0 h 1044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44589" h="1044654">
                <a:moveTo>
                  <a:pt x="0" y="0"/>
                </a:moveTo>
                <a:cubicBezTo>
                  <a:pt x="37571" y="39687"/>
                  <a:pt x="506942" y="565679"/>
                  <a:pt x="596900" y="669925"/>
                </a:cubicBezTo>
                <a:cubicBezTo>
                  <a:pt x="686858" y="774171"/>
                  <a:pt x="514350" y="597958"/>
                  <a:pt x="539750" y="625475"/>
                </a:cubicBezTo>
                <a:cubicBezTo>
                  <a:pt x="565150" y="652992"/>
                  <a:pt x="698500" y="765175"/>
                  <a:pt x="749300" y="835025"/>
                </a:cubicBezTo>
                <a:cubicBezTo>
                  <a:pt x="800100" y="904875"/>
                  <a:pt x="846137" y="1041400"/>
                  <a:pt x="844550" y="1044575"/>
                </a:cubicBezTo>
                <a:cubicBezTo>
                  <a:pt x="842963" y="1047750"/>
                  <a:pt x="816504" y="955146"/>
                  <a:pt x="739775" y="854075"/>
                </a:cubicBezTo>
                <a:cubicBezTo>
                  <a:pt x="663046" y="753004"/>
                  <a:pt x="445558" y="508529"/>
                  <a:pt x="384175" y="438150"/>
                </a:cubicBezTo>
                <a:cubicBezTo>
                  <a:pt x="322792" y="367771"/>
                  <a:pt x="432858" y="503238"/>
                  <a:pt x="371475" y="431800"/>
                </a:cubicBez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2" name="フリーフォーム 251">
            <a:extLst>
              <a:ext uri="{FF2B5EF4-FFF2-40B4-BE49-F238E27FC236}">
                <a16:creationId xmlns:a16="http://schemas.microsoft.com/office/drawing/2014/main" id="{A92AB966-9063-EC8F-A401-E9745A42E36D}"/>
              </a:ext>
            </a:extLst>
          </p:cNvPr>
          <p:cNvSpPr/>
          <p:nvPr/>
        </p:nvSpPr>
        <p:spPr>
          <a:xfrm>
            <a:off x="7770397" y="2093649"/>
            <a:ext cx="607705" cy="960757"/>
          </a:xfrm>
          <a:custGeom>
            <a:avLst/>
            <a:gdLst>
              <a:gd name="connsiteX0" fmla="*/ 2003 w 607705"/>
              <a:gd name="connsiteY0" fmla="*/ 1851 h 960757"/>
              <a:gd name="connsiteX1" fmla="*/ 516353 w 607705"/>
              <a:gd name="connsiteY1" fmla="*/ 608276 h 960757"/>
              <a:gd name="connsiteX2" fmla="*/ 500478 w 607705"/>
              <a:gd name="connsiteY2" fmla="*/ 595576 h 960757"/>
              <a:gd name="connsiteX3" fmla="*/ 605253 w 607705"/>
              <a:gd name="connsiteY3" fmla="*/ 944826 h 960757"/>
              <a:gd name="connsiteX4" fmla="*/ 567153 w 607705"/>
              <a:gd name="connsiteY4" fmla="*/ 868626 h 960757"/>
              <a:gd name="connsiteX5" fmla="*/ 484603 w 607705"/>
              <a:gd name="connsiteY5" fmla="*/ 576526 h 960757"/>
              <a:gd name="connsiteX6" fmla="*/ 281403 w 607705"/>
              <a:gd name="connsiteY6" fmla="*/ 389201 h 960757"/>
              <a:gd name="connsiteX7" fmla="*/ 335378 w 607705"/>
              <a:gd name="connsiteY7" fmla="*/ 417776 h 960757"/>
              <a:gd name="connsiteX8" fmla="*/ 2003 w 607705"/>
              <a:gd name="connsiteY8" fmla="*/ 1851 h 960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7705" h="960757">
                <a:moveTo>
                  <a:pt x="2003" y="1851"/>
                </a:moveTo>
                <a:cubicBezTo>
                  <a:pt x="32165" y="33601"/>
                  <a:pt x="516353" y="608276"/>
                  <a:pt x="516353" y="608276"/>
                </a:cubicBezTo>
                <a:cubicBezTo>
                  <a:pt x="599432" y="707230"/>
                  <a:pt x="485661" y="539484"/>
                  <a:pt x="500478" y="595576"/>
                </a:cubicBezTo>
                <a:cubicBezTo>
                  <a:pt x="515295" y="651668"/>
                  <a:pt x="594140" y="899318"/>
                  <a:pt x="605253" y="944826"/>
                </a:cubicBezTo>
                <a:cubicBezTo>
                  <a:pt x="616366" y="990334"/>
                  <a:pt x="587261" y="930009"/>
                  <a:pt x="567153" y="868626"/>
                </a:cubicBezTo>
                <a:cubicBezTo>
                  <a:pt x="547045" y="807243"/>
                  <a:pt x="532228" y="656430"/>
                  <a:pt x="484603" y="576526"/>
                </a:cubicBezTo>
                <a:cubicBezTo>
                  <a:pt x="436978" y="496622"/>
                  <a:pt x="306274" y="415659"/>
                  <a:pt x="281403" y="389201"/>
                </a:cubicBezTo>
                <a:cubicBezTo>
                  <a:pt x="256532" y="362743"/>
                  <a:pt x="379299" y="479159"/>
                  <a:pt x="335378" y="417776"/>
                </a:cubicBezTo>
                <a:cubicBezTo>
                  <a:pt x="291457" y="356393"/>
                  <a:pt x="-28159" y="-29899"/>
                  <a:pt x="2003" y="185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3" name="フリーフォーム 252">
            <a:extLst>
              <a:ext uri="{FF2B5EF4-FFF2-40B4-BE49-F238E27FC236}">
                <a16:creationId xmlns:a16="http://schemas.microsoft.com/office/drawing/2014/main" id="{0AAFDBDD-507B-4BEA-B46C-9A07B62B7044}"/>
              </a:ext>
            </a:extLst>
          </p:cNvPr>
          <p:cNvSpPr/>
          <p:nvPr/>
        </p:nvSpPr>
        <p:spPr>
          <a:xfrm>
            <a:off x="7788227" y="2315997"/>
            <a:ext cx="587543" cy="840221"/>
          </a:xfrm>
          <a:custGeom>
            <a:avLst/>
            <a:gdLst>
              <a:gd name="connsiteX0" fmla="*/ 48 w 587543"/>
              <a:gd name="connsiteY0" fmla="*/ 1753 h 840221"/>
              <a:gd name="connsiteX1" fmla="*/ 136573 w 587543"/>
              <a:gd name="connsiteY1" fmla="*/ 208128 h 840221"/>
              <a:gd name="connsiteX2" fmla="*/ 479473 w 587543"/>
              <a:gd name="connsiteY2" fmla="*/ 690728 h 840221"/>
              <a:gd name="connsiteX3" fmla="*/ 457248 w 587543"/>
              <a:gd name="connsiteY3" fmla="*/ 678028 h 840221"/>
              <a:gd name="connsiteX4" fmla="*/ 587423 w 587543"/>
              <a:gd name="connsiteY4" fmla="*/ 839953 h 840221"/>
              <a:gd name="connsiteX5" fmla="*/ 482648 w 587543"/>
              <a:gd name="connsiteY5" fmla="*/ 719303 h 840221"/>
              <a:gd name="connsiteX6" fmla="*/ 111173 w 587543"/>
              <a:gd name="connsiteY6" fmla="*/ 303378 h 840221"/>
              <a:gd name="connsiteX7" fmla="*/ 120698 w 587543"/>
              <a:gd name="connsiteY7" fmla="*/ 309728 h 840221"/>
              <a:gd name="connsiteX8" fmla="*/ 48 w 587543"/>
              <a:gd name="connsiteY8" fmla="*/ 1753 h 84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7543" h="840221">
                <a:moveTo>
                  <a:pt x="48" y="1753"/>
                </a:moveTo>
                <a:cubicBezTo>
                  <a:pt x="2694" y="-15180"/>
                  <a:pt x="56669" y="93299"/>
                  <a:pt x="136573" y="208128"/>
                </a:cubicBezTo>
                <a:cubicBezTo>
                  <a:pt x="216477" y="322957"/>
                  <a:pt x="426027" y="612411"/>
                  <a:pt x="479473" y="690728"/>
                </a:cubicBezTo>
                <a:cubicBezTo>
                  <a:pt x="532919" y="769045"/>
                  <a:pt x="439256" y="653157"/>
                  <a:pt x="457248" y="678028"/>
                </a:cubicBezTo>
                <a:cubicBezTo>
                  <a:pt x="475240" y="702899"/>
                  <a:pt x="583190" y="833074"/>
                  <a:pt x="587423" y="839953"/>
                </a:cubicBezTo>
                <a:cubicBezTo>
                  <a:pt x="591656" y="846832"/>
                  <a:pt x="482648" y="719303"/>
                  <a:pt x="482648" y="719303"/>
                </a:cubicBezTo>
                <a:lnTo>
                  <a:pt x="111173" y="303378"/>
                </a:lnTo>
                <a:cubicBezTo>
                  <a:pt x="50848" y="235116"/>
                  <a:pt x="137631" y="354707"/>
                  <a:pt x="120698" y="309728"/>
                </a:cubicBezTo>
                <a:cubicBezTo>
                  <a:pt x="103765" y="264749"/>
                  <a:pt x="-2598" y="18686"/>
                  <a:pt x="48" y="175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4" name="フリーフォーム 253">
            <a:extLst>
              <a:ext uri="{FF2B5EF4-FFF2-40B4-BE49-F238E27FC236}">
                <a16:creationId xmlns:a16="http://schemas.microsoft.com/office/drawing/2014/main" id="{54F01AF5-F58E-C19C-E52F-5B8BAB1371AD}"/>
              </a:ext>
            </a:extLst>
          </p:cNvPr>
          <p:cNvSpPr/>
          <p:nvPr/>
        </p:nvSpPr>
        <p:spPr>
          <a:xfrm>
            <a:off x="5547324" y="860025"/>
            <a:ext cx="1149632" cy="193722"/>
          </a:xfrm>
          <a:custGeom>
            <a:avLst/>
            <a:gdLst>
              <a:gd name="connsiteX0" fmla="*/ 1148751 w 1149632"/>
              <a:gd name="connsiteY0" fmla="*/ 73425 h 193722"/>
              <a:gd name="connsiteX1" fmla="*/ 802676 w 1149632"/>
              <a:gd name="connsiteY1" fmla="*/ 28975 h 193722"/>
              <a:gd name="connsiteX2" fmla="*/ 472476 w 1149632"/>
              <a:gd name="connsiteY2" fmla="*/ 9925 h 193722"/>
              <a:gd name="connsiteX3" fmla="*/ 5751 w 1149632"/>
              <a:gd name="connsiteY3" fmla="*/ 190900 h 193722"/>
              <a:gd name="connsiteX4" fmla="*/ 224826 w 1149632"/>
              <a:gd name="connsiteY4" fmla="*/ 114700 h 193722"/>
              <a:gd name="connsiteX5" fmla="*/ 415326 w 1149632"/>
              <a:gd name="connsiteY5" fmla="*/ 38500 h 193722"/>
              <a:gd name="connsiteX6" fmla="*/ 459776 w 1149632"/>
              <a:gd name="connsiteY6" fmla="*/ 16275 h 193722"/>
              <a:gd name="connsiteX7" fmla="*/ 440726 w 1149632"/>
              <a:gd name="connsiteY7" fmla="*/ 13100 h 193722"/>
              <a:gd name="connsiteX8" fmla="*/ 729651 w 1149632"/>
              <a:gd name="connsiteY8" fmla="*/ 16275 h 193722"/>
              <a:gd name="connsiteX9" fmla="*/ 882051 w 1149632"/>
              <a:gd name="connsiteY9" fmla="*/ 79775 h 193722"/>
              <a:gd name="connsiteX10" fmla="*/ 1056676 w 1149632"/>
              <a:gd name="connsiteY10" fmla="*/ 67075 h 193722"/>
              <a:gd name="connsiteX11" fmla="*/ 907451 w 1149632"/>
              <a:gd name="connsiteY11" fmla="*/ 48025 h 193722"/>
              <a:gd name="connsiteX12" fmla="*/ 1148751 w 1149632"/>
              <a:gd name="connsiteY12" fmla="*/ 73425 h 193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49632" h="193722">
                <a:moveTo>
                  <a:pt x="1148751" y="73425"/>
                </a:moveTo>
                <a:cubicBezTo>
                  <a:pt x="1131288" y="70250"/>
                  <a:pt x="915388" y="39558"/>
                  <a:pt x="802676" y="28975"/>
                </a:cubicBezTo>
                <a:cubicBezTo>
                  <a:pt x="689964" y="18392"/>
                  <a:pt x="605297" y="-17063"/>
                  <a:pt x="472476" y="9925"/>
                </a:cubicBezTo>
                <a:cubicBezTo>
                  <a:pt x="339655" y="36913"/>
                  <a:pt x="47026" y="173438"/>
                  <a:pt x="5751" y="190900"/>
                </a:cubicBezTo>
                <a:cubicBezTo>
                  <a:pt x="-35524" y="208363"/>
                  <a:pt x="156563" y="140100"/>
                  <a:pt x="224826" y="114700"/>
                </a:cubicBezTo>
                <a:cubicBezTo>
                  <a:pt x="293088" y="89300"/>
                  <a:pt x="376168" y="54904"/>
                  <a:pt x="415326" y="38500"/>
                </a:cubicBezTo>
                <a:cubicBezTo>
                  <a:pt x="454484" y="22096"/>
                  <a:pt x="455543" y="20508"/>
                  <a:pt x="459776" y="16275"/>
                </a:cubicBezTo>
                <a:cubicBezTo>
                  <a:pt x="464009" y="12042"/>
                  <a:pt x="395747" y="13100"/>
                  <a:pt x="440726" y="13100"/>
                </a:cubicBezTo>
                <a:cubicBezTo>
                  <a:pt x="485705" y="13100"/>
                  <a:pt x="656097" y="5162"/>
                  <a:pt x="729651" y="16275"/>
                </a:cubicBezTo>
                <a:cubicBezTo>
                  <a:pt x="803205" y="27388"/>
                  <a:pt x="827547" y="71308"/>
                  <a:pt x="882051" y="79775"/>
                </a:cubicBezTo>
                <a:cubicBezTo>
                  <a:pt x="936555" y="88242"/>
                  <a:pt x="1052443" y="72367"/>
                  <a:pt x="1056676" y="67075"/>
                </a:cubicBezTo>
                <a:cubicBezTo>
                  <a:pt x="1060909" y="61783"/>
                  <a:pt x="896339" y="47496"/>
                  <a:pt x="907451" y="48025"/>
                </a:cubicBezTo>
                <a:cubicBezTo>
                  <a:pt x="918563" y="48554"/>
                  <a:pt x="1166214" y="76600"/>
                  <a:pt x="1148751" y="7342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5" name="フリーフォーム 254">
            <a:extLst>
              <a:ext uri="{FF2B5EF4-FFF2-40B4-BE49-F238E27FC236}">
                <a16:creationId xmlns:a16="http://schemas.microsoft.com/office/drawing/2014/main" id="{BAF2F428-17EE-84FB-0557-98C49E0DB177}"/>
              </a:ext>
            </a:extLst>
          </p:cNvPr>
          <p:cNvSpPr/>
          <p:nvPr/>
        </p:nvSpPr>
        <p:spPr>
          <a:xfrm>
            <a:off x="5603792" y="1090789"/>
            <a:ext cx="718159" cy="172978"/>
          </a:xfrm>
          <a:custGeom>
            <a:avLst/>
            <a:gdLst>
              <a:gd name="connsiteX0" fmla="*/ 717633 w 718159"/>
              <a:gd name="connsiteY0" fmla="*/ 1411 h 172978"/>
              <a:gd name="connsiteX1" fmla="*/ 311233 w 718159"/>
              <a:gd name="connsiteY1" fmla="*/ 23636 h 172978"/>
              <a:gd name="connsiteX2" fmla="*/ 83 w 718159"/>
              <a:gd name="connsiteY2" fmla="*/ 172861 h 172978"/>
              <a:gd name="connsiteX3" fmla="*/ 279483 w 718159"/>
              <a:gd name="connsiteY3" fmla="*/ 49036 h 172978"/>
              <a:gd name="connsiteX4" fmla="*/ 215983 w 718159"/>
              <a:gd name="connsiteY4" fmla="*/ 71261 h 172978"/>
              <a:gd name="connsiteX5" fmla="*/ 393783 w 718159"/>
              <a:gd name="connsiteY5" fmla="*/ 7761 h 172978"/>
              <a:gd name="connsiteX6" fmla="*/ 717633 w 718159"/>
              <a:gd name="connsiteY6" fmla="*/ 1411 h 172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159" h="172978">
                <a:moveTo>
                  <a:pt x="717633" y="1411"/>
                </a:moveTo>
                <a:cubicBezTo>
                  <a:pt x="703875" y="4057"/>
                  <a:pt x="430824" y="-4939"/>
                  <a:pt x="311233" y="23636"/>
                </a:cubicBezTo>
                <a:cubicBezTo>
                  <a:pt x="191642" y="52211"/>
                  <a:pt x="5375" y="168628"/>
                  <a:pt x="83" y="172861"/>
                </a:cubicBezTo>
                <a:cubicBezTo>
                  <a:pt x="-5209" y="177094"/>
                  <a:pt x="243500" y="65969"/>
                  <a:pt x="279483" y="49036"/>
                </a:cubicBezTo>
                <a:cubicBezTo>
                  <a:pt x="315466" y="32103"/>
                  <a:pt x="215983" y="71261"/>
                  <a:pt x="215983" y="71261"/>
                </a:cubicBezTo>
                <a:cubicBezTo>
                  <a:pt x="235033" y="64382"/>
                  <a:pt x="315995" y="16228"/>
                  <a:pt x="393783" y="7761"/>
                </a:cubicBezTo>
                <a:cubicBezTo>
                  <a:pt x="471570" y="-706"/>
                  <a:pt x="731391" y="-1235"/>
                  <a:pt x="717633" y="141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 1151">
            <a:extLst>
              <a:ext uri="{FF2B5EF4-FFF2-40B4-BE49-F238E27FC236}">
                <a16:creationId xmlns:a16="http://schemas.microsoft.com/office/drawing/2014/main" id="{FEEB8E1F-87C5-8A97-0D25-1F86A7D8F3B0}"/>
              </a:ext>
            </a:extLst>
          </p:cNvPr>
          <p:cNvSpPr/>
          <p:nvPr/>
        </p:nvSpPr>
        <p:spPr>
          <a:xfrm>
            <a:off x="5972175" y="961406"/>
            <a:ext cx="727943" cy="71687"/>
          </a:xfrm>
          <a:custGeom>
            <a:avLst/>
            <a:gdLst>
              <a:gd name="connsiteX0" fmla="*/ 727075 w 727943"/>
              <a:gd name="connsiteY0" fmla="*/ 619 h 71687"/>
              <a:gd name="connsiteX1" fmla="*/ 504825 w 727943"/>
              <a:gd name="connsiteY1" fmla="*/ 32369 h 71687"/>
              <a:gd name="connsiteX2" fmla="*/ 92075 w 727943"/>
              <a:gd name="connsiteY2" fmla="*/ 41894 h 71687"/>
              <a:gd name="connsiteX3" fmla="*/ 0 w 727943"/>
              <a:gd name="connsiteY3" fmla="*/ 41894 h 71687"/>
              <a:gd name="connsiteX4" fmla="*/ 247650 w 727943"/>
              <a:gd name="connsiteY4" fmla="*/ 45069 h 71687"/>
              <a:gd name="connsiteX5" fmla="*/ 403225 w 727943"/>
              <a:gd name="connsiteY5" fmla="*/ 70469 h 71687"/>
              <a:gd name="connsiteX6" fmla="*/ 260350 w 727943"/>
              <a:gd name="connsiteY6" fmla="*/ 67294 h 71687"/>
              <a:gd name="connsiteX7" fmla="*/ 428625 w 727943"/>
              <a:gd name="connsiteY7" fmla="*/ 64119 h 71687"/>
              <a:gd name="connsiteX8" fmla="*/ 727075 w 727943"/>
              <a:gd name="connsiteY8" fmla="*/ 619 h 71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7943" h="71687">
                <a:moveTo>
                  <a:pt x="727075" y="619"/>
                </a:moveTo>
                <a:cubicBezTo>
                  <a:pt x="739775" y="-4673"/>
                  <a:pt x="610658" y="25490"/>
                  <a:pt x="504825" y="32369"/>
                </a:cubicBezTo>
                <a:cubicBezTo>
                  <a:pt x="398992" y="39248"/>
                  <a:pt x="176212" y="40307"/>
                  <a:pt x="92075" y="41894"/>
                </a:cubicBezTo>
                <a:cubicBezTo>
                  <a:pt x="7937" y="43482"/>
                  <a:pt x="0" y="41894"/>
                  <a:pt x="0" y="41894"/>
                </a:cubicBezTo>
                <a:lnTo>
                  <a:pt x="247650" y="45069"/>
                </a:lnTo>
                <a:cubicBezTo>
                  <a:pt x="314854" y="49832"/>
                  <a:pt x="401108" y="66765"/>
                  <a:pt x="403225" y="70469"/>
                </a:cubicBezTo>
                <a:cubicBezTo>
                  <a:pt x="405342" y="74173"/>
                  <a:pt x="256117" y="68352"/>
                  <a:pt x="260350" y="67294"/>
                </a:cubicBezTo>
                <a:cubicBezTo>
                  <a:pt x="264583" y="66236"/>
                  <a:pt x="354542" y="73115"/>
                  <a:pt x="428625" y="64119"/>
                </a:cubicBezTo>
                <a:cubicBezTo>
                  <a:pt x="502708" y="55123"/>
                  <a:pt x="714375" y="5911"/>
                  <a:pt x="727075" y="619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 1181">
            <a:extLst>
              <a:ext uri="{FF2B5EF4-FFF2-40B4-BE49-F238E27FC236}">
                <a16:creationId xmlns:a16="http://schemas.microsoft.com/office/drawing/2014/main" id="{D4A4E318-202E-0E9A-480F-F77E79BBB85A}"/>
              </a:ext>
            </a:extLst>
          </p:cNvPr>
          <p:cNvSpPr/>
          <p:nvPr/>
        </p:nvSpPr>
        <p:spPr>
          <a:xfrm>
            <a:off x="5313996" y="1115853"/>
            <a:ext cx="463060" cy="256369"/>
          </a:xfrm>
          <a:custGeom>
            <a:avLst/>
            <a:gdLst>
              <a:gd name="connsiteX0" fmla="*/ 458154 w 463060"/>
              <a:gd name="connsiteY0" fmla="*/ 1747 h 256369"/>
              <a:gd name="connsiteX1" fmla="*/ 261304 w 463060"/>
              <a:gd name="connsiteY1" fmla="*/ 90647 h 256369"/>
              <a:gd name="connsiteX2" fmla="*/ 954 w 463060"/>
              <a:gd name="connsiteY2" fmla="*/ 255747 h 256369"/>
              <a:gd name="connsiteX3" fmla="*/ 169229 w 463060"/>
              <a:gd name="connsiteY3" fmla="*/ 147797 h 256369"/>
              <a:gd name="connsiteX4" fmla="*/ 54929 w 463060"/>
              <a:gd name="connsiteY4" fmla="*/ 166847 h 256369"/>
              <a:gd name="connsiteX5" fmla="*/ 458154 w 463060"/>
              <a:gd name="connsiteY5" fmla="*/ 1747 h 256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3060" h="256369">
                <a:moveTo>
                  <a:pt x="458154" y="1747"/>
                </a:moveTo>
                <a:cubicBezTo>
                  <a:pt x="492550" y="-10953"/>
                  <a:pt x="337504" y="48314"/>
                  <a:pt x="261304" y="90647"/>
                </a:cubicBezTo>
                <a:cubicBezTo>
                  <a:pt x="185104" y="132980"/>
                  <a:pt x="16300" y="246222"/>
                  <a:pt x="954" y="255747"/>
                </a:cubicBezTo>
                <a:cubicBezTo>
                  <a:pt x="-14392" y="265272"/>
                  <a:pt x="160233" y="162614"/>
                  <a:pt x="169229" y="147797"/>
                </a:cubicBezTo>
                <a:cubicBezTo>
                  <a:pt x="178225" y="132980"/>
                  <a:pt x="11008" y="188014"/>
                  <a:pt x="54929" y="166847"/>
                </a:cubicBezTo>
                <a:cubicBezTo>
                  <a:pt x="98850" y="145680"/>
                  <a:pt x="423758" y="14447"/>
                  <a:pt x="458154" y="174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 1205">
            <a:extLst>
              <a:ext uri="{FF2B5EF4-FFF2-40B4-BE49-F238E27FC236}">
                <a16:creationId xmlns:a16="http://schemas.microsoft.com/office/drawing/2014/main" id="{4925403E-5EAF-2303-1C9B-993B94351FCC}"/>
              </a:ext>
            </a:extLst>
          </p:cNvPr>
          <p:cNvSpPr/>
          <p:nvPr/>
        </p:nvSpPr>
        <p:spPr>
          <a:xfrm>
            <a:off x="5693981" y="1600075"/>
            <a:ext cx="805303" cy="263939"/>
          </a:xfrm>
          <a:custGeom>
            <a:avLst/>
            <a:gdLst>
              <a:gd name="connsiteX0" fmla="*/ 805244 w 805303"/>
              <a:gd name="connsiteY0" fmla="*/ 263650 h 263939"/>
              <a:gd name="connsiteX1" fmla="*/ 548069 w 805303"/>
              <a:gd name="connsiteY1" fmla="*/ 79500 h 263939"/>
              <a:gd name="connsiteX2" fmla="*/ 281369 w 805303"/>
              <a:gd name="connsiteY2" fmla="*/ 125 h 263939"/>
              <a:gd name="connsiteX3" fmla="*/ 1969 w 805303"/>
              <a:gd name="connsiteY3" fmla="*/ 60450 h 263939"/>
              <a:gd name="connsiteX4" fmla="*/ 170244 w 805303"/>
              <a:gd name="connsiteY4" fmla="*/ 31875 h 263939"/>
              <a:gd name="connsiteX5" fmla="*/ 424244 w 805303"/>
              <a:gd name="connsiteY5" fmla="*/ 69975 h 263939"/>
              <a:gd name="connsiteX6" fmla="*/ 325819 w 805303"/>
              <a:gd name="connsiteY6" fmla="*/ 54100 h 263939"/>
              <a:gd name="connsiteX7" fmla="*/ 309944 w 805303"/>
              <a:gd name="connsiteY7" fmla="*/ 22350 h 263939"/>
              <a:gd name="connsiteX8" fmla="*/ 370269 w 805303"/>
              <a:gd name="connsiteY8" fmla="*/ 47750 h 263939"/>
              <a:gd name="connsiteX9" fmla="*/ 370269 w 805303"/>
              <a:gd name="connsiteY9" fmla="*/ 47750 h 263939"/>
              <a:gd name="connsiteX10" fmla="*/ 570294 w 805303"/>
              <a:gd name="connsiteY10" fmla="*/ 120775 h 263939"/>
              <a:gd name="connsiteX11" fmla="*/ 805244 w 805303"/>
              <a:gd name="connsiteY11" fmla="*/ 263650 h 263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05303" h="263939">
                <a:moveTo>
                  <a:pt x="805244" y="263650"/>
                </a:moveTo>
                <a:cubicBezTo>
                  <a:pt x="801540" y="256771"/>
                  <a:pt x="635381" y="123421"/>
                  <a:pt x="548069" y="79500"/>
                </a:cubicBezTo>
                <a:cubicBezTo>
                  <a:pt x="460756" y="35579"/>
                  <a:pt x="372386" y="3300"/>
                  <a:pt x="281369" y="125"/>
                </a:cubicBezTo>
                <a:cubicBezTo>
                  <a:pt x="190352" y="-3050"/>
                  <a:pt x="20490" y="55158"/>
                  <a:pt x="1969" y="60450"/>
                </a:cubicBezTo>
                <a:cubicBezTo>
                  <a:pt x="-16552" y="65742"/>
                  <a:pt x="99865" y="30288"/>
                  <a:pt x="170244" y="31875"/>
                </a:cubicBezTo>
                <a:cubicBezTo>
                  <a:pt x="240623" y="33462"/>
                  <a:pt x="398315" y="66271"/>
                  <a:pt x="424244" y="69975"/>
                </a:cubicBezTo>
                <a:cubicBezTo>
                  <a:pt x="450173" y="73679"/>
                  <a:pt x="344869" y="62037"/>
                  <a:pt x="325819" y="54100"/>
                </a:cubicBezTo>
                <a:cubicBezTo>
                  <a:pt x="306769" y="46163"/>
                  <a:pt x="302536" y="23408"/>
                  <a:pt x="309944" y="22350"/>
                </a:cubicBezTo>
                <a:cubicBezTo>
                  <a:pt x="317352" y="21292"/>
                  <a:pt x="370269" y="47750"/>
                  <a:pt x="370269" y="47750"/>
                </a:cubicBezTo>
                <a:lnTo>
                  <a:pt x="370269" y="47750"/>
                </a:lnTo>
                <a:cubicBezTo>
                  <a:pt x="403606" y="59921"/>
                  <a:pt x="502561" y="88496"/>
                  <a:pt x="570294" y="120775"/>
                </a:cubicBezTo>
                <a:cubicBezTo>
                  <a:pt x="638027" y="153054"/>
                  <a:pt x="808948" y="270529"/>
                  <a:pt x="805244" y="26365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 1206">
            <a:extLst>
              <a:ext uri="{FF2B5EF4-FFF2-40B4-BE49-F238E27FC236}">
                <a16:creationId xmlns:a16="http://schemas.microsoft.com/office/drawing/2014/main" id="{FF0C1D97-592E-8C52-5ACB-D68C3C3D9F52}"/>
              </a:ext>
            </a:extLst>
          </p:cNvPr>
          <p:cNvSpPr/>
          <p:nvPr/>
        </p:nvSpPr>
        <p:spPr>
          <a:xfrm>
            <a:off x="5022616" y="2034984"/>
            <a:ext cx="282972" cy="381191"/>
          </a:xfrm>
          <a:custGeom>
            <a:avLst/>
            <a:gdLst>
              <a:gd name="connsiteX0" fmla="*/ 282809 w 282972"/>
              <a:gd name="connsiteY0" fmla="*/ 191 h 381191"/>
              <a:gd name="connsiteX1" fmla="*/ 130409 w 282972"/>
              <a:gd name="connsiteY1" fmla="*/ 181166 h 381191"/>
              <a:gd name="connsiteX2" fmla="*/ 85959 w 282972"/>
              <a:gd name="connsiteY2" fmla="*/ 349441 h 381191"/>
              <a:gd name="connsiteX3" fmla="*/ 124059 w 282972"/>
              <a:gd name="connsiteY3" fmla="*/ 216091 h 381191"/>
              <a:gd name="connsiteX4" fmla="*/ 234 w 282972"/>
              <a:gd name="connsiteY4" fmla="*/ 381191 h 381191"/>
              <a:gd name="connsiteX5" fmla="*/ 98659 w 282972"/>
              <a:gd name="connsiteY5" fmla="*/ 216091 h 381191"/>
              <a:gd name="connsiteX6" fmla="*/ 282809 w 282972"/>
              <a:gd name="connsiteY6" fmla="*/ 191 h 38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2972" h="381191">
                <a:moveTo>
                  <a:pt x="282809" y="191"/>
                </a:moveTo>
                <a:cubicBezTo>
                  <a:pt x="288101" y="-5630"/>
                  <a:pt x="163217" y="122958"/>
                  <a:pt x="130409" y="181166"/>
                </a:cubicBezTo>
                <a:cubicBezTo>
                  <a:pt x="97601" y="239374"/>
                  <a:pt x="87017" y="343620"/>
                  <a:pt x="85959" y="349441"/>
                </a:cubicBezTo>
                <a:cubicBezTo>
                  <a:pt x="84901" y="355262"/>
                  <a:pt x="138346" y="210799"/>
                  <a:pt x="124059" y="216091"/>
                </a:cubicBezTo>
                <a:cubicBezTo>
                  <a:pt x="109772" y="221383"/>
                  <a:pt x="4467" y="381191"/>
                  <a:pt x="234" y="381191"/>
                </a:cubicBezTo>
                <a:cubicBezTo>
                  <a:pt x="-3999" y="381191"/>
                  <a:pt x="49976" y="278533"/>
                  <a:pt x="98659" y="216091"/>
                </a:cubicBezTo>
                <a:cubicBezTo>
                  <a:pt x="147342" y="153649"/>
                  <a:pt x="277517" y="6012"/>
                  <a:pt x="282809" y="19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 1207">
            <a:extLst>
              <a:ext uri="{FF2B5EF4-FFF2-40B4-BE49-F238E27FC236}">
                <a16:creationId xmlns:a16="http://schemas.microsoft.com/office/drawing/2014/main" id="{4C586AC4-C9BA-9CF3-41B6-E57F7D16C823}"/>
              </a:ext>
            </a:extLst>
          </p:cNvPr>
          <p:cNvSpPr/>
          <p:nvPr/>
        </p:nvSpPr>
        <p:spPr>
          <a:xfrm>
            <a:off x="4860739" y="2574725"/>
            <a:ext cx="391054" cy="606746"/>
          </a:xfrm>
          <a:custGeom>
            <a:avLst/>
            <a:gdLst>
              <a:gd name="connsiteX0" fmla="*/ 390711 w 391054"/>
              <a:gd name="connsiteY0" fmla="*/ 200 h 606746"/>
              <a:gd name="connsiteX1" fmla="*/ 263711 w 391054"/>
              <a:gd name="connsiteY1" fmla="*/ 136725 h 606746"/>
              <a:gd name="connsiteX2" fmla="*/ 89086 w 391054"/>
              <a:gd name="connsiteY2" fmla="*/ 447875 h 606746"/>
              <a:gd name="connsiteX3" fmla="*/ 152586 w 391054"/>
              <a:gd name="connsiteY3" fmla="*/ 320875 h 606746"/>
              <a:gd name="connsiteX4" fmla="*/ 186 w 391054"/>
              <a:gd name="connsiteY4" fmla="*/ 606625 h 606746"/>
              <a:gd name="connsiteX5" fmla="*/ 124011 w 391054"/>
              <a:gd name="connsiteY5" fmla="*/ 352625 h 606746"/>
              <a:gd name="connsiteX6" fmla="*/ 244661 w 391054"/>
              <a:gd name="connsiteY6" fmla="*/ 66875 h 606746"/>
              <a:gd name="connsiteX7" fmla="*/ 225611 w 391054"/>
              <a:gd name="connsiteY7" fmla="*/ 104975 h 606746"/>
              <a:gd name="connsiteX8" fmla="*/ 390711 w 391054"/>
              <a:gd name="connsiteY8" fmla="*/ 200 h 60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1054" h="606746">
                <a:moveTo>
                  <a:pt x="390711" y="200"/>
                </a:moveTo>
                <a:cubicBezTo>
                  <a:pt x="397061" y="5492"/>
                  <a:pt x="313982" y="62113"/>
                  <a:pt x="263711" y="136725"/>
                </a:cubicBezTo>
                <a:cubicBezTo>
                  <a:pt x="213440" y="211337"/>
                  <a:pt x="107607" y="417184"/>
                  <a:pt x="89086" y="447875"/>
                </a:cubicBezTo>
                <a:cubicBezTo>
                  <a:pt x="70565" y="478566"/>
                  <a:pt x="167403" y="294417"/>
                  <a:pt x="152586" y="320875"/>
                </a:cubicBezTo>
                <a:cubicBezTo>
                  <a:pt x="137769" y="347333"/>
                  <a:pt x="4948" y="601333"/>
                  <a:pt x="186" y="606625"/>
                </a:cubicBezTo>
                <a:cubicBezTo>
                  <a:pt x="-4577" y="611917"/>
                  <a:pt x="83265" y="442583"/>
                  <a:pt x="124011" y="352625"/>
                </a:cubicBezTo>
                <a:cubicBezTo>
                  <a:pt x="164757" y="262667"/>
                  <a:pt x="227728" y="108150"/>
                  <a:pt x="244661" y="66875"/>
                </a:cubicBezTo>
                <a:cubicBezTo>
                  <a:pt x="261594" y="25600"/>
                  <a:pt x="202857" y="113971"/>
                  <a:pt x="225611" y="104975"/>
                </a:cubicBezTo>
                <a:cubicBezTo>
                  <a:pt x="248365" y="95979"/>
                  <a:pt x="384361" y="-5092"/>
                  <a:pt x="390711" y="20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 1208">
            <a:extLst>
              <a:ext uri="{FF2B5EF4-FFF2-40B4-BE49-F238E27FC236}">
                <a16:creationId xmlns:a16="http://schemas.microsoft.com/office/drawing/2014/main" id="{8079AB03-92B3-A4A5-F612-79902BA5F4B4}"/>
              </a:ext>
            </a:extLst>
          </p:cNvPr>
          <p:cNvSpPr/>
          <p:nvPr/>
        </p:nvSpPr>
        <p:spPr>
          <a:xfrm>
            <a:off x="4580593" y="2988903"/>
            <a:ext cx="264320" cy="402627"/>
          </a:xfrm>
          <a:custGeom>
            <a:avLst/>
            <a:gdLst>
              <a:gd name="connsiteX0" fmla="*/ 181907 w 264320"/>
              <a:gd name="connsiteY0" fmla="*/ 1947 h 402627"/>
              <a:gd name="connsiteX1" fmla="*/ 251757 w 264320"/>
              <a:gd name="connsiteY1" fmla="*/ 389297 h 402627"/>
              <a:gd name="connsiteX2" fmla="*/ 239057 w 264320"/>
              <a:gd name="connsiteY2" fmla="*/ 294047 h 402627"/>
              <a:gd name="connsiteX3" fmla="*/ 7282 w 264320"/>
              <a:gd name="connsiteY3" fmla="*/ 106722 h 402627"/>
              <a:gd name="connsiteX4" fmla="*/ 67607 w 264320"/>
              <a:gd name="connsiteY4" fmla="*/ 135297 h 402627"/>
              <a:gd name="connsiteX5" fmla="*/ 162857 w 264320"/>
              <a:gd name="connsiteY5" fmla="*/ 233722 h 402627"/>
              <a:gd name="connsiteX6" fmla="*/ 181907 w 264320"/>
              <a:gd name="connsiteY6" fmla="*/ 1947 h 402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4320" h="402627">
                <a:moveTo>
                  <a:pt x="181907" y="1947"/>
                </a:moveTo>
                <a:cubicBezTo>
                  <a:pt x="196724" y="27876"/>
                  <a:pt x="242232" y="340614"/>
                  <a:pt x="251757" y="389297"/>
                </a:cubicBezTo>
                <a:cubicBezTo>
                  <a:pt x="261282" y="437980"/>
                  <a:pt x="279803" y="341143"/>
                  <a:pt x="239057" y="294047"/>
                </a:cubicBezTo>
                <a:cubicBezTo>
                  <a:pt x="198311" y="246951"/>
                  <a:pt x="35857" y="133180"/>
                  <a:pt x="7282" y="106722"/>
                </a:cubicBezTo>
                <a:cubicBezTo>
                  <a:pt x="-21293" y="80264"/>
                  <a:pt x="41678" y="114130"/>
                  <a:pt x="67607" y="135297"/>
                </a:cubicBezTo>
                <a:cubicBezTo>
                  <a:pt x="93536" y="156464"/>
                  <a:pt x="145924" y="250126"/>
                  <a:pt x="162857" y="233722"/>
                </a:cubicBezTo>
                <a:cubicBezTo>
                  <a:pt x="179790" y="217318"/>
                  <a:pt x="167090" y="-23982"/>
                  <a:pt x="181907" y="194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 1209">
            <a:extLst>
              <a:ext uri="{FF2B5EF4-FFF2-40B4-BE49-F238E27FC236}">
                <a16:creationId xmlns:a16="http://schemas.microsoft.com/office/drawing/2014/main" id="{E65086C8-25EC-C0EF-3473-FB5F9D58F572}"/>
              </a:ext>
            </a:extLst>
          </p:cNvPr>
          <p:cNvSpPr/>
          <p:nvPr/>
        </p:nvSpPr>
        <p:spPr>
          <a:xfrm>
            <a:off x="5078060" y="4740743"/>
            <a:ext cx="383095" cy="1633644"/>
          </a:xfrm>
          <a:custGeom>
            <a:avLst/>
            <a:gdLst>
              <a:gd name="connsiteX0" fmla="*/ 1940 w 383095"/>
              <a:gd name="connsiteY0" fmla="*/ 2707 h 1633644"/>
              <a:gd name="connsiteX1" fmla="*/ 309915 w 383095"/>
              <a:gd name="connsiteY1" fmla="*/ 1012357 h 1633644"/>
              <a:gd name="connsiteX2" fmla="*/ 281340 w 383095"/>
              <a:gd name="connsiteY2" fmla="*/ 913932 h 1633644"/>
              <a:gd name="connsiteX3" fmla="*/ 376590 w 383095"/>
              <a:gd name="connsiteY3" fmla="*/ 1612432 h 1633644"/>
              <a:gd name="connsiteX4" fmla="*/ 341665 w 383095"/>
              <a:gd name="connsiteY4" fmla="*/ 1374307 h 1633644"/>
              <a:gd name="connsiteX5" fmla="*/ 78140 w 383095"/>
              <a:gd name="connsiteY5" fmla="*/ 583732 h 1633644"/>
              <a:gd name="connsiteX6" fmla="*/ 173390 w 383095"/>
              <a:gd name="connsiteY6" fmla="*/ 710732 h 1633644"/>
              <a:gd name="connsiteX7" fmla="*/ 1940 w 383095"/>
              <a:gd name="connsiteY7" fmla="*/ 2707 h 1633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3095" h="1633644">
                <a:moveTo>
                  <a:pt x="1940" y="2707"/>
                </a:moveTo>
                <a:cubicBezTo>
                  <a:pt x="24694" y="52978"/>
                  <a:pt x="263348" y="860486"/>
                  <a:pt x="309915" y="1012357"/>
                </a:cubicBezTo>
                <a:cubicBezTo>
                  <a:pt x="356482" y="1164228"/>
                  <a:pt x="270228" y="813920"/>
                  <a:pt x="281340" y="913932"/>
                </a:cubicBezTo>
                <a:cubicBezTo>
                  <a:pt x="292452" y="1013944"/>
                  <a:pt x="366536" y="1535703"/>
                  <a:pt x="376590" y="1612432"/>
                </a:cubicBezTo>
                <a:cubicBezTo>
                  <a:pt x="386644" y="1689161"/>
                  <a:pt x="391407" y="1545757"/>
                  <a:pt x="341665" y="1374307"/>
                </a:cubicBezTo>
                <a:cubicBezTo>
                  <a:pt x="291923" y="1202857"/>
                  <a:pt x="106186" y="694328"/>
                  <a:pt x="78140" y="583732"/>
                </a:cubicBezTo>
                <a:cubicBezTo>
                  <a:pt x="50094" y="473136"/>
                  <a:pt x="182915" y="803865"/>
                  <a:pt x="173390" y="710732"/>
                </a:cubicBezTo>
                <a:cubicBezTo>
                  <a:pt x="163865" y="617599"/>
                  <a:pt x="-20814" y="-47564"/>
                  <a:pt x="1940" y="270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 1210">
            <a:extLst>
              <a:ext uri="{FF2B5EF4-FFF2-40B4-BE49-F238E27FC236}">
                <a16:creationId xmlns:a16="http://schemas.microsoft.com/office/drawing/2014/main" id="{C21A86E4-6D79-76E0-4B86-36E57F8335B3}"/>
              </a:ext>
            </a:extLst>
          </p:cNvPr>
          <p:cNvSpPr/>
          <p:nvPr/>
        </p:nvSpPr>
        <p:spPr>
          <a:xfrm>
            <a:off x="4572920" y="4147023"/>
            <a:ext cx="325695" cy="1241027"/>
          </a:xfrm>
          <a:custGeom>
            <a:avLst/>
            <a:gdLst>
              <a:gd name="connsiteX0" fmla="*/ 18130 w 325695"/>
              <a:gd name="connsiteY0" fmla="*/ 82077 h 1241027"/>
              <a:gd name="connsiteX1" fmla="*/ 316580 w 325695"/>
              <a:gd name="connsiteY1" fmla="*/ 1047277 h 1241027"/>
              <a:gd name="connsiteX2" fmla="*/ 253080 w 325695"/>
              <a:gd name="connsiteY2" fmla="*/ 882177 h 1241027"/>
              <a:gd name="connsiteX3" fmla="*/ 297530 w 325695"/>
              <a:gd name="connsiteY3" fmla="*/ 1240952 h 1241027"/>
              <a:gd name="connsiteX4" fmla="*/ 224505 w 325695"/>
              <a:gd name="connsiteY4" fmla="*/ 847252 h 1241027"/>
              <a:gd name="connsiteX5" fmla="*/ 53055 w 325695"/>
              <a:gd name="connsiteY5" fmla="*/ 136052 h 1241027"/>
              <a:gd name="connsiteX6" fmla="*/ 18130 w 325695"/>
              <a:gd name="connsiteY6" fmla="*/ 82077 h 1241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5695" h="1241027">
                <a:moveTo>
                  <a:pt x="18130" y="82077"/>
                </a:moveTo>
                <a:cubicBezTo>
                  <a:pt x="62051" y="233948"/>
                  <a:pt x="277422" y="913927"/>
                  <a:pt x="316580" y="1047277"/>
                </a:cubicBezTo>
                <a:cubicBezTo>
                  <a:pt x="355738" y="1180627"/>
                  <a:pt x="256255" y="849898"/>
                  <a:pt x="253080" y="882177"/>
                </a:cubicBezTo>
                <a:cubicBezTo>
                  <a:pt x="249905" y="914456"/>
                  <a:pt x="302292" y="1246773"/>
                  <a:pt x="297530" y="1240952"/>
                </a:cubicBezTo>
                <a:cubicBezTo>
                  <a:pt x="292768" y="1235131"/>
                  <a:pt x="265251" y="1031402"/>
                  <a:pt x="224505" y="847252"/>
                </a:cubicBezTo>
                <a:cubicBezTo>
                  <a:pt x="183759" y="663102"/>
                  <a:pt x="86393" y="258819"/>
                  <a:pt x="53055" y="136052"/>
                </a:cubicBezTo>
                <a:cubicBezTo>
                  <a:pt x="19717" y="13285"/>
                  <a:pt x="-25791" y="-69794"/>
                  <a:pt x="18130" y="8207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 1211">
            <a:extLst>
              <a:ext uri="{FF2B5EF4-FFF2-40B4-BE49-F238E27FC236}">
                <a16:creationId xmlns:a16="http://schemas.microsoft.com/office/drawing/2014/main" id="{0F96C328-FED7-E34F-37D5-14878D9EA7A7}"/>
              </a:ext>
            </a:extLst>
          </p:cNvPr>
          <p:cNvSpPr/>
          <p:nvPr/>
        </p:nvSpPr>
        <p:spPr>
          <a:xfrm>
            <a:off x="4604970" y="4763348"/>
            <a:ext cx="132611" cy="1313056"/>
          </a:xfrm>
          <a:custGeom>
            <a:avLst/>
            <a:gdLst>
              <a:gd name="connsiteX0" fmla="*/ 59105 w 132611"/>
              <a:gd name="connsiteY0" fmla="*/ 2327 h 1313056"/>
              <a:gd name="connsiteX1" fmla="*/ 116255 w 132611"/>
              <a:gd name="connsiteY1" fmla="*/ 351577 h 1313056"/>
              <a:gd name="connsiteX2" fmla="*/ 125780 w 132611"/>
              <a:gd name="connsiteY2" fmla="*/ 288077 h 1313056"/>
              <a:gd name="connsiteX3" fmla="*/ 24180 w 132611"/>
              <a:gd name="connsiteY3" fmla="*/ 570652 h 1313056"/>
              <a:gd name="connsiteX4" fmla="*/ 1955 w 132611"/>
              <a:gd name="connsiteY4" fmla="*/ 1281852 h 1313056"/>
              <a:gd name="connsiteX5" fmla="*/ 8305 w 132611"/>
              <a:gd name="connsiteY5" fmla="*/ 1113577 h 1313056"/>
              <a:gd name="connsiteX6" fmla="*/ 65455 w 132611"/>
              <a:gd name="connsiteY6" fmla="*/ 459527 h 1313056"/>
              <a:gd name="connsiteX7" fmla="*/ 46405 w 132611"/>
              <a:gd name="connsiteY7" fmla="*/ 551602 h 1313056"/>
              <a:gd name="connsiteX8" fmla="*/ 59105 w 132611"/>
              <a:gd name="connsiteY8" fmla="*/ 2327 h 1313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2611" h="1313056">
                <a:moveTo>
                  <a:pt x="59105" y="2327"/>
                </a:moveTo>
                <a:cubicBezTo>
                  <a:pt x="70747" y="-31010"/>
                  <a:pt x="105143" y="303952"/>
                  <a:pt x="116255" y="351577"/>
                </a:cubicBezTo>
                <a:cubicBezTo>
                  <a:pt x="127367" y="399202"/>
                  <a:pt x="141126" y="251565"/>
                  <a:pt x="125780" y="288077"/>
                </a:cubicBezTo>
                <a:cubicBezTo>
                  <a:pt x="110434" y="324589"/>
                  <a:pt x="44817" y="405023"/>
                  <a:pt x="24180" y="570652"/>
                </a:cubicBezTo>
                <a:cubicBezTo>
                  <a:pt x="3543" y="736281"/>
                  <a:pt x="4601" y="1191365"/>
                  <a:pt x="1955" y="1281852"/>
                </a:cubicBezTo>
                <a:cubicBezTo>
                  <a:pt x="-691" y="1372339"/>
                  <a:pt x="-2278" y="1250631"/>
                  <a:pt x="8305" y="1113577"/>
                </a:cubicBezTo>
                <a:cubicBezTo>
                  <a:pt x="18888" y="976523"/>
                  <a:pt x="59105" y="553189"/>
                  <a:pt x="65455" y="459527"/>
                </a:cubicBezTo>
                <a:cubicBezTo>
                  <a:pt x="71805" y="365865"/>
                  <a:pt x="43759" y="622510"/>
                  <a:pt x="46405" y="551602"/>
                </a:cubicBezTo>
                <a:cubicBezTo>
                  <a:pt x="49051" y="480694"/>
                  <a:pt x="47463" y="35664"/>
                  <a:pt x="59105" y="232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 1212">
            <a:extLst>
              <a:ext uri="{FF2B5EF4-FFF2-40B4-BE49-F238E27FC236}">
                <a16:creationId xmlns:a16="http://schemas.microsoft.com/office/drawing/2014/main" id="{3288AC50-D86D-98BF-ED23-37C699FEE050}"/>
              </a:ext>
            </a:extLst>
          </p:cNvPr>
          <p:cNvSpPr/>
          <p:nvPr/>
        </p:nvSpPr>
        <p:spPr>
          <a:xfrm>
            <a:off x="4138348" y="5864225"/>
            <a:ext cx="443177" cy="956815"/>
          </a:xfrm>
          <a:custGeom>
            <a:avLst/>
            <a:gdLst>
              <a:gd name="connsiteX0" fmla="*/ 443177 w 443177"/>
              <a:gd name="connsiteY0" fmla="*/ 0 h 956815"/>
              <a:gd name="connsiteX1" fmla="*/ 379677 w 443177"/>
              <a:gd name="connsiteY1" fmla="*/ 365125 h 956815"/>
              <a:gd name="connsiteX2" fmla="*/ 379677 w 443177"/>
              <a:gd name="connsiteY2" fmla="*/ 365125 h 956815"/>
              <a:gd name="connsiteX3" fmla="*/ 344752 w 443177"/>
              <a:gd name="connsiteY3" fmla="*/ 571500 h 956815"/>
              <a:gd name="connsiteX4" fmla="*/ 1852 w 443177"/>
              <a:gd name="connsiteY4" fmla="*/ 952500 h 956815"/>
              <a:gd name="connsiteX5" fmla="*/ 211402 w 443177"/>
              <a:gd name="connsiteY5" fmla="*/ 771525 h 956815"/>
              <a:gd name="connsiteX6" fmla="*/ 287602 w 443177"/>
              <a:gd name="connsiteY6" fmla="*/ 682625 h 956815"/>
              <a:gd name="connsiteX7" fmla="*/ 259027 w 443177"/>
              <a:gd name="connsiteY7" fmla="*/ 679450 h 956815"/>
              <a:gd name="connsiteX8" fmla="*/ 373327 w 443177"/>
              <a:gd name="connsiteY8" fmla="*/ 463550 h 956815"/>
              <a:gd name="connsiteX9" fmla="*/ 347927 w 443177"/>
              <a:gd name="connsiteY9" fmla="*/ 393700 h 956815"/>
              <a:gd name="connsiteX10" fmla="*/ 443177 w 443177"/>
              <a:gd name="connsiteY10" fmla="*/ 0 h 956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3177" h="956815">
                <a:moveTo>
                  <a:pt x="443177" y="0"/>
                </a:moveTo>
                <a:lnTo>
                  <a:pt x="379677" y="365125"/>
                </a:lnTo>
                <a:lnTo>
                  <a:pt x="379677" y="365125"/>
                </a:lnTo>
                <a:cubicBezTo>
                  <a:pt x="373856" y="399521"/>
                  <a:pt x="407723" y="473604"/>
                  <a:pt x="344752" y="571500"/>
                </a:cubicBezTo>
                <a:cubicBezTo>
                  <a:pt x="281781" y="669396"/>
                  <a:pt x="24077" y="919163"/>
                  <a:pt x="1852" y="952500"/>
                </a:cubicBezTo>
                <a:cubicBezTo>
                  <a:pt x="-20373" y="985837"/>
                  <a:pt x="163777" y="816504"/>
                  <a:pt x="211402" y="771525"/>
                </a:cubicBezTo>
                <a:cubicBezTo>
                  <a:pt x="259027" y="726546"/>
                  <a:pt x="279665" y="697971"/>
                  <a:pt x="287602" y="682625"/>
                </a:cubicBezTo>
                <a:cubicBezTo>
                  <a:pt x="295539" y="667279"/>
                  <a:pt x="244740" y="715962"/>
                  <a:pt x="259027" y="679450"/>
                </a:cubicBezTo>
                <a:cubicBezTo>
                  <a:pt x="273314" y="642938"/>
                  <a:pt x="358510" y="511175"/>
                  <a:pt x="373327" y="463550"/>
                </a:cubicBezTo>
                <a:cubicBezTo>
                  <a:pt x="388144" y="415925"/>
                  <a:pt x="336815" y="472017"/>
                  <a:pt x="347927" y="393700"/>
                </a:cubicBezTo>
                <a:cubicBezTo>
                  <a:pt x="359039" y="315383"/>
                  <a:pt x="399520" y="154516"/>
                  <a:pt x="443177" y="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 1213">
            <a:extLst>
              <a:ext uri="{FF2B5EF4-FFF2-40B4-BE49-F238E27FC236}">
                <a16:creationId xmlns:a16="http://schemas.microsoft.com/office/drawing/2014/main" id="{E5CBCD0E-925A-FD6A-1106-A1A07FAA5EDC}"/>
              </a:ext>
            </a:extLst>
          </p:cNvPr>
          <p:cNvSpPr/>
          <p:nvPr/>
        </p:nvSpPr>
        <p:spPr>
          <a:xfrm>
            <a:off x="4514048" y="5429007"/>
            <a:ext cx="418670" cy="1687287"/>
          </a:xfrm>
          <a:custGeom>
            <a:avLst/>
            <a:gdLst>
              <a:gd name="connsiteX0" fmla="*/ 210352 w 418670"/>
              <a:gd name="connsiteY0" fmla="*/ 243 h 1687287"/>
              <a:gd name="connsiteX1" fmla="*/ 400852 w 418670"/>
              <a:gd name="connsiteY1" fmla="*/ 1016243 h 1687287"/>
              <a:gd name="connsiteX2" fmla="*/ 404027 w 418670"/>
              <a:gd name="connsiteY2" fmla="*/ 965443 h 1687287"/>
              <a:gd name="connsiteX3" fmla="*/ 343702 w 418670"/>
              <a:gd name="connsiteY3" fmla="*/ 1321043 h 1687287"/>
              <a:gd name="connsiteX4" fmla="*/ 802 w 418670"/>
              <a:gd name="connsiteY4" fmla="*/ 1686168 h 1687287"/>
              <a:gd name="connsiteX5" fmla="*/ 251627 w 418670"/>
              <a:gd name="connsiteY5" fmla="*/ 1428993 h 1687287"/>
              <a:gd name="connsiteX6" fmla="*/ 343702 w 418670"/>
              <a:gd name="connsiteY6" fmla="*/ 1257543 h 1687287"/>
              <a:gd name="connsiteX7" fmla="*/ 378627 w 418670"/>
              <a:gd name="connsiteY7" fmla="*/ 1117843 h 1687287"/>
              <a:gd name="connsiteX8" fmla="*/ 210352 w 418670"/>
              <a:gd name="connsiteY8" fmla="*/ 243 h 1687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8670" h="1687287">
                <a:moveTo>
                  <a:pt x="210352" y="243"/>
                </a:moveTo>
                <a:cubicBezTo>
                  <a:pt x="214056" y="-16690"/>
                  <a:pt x="368573" y="855376"/>
                  <a:pt x="400852" y="1016243"/>
                </a:cubicBezTo>
                <a:cubicBezTo>
                  <a:pt x="433131" y="1177110"/>
                  <a:pt x="413552" y="914643"/>
                  <a:pt x="404027" y="965443"/>
                </a:cubicBezTo>
                <a:cubicBezTo>
                  <a:pt x="394502" y="1016243"/>
                  <a:pt x="410906" y="1200922"/>
                  <a:pt x="343702" y="1321043"/>
                </a:cubicBezTo>
                <a:cubicBezTo>
                  <a:pt x="276498" y="1441164"/>
                  <a:pt x="16148" y="1668176"/>
                  <a:pt x="802" y="1686168"/>
                </a:cubicBezTo>
                <a:cubicBezTo>
                  <a:pt x="-14544" y="1704160"/>
                  <a:pt x="194477" y="1500430"/>
                  <a:pt x="251627" y="1428993"/>
                </a:cubicBezTo>
                <a:cubicBezTo>
                  <a:pt x="308777" y="1357556"/>
                  <a:pt x="322535" y="1309401"/>
                  <a:pt x="343702" y="1257543"/>
                </a:cubicBezTo>
                <a:cubicBezTo>
                  <a:pt x="364869" y="1205685"/>
                  <a:pt x="401910" y="1323689"/>
                  <a:pt x="378627" y="1117843"/>
                </a:cubicBezTo>
                <a:cubicBezTo>
                  <a:pt x="355344" y="911997"/>
                  <a:pt x="206648" y="17176"/>
                  <a:pt x="210352" y="24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 1214">
            <a:extLst>
              <a:ext uri="{FF2B5EF4-FFF2-40B4-BE49-F238E27FC236}">
                <a16:creationId xmlns:a16="http://schemas.microsoft.com/office/drawing/2014/main" id="{483F002D-FE92-2612-B09C-43EEF65CB949}"/>
              </a:ext>
            </a:extLst>
          </p:cNvPr>
          <p:cNvSpPr/>
          <p:nvPr/>
        </p:nvSpPr>
        <p:spPr>
          <a:xfrm>
            <a:off x="4337369" y="5744614"/>
            <a:ext cx="388344" cy="1370711"/>
          </a:xfrm>
          <a:custGeom>
            <a:avLst/>
            <a:gdLst>
              <a:gd name="connsiteX0" fmla="*/ 374331 w 388344"/>
              <a:gd name="connsiteY0" fmla="*/ 8486 h 1370711"/>
              <a:gd name="connsiteX1" fmla="*/ 358456 w 388344"/>
              <a:gd name="connsiteY1" fmla="*/ 865736 h 1370711"/>
              <a:gd name="connsiteX2" fmla="*/ 364806 w 388344"/>
              <a:gd name="connsiteY2" fmla="*/ 697461 h 1370711"/>
              <a:gd name="connsiteX3" fmla="*/ 15556 w 388344"/>
              <a:gd name="connsiteY3" fmla="*/ 1348336 h 1370711"/>
              <a:gd name="connsiteX4" fmla="*/ 85406 w 388344"/>
              <a:gd name="connsiteY4" fmla="*/ 1183236 h 1370711"/>
              <a:gd name="connsiteX5" fmla="*/ 304481 w 388344"/>
              <a:gd name="connsiteY5" fmla="*/ 821286 h 1370711"/>
              <a:gd name="connsiteX6" fmla="*/ 358456 w 388344"/>
              <a:gd name="connsiteY6" fmla="*/ 449811 h 1370711"/>
              <a:gd name="connsiteX7" fmla="*/ 374331 w 388344"/>
              <a:gd name="connsiteY7" fmla="*/ 8486 h 1370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8344" h="1370711">
                <a:moveTo>
                  <a:pt x="374331" y="8486"/>
                </a:moveTo>
                <a:cubicBezTo>
                  <a:pt x="374331" y="77807"/>
                  <a:pt x="360043" y="750907"/>
                  <a:pt x="358456" y="865736"/>
                </a:cubicBezTo>
                <a:cubicBezTo>
                  <a:pt x="356868" y="980565"/>
                  <a:pt x="421956" y="617028"/>
                  <a:pt x="364806" y="697461"/>
                </a:cubicBezTo>
                <a:cubicBezTo>
                  <a:pt x="307656" y="777894"/>
                  <a:pt x="62123" y="1267374"/>
                  <a:pt x="15556" y="1348336"/>
                </a:cubicBezTo>
                <a:cubicBezTo>
                  <a:pt x="-31011" y="1429299"/>
                  <a:pt x="37252" y="1271078"/>
                  <a:pt x="85406" y="1183236"/>
                </a:cubicBezTo>
                <a:cubicBezTo>
                  <a:pt x="133560" y="1095394"/>
                  <a:pt x="258973" y="943523"/>
                  <a:pt x="304481" y="821286"/>
                </a:cubicBezTo>
                <a:cubicBezTo>
                  <a:pt x="349989" y="699049"/>
                  <a:pt x="349989" y="586336"/>
                  <a:pt x="358456" y="449811"/>
                </a:cubicBezTo>
                <a:cubicBezTo>
                  <a:pt x="366923" y="313286"/>
                  <a:pt x="374331" y="-60835"/>
                  <a:pt x="374331" y="8486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6" name="フリーフォーム 255">
            <a:extLst>
              <a:ext uri="{FF2B5EF4-FFF2-40B4-BE49-F238E27FC236}">
                <a16:creationId xmlns:a16="http://schemas.microsoft.com/office/drawing/2014/main" id="{C229E438-C789-730E-1C2E-DFCE4713AF79}"/>
              </a:ext>
            </a:extLst>
          </p:cNvPr>
          <p:cNvSpPr/>
          <p:nvPr/>
        </p:nvSpPr>
        <p:spPr>
          <a:xfrm>
            <a:off x="7809386" y="2552450"/>
            <a:ext cx="327987" cy="1701042"/>
          </a:xfrm>
          <a:custGeom>
            <a:avLst/>
            <a:gdLst>
              <a:gd name="connsiteX0" fmla="*/ 29689 w 327987"/>
              <a:gd name="connsiteY0" fmla="*/ 60575 h 1701042"/>
              <a:gd name="connsiteX1" fmla="*/ 312264 w 327987"/>
              <a:gd name="connsiteY1" fmla="*/ 1152775 h 1701042"/>
              <a:gd name="connsiteX2" fmla="*/ 286864 w 327987"/>
              <a:gd name="connsiteY2" fmla="*/ 1124200 h 1701042"/>
              <a:gd name="connsiteX3" fmla="*/ 245589 w 327987"/>
              <a:gd name="connsiteY3" fmla="*/ 1692525 h 1701042"/>
              <a:gd name="connsiteX4" fmla="*/ 255114 w 327987"/>
              <a:gd name="connsiteY4" fmla="*/ 1422650 h 1701042"/>
              <a:gd name="connsiteX5" fmla="*/ 229714 w 327987"/>
              <a:gd name="connsiteY5" fmla="*/ 844800 h 1701042"/>
              <a:gd name="connsiteX6" fmla="*/ 32864 w 327987"/>
              <a:gd name="connsiteY6" fmla="*/ 212975 h 1701042"/>
              <a:gd name="connsiteX7" fmla="*/ 29689 w 327987"/>
              <a:gd name="connsiteY7" fmla="*/ 60575 h 1701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7987" h="1701042">
                <a:moveTo>
                  <a:pt x="29689" y="60575"/>
                </a:moveTo>
                <a:cubicBezTo>
                  <a:pt x="76256" y="217208"/>
                  <a:pt x="269402" y="975504"/>
                  <a:pt x="312264" y="1152775"/>
                </a:cubicBezTo>
                <a:cubicBezTo>
                  <a:pt x="355126" y="1330046"/>
                  <a:pt x="297976" y="1034242"/>
                  <a:pt x="286864" y="1124200"/>
                </a:cubicBezTo>
                <a:cubicBezTo>
                  <a:pt x="275752" y="1214158"/>
                  <a:pt x="250881" y="1642783"/>
                  <a:pt x="245589" y="1692525"/>
                </a:cubicBezTo>
                <a:cubicBezTo>
                  <a:pt x="240297" y="1742267"/>
                  <a:pt x="257760" y="1563937"/>
                  <a:pt x="255114" y="1422650"/>
                </a:cubicBezTo>
                <a:cubicBezTo>
                  <a:pt x="252468" y="1281363"/>
                  <a:pt x="266756" y="1046413"/>
                  <a:pt x="229714" y="844800"/>
                </a:cubicBezTo>
                <a:cubicBezTo>
                  <a:pt x="192672" y="643187"/>
                  <a:pt x="68847" y="339975"/>
                  <a:pt x="32864" y="212975"/>
                </a:cubicBezTo>
                <a:cubicBezTo>
                  <a:pt x="-3119" y="85975"/>
                  <a:pt x="-16878" y="-96058"/>
                  <a:pt x="29689" y="6057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7" name="フリーフォーム 256">
            <a:extLst>
              <a:ext uri="{FF2B5EF4-FFF2-40B4-BE49-F238E27FC236}">
                <a16:creationId xmlns:a16="http://schemas.microsoft.com/office/drawing/2014/main" id="{52CE3F58-B23F-48B0-6F23-926A01B236CE}"/>
              </a:ext>
            </a:extLst>
          </p:cNvPr>
          <p:cNvSpPr/>
          <p:nvPr/>
        </p:nvSpPr>
        <p:spPr>
          <a:xfrm>
            <a:off x="7765755" y="3701828"/>
            <a:ext cx="683414" cy="1419461"/>
          </a:xfrm>
          <a:custGeom>
            <a:avLst/>
            <a:gdLst>
              <a:gd name="connsiteX0" fmla="*/ 682920 w 683414"/>
              <a:gd name="connsiteY0" fmla="*/ 222 h 1419461"/>
              <a:gd name="connsiteX1" fmla="*/ 320970 w 683414"/>
              <a:gd name="connsiteY1" fmla="*/ 578072 h 1419461"/>
              <a:gd name="connsiteX2" fmla="*/ 159045 w 683414"/>
              <a:gd name="connsiteY2" fmla="*/ 1140047 h 1419461"/>
              <a:gd name="connsiteX3" fmla="*/ 219370 w 683414"/>
              <a:gd name="connsiteY3" fmla="*/ 870172 h 1419461"/>
              <a:gd name="connsiteX4" fmla="*/ 295 w 683414"/>
              <a:gd name="connsiteY4" fmla="*/ 1419447 h 1419461"/>
              <a:gd name="connsiteX5" fmla="*/ 178095 w 683414"/>
              <a:gd name="connsiteY5" fmla="*/ 851122 h 1419461"/>
              <a:gd name="connsiteX6" fmla="*/ 419395 w 683414"/>
              <a:gd name="connsiteY6" fmla="*/ 457422 h 1419461"/>
              <a:gd name="connsiteX7" fmla="*/ 400345 w 683414"/>
              <a:gd name="connsiteY7" fmla="*/ 508222 h 1419461"/>
              <a:gd name="connsiteX8" fmla="*/ 682920 w 683414"/>
              <a:gd name="connsiteY8" fmla="*/ 222 h 1419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3414" h="1419461">
                <a:moveTo>
                  <a:pt x="682920" y="222"/>
                </a:moveTo>
                <a:cubicBezTo>
                  <a:pt x="669691" y="11864"/>
                  <a:pt x="408282" y="388101"/>
                  <a:pt x="320970" y="578072"/>
                </a:cubicBezTo>
                <a:cubicBezTo>
                  <a:pt x="233658" y="768043"/>
                  <a:pt x="175978" y="1091364"/>
                  <a:pt x="159045" y="1140047"/>
                </a:cubicBezTo>
                <a:cubicBezTo>
                  <a:pt x="142112" y="1188730"/>
                  <a:pt x="245828" y="823605"/>
                  <a:pt x="219370" y="870172"/>
                </a:cubicBezTo>
                <a:cubicBezTo>
                  <a:pt x="192912" y="916739"/>
                  <a:pt x="7174" y="1422622"/>
                  <a:pt x="295" y="1419447"/>
                </a:cubicBezTo>
                <a:cubicBezTo>
                  <a:pt x="-6584" y="1416272"/>
                  <a:pt x="108245" y="1011459"/>
                  <a:pt x="178095" y="851122"/>
                </a:cubicBezTo>
                <a:cubicBezTo>
                  <a:pt x="247945" y="690785"/>
                  <a:pt x="382353" y="514572"/>
                  <a:pt x="419395" y="457422"/>
                </a:cubicBezTo>
                <a:cubicBezTo>
                  <a:pt x="456437" y="400272"/>
                  <a:pt x="360658" y="579130"/>
                  <a:pt x="400345" y="508222"/>
                </a:cubicBezTo>
                <a:cubicBezTo>
                  <a:pt x="440032" y="437314"/>
                  <a:pt x="696149" y="-11420"/>
                  <a:pt x="682920" y="22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8" name="フリーフォーム 257">
            <a:extLst>
              <a:ext uri="{FF2B5EF4-FFF2-40B4-BE49-F238E27FC236}">
                <a16:creationId xmlns:a16="http://schemas.microsoft.com/office/drawing/2014/main" id="{5BD961B4-6432-6FBE-4596-88284D467670}"/>
              </a:ext>
            </a:extLst>
          </p:cNvPr>
          <p:cNvSpPr/>
          <p:nvPr/>
        </p:nvSpPr>
        <p:spPr>
          <a:xfrm>
            <a:off x="8326830" y="3916350"/>
            <a:ext cx="93470" cy="1620543"/>
          </a:xfrm>
          <a:custGeom>
            <a:avLst/>
            <a:gdLst>
              <a:gd name="connsiteX0" fmla="*/ 93270 w 93470"/>
              <a:gd name="connsiteY0" fmla="*/ 1600 h 1620543"/>
              <a:gd name="connsiteX1" fmla="*/ 39295 w 93470"/>
              <a:gd name="connsiteY1" fmla="*/ 1119200 h 1620543"/>
              <a:gd name="connsiteX2" fmla="*/ 39295 w 93470"/>
              <a:gd name="connsiteY2" fmla="*/ 1023950 h 1620543"/>
              <a:gd name="connsiteX3" fmla="*/ 58345 w 93470"/>
              <a:gd name="connsiteY3" fmla="*/ 1608150 h 1620543"/>
              <a:gd name="connsiteX4" fmla="*/ 42470 w 93470"/>
              <a:gd name="connsiteY4" fmla="*/ 1366850 h 1620543"/>
              <a:gd name="connsiteX5" fmla="*/ 1195 w 93470"/>
              <a:gd name="connsiteY5" fmla="*/ 722325 h 1620543"/>
              <a:gd name="connsiteX6" fmla="*/ 17070 w 93470"/>
              <a:gd name="connsiteY6" fmla="*/ 868375 h 1620543"/>
              <a:gd name="connsiteX7" fmla="*/ 93270 w 93470"/>
              <a:gd name="connsiteY7" fmla="*/ 1600 h 1620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3470" h="1620543">
                <a:moveTo>
                  <a:pt x="93270" y="1600"/>
                </a:moveTo>
                <a:cubicBezTo>
                  <a:pt x="96974" y="43404"/>
                  <a:pt x="48291" y="948808"/>
                  <a:pt x="39295" y="1119200"/>
                </a:cubicBezTo>
                <a:cubicBezTo>
                  <a:pt x="30299" y="1289592"/>
                  <a:pt x="36120" y="942458"/>
                  <a:pt x="39295" y="1023950"/>
                </a:cubicBezTo>
                <a:cubicBezTo>
                  <a:pt x="42470" y="1105442"/>
                  <a:pt x="57816" y="1551000"/>
                  <a:pt x="58345" y="1608150"/>
                </a:cubicBezTo>
                <a:cubicBezTo>
                  <a:pt x="58874" y="1665300"/>
                  <a:pt x="51995" y="1514487"/>
                  <a:pt x="42470" y="1366850"/>
                </a:cubicBezTo>
                <a:cubicBezTo>
                  <a:pt x="32945" y="1219213"/>
                  <a:pt x="5428" y="805404"/>
                  <a:pt x="1195" y="722325"/>
                </a:cubicBezTo>
                <a:cubicBezTo>
                  <a:pt x="-3038" y="639246"/>
                  <a:pt x="4370" y="986908"/>
                  <a:pt x="17070" y="868375"/>
                </a:cubicBezTo>
                <a:cubicBezTo>
                  <a:pt x="29770" y="749842"/>
                  <a:pt x="89566" y="-40204"/>
                  <a:pt x="93270" y="160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9" name="フリーフォーム 258">
            <a:extLst>
              <a:ext uri="{FF2B5EF4-FFF2-40B4-BE49-F238E27FC236}">
                <a16:creationId xmlns:a16="http://schemas.microsoft.com/office/drawing/2014/main" id="{FC2F6D98-B1B6-2D49-5FA5-430DEB75A3ED}"/>
              </a:ext>
            </a:extLst>
          </p:cNvPr>
          <p:cNvSpPr/>
          <p:nvPr/>
        </p:nvSpPr>
        <p:spPr>
          <a:xfrm>
            <a:off x="7946992" y="4285746"/>
            <a:ext cx="340419" cy="1354713"/>
          </a:xfrm>
          <a:custGeom>
            <a:avLst/>
            <a:gdLst>
              <a:gd name="connsiteX0" fmla="*/ 339758 w 340419"/>
              <a:gd name="connsiteY0" fmla="*/ 504 h 1354713"/>
              <a:gd name="connsiteX1" fmla="*/ 133383 w 340419"/>
              <a:gd name="connsiteY1" fmla="*/ 533904 h 1354713"/>
              <a:gd name="connsiteX2" fmla="*/ 142908 w 340419"/>
              <a:gd name="connsiteY2" fmla="*/ 498979 h 1354713"/>
              <a:gd name="connsiteX3" fmla="*/ 34958 w 340419"/>
              <a:gd name="connsiteY3" fmla="*/ 778379 h 1354713"/>
              <a:gd name="connsiteX4" fmla="*/ 155608 w 340419"/>
              <a:gd name="connsiteY4" fmla="*/ 978404 h 1354713"/>
              <a:gd name="connsiteX5" fmla="*/ 50833 w 340419"/>
              <a:gd name="connsiteY5" fmla="*/ 816479 h 1354713"/>
              <a:gd name="connsiteX6" fmla="*/ 311183 w 340419"/>
              <a:gd name="connsiteY6" fmla="*/ 1346704 h 1354713"/>
              <a:gd name="connsiteX7" fmla="*/ 206408 w 340419"/>
              <a:gd name="connsiteY7" fmla="*/ 1114929 h 1354713"/>
              <a:gd name="connsiteX8" fmla="*/ 33 w 340419"/>
              <a:gd name="connsiteY8" fmla="*/ 826004 h 1354713"/>
              <a:gd name="connsiteX9" fmla="*/ 222283 w 340419"/>
              <a:gd name="connsiteY9" fmla="*/ 394204 h 1354713"/>
              <a:gd name="connsiteX10" fmla="*/ 200058 w 340419"/>
              <a:gd name="connsiteY10" fmla="*/ 435479 h 1354713"/>
              <a:gd name="connsiteX11" fmla="*/ 339758 w 340419"/>
              <a:gd name="connsiteY11" fmla="*/ 504 h 1354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0419" h="1354713">
                <a:moveTo>
                  <a:pt x="339758" y="504"/>
                </a:moveTo>
                <a:cubicBezTo>
                  <a:pt x="328646" y="16908"/>
                  <a:pt x="166191" y="450825"/>
                  <a:pt x="133383" y="533904"/>
                </a:cubicBezTo>
                <a:cubicBezTo>
                  <a:pt x="100575" y="616983"/>
                  <a:pt x="159312" y="458233"/>
                  <a:pt x="142908" y="498979"/>
                </a:cubicBezTo>
                <a:cubicBezTo>
                  <a:pt x="126504" y="539725"/>
                  <a:pt x="32841" y="698475"/>
                  <a:pt x="34958" y="778379"/>
                </a:cubicBezTo>
                <a:cubicBezTo>
                  <a:pt x="37075" y="858283"/>
                  <a:pt x="152962" y="972054"/>
                  <a:pt x="155608" y="978404"/>
                </a:cubicBezTo>
                <a:cubicBezTo>
                  <a:pt x="158254" y="984754"/>
                  <a:pt x="24904" y="755096"/>
                  <a:pt x="50833" y="816479"/>
                </a:cubicBezTo>
                <a:cubicBezTo>
                  <a:pt x="76762" y="877862"/>
                  <a:pt x="285254" y="1296962"/>
                  <a:pt x="311183" y="1346704"/>
                </a:cubicBezTo>
                <a:cubicBezTo>
                  <a:pt x="337112" y="1396446"/>
                  <a:pt x="258266" y="1201712"/>
                  <a:pt x="206408" y="1114929"/>
                </a:cubicBezTo>
                <a:cubicBezTo>
                  <a:pt x="154550" y="1028146"/>
                  <a:pt x="-2613" y="946125"/>
                  <a:pt x="33" y="826004"/>
                </a:cubicBezTo>
                <a:cubicBezTo>
                  <a:pt x="2679" y="705883"/>
                  <a:pt x="188945" y="459292"/>
                  <a:pt x="222283" y="394204"/>
                </a:cubicBezTo>
                <a:cubicBezTo>
                  <a:pt x="255621" y="329116"/>
                  <a:pt x="181537" y="497921"/>
                  <a:pt x="200058" y="435479"/>
                </a:cubicBezTo>
                <a:cubicBezTo>
                  <a:pt x="218579" y="373037"/>
                  <a:pt x="350870" y="-15900"/>
                  <a:pt x="339758" y="50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0" name="フリーフォーム 259">
            <a:extLst>
              <a:ext uri="{FF2B5EF4-FFF2-40B4-BE49-F238E27FC236}">
                <a16:creationId xmlns:a16="http://schemas.microsoft.com/office/drawing/2014/main" id="{33E7A4CF-2E4E-52A9-1B8A-DE94C3C45713}"/>
              </a:ext>
            </a:extLst>
          </p:cNvPr>
          <p:cNvSpPr/>
          <p:nvPr/>
        </p:nvSpPr>
        <p:spPr>
          <a:xfrm>
            <a:off x="8254764" y="4895848"/>
            <a:ext cx="532933" cy="1542663"/>
          </a:xfrm>
          <a:custGeom>
            <a:avLst/>
            <a:gdLst>
              <a:gd name="connsiteX0" fmla="*/ 9761 w 532933"/>
              <a:gd name="connsiteY0" fmla="*/ 2 h 1542663"/>
              <a:gd name="connsiteX1" fmla="*/ 38336 w 532933"/>
              <a:gd name="connsiteY1" fmla="*/ 438152 h 1542663"/>
              <a:gd name="connsiteX2" fmla="*/ 35161 w 532933"/>
              <a:gd name="connsiteY2" fmla="*/ 377827 h 1542663"/>
              <a:gd name="connsiteX3" fmla="*/ 174861 w 532933"/>
              <a:gd name="connsiteY3" fmla="*/ 889002 h 1542663"/>
              <a:gd name="connsiteX4" fmla="*/ 152636 w 532933"/>
              <a:gd name="connsiteY4" fmla="*/ 835027 h 1542663"/>
              <a:gd name="connsiteX5" fmla="*/ 508236 w 532933"/>
              <a:gd name="connsiteY5" fmla="*/ 1504952 h 1542663"/>
              <a:gd name="connsiteX6" fmla="*/ 454261 w 532933"/>
              <a:gd name="connsiteY6" fmla="*/ 1387477 h 1542663"/>
              <a:gd name="connsiteX7" fmla="*/ 66911 w 532933"/>
              <a:gd name="connsiteY7" fmla="*/ 793752 h 1542663"/>
              <a:gd name="connsiteX8" fmla="*/ 139936 w 532933"/>
              <a:gd name="connsiteY8" fmla="*/ 904877 h 1542663"/>
              <a:gd name="connsiteX9" fmla="*/ 9761 w 532933"/>
              <a:gd name="connsiteY9" fmla="*/ 457202 h 1542663"/>
              <a:gd name="connsiteX10" fmla="*/ 9761 w 532933"/>
              <a:gd name="connsiteY10" fmla="*/ 431802 h 1542663"/>
              <a:gd name="connsiteX11" fmla="*/ 9761 w 532933"/>
              <a:gd name="connsiteY11" fmla="*/ 2 h 1542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32933" h="1542663">
                <a:moveTo>
                  <a:pt x="9761" y="2"/>
                </a:moveTo>
                <a:cubicBezTo>
                  <a:pt x="14523" y="1060"/>
                  <a:pt x="34103" y="375181"/>
                  <a:pt x="38336" y="438152"/>
                </a:cubicBezTo>
                <a:cubicBezTo>
                  <a:pt x="42569" y="501123"/>
                  <a:pt x="12407" y="302685"/>
                  <a:pt x="35161" y="377827"/>
                </a:cubicBezTo>
                <a:cubicBezTo>
                  <a:pt x="57915" y="452969"/>
                  <a:pt x="155282" y="812802"/>
                  <a:pt x="174861" y="889002"/>
                </a:cubicBezTo>
                <a:cubicBezTo>
                  <a:pt x="194440" y="965202"/>
                  <a:pt x="97074" y="732369"/>
                  <a:pt x="152636" y="835027"/>
                </a:cubicBezTo>
                <a:cubicBezTo>
                  <a:pt x="208198" y="937685"/>
                  <a:pt x="457965" y="1412877"/>
                  <a:pt x="508236" y="1504952"/>
                </a:cubicBezTo>
                <a:cubicBezTo>
                  <a:pt x="558507" y="1597027"/>
                  <a:pt x="527815" y="1506010"/>
                  <a:pt x="454261" y="1387477"/>
                </a:cubicBezTo>
                <a:cubicBezTo>
                  <a:pt x="380707" y="1268944"/>
                  <a:pt x="119299" y="874185"/>
                  <a:pt x="66911" y="793752"/>
                </a:cubicBezTo>
                <a:cubicBezTo>
                  <a:pt x="14524" y="713319"/>
                  <a:pt x="149461" y="960969"/>
                  <a:pt x="139936" y="904877"/>
                </a:cubicBezTo>
                <a:cubicBezTo>
                  <a:pt x="130411" y="848785"/>
                  <a:pt x="31457" y="536048"/>
                  <a:pt x="9761" y="457202"/>
                </a:cubicBezTo>
                <a:cubicBezTo>
                  <a:pt x="-11935" y="378356"/>
                  <a:pt x="9232" y="504298"/>
                  <a:pt x="9761" y="431802"/>
                </a:cubicBezTo>
                <a:cubicBezTo>
                  <a:pt x="10290" y="359306"/>
                  <a:pt x="4999" y="-1056"/>
                  <a:pt x="9761" y="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1" name="フリーフォーム 260">
            <a:extLst>
              <a:ext uri="{FF2B5EF4-FFF2-40B4-BE49-F238E27FC236}">
                <a16:creationId xmlns:a16="http://schemas.microsoft.com/office/drawing/2014/main" id="{2B47D90A-417D-04D8-B6D7-692E7E545160}"/>
              </a:ext>
            </a:extLst>
          </p:cNvPr>
          <p:cNvSpPr/>
          <p:nvPr/>
        </p:nvSpPr>
        <p:spPr>
          <a:xfrm>
            <a:off x="7968727" y="5250627"/>
            <a:ext cx="558792" cy="1233926"/>
          </a:xfrm>
          <a:custGeom>
            <a:avLst/>
            <a:gdLst>
              <a:gd name="connsiteX0" fmla="*/ 523 w 558792"/>
              <a:gd name="connsiteY0" fmla="*/ 823 h 1233926"/>
              <a:gd name="connsiteX1" fmla="*/ 238648 w 558792"/>
              <a:gd name="connsiteY1" fmla="*/ 788223 h 1233926"/>
              <a:gd name="connsiteX2" fmla="*/ 222773 w 558792"/>
              <a:gd name="connsiteY2" fmla="*/ 708848 h 1233926"/>
              <a:gd name="connsiteX3" fmla="*/ 295798 w 558792"/>
              <a:gd name="connsiteY3" fmla="*/ 1096198 h 1233926"/>
              <a:gd name="connsiteX4" fmla="*/ 295798 w 558792"/>
              <a:gd name="connsiteY4" fmla="*/ 1042223 h 1233926"/>
              <a:gd name="connsiteX5" fmla="*/ 556148 w 558792"/>
              <a:gd name="connsiteY5" fmla="*/ 1232723 h 1233926"/>
              <a:gd name="connsiteX6" fmla="*/ 419623 w 558792"/>
              <a:gd name="connsiteY6" fmla="*/ 1115248 h 1233926"/>
              <a:gd name="connsiteX7" fmla="*/ 244998 w 558792"/>
              <a:gd name="connsiteY7" fmla="*/ 953323 h 1233926"/>
              <a:gd name="connsiteX8" fmla="*/ 187848 w 558792"/>
              <a:gd name="connsiteY8" fmla="*/ 696148 h 1233926"/>
              <a:gd name="connsiteX9" fmla="*/ 175148 w 558792"/>
              <a:gd name="connsiteY9" fmla="*/ 638998 h 1233926"/>
              <a:gd name="connsiteX10" fmla="*/ 523 w 558792"/>
              <a:gd name="connsiteY10" fmla="*/ 823 h 1233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8792" h="1233926">
                <a:moveTo>
                  <a:pt x="523" y="823"/>
                </a:moveTo>
                <a:cubicBezTo>
                  <a:pt x="11106" y="25694"/>
                  <a:pt x="201606" y="670219"/>
                  <a:pt x="238648" y="788223"/>
                </a:cubicBezTo>
                <a:cubicBezTo>
                  <a:pt x="275690" y="906227"/>
                  <a:pt x="213248" y="657519"/>
                  <a:pt x="222773" y="708848"/>
                </a:cubicBezTo>
                <a:cubicBezTo>
                  <a:pt x="232298" y="760177"/>
                  <a:pt x="283627" y="1040636"/>
                  <a:pt x="295798" y="1096198"/>
                </a:cubicBezTo>
                <a:cubicBezTo>
                  <a:pt x="307969" y="1151760"/>
                  <a:pt x="252406" y="1019469"/>
                  <a:pt x="295798" y="1042223"/>
                </a:cubicBezTo>
                <a:cubicBezTo>
                  <a:pt x="339190" y="1064977"/>
                  <a:pt x="535511" y="1220552"/>
                  <a:pt x="556148" y="1232723"/>
                </a:cubicBezTo>
                <a:cubicBezTo>
                  <a:pt x="576785" y="1244894"/>
                  <a:pt x="471481" y="1161815"/>
                  <a:pt x="419623" y="1115248"/>
                </a:cubicBezTo>
                <a:cubicBezTo>
                  <a:pt x="367765" y="1068681"/>
                  <a:pt x="283627" y="1023173"/>
                  <a:pt x="244998" y="953323"/>
                </a:cubicBezTo>
                <a:cubicBezTo>
                  <a:pt x="206369" y="883473"/>
                  <a:pt x="187848" y="696148"/>
                  <a:pt x="187848" y="696148"/>
                </a:cubicBezTo>
                <a:cubicBezTo>
                  <a:pt x="176206" y="643761"/>
                  <a:pt x="207427" y="755944"/>
                  <a:pt x="175148" y="638998"/>
                </a:cubicBezTo>
                <a:cubicBezTo>
                  <a:pt x="142869" y="522052"/>
                  <a:pt x="-10060" y="-24048"/>
                  <a:pt x="523" y="82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2" name="フリーフォーム 261">
            <a:extLst>
              <a:ext uri="{FF2B5EF4-FFF2-40B4-BE49-F238E27FC236}">
                <a16:creationId xmlns:a16="http://schemas.microsoft.com/office/drawing/2014/main" id="{3C2171DE-7F35-2433-C4D7-24602FFEE542}"/>
              </a:ext>
            </a:extLst>
          </p:cNvPr>
          <p:cNvSpPr/>
          <p:nvPr/>
        </p:nvSpPr>
        <p:spPr>
          <a:xfrm>
            <a:off x="7821821" y="5310571"/>
            <a:ext cx="386319" cy="1141566"/>
          </a:xfrm>
          <a:custGeom>
            <a:avLst/>
            <a:gdLst>
              <a:gd name="connsiteX0" fmla="*/ 1379 w 386319"/>
              <a:gd name="connsiteY0" fmla="*/ 1204 h 1141566"/>
              <a:gd name="connsiteX1" fmla="*/ 280779 w 386319"/>
              <a:gd name="connsiteY1" fmla="*/ 715579 h 1141566"/>
              <a:gd name="connsiteX2" fmla="*/ 252204 w 386319"/>
              <a:gd name="connsiteY2" fmla="*/ 652079 h 1141566"/>
              <a:gd name="connsiteX3" fmla="*/ 385554 w 386319"/>
              <a:gd name="connsiteY3" fmla="*/ 1137854 h 1141566"/>
              <a:gd name="connsiteX4" fmla="*/ 299829 w 386319"/>
              <a:gd name="connsiteY4" fmla="*/ 852104 h 1141566"/>
              <a:gd name="connsiteX5" fmla="*/ 156954 w 386319"/>
              <a:gd name="connsiteY5" fmla="*/ 417129 h 1141566"/>
              <a:gd name="connsiteX6" fmla="*/ 172829 w 386319"/>
              <a:gd name="connsiteY6" fmla="*/ 540954 h 1141566"/>
              <a:gd name="connsiteX7" fmla="*/ 1379 w 386319"/>
              <a:gd name="connsiteY7" fmla="*/ 1204 h 1141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6319" h="1141566">
                <a:moveTo>
                  <a:pt x="1379" y="1204"/>
                </a:moveTo>
                <a:cubicBezTo>
                  <a:pt x="19371" y="30308"/>
                  <a:pt x="238975" y="607100"/>
                  <a:pt x="280779" y="715579"/>
                </a:cubicBezTo>
                <a:cubicBezTo>
                  <a:pt x="322583" y="824058"/>
                  <a:pt x="234741" y="581700"/>
                  <a:pt x="252204" y="652079"/>
                </a:cubicBezTo>
                <a:cubicBezTo>
                  <a:pt x="269667" y="722458"/>
                  <a:pt x="377617" y="1104517"/>
                  <a:pt x="385554" y="1137854"/>
                </a:cubicBezTo>
                <a:cubicBezTo>
                  <a:pt x="393491" y="1171191"/>
                  <a:pt x="337929" y="972225"/>
                  <a:pt x="299829" y="852104"/>
                </a:cubicBezTo>
                <a:cubicBezTo>
                  <a:pt x="261729" y="731983"/>
                  <a:pt x="178121" y="468987"/>
                  <a:pt x="156954" y="417129"/>
                </a:cubicBezTo>
                <a:cubicBezTo>
                  <a:pt x="135787" y="365271"/>
                  <a:pt x="198758" y="602337"/>
                  <a:pt x="172829" y="540954"/>
                </a:cubicBezTo>
                <a:cubicBezTo>
                  <a:pt x="146900" y="479571"/>
                  <a:pt x="-16613" y="-27900"/>
                  <a:pt x="1379" y="120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3" name="フリーフォーム 262">
            <a:extLst>
              <a:ext uri="{FF2B5EF4-FFF2-40B4-BE49-F238E27FC236}">
                <a16:creationId xmlns:a16="http://schemas.microsoft.com/office/drawing/2014/main" id="{A69B9EDC-E34B-7B8D-45D5-6E25BA34F044}"/>
              </a:ext>
            </a:extLst>
          </p:cNvPr>
          <p:cNvSpPr/>
          <p:nvPr/>
        </p:nvSpPr>
        <p:spPr>
          <a:xfrm>
            <a:off x="8492847" y="6362214"/>
            <a:ext cx="734996" cy="477797"/>
          </a:xfrm>
          <a:custGeom>
            <a:avLst/>
            <a:gdLst>
              <a:gd name="connsiteX0" fmla="*/ 6628 w 734996"/>
              <a:gd name="connsiteY0" fmla="*/ 3661 h 477797"/>
              <a:gd name="connsiteX1" fmla="*/ 451128 w 734996"/>
              <a:gd name="connsiteY1" fmla="*/ 378311 h 477797"/>
              <a:gd name="connsiteX2" fmla="*/ 314603 w 734996"/>
              <a:gd name="connsiteY2" fmla="*/ 289411 h 477797"/>
              <a:gd name="connsiteX3" fmla="*/ 708303 w 734996"/>
              <a:gd name="connsiteY3" fmla="*/ 470386 h 477797"/>
              <a:gd name="connsiteX4" fmla="*/ 644803 w 734996"/>
              <a:gd name="connsiteY4" fmla="*/ 425936 h 477797"/>
              <a:gd name="connsiteX5" fmla="*/ 203478 w 734996"/>
              <a:gd name="connsiteY5" fmla="*/ 270361 h 477797"/>
              <a:gd name="connsiteX6" fmla="*/ 247928 w 734996"/>
              <a:gd name="connsiteY6" fmla="*/ 311636 h 477797"/>
              <a:gd name="connsiteX7" fmla="*/ 187603 w 734996"/>
              <a:gd name="connsiteY7" fmla="*/ 194161 h 477797"/>
              <a:gd name="connsiteX8" fmla="*/ 6628 w 734996"/>
              <a:gd name="connsiteY8" fmla="*/ 3661 h 477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4996" h="477797">
                <a:moveTo>
                  <a:pt x="6628" y="3661"/>
                </a:moveTo>
                <a:cubicBezTo>
                  <a:pt x="50549" y="34353"/>
                  <a:pt x="399799" y="330686"/>
                  <a:pt x="451128" y="378311"/>
                </a:cubicBezTo>
                <a:cubicBezTo>
                  <a:pt x="502457" y="425936"/>
                  <a:pt x="271740" y="274065"/>
                  <a:pt x="314603" y="289411"/>
                </a:cubicBezTo>
                <a:cubicBezTo>
                  <a:pt x="357466" y="304757"/>
                  <a:pt x="653270" y="447632"/>
                  <a:pt x="708303" y="470386"/>
                </a:cubicBezTo>
                <a:cubicBezTo>
                  <a:pt x="763336" y="493140"/>
                  <a:pt x="728940" y="459273"/>
                  <a:pt x="644803" y="425936"/>
                </a:cubicBezTo>
                <a:cubicBezTo>
                  <a:pt x="560666" y="392599"/>
                  <a:pt x="269624" y="289411"/>
                  <a:pt x="203478" y="270361"/>
                </a:cubicBezTo>
                <a:cubicBezTo>
                  <a:pt x="137332" y="251311"/>
                  <a:pt x="250574" y="324336"/>
                  <a:pt x="247928" y="311636"/>
                </a:cubicBezTo>
                <a:cubicBezTo>
                  <a:pt x="245282" y="298936"/>
                  <a:pt x="225174" y="244432"/>
                  <a:pt x="187603" y="194161"/>
                </a:cubicBezTo>
                <a:cubicBezTo>
                  <a:pt x="150032" y="143890"/>
                  <a:pt x="-37293" y="-27031"/>
                  <a:pt x="6628" y="366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4" name="フリーフォーム 263">
            <a:extLst>
              <a:ext uri="{FF2B5EF4-FFF2-40B4-BE49-F238E27FC236}">
                <a16:creationId xmlns:a16="http://schemas.microsoft.com/office/drawing/2014/main" id="{1C5699C9-8DF4-616E-EDA2-98F10F84F8DE}"/>
              </a:ext>
            </a:extLst>
          </p:cNvPr>
          <p:cNvSpPr/>
          <p:nvPr/>
        </p:nvSpPr>
        <p:spPr>
          <a:xfrm>
            <a:off x="7673577" y="5444224"/>
            <a:ext cx="906685" cy="1439973"/>
          </a:xfrm>
          <a:custGeom>
            <a:avLst/>
            <a:gdLst>
              <a:gd name="connsiteX0" fmla="*/ 398 w 906685"/>
              <a:gd name="connsiteY0" fmla="*/ 901 h 1439973"/>
              <a:gd name="connsiteX1" fmla="*/ 143273 w 906685"/>
              <a:gd name="connsiteY1" fmla="*/ 559701 h 1439973"/>
              <a:gd name="connsiteX2" fmla="*/ 133748 w 906685"/>
              <a:gd name="connsiteY2" fmla="*/ 391426 h 1439973"/>
              <a:gd name="connsiteX3" fmla="*/ 248048 w 906685"/>
              <a:gd name="connsiteY3" fmla="*/ 705751 h 1439973"/>
              <a:gd name="connsiteX4" fmla="*/ 883048 w 906685"/>
              <a:gd name="connsiteY4" fmla="*/ 1413776 h 1439973"/>
              <a:gd name="connsiteX5" fmla="*/ 781448 w 906685"/>
              <a:gd name="connsiteY5" fmla="*/ 1299476 h 1439973"/>
              <a:gd name="connsiteX6" fmla="*/ 159148 w 906685"/>
              <a:gd name="connsiteY6" fmla="*/ 581926 h 1439973"/>
              <a:gd name="connsiteX7" fmla="*/ 194073 w 906685"/>
              <a:gd name="connsiteY7" fmla="*/ 712101 h 1439973"/>
              <a:gd name="connsiteX8" fmla="*/ 398 w 906685"/>
              <a:gd name="connsiteY8" fmla="*/ 901 h 1439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6685" h="1439973">
                <a:moveTo>
                  <a:pt x="398" y="901"/>
                </a:moveTo>
                <a:cubicBezTo>
                  <a:pt x="-8069" y="-24499"/>
                  <a:pt x="121048" y="494614"/>
                  <a:pt x="143273" y="559701"/>
                </a:cubicBezTo>
                <a:cubicBezTo>
                  <a:pt x="165498" y="624788"/>
                  <a:pt x="116285" y="367084"/>
                  <a:pt x="133748" y="391426"/>
                </a:cubicBezTo>
                <a:cubicBezTo>
                  <a:pt x="151211" y="415768"/>
                  <a:pt x="123165" y="535359"/>
                  <a:pt x="248048" y="705751"/>
                </a:cubicBezTo>
                <a:cubicBezTo>
                  <a:pt x="372931" y="876143"/>
                  <a:pt x="794148" y="1314822"/>
                  <a:pt x="883048" y="1413776"/>
                </a:cubicBezTo>
                <a:cubicBezTo>
                  <a:pt x="971948" y="1512730"/>
                  <a:pt x="781448" y="1299476"/>
                  <a:pt x="781448" y="1299476"/>
                </a:cubicBezTo>
                <a:cubicBezTo>
                  <a:pt x="660798" y="1160834"/>
                  <a:pt x="257044" y="679822"/>
                  <a:pt x="159148" y="581926"/>
                </a:cubicBezTo>
                <a:cubicBezTo>
                  <a:pt x="61252" y="484030"/>
                  <a:pt x="217885" y="804176"/>
                  <a:pt x="194073" y="712101"/>
                </a:cubicBezTo>
                <a:cubicBezTo>
                  <a:pt x="170261" y="620026"/>
                  <a:pt x="8865" y="26301"/>
                  <a:pt x="398" y="90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517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杉咲花 映画撮影中に吉沢亮＆柄本佑と見ていたYoutubeとは？ | ananニュース – マガジンハウス">
            <a:extLst>
              <a:ext uri="{FF2B5EF4-FFF2-40B4-BE49-F238E27FC236}">
                <a16:creationId xmlns:a16="http://schemas.microsoft.com/office/drawing/2014/main" id="{8C336CA0-F3E6-D5E9-C25D-310450B6EA4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66"/>
          <a:stretch/>
        </p:blipFill>
        <p:spPr bwMode="auto">
          <a:xfrm>
            <a:off x="-827" y="644003"/>
            <a:ext cx="12802427" cy="8313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5124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杉咲花 映画撮影中に吉沢亮＆柄本佑と見ていたYoutubeとは？ | ananニュース – マガジンハウス">
            <a:extLst>
              <a:ext uri="{FF2B5EF4-FFF2-40B4-BE49-F238E27FC236}">
                <a16:creationId xmlns:a16="http://schemas.microsoft.com/office/drawing/2014/main" id="{8C336CA0-F3E6-D5E9-C25D-310450B6EA4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66"/>
          <a:stretch/>
        </p:blipFill>
        <p:spPr bwMode="auto">
          <a:xfrm>
            <a:off x="-827" y="644003"/>
            <a:ext cx="12802427" cy="8313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D95C8C2B-F6BC-38FB-2748-9E2D86CFF432}"/>
              </a:ext>
            </a:extLst>
          </p:cNvPr>
          <p:cNvSpPr/>
          <p:nvPr/>
        </p:nvSpPr>
        <p:spPr>
          <a:xfrm>
            <a:off x="5343132" y="3403435"/>
            <a:ext cx="416318" cy="152248"/>
          </a:xfrm>
          <a:custGeom>
            <a:avLst/>
            <a:gdLst>
              <a:gd name="connsiteX0" fmla="*/ 393 w 416318"/>
              <a:gd name="connsiteY0" fmla="*/ 146215 h 152248"/>
              <a:gd name="connsiteX1" fmla="*/ 187718 w 416318"/>
              <a:gd name="connsiteY1" fmla="*/ 114465 h 152248"/>
              <a:gd name="connsiteX2" fmla="*/ 149618 w 416318"/>
              <a:gd name="connsiteY2" fmla="*/ 127165 h 152248"/>
              <a:gd name="connsiteX3" fmla="*/ 232168 w 416318"/>
              <a:gd name="connsiteY3" fmla="*/ 66840 h 152248"/>
              <a:gd name="connsiteX4" fmla="*/ 416318 w 416318"/>
              <a:gd name="connsiteY4" fmla="*/ 165 h 152248"/>
              <a:gd name="connsiteX5" fmla="*/ 232168 w 416318"/>
              <a:gd name="connsiteY5" fmla="*/ 50965 h 152248"/>
              <a:gd name="connsiteX6" fmla="*/ 140093 w 416318"/>
              <a:gd name="connsiteY6" fmla="*/ 143040 h 152248"/>
              <a:gd name="connsiteX7" fmla="*/ 393 w 416318"/>
              <a:gd name="connsiteY7" fmla="*/ 146215 h 152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6318" h="152248">
                <a:moveTo>
                  <a:pt x="393" y="146215"/>
                </a:moveTo>
                <a:cubicBezTo>
                  <a:pt x="8331" y="141452"/>
                  <a:pt x="162847" y="117640"/>
                  <a:pt x="187718" y="114465"/>
                </a:cubicBezTo>
                <a:cubicBezTo>
                  <a:pt x="212589" y="111290"/>
                  <a:pt x="142210" y="135102"/>
                  <a:pt x="149618" y="127165"/>
                </a:cubicBezTo>
                <a:cubicBezTo>
                  <a:pt x="157026" y="119227"/>
                  <a:pt x="187718" y="88007"/>
                  <a:pt x="232168" y="66840"/>
                </a:cubicBezTo>
                <a:cubicBezTo>
                  <a:pt x="276618" y="45673"/>
                  <a:pt x="416318" y="2811"/>
                  <a:pt x="416318" y="165"/>
                </a:cubicBezTo>
                <a:cubicBezTo>
                  <a:pt x="416318" y="-2481"/>
                  <a:pt x="278206" y="27152"/>
                  <a:pt x="232168" y="50965"/>
                </a:cubicBezTo>
                <a:cubicBezTo>
                  <a:pt x="186131" y="74777"/>
                  <a:pt x="173431" y="127694"/>
                  <a:pt x="140093" y="143040"/>
                </a:cubicBezTo>
                <a:cubicBezTo>
                  <a:pt x="106755" y="158386"/>
                  <a:pt x="-7545" y="150978"/>
                  <a:pt x="393" y="1462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2E93BF2A-7F4D-1A72-84D4-8F133C9E8DB7}"/>
              </a:ext>
            </a:extLst>
          </p:cNvPr>
          <p:cNvSpPr/>
          <p:nvPr/>
        </p:nvSpPr>
        <p:spPr>
          <a:xfrm>
            <a:off x="5530848" y="3428725"/>
            <a:ext cx="222571" cy="159035"/>
          </a:xfrm>
          <a:custGeom>
            <a:avLst/>
            <a:gdLst>
              <a:gd name="connsiteX0" fmla="*/ 222252 w 222571"/>
              <a:gd name="connsiteY0" fmla="*/ 275 h 159035"/>
              <a:gd name="connsiteX1" fmla="*/ 101602 w 222571"/>
              <a:gd name="connsiteY1" fmla="*/ 57425 h 159035"/>
              <a:gd name="connsiteX2" fmla="*/ 2 w 222571"/>
              <a:gd name="connsiteY2" fmla="*/ 159025 h 159035"/>
              <a:gd name="connsiteX3" fmla="*/ 98427 w 222571"/>
              <a:gd name="connsiteY3" fmla="*/ 51075 h 159035"/>
              <a:gd name="connsiteX4" fmla="*/ 63502 w 222571"/>
              <a:gd name="connsiteY4" fmla="*/ 79650 h 159035"/>
              <a:gd name="connsiteX5" fmla="*/ 222252 w 222571"/>
              <a:gd name="connsiteY5" fmla="*/ 275 h 159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2571" h="159035">
                <a:moveTo>
                  <a:pt x="222252" y="275"/>
                </a:moveTo>
                <a:cubicBezTo>
                  <a:pt x="228602" y="-3429"/>
                  <a:pt x="138644" y="30967"/>
                  <a:pt x="101602" y="57425"/>
                </a:cubicBezTo>
                <a:cubicBezTo>
                  <a:pt x="64560" y="83883"/>
                  <a:pt x="531" y="160083"/>
                  <a:pt x="2" y="159025"/>
                </a:cubicBezTo>
                <a:cubicBezTo>
                  <a:pt x="-527" y="157967"/>
                  <a:pt x="87844" y="64304"/>
                  <a:pt x="98427" y="51075"/>
                </a:cubicBezTo>
                <a:cubicBezTo>
                  <a:pt x="109010" y="37846"/>
                  <a:pt x="48156" y="87587"/>
                  <a:pt x="63502" y="79650"/>
                </a:cubicBezTo>
                <a:cubicBezTo>
                  <a:pt x="78848" y="71713"/>
                  <a:pt x="215902" y="3979"/>
                  <a:pt x="222252" y="2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81C0C693-3D75-FB51-8CBA-40909D356137}"/>
              </a:ext>
            </a:extLst>
          </p:cNvPr>
          <p:cNvSpPr/>
          <p:nvPr/>
        </p:nvSpPr>
        <p:spPr>
          <a:xfrm>
            <a:off x="5429012" y="3463909"/>
            <a:ext cx="178120" cy="155617"/>
          </a:xfrm>
          <a:custGeom>
            <a:avLst/>
            <a:gdLst>
              <a:gd name="connsiteX0" fmla="*/ 178038 w 178120"/>
              <a:gd name="connsiteY0" fmla="*/ 16 h 155617"/>
              <a:gd name="connsiteX1" fmla="*/ 111363 w 178120"/>
              <a:gd name="connsiteY1" fmla="*/ 76216 h 155617"/>
              <a:gd name="connsiteX2" fmla="*/ 238 w 178120"/>
              <a:gd name="connsiteY2" fmla="*/ 155591 h 155617"/>
              <a:gd name="connsiteX3" fmla="*/ 79613 w 178120"/>
              <a:gd name="connsiteY3" fmla="*/ 85741 h 155617"/>
              <a:gd name="connsiteX4" fmla="*/ 66913 w 178120"/>
              <a:gd name="connsiteY4" fmla="*/ 95266 h 155617"/>
              <a:gd name="connsiteX5" fmla="*/ 98663 w 178120"/>
              <a:gd name="connsiteY5" fmla="*/ 82566 h 155617"/>
              <a:gd name="connsiteX6" fmla="*/ 178038 w 178120"/>
              <a:gd name="connsiteY6" fmla="*/ 16 h 155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8120" h="155617">
                <a:moveTo>
                  <a:pt x="178038" y="16"/>
                </a:moveTo>
                <a:cubicBezTo>
                  <a:pt x="180155" y="-1042"/>
                  <a:pt x="140996" y="50287"/>
                  <a:pt x="111363" y="76216"/>
                </a:cubicBezTo>
                <a:cubicBezTo>
                  <a:pt x="81730" y="102145"/>
                  <a:pt x="5530" y="154004"/>
                  <a:pt x="238" y="155591"/>
                </a:cubicBezTo>
                <a:cubicBezTo>
                  <a:pt x="-5054" y="157178"/>
                  <a:pt x="79613" y="85741"/>
                  <a:pt x="79613" y="85741"/>
                </a:cubicBezTo>
                <a:cubicBezTo>
                  <a:pt x="90725" y="75687"/>
                  <a:pt x="63738" y="95795"/>
                  <a:pt x="66913" y="95266"/>
                </a:cubicBezTo>
                <a:cubicBezTo>
                  <a:pt x="70088" y="94737"/>
                  <a:pt x="76967" y="96854"/>
                  <a:pt x="98663" y="82566"/>
                </a:cubicBezTo>
                <a:cubicBezTo>
                  <a:pt x="120359" y="68279"/>
                  <a:pt x="175921" y="1074"/>
                  <a:pt x="178038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5D323F08-57E0-0348-8551-89A130139B66}"/>
              </a:ext>
            </a:extLst>
          </p:cNvPr>
          <p:cNvSpPr/>
          <p:nvPr/>
        </p:nvSpPr>
        <p:spPr>
          <a:xfrm>
            <a:off x="5598993" y="3340073"/>
            <a:ext cx="284693" cy="115312"/>
          </a:xfrm>
          <a:custGeom>
            <a:avLst/>
            <a:gdLst>
              <a:gd name="connsiteX0" fmla="*/ 11232 w 284693"/>
              <a:gd name="connsiteY0" fmla="*/ 114327 h 115312"/>
              <a:gd name="connsiteX1" fmla="*/ 131882 w 284693"/>
              <a:gd name="connsiteY1" fmla="*/ 85752 h 115312"/>
              <a:gd name="connsiteX2" fmla="*/ 274757 w 284693"/>
              <a:gd name="connsiteY2" fmla="*/ 88927 h 115312"/>
              <a:gd name="connsiteX3" fmla="*/ 249357 w 284693"/>
              <a:gd name="connsiteY3" fmla="*/ 82577 h 115312"/>
              <a:gd name="connsiteX4" fmla="*/ 284282 w 284693"/>
              <a:gd name="connsiteY4" fmla="*/ 27 h 115312"/>
              <a:gd name="connsiteX5" fmla="*/ 220782 w 284693"/>
              <a:gd name="connsiteY5" fmla="*/ 73052 h 115312"/>
              <a:gd name="connsiteX6" fmla="*/ 239832 w 284693"/>
              <a:gd name="connsiteY6" fmla="*/ 34952 h 115312"/>
              <a:gd name="connsiteX7" fmla="*/ 198557 w 284693"/>
              <a:gd name="connsiteY7" fmla="*/ 73052 h 115312"/>
              <a:gd name="connsiteX8" fmla="*/ 176332 w 284693"/>
              <a:gd name="connsiteY8" fmla="*/ 44477 h 115312"/>
              <a:gd name="connsiteX9" fmla="*/ 131882 w 284693"/>
              <a:gd name="connsiteY9" fmla="*/ 3202 h 115312"/>
              <a:gd name="connsiteX10" fmla="*/ 182682 w 284693"/>
              <a:gd name="connsiteY10" fmla="*/ 57177 h 115312"/>
              <a:gd name="connsiteX11" fmla="*/ 166807 w 284693"/>
              <a:gd name="connsiteY11" fmla="*/ 69877 h 115312"/>
              <a:gd name="connsiteX12" fmla="*/ 135057 w 284693"/>
              <a:gd name="connsiteY12" fmla="*/ 66702 h 115312"/>
              <a:gd name="connsiteX13" fmla="*/ 87432 w 284693"/>
              <a:gd name="connsiteY13" fmla="*/ 9552 h 115312"/>
              <a:gd name="connsiteX14" fmla="*/ 141407 w 284693"/>
              <a:gd name="connsiteY14" fmla="*/ 60352 h 115312"/>
              <a:gd name="connsiteX15" fmla="*/ 100132 w 284693"/>
              <a:gd name="connsiteY15" fmla="*/ 66702 h 115312"/>
              <a:gd name="connsiteX16" fmla="*/ 36632 w 284693"/>
              <a:gd name="connsiteY16" fmla="*/ 19077 h 115312"/>
              <a:gd name="connsiteX17" fmla="*/ 81082 w 284693"/>
              <a:gd name="connsiteY17" fmla="*/ 69877 h 115312"/>
              <a:gd name="connsiteX18" fmla="*/ 77907 w 284693"/>
              <a:gd name="connsiteY18" fmla="*/ 69877 h 115312"/>
              <a:gd name="connsiteX19" fmla="*/ 36632 w 284693"/>
              <a:gd name="connsiteY19" fmla="*/ 69877 h 115312"/>
              <a:gd name="connsiteX20" fmla="*/ 4882 w 284693"/>
              <a:gd name="connsiteY20" fmla="*/ 44477 h 115312"/>
              <a:gd name="connsiteX21" fmla="*/ 11232 w 284693"/>
              <a:gd name="connsiteY21" fmla="*/ 114327 h 115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84693" h="115312">
                <a:moveTo>
                  <a:pt x="11232" y="114327"/>
                </a:moveTo>
                <a:cubicBezTo>
                  <a:pt x="32398" y="121206"/>
                  <a:pt x="87961" y="89985"/>
                  <a:pt x="131882" y="85752"/>
                </a:cubicBezTo>
                <a:cubicBezTo>
                  <a:pt x="175803" y="81519"/>
                  <a:pt x="255178" y="89456"/>
                  <a:pt x="274757" y="88927"/>
                </a:cubicBezTo>
                <a:cubicBezTo>
                  <a:pt x="294336" y="88398"/>
                  <a:pt x="247770" y="97394"/>
                  <a:pt x="249357" y="82577"/>
                </a:cubicBezTo>
                <a:cubicBezTo>
                  <a:pt x="250944" y="67760"/>
                  <a:pt x="289044" y="1614"/>
                  <a:pt x="284282" y="27"/>
                </a:cubicBezTo>
                <a:cubicBezTo>
                  <a:pt x="279520" y="-1560"/>
                  <a:pt x="228190" y="67231"/>
                  <a:pt x="220782" y="73052"/>
                </a:cubicBezTo>
                <a:cubicBezTo>
                  <a:pt x="213374" y="78873"/>
                  <a:pt x="243536" y="34952"/>
                  <a:pt x="239832" y="34952"/>
                </a:cubicBezTo>
                <a:cubicBezTo>
                  <a:pt x="236128" y="34952"/>
                  <a:pt x="209140" y="71464"/>
                  <a:pt x="198557" y="73052"/>
                </a:cubicBezTo>
                <a:cubicBezTo>
                  <a:pt x="187974" y="74639"/>
                  <a:pt x="187445" y="56119"/>
                  <a:pt x="176332" y="44477"/>
                </a:cubicBezTo>
                <a:cubicBezTo>
                  <a:pt x="165220" y="32835"/>
                  <a:pt x="130824" y="1085"/>
                  <a:pt x="131882" y="3202"/>
                </a:cubicBezTo>
                <a:cubicBezTo>
                  <a:pt x="132940" y="5319"/>
                  <a:pt x="182682" y="57177"/>
                  <a:pt x="182682" y="57177"/>
                </a:cubicBezTo>
                <a:cubicBezTo>
                  <a:pt x="188503" y="68289"/>
                  <a:pt x="174745" y="68289"/>
                  <a:pt x="166807" y="69877"/>
                </a:cubicBezTo>
                <a:cubicBezTo>
                  <a:pt x="158869" y="71465"/>
                  <a:pt x="148286" y="76756"/>
                  <a:pt x="135057" y="66702"/>
                </a:cubicBezTo>
                <a:cubicBezTo>
                  <a:pt x="121828" y="56648"/>
                  <a:pt x="86374" y="10610"/>
                  <a:pt x="87432" y="9552"/>
                </a:cubicBezTo>
                <a:cubicBezTo>
                  <a:pt x="88490" y="8494"/>
                  <a:pt x="139290" y="50827"/>
                  <a:pt x="141407" y="60352"/>
                </a:cubicBezTo>
                <a:cubicBezTo>
                  <a:pt x="143524" y="69877"/>
                  <a:pt x="117594" y="73581"/>
                  <a:pt x="100132" y="66702"/>
                </a:cubicBezTo>
                <a:cubicBezTo>
                  <a:pt x="82670" y="59823"/>
                  <a:pt x="39807" y="18548"/>
                  <a:pt x="36632" y="19077"/>
                </a:cubicBezTo>
                <a:cubicBezTo>
                  <a:pt x="33457" y="19606"/>
                  <a:pt x="74203" y="61410"/>
                  <a:pt x="81082" y="69877"/>
                </a:cubicBezTo>
                <a:cubicBezTo>
                  <a:pt x="87961" y="78344"/>
                  <a:pt x="77907" y="69877"/>
                  <a:pt x="77907" y="69877"/>
                </a:cubicBezTo>
                <a:cubicBezTo>
                  <a:pt x="70499" y="69877"/>
                  <a:pt x="48803" y="74110"/>
                  <a:pt x="36632" y="69877"/>
                </a:cubicBezTo>
                <a:cubicBezTo>
                  <a:pt x="24461" y="65644"/>
                  <a:pt x="4353" y="41302"/>
                  <a:pt x="4882" y="44477"/>
                </a:cubicBezTo>
                <a:cubicBezTo>
                  <a:pt x="5411" y="47652"/>
                  <a:pt x="-9934" y="107448"/>
                  <a:pt x="11232" y="1143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C6AAD1C7-F43D-04EF-2F36-767BDFF1E00D}"/>
              </a:ext>
            </a:extLst>
          </p:cNvPr>
          <p:cNvSpPr/>
          <p:nvPr/>
        </p:nvSpPr>
        <p:spPr>
          <a:xfrm>
            <a:off x="5495109" y="3467076"/>
            <a:ext cx="156426" cy="115426"/>
          </a:xfrm>
          <a:custGeom>
            <a:avLst/>
            <a:gdLst>
              <a:gd name="connsiteX0" fmla="*/ 156391 w 156426"/>
              <a:gd name="connsiteY0" fmla="*/ 24 h 115426"/>
              <a:gd name="connsiteX1" fmla="*/ 80191 w 156426"/>
              <a:gd name="connsiteY1" fmla="*/ 92099 h 115426"/>
              <a:gd name="connsiteX2" fmla="*/ 816 w 156426"/>
              <a:gd name="connsiteY2" fmla="*/ 114324 h 115426"/>
              <a:gd name="connsiteX3" fmla="*/ 42091 w 156426"/>
              <a:gd name="connsiteY3" fmla="*/ 107974 h 115426"/>
              <a:gd name="connsiteX4" fmla="*/ 92891 w 156426"/>
              <a:gd name="connsiteY4" fmla="*/ 73049 h 115426"/>
              <a:gd name="connsiteX5" fmla="*/ 70666 w 156426"/>
              <a:gd name="connsiteY5" fmla="*/ 82574 h 115426"/>
              <a:gd name="connsiteX6" fmla="*/ 156391 w 156426"/>
              <a:gd name="connsiteY6" fmla="*/ 24 h 115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6426" h="115426">
                <a:moveTo>
                  <a:pt x="156391" y="24"/>
                </a:moveTo>
                <a:cubicBezTo>
                  <a:pt x="157978" y="1611"/>
                  <a:pt x="106120" y="73049"/>
                  <a:pt x="80191" y="92099"/>
                </a:cubicBezTo>
                <a:cubicBezTo>
                  <a:pt x="54262" y="111149"/>
                  <a:pt x="7166" y="111678"/>
                  <a:pt x="816" y="114324"/>
                </a:cubicBezTo>
                <a:cubicBezTo>
                  <a:pt x="-5534" y="116970"/>
                  <a:pt x="26745" y="114853"/>
                  <a:pt x="42091" y="107974"/>
                </a:cubicBezTo>
                <a:cubicBezTo>
                  <a:pt x="57437" y="101095"/>
                  <a:pt x="88129" y="77282"/>
                  <a:pt x="92891" y="73049"/>
                </a:cubicBezTo>
                <a:cubicBezTo>
                  <a:pt x="97653" y="68816"/>
                  <a:pt x="62199" y="89453"/>
                  <a:pt x="70666" y="82574"/>
                </a:cubicBezTo>
                <a:cubicBezTo>
                  <a:pt x="79133" y="75695"/>
                  <a:pt x="154804" y="-1563"/>
                  <a:pt x="156391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F1719BF9-6241-BD10-59E1-F83CA5F72C30}"/>
              </a:ext>
            </a:extLst>
          </p:cNvPr>
          <p:cNvSpPr/>
          <p:nvPr/>
        </p:nvSpPr>
        <p:spPr>
          <a:xfrm>
            <a:off x="5788024" y="3367693"/>
            <a:ext cx="224532" cy="78857"/>
          </a:xfrm>
          <a:custGeom>
            <a:avLst/>
            <a:gdLst>
              <a:gd name="connsiteX0" fmla="*/ 1 w 224532"/>
              <a:gd name="connsiteY0" fmla="*/ 70832 h 78857"/>
              <a:gd name="connsiteX1" fmla="*/ 130176 w 224532"/>
              <a:gd name="connsiteY1" fmla="*/ 74007 h 78857"/>
              <a:gd name="connsiteX2" fmla="*/ 222251 w 224532"/>
              <a:gd name="connsiteY2" fmla="*/ 982 h 78857"/>
              <a:gd name="connsiteX3" fmla="*/ 193676 w 224532"/>
              <a:gd name="connsiteY3" fmla="*/ 32732 h 78857"/>
              <a:gd name="connsiteX4" fmla="*/ 161926 w 224532"/>
              <a:gd name="connsiteY4" fmla="*/ 45432 h 78857"/>
              <a:gd name="connsiteX5" fmla="*/ 127001 w 224532"/>
              <a:gd name="connsiteY5" fmla="*/ 61307 h 78857"/>
              <a:gd name="connsiteX6" fmla="*/ 1 w 224532"/>
              <a:gd name="connsiteY6" fmla="*/ 70832 h 78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4532" h="78857">
                <a:moveTo>
                  <a:pt x="1" y="70832"/>
                </a:moveTo>
                <a:cubicBezTo>
                  <a:pt x="530" y="72949"/>
                  <a:pt x="93134" y="85649"/>
                  <a:pt x="130176" y="74007"/>
                </a:cubicBezTo>
                <a:cubicBezTo>
                  <a:pt x="167218" y="62365"/>
                  <a:pt x="211668" y="7861"/>
                  <a:pt x="222251" y="982"/>
                </a:cubicBezTo>
                <a:cubicBezTo>
                  <a:pt x="232834" y="-5897"/>
                  <a:pt x="203730" y="25324"/>
                  <a:pt x="193676" y="32732"/>
                </a:cubicBezTo>
                <a:cubicBezTo>
                  <a:pt x="183622" y="40140"/>
                  <a:pt x="173038" y="40670"/>
                  <a:pt x="161926" y="45432"/>
                </a:cubicBezTo>
                <a:cubicBezTo>
                  <a:pt x="150814" y="50194"/>
                  <a:pt x="149226" y="57074"/>
                  <a:pt x="127001" y="61307"/>
                </a:cubicBezTo>
                <a:cubicBezTo>
                  <a:pt x="104776" y="65540"/>
                  <a:pt x="-528" y="68715"/>
                  <a:pt x="1" y="708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C5F36712-1B15-2A3D-F73E-81500DB4EBC8}"/>
              </a:ext>
            </a:extLst>
          </p:cNvPr>
          <p:cNvSpPr/>
          <p:nvPr/>
        </p:nvSpPr>
        <p:spPr>
          <a:xfrm>
            <a:off x="5445378" y="3375532"/>
            <a:ext cx="385027" cy="136144"/>
          </a:xfrm>
          <a:custGeom>
            <a:avLst/>
            <a:gdLst>
              <a:gd name="connsiteX0" fmla="*/ 2922 w 385027"/>
              <a:gd name="connsiteY0" fmla="*/ 136018 h 136144"/>
              <a:gd name="connsiteX1" fmla="*/ 190247 w 385027"/>
              <a:gd name="connsiteY1" fmla="*/ 47118 h 136144"/>
              <a:gd name="connsiteX2" fmla="*/ 241047 w 385027"/>
              <a:gd name="connsiteY2" fmla="*/ 40768 h 136144"/>
              <a:gd name="connsiteX3" fmla="*/ 190247 w 385027"/>
              <a:gd name="connsiteY3" fmla="*/ 43943 h 136144"/>
              <a:gd name="connsiteX4" fmla="*/ 336297 w 385027"/>
              <a:gd name="connsiteY4" fmla="*/ 18543 h 136144"/>
              <a:gd name="connsiteX5" fmla="*/ 383922 w 385027"/>
              <a:gd name="connsiteY5" fmla="*/ 15368 h 136144"/>
              <a:gd name="connsiteX6" fmla="*/ 298197 w 385027"/>
              <a:gd name="connsiteY6" fmla="*/ 2668 h 136144"/>
              <a:gd name="connsiteX7" fmla="*/ 250572 w 385027"/>
              <a:gd name="connsiteY7" fmla="*/ 2668 h 136144"/>
              <a:gd name="connsiteX8" fmla="*/ 168022 w 385027"/>
              <a:gd name="connsiteY8" fmla="*/ 31243 h 136144"/>
              <a:gd name="connsiteX9" fmla="*/ 212472 w 385027"/>
              <a:gd name="connsiteY9" fmla="*/ 24893 h 136144"/>
              <a:gd name="connsiteX10" fmla="*/ 82297 w 385027"/>
              <a:gd name="connsiteY10" fmla="*/ 66168 h 136144"/>
              <a:gd name="connsiteX11" fmla="*/ 2922 w 385027"/>
              <a:gd name="connsiteY11" fmla="*/ 136018 h 136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5027" h="136144">
                <a:moveTo>
                  <a:pt x="2922" y="136018"/>
                </a:moveTo>
                <a:cubicBezTo>
                  <a:pt x="20914" y="132843"/>
                  <a:pt x="150560" y="62993"/>
                  <a:pt x="190247" y="47118"/>
                </a:cubicBezTo>
                <a:cubicBezTo>
                  <a:pt x="229934" y="31243"/>
                  <a:pt x="241047" y="41297"/>
                  <a:pt x="241047" y="40768"/>
                </a:cubicBezTo>
                <a:cubicBezTo>
                  <a:pt x="241047" y="40239"/>
                  <a:pt x="174372" y="47647"/>
                  <a:pt x="190247" y="43943"/>
                </a:cubicBezTo>
                <a:cubicBezTo>
                  <a:pt x="206122" y="40239"/>
                  <a:pt x="304018" y="23305"/>
                  <a:pt x="336297" y="18543"/>
                </a:cubicBezTo>
                <a:cubicBezTo>
                  <a:pt x="368576" y="13780"/>
                  <a:pt x="390272" y="18014"/>
                  <a:pt x="383922" y="15368"/>
                </a:cubicBezTo>
                <a:cubicBezTo>
                  <a:pt x="377572" y="12722"/>
                  <a:pt x="320422" y="4785"/>
                  <a:pt x="298197" y="2668"/>
                </a:cubicBezTo>
                <a:cubicBezTo>
                  <a:pt x="275972" y="551"/>
                  <a:pt x="272268" y="-2094"/>
                  <a:pt x="250572" y="2668"/>
                </a:cubicBezTo>
                <a:cubicBezTo>
                  <a:pt x="228876" y="7430"/>
                  <a:pt x="174372" y="27539"/>
                  <a:pt x="168022" y="31243"/>
                </a:cubicBezTo>
                <a:cubicBezTo>
                  <a:pt x="161672" y="34947"/>
                  <a:pt x="226759" y="19072"/>
                  <a:pt x="212472" y="24893"/>
                </a:cubicBezTo>
                <a:cubicBezTo>
                  <a:pt x="198185" y="30714"/>
                  <a:pt x="109814" y="50822"/>
                  <a:pt x="82297" y="66168"/>
                </a:cubicBezTo>
                <a:cubicBezTo>
                  <a:pt x="54780" y="81514"/>
                  <a:pt x="-15070" y="139193"/>
                  <a:pt x="2922" y="1360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74027ADB-0378-640D-7390-AF567251F375}"/>
              </a:ext>
            </a:extLst>
          </p:cNvPr>
          <p:cNvSpPr/>
          <p:nvPr/>
        </p:nvSpPr>
        <p:spPr>
          <a:xfrm>
            <a:off x="5838421" y="3379957"/>
            <a:ext cx="308898" cy="175434"/>
          </a:xfrm>
          <a:custGeom>
            <a:avLst/>
            <a:gdLst>
              <a:gd name="connsiteX0" fmla="*/ 404 w 308898"/>
              <a:gd name="connsiteY0" fmla="*/ 1418 h 175434"/>
              <a:gd name="connsiteX1" fmla="*/ 111529 w 308898"/>
              <a:gd name="connsiteY1" fmla="*/ 20468 h 175434"/>
              <a:gd name="connsiteX2" fmla="*/ 213129 w 308898"/>
              <a:gd name="connsiteY2" fmla="*/ 71268 h 175434"/>
              <a:gd name="connsiteX3" fmla="*/ 302029 w 308898"/>
              <a:gd name="connsiteY3" fmla="*/ 169693 h 175434"/>
              <a:gd name="connsiteX4" fmla="*/ 289329 w 308898"/>
              <a:gd name="connsiteY4" fmla="*/ 153818 h 175434"/>
              <a:gd name="connsiteX5" fmla="*/ 181379 w 308898"/>
              <a:gd name="connsiteY5" fmla="*/ 71268 h 175434"/>
              <a:gd name="connsiteX6" fmla="*/ 152804 w 308898"/>
              <a:gd name="connsiteY6" fmla="*/ 55393 h 175434"/>
              <a:gd name="connsiteX7" fmla="*/ 404 w 308898"/>
              <a:gd name="connsiteY7" fmla="*/ 1418 h 175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8898" h="175434">
                <a:moveTo>
                  <a:pt x="404" y="1418"/>
                </a:moveTo>
                <a:cubicBezTo>
                  <a:pt x="-6475" y="-4403"/>
                  <a:pt x="76075" y="8826"/>
                  <a:pt x="111529" y="20468"/>
                </a:cubicBezTo>
                <a:cubicBezTo>
                  <a:pt x="146983" y="32110"/>
                  <a:pt x="181379" y="46397"/>
                  <a:pt x="213129" y="71268"/>
                </a:cubicBezTo>
                <a:cubicBezTo>
                  <a:pt x="244879" y="96139"/>
                  <a:pt x="302029" y="169693"/>
                  <a:pt x="302029" y="169693"/>
                </a:cubicBezTo>
                <a:cubicBezTo>
                  <a:pt x="314729" y="183451"/>
                  <a:pt x="309437" y="170222"/>
                  <a:pt x="289329" y="153818"/>
                </a:cubicBezTo>
                <a:cubicBezTo>
                  <a:pt x="269221" y="137414"/>
                  <a:pt x="204133" y="87672"/>
                  <a:pt x="181379" y="71268"/>
                </a:cubicBezTo>
                <a:cubicBezTo>
                  <a:pt x="158625" y="54864"/>
                  <a:pt x="176087" y="65976"/>
                  <a:pt x="152804" y="55393"/>
                </a:cubicBezTo>
                <a:cubicBezTo>
                  <a:pt x="129521" y="44810"/>
                  <a:pt x="7283" y="7239"/>
                  <a:pt x="404" y="14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2C3947A5-BA23-E210-3ED0-F41FE0101249}"/>
              </a:ext>
            </a:extLst>
          </p:cNvPr>
          <p:cNvSpPr/>
          <p:nvPr/>
        </p:nvSpPr>
        <p:spPr>
          <a:xfrm>
            <a:off x="5886437" y="3413123"/>
            <a:ext cx="263974" cy="248880"/>
          </a:xfrm>
          <a:custGeom>
            <a:avLst/>
            <a:gdLst>
              <a:gd name="connsiteX0" fmla="*/ 13 w 263974"/>
              <a:gd name="connsiteY0" fmla="*/ 2 h 248880"/>
              <a:gd name="connsiteX1" fmla="*/ 180988 w 263974"/>
              <a:gd name="connsiteY1" fmla="*/ 111127 h 248880"/>
              <a:gd name="connsiteX2" fmla="*/ 244488 w 263974"/>
              <a:gd name="connsiteY2" fmla="*/ 168277 h 248880"/>
              <a:gd name="connsiteX3" fmla="*/ 263538 w 263974"/>
              <a:gd name="connsiteY3" fmla="*/ 247652 h 248880"/>
              <a:gd name="connsiteX4" fmla="*/ 254013 w 263974"/>
              <a:gd name="connsiteY4" fmla="*/ 209552 h 248880"/>
              <a:gd name="connsiteX5" fmla="*/ 212738 w 263974"/>
              <a:gd name="connsiteY5" fmla="*/ 117477 h 248880"/>
              <a:gd name="connsiteX6" fmla="*/ 146063 w 263974"/>
              <a:gd name="connsiteY6" fmla="*/ 69852 h 248880"/>
              <a:gd name="connsiteX7" fmla="*/ 92088 w 263974"/>
              <a:gd name="connsiteY7" fmla="*/ 50802 h 248880"/>
              <a:gd name="connsiteX8" fmla="*/ 190513 w 263974"/>
              <a:gd name="connsiteY8" fmla="*/ 107952 h 248880"/>
              <a:gd name="connsiteX9" fmla="*/ 13 w 263974"/>
              <a:gd name="connsiteY9" fmla="*/ 2 h 248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3974" h="248880">
                <a:moveTo>
                  <a:pt x="13" y="2"/>
                </a:moveTo>
                <a:cubicBezTo>
                  <a:pt x="-1574" y="531"/>
                  <a:pt x="140242" y="83081"/>
                  <a:pt x="180988" y="111127"/>
                </a:cubicBezTo>
                <a:cubicBezTo>
                  <a:pt x="221734" y="139173"/>
                  <a:pt x="230730" y="145523"/>
                  <a:pt x="244488" y="168277"/>
                </a:cubicBezTo>
                <a:cubicBezTo>
                  <a:pt x="258246" y="191031"/>
                  <a:pt x="261951" y="240773"/>
                  <a:pt x="263538" y="247652"/>
                </a:cubicBezTo>
                <a:cubicBezTo>
                  <a:pt x="265125" y="254531"/>
                  <a:pt x="262480" y="231248"/>
                  <a:pt x="254013" y="209552"/>
                </a:cubicBezTo>
                <a:cubicBezTo>
                  <a:pt x="245546" y="187856"/>
                  <a:pt x="230730" y="140760"/>
                  <a:pt x="212738" y="117477"/>
                </a:cubicBezTo>
                <a:cubicBezTo>
                  <a:pt x="194746" y="94194"/>
                  <a:pt x="166171" y="80964"/>
                  <a:pt x="146063" y="69852"/>
                </a:cubicBezTo>
                <a:cubicBezTo>
                  <a:pt x="125955" y="58740"/>
                  <a:pt x="84680" y="44452"/>
                  <a:pt x="92088" y="50802"/>
                </a:cubicBezTo>
                <a:cubicBezTo>
                  <a:pt x="99496" y="57152"/>
                  <a:pt x="201096" y="115360"/>
                  <a:pt x="190513" y="107952"/>
                </a:cubicBezTo>
                <a:cubicBezTo>
                  <a:pt x="179930" y="100544"/>
                  <a:pt x="1600" y="-527"/>
                  <a:pt x="13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A40F197C-C9C9-B6A9-755C-7C98450BE7F9}"/>
              </a:ext>
            </a:extLst>
          </p:cNvPr>
          <p:cNvSpPr/>
          <p:nvPr/>
        </p:nvSpPr>
        <p:spPr>
          <a:xfrm>
            <a:off x="5977101" y="3489129"/>
            <a:ext cx="135011" cy="204137"/>
          </a:xfrm>
          <a:custGeom>
            <a:avLst/>
            <a:gdLst>
              <a:gd name="connsiteX0" fmla="*/ 23649 w 135011"/>
              <a:gd name="connsiteY0" fmla="*/ 196 h 204137"/>
              <a:gd name="connsiteX1" fmla="*/ 99849 w 135011"/>
              <a:gd name="connsiteY1" fmla="*/ 101796 h 204137"/>
              <a:gd name="connsiteX2" fmla="*/ 122074 w 135011"/>
              <a:gd name="connsiteY2" fmla="*/ 139896 h 204137"/>
              <a:gd name="connsiteX3" fmla="*/ 106199 w 135011"/>
              <a:gd name="connsiteY3" fmla="*/ 155771 h 204137"/>
              <a:gd name="connsiteX4" fmla="*/ 1424 w 135011"/>
              <a:gd name="connsiteY4" fmla="*/ 203396 h 204137"/>
              <a:gd name="connsiteX5" fmla="*/ 49049 w 135011"/>
              <a:gd name="connsiteY5" fmla="*/ 184346 h 204137"/>
              <a:gd name="connsiteX6" fmla="*/ 99849 w 135011"/>
              <a:gd name="connsiteY6" fmla="*/ 177996 h 204137"/>
              <a:gd name="connsiteX7" fmla="*/ 125249 w 135011"/>
              <a:gd name="connsiteY7" fmla="*/ 165296 h 204137"/>
              <a:gd name="connsiteX8" fmla="*/ 128424 w 135011"/>
              <a:gd name="connsiteY8" fmla="*/ 130371 h 204137"/>
              <a:gd name="connsiteX9" fmla="*/ 23649 w 135011"/>
              <a:gd name="connsiteY9" fmla="*/ 196 h 204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5011" h="204137">
                <a:moveTo>
                  <a:pt x="23649" y="196"/>
                </a:moveTo>
                <a:cubicBezTo>
                  <a:pt x="18887" y="-4566"/>
                  <a:pt x="83445" y="78513"/>
                  <a:pt x="99849" y="101796"/>
                </a:cubicBezTo>
                <a:cubicBezTo>
                  <a:pt x="116253" y="125079"/>
                  <a:pt x="122074" y="139896"/>
                  <a:pt x="122074" y="139896"/>
                </a:cubicBezTo>
                <a:cubicBezTo>
                  <a:pt x="123132" y="148892"/>
                  <a:pt x="126307" y="145188"/>
                  <a:pt x="106199" y="155771"/>
                </a:cubicBezTo>
                <a:cubicBezTo>
                  <a:pt x="86091" y="166354"/>
                  <a:pt x="10949" y="198633"/>
                  <a:pt x="1424" y="203396"/>
                </a:cubicBezTo>
                <a:cubicBezTo>
                  <a:pt x="-8101" y="208159"/>
                  <a:pt x="32645" y="188579"/>
                  <a:pt x="49049" y="184346"/>
                </a:cubicBezTo>
                <a:cubicBezTo>
                  <a:pt x="65453" y="180113"/>
                  <a:pt x="87149" y="181171"/>
                  <a:pt x="99849" y="177996"/>
                </a:cubicBezTo>
                <a:cubicBezTo>
                  <a:pt x="112549" y="174821"/>
                  <a:pt x="120487" y="173234"/>
                  <a:pt x="125249" y="165296"/>
                </a:cubicBezTo>
                <a:cubicBezTo>
                  <a:pt x="130012" y="157359"/>
                  <a:pt x="142712" y="153125"/>
                  <a:pt x="128424" y="130371"/>
                </a:cubicBezTo>
                <a:cubicBezTo>
                  <a:pt x="114137" y="107617"/>
                  <a:pt x="28411" y="4958"/>
                  <a:pt x="23649" y="1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AD64DFBB-7F7A-892D-75C9-0BD64BC34798}"/>
              </a:ext>
            </a:extLst>
          </p:cNvPr>
          <p:cNvSpPr/>
          <p:nvPr/>
        </p:nvSpPr>
        <p:spPr>
          <a:xfrm>
            <a:off x="5939518" y="3441120"/>
            <a:ext cx="210471" cy="219655"/>
          </a:xfrm>
          <a:custGeom>
            <a:avLst/>
            <a:gdLst>
              <a:gd name="connsiteX0" fmla="*/ 907 w 210471"/>
              <a:gd name="connsiteY0" fmla="*/ 580 h 219655"/>
              <a:gd name="connsiteX1" fmla="*/ 96157 w 210471"/>
              <a:gd name="connsiteY1" fmla="*/ 92655 h 219655"/>
              <a:gd name="connsiteX2" fmla="*/ 175532 w 210471"/>
              <a:gd name="connsiteY2" fmla="*/ 146630 h 219655"/>
              <a:gd name="connsiteX3" fmla="*/ 191407 w 210471"/>
              <a:gd name="connsiteY3" fmla="*/ 165680 h 219655"/>
              <a:gd name="connsiteX4" fmla="*/ 210457 w 210471"/>
              <a:gd name="connsiteY4" fmla="*/ 219655 h 219655"/>
              <a:gd name="connsiteX5" fmla="*/ 188232 w 210471"/>
              <a:gd name="connsiteY5" fmla="*/ 165680 h 219655"/>
              <a:gd name="connsiteX6" fmla="*/ 131082 w 210471"/>
              <a:gd name="connsiteY6" fmla="*/ 111705 h 219655"/>
              <a:gd name="connsiteX7" fmla="*/ 156482 w 210471"/>
              <a:gd name="connsiteY7" fmla="*/ 140280 h 219655"/>
              <a:gd name="connsiteX8" fmla="*/ 907 w 210471"/>
              <a:gd name="connsiteY8" fmla="*/ 580 h 219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0471" h="219655">
                <a:moveTo>
                  <a:pt x="907" y="580"/>
                </a:moveTo>
                <a:cubicBezTo>
                  <a:pt x="-9147" y="-7357"/>
                  <a:pt x="67053" y="68313"/>
                  <a:pt x="96157" y="92655"/>
                </a:cubicBezTo>
                <a:cubicBezTo>
                  <a:pt x="125261" y="116997"/>
                  <a:pt x="175532" y="146630"/>
                  <a:pt x="175532" y="146630"/>
                </a:cubicBezTo>
                <a:cubicBezTo>
                  <a:pt x="191407" y="158801"/>
                  <a:pt x="185586" y="153509"/>
                  <a:pt x="191407" y="165680"/>
                </a:cubicBezTo>
                <a:cubicBezTo>
                  <a:pt x="197228" y="177851"/>
                  <a:pt x="210986" y="219655"/>
                  <a:pt x="210457" y="219655"/>
                </a:cubicBezTo>
                <a:cubicBezTo>
                  <a:pt x="209928" y="219655"/>
                  <a:pt x="201461" y="183672"/>
                  <a:pt x="188232" y="165680"/>
                </a:cubicBezTo>
                <a:cubicBezTo>
                  <a:pt x="175003" y="147688"/>
                  <a:pt x="136374" y="115938"/>
                  <a:pt x="131082" y="111705"/>
                </a:cubicBezTo>
                <a:cubicBezTo>
                  <a:pt x="125790" y="107472"/>
                  <a:pt x="173944" y="156155"/>
                  <a:pt x="156482" y="140280"/>
                </a:cubicBezTo>
                <a:cubicBezTo>
                  <a:pt x="139020" y="124405"/>
                  <a:pt x="10961" y="8517"/>
                  <a:pt x="907" y="5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E86E73AB-E01E-AA4F-27C9-F023CC6A99AD}"/>
              </a:ext>
            </a:extLst>
          </p:cNvPr>
          <p:cNvSpPr/>
          <p:nvPr/>
        </p:nvSpPr>
        <p:spPr>
          <a:xfrm>
            <a:off x="6127732" y="3555990"/>
            <a:ext cx="47690" cy="158791"/>
          </a:xfrm>
          <a:custGeom>
            <a:avLst/>
            <a:gdLst>
              <a:gd name="connsiteX0" fmla="*/ 18 w 47690"/>
              <a:gd name="connsiteY0" fmla="*/ 10 h 158791"/>
              <a:gd name="connsiteX1" fmla="*/ 47643 w 47690"/>
              <a:gd name="connsiteY1" fmla="*/ 107960 h 158791"/>
              <a:gd name="connsiteX2" fmla="*/ 9543 w 47690"/>
              <a:gd name="connsiteY2" fmla="*/ 158760 h 158791"/>
              <a:gd name="connsiteX3" fmla="*/ 41293 w 47690"/>
              <a:gd name="connsiteY3" fmla="*/ 101610 h 158791"/>
              <a:gd name="connsiteX4" fmla="*/ 18 w 47690"/>
              <a:gd name="connsiteY4" fmla="*/ 10 h 158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690" h="158791">
                <a:moveTo>
                  <a:pt x="18" y="10"/>
                </a:moveTo>
                <a:cubicBezTo>
                  <a:pt x="1076" y="1068"/>
                  <a:pt x="46056" y="81502"/>
                  <a:pt x="47643" y="107960"/>
                </a:cubicBezTo>
                <a:cubicBezTo>
                  <a:pt x="49231" y="134418"/>
                  <a:pt x="10601" y="159818"/>
                  <a:pt x="9543" y="158760"/>
                </a:cubicBezTo>
                <a:cubicBezTo>
                  <a:pt x="8485" y="157702"/>
                  <a:pt x="38647" y="123306"/>
                  <a:pt x="41293" y="101610"/>
                </a:cubicBezTo>
                <a:cubicBezTo>
                  <a:pt x="43939" y="79914"/>
                  <a:pt x="-1040" y="-1048"/>
                  <a:pt x="18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6387834C-706E-C075-4744-0099FB937B16}"/>
              </a:ext>
            </a:extLst>
          </p:cNvPr>
          <p:cNvSpPr/>
          <p:nvPr/>
        </p:nvSpPr>
        <p:spPr>
          <a:xfrm>
            <a:off x="5726221" y="3667102"/>
            <a:ext cx="363610" cy="51710"/>
          </a:xfrm>
          <a:custGeom>
            <a:avLst/>
            <a:gdLst>
              <a:gd name="connsiteX0" fmla="*/ 4654 w 363610"/>
              <a:gd name="connsiteY0" fmla="*/ 38123 h 51710"/>
              <a:gd name="connsiteX1" fmla="*/ 80854 w 363610"/>
              <a:gd name="connsiteY1" fmla="*/ 50823 h 51710"/>
              <a:gd name="connsiteX2" fmla="*/ 290404 w 363610"/>
              <a:gd name="connsiteY2" fmla="*/ 9548 h 51710"/>
              <a:gd name="connsiteX3" fmla="*/ 169754 w 363610"/>
              <a:gd name="connsiteY3" fmla="*/ 34948 h 51710"/>
              <a:gd name="connsiteX4" fmla="*/ 363429 w 363610"/>
              <a:gd name="connsiteY4" fmla="*/ 23 h 51710"/>
              <a:gd name="connsiteX5" fmla="*/ 201504 w 363610"/>
              <a:gd name="connsiteY5" fmla="*/ 41298 h 51710"/>
              <a:gd name="connsiteX6" fmla="*/ 4654 w 363610"/>
              <a:gd name="connsiteY6" fmla="*/ 38123 h 51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3610" h="51710">
                <a:moveTo>
                  <a:pt x="4654" y="38123"/>
                </a:moveTo>
                <a:cubicBezTo>
                  <a:pt x="-15454" y="39711"/>
                  <a:pt x="33229" y="55585"/>
                  <a:pt x="80854" y="50823"/>
                </a:cubicBezTo>
                <a:cubicBezTo>
                  <a:pt x="128479" y="46061"/>
                  <a:pt x="275587" y="12194"/>
                  <a:pt x="290404" y="9548"/>
                </a:cubicBezTo>
                <a:cubicBezTo>
                  <a:pt x="305221" y="6902"/>
                  <a:pt x="157583" y="36535"/>
                  <a:pt x="169754" y="34948"/>
                </a:cubicBezTo>
                <a:cubicBezTo>
                  <a:pt x="181925" y="33361"/>
                  <a:pt x="358138" y="-1035"/>
                  <a:pt x="363429" y="23"/>
                </a:cubicBezTo>
                <a:cubicBezTo>
                  <a:pt x="368720" y="1081"/>
                  <a:pt x="257066" y="32302"/>
                  <a:pt x="201504" y="41298"/>
                </a:cubicBezTo>
                <a:cubicBezTo>
                  <a:pt x="145942" y="50294"/>
                  <a:pt x="24762" y="36535"/>
                  <a:pt x="4654" y="381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161C046A-53B8-A10A-9CA4-036B80D5E3E7}"/>
              </a:ext>
            </a:extLst>
          </p:cNvPr>
          <p:cNvSpPr/>
          <p:nvPr/>
        </p:nvSpPr>
        <p:spPr>
          <a:xfrm>
            <a:off x="5555586" y="3543246"/>
            <a:ext cx="216571" cy="168355"/>
          </a:xfrm>
          <a:custGeom>
            <a:avLst/>
            <a:gdLst>
              <a:gd name="connsiteX0" fmla="*/ 664 w 216571"/>
              <a:gd name="connsiteY0" fmla="*/ 54 h 168355"/>
              <a:gd name="connsiteX1" fmla="*/ 64164 w 216571"/>
              <a:gd name="connsiteY1" fmla="*/ 85779 h 168355"/>
              <a:gd name="connsiteX2" fmla="*/ 216564 w 216571"/>
              <a:gd name="connsiteY2" fmla="*/ 168329 h 168355"/>
              <a:gd name="connsiteX3" fmla="*/ 57814 w 216571"/>
              <a:gd name="connsiteY3" fmla="*/ 95304 h 168355"/>
              <a:gd name="connsiteX4" fmla="*/ 159414 w 216571"/>
              <a:gd name="connsiteY4" fmla="*/ 136579 h 168355"/>
              <a:gd name="connsiteX5" fmla="*/ 99089 w 216571"/>
              <a:gd name="connsiteY5" fmla="*/ 98479 h 168355"/>
              <a:gd name="connsiteX6" fmla="*/ 664 w 216571"/>
              <a:gd name="connsiteY6" fmla="*/ 54 h 168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571" h="168355">
                <a:moveTo>
                  <a:pt x="664" y="54"/>
                </a:moveTo>
                <a:cubicBezTo>
                  <a:pt x="-5157" y="-2063"/>
                  <a:pt x="28181" y="57733"/>
                  <a:pt x="64164" y="85779"/>
                </a:cubicBezTo>
                <a:cubicBezTo>
                  <a:pt x="100147" y="113825"/>
                  <a:pt x="217622" y="166741"/>
                  <a:pt x="216564" y="168329"/>
                </a:cubicBezTo>
                <a:cubicBezTo>
                  <a:pt x="215506" y="169917"/>
                  <a:pt x="67339" y="100596"/>
                  <a:pt x="57814" y="95304"/>
                </a:cubicBezTo>
                <a:cubicBezTo>
                  <a:pt x="48289" y="90012"/>
                  <a:pt x="152535" y="136050"/>
                  <a:pt x="159414" y="136579"/>
                </a:cubicBezTo>
                <a:cubicBezTo>
                  <a:pt x="166293" y="137108"/>
                  <a:pt x="122372" y="115412"/>
                  <a:pt x="99089" y="98479"/>
                </a:cubicBezTo>
                <a:cubicBezTo>
                  <a:pt x="75806" y="81546"/>
                  <a:pt x="6485" y="2171"/>
                  <a:pt x="664" y="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736FB987-7EBF-EF8C-3E80-E9BB25CEBB20}"/>
              </a:ext>
            </a:extLst>
          </p:cNvPr>
          <p:cNvSpPr/>
          <p:nvPr/>
        </p:nvSpPr>
        <p:spPr>
          <a:xfrm>
            <a:off x="5527671" y="3597167"/>
            <a:ext cx="381046" cy="130283"/>
          </a:xfrm>
          <a:custGeom>
            <a:avLst/>
            <a:gdLst>
              <a:gd name="connsiteX0" fmla="*/ 4 w 381046"/>
              <a:gd name="connsiteY0" fmla="*/ 108 h 130283"/>
              <a:gd name="connsiteX1" fmla="*/ 76204 w 381046"/>
              <a:gd name="connsiteY1" fmla="*/ 73133 h 130283"/>
              <a:gd name="connsiteX2" fmla="*/ 212729 w 381046"/>
              <a:gd name="connsiteY2" fmla="*/ 123933 h 130283"/>
              <a:gd name="connsiteX3" fmla="*/ 139704 w 381046"/>
              <a:gd name="connsiteY3" fmla="*/ 85833 h 130283"/>
              <a:gd name="connsiteX4" fmla="*/ 381004 w 381046"/>
              <a:gd name="connsiteY4" fmla="*/ 130283 h 130283"/>
              <a:gd name="connsiteX5" fmla="*/ 158754 w 381046"/>
              <a:gd name="connsiteY5" fmla="*/ 85833 h 130283"/>
              <a:gd name="connsiteX6" fmla="*/ 73029 w 381046"/>
              <a:gd name="connsiteY6" fmla="*/ 57258 h 130283"/>
              <a:gd name="connsiteX7" fmla="*/ 4 w 381046"/>
              <a:gd name="connsiteY7" fmla="*/ 108 h 130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1046" h="130283">
                <a:moveTo>
                  <a:pt x="4" y="108"/>
                </a:moveTo>
                <a:cubicBezTo>
                  <a:pt x="533" y="2754"/>
                  <a:pt x="40750" y="52495"/>
                  <a:pt x="76204" y="73133"/>
                </a:cubicBezTo>
                <a:cubicBezTo>
                  <a:pt x="111658" y="93771"/>
                  <a:pt x="202146" y="121816"/>
                  <a:pt x="212729" y="123933"/>
                </a:cubicBezTo>
                <a:cubicBezTo>
                  <a:pt x="223312" y="126050"/>
                  <a:pt x="111658" y="84775"/>
                  <a:pt x="139704" y="85833"/>
                </a:cubicBezTo>
                <a:cubicBezTo>
                  <a:pt x="167750" y="86891"/>
                  <a:pt x="377829" y="130283"/>
                  <a:pt x="381004" y="130283"/>
                </a:cubicBezTo>
                <a:cubicBezTo>
                  <a:pt x="384179" y="130283"/>
                  <a:pt x="210083" y="98004"/>
                  <a:pt x="158754" y="85833"/>
                </a:cubicBezTo>
                <a:cubicBezTo>
                  <a:pt x="107425" y="73662"/>
                  <a:pt x="96312" y="70487"/>
                  <a:pt x="73029" y="57258"/>
                </a:cubicBezTo>
                <a:cubicBezTo>
                  <a:pt x="49746" y="44029"/>
                  <a:pt x="-525" y="-2538"/>
                  <a:pt x="4" y="1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98212A09-C1E9-9BFC-BEF7-04C792667C9D}"/>
              </a:ext>
            </a:extLst>
          </p:cNvPr>
          <p:cNvSpPr/>
          <p:nvPr/>
        </p:nvSpPr>
        <p:spPr>
          <a:xfrm>
            <a:off x="6146785" y="3533758"/>
            <a:ext cx="63578" cy="187382"/>
          </a:xfrm>
          <a:custGeom>
            <a:avLst/>
            <a:gdLst>
              <a:gd name="connsiteX0" fmla="*/ 15 w 63578"/>
              <a:gd name="connsiteY0" fmla="*/ 17 h 187382"/>
              <a:gd name="connsiteX1" fmla="*/ 63515 w 63578"/>
              <a:gd name="connsiteY1" fmla="*/ 133367 h 187382"/>
              <a:gd name="connsiteX2" fmla="*/ 12715 w 63578"/>
              <a:gd name="connsiteY2" fmla="*/ 187342 h 187382"/>
              <a:gd name="connsiteX3" fmla="*/ 53990 w 63578"/>
              <a:gd name="connsiteY3" fmla="*/ 142892 h 187382"/>
              <a:gd name="connsiteX4" fmla="*/ 57165 w 63578"/>
              <a:gd name="connsiteY4" fmla="*/ 123842 h 187382"/>
              <a:gd name="connsiteX5" fmla="*/ 15 w 63578"/>
              <a:gd name="connsiteY5" fmla="*/ 17 h 187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578" h="187382">
                <a:moveTo>
                  <a:pt x="15" y="17"/>
                </a:moveTo>
                <a:cubicBezTo>
                  <a:pt x="1073" y="1605"/>
                  <a:pt x="61398" y="102146"/>
                  <a:pt x="63515" y="133367"/>
                </a:cubicBezTo>
                <a:cubicBezTo>
                  <a:pt x="65632" y="164588"/>
                  <a:pt x="14302" y="185755"/>
                  <a:pt x="12715" y="187342"/>
                </a:cubicBezTo>
                <a:cubicBezTo>
                  <a:pt x="11128" y="188929"/>
                  <a:pt x="53990" y="142892"/>
                  <a:pt x="53990" y="142892"/>
                </a:cubicBezTo>
                <a:cubicBezTo>
                  <a:pt x="61398" y="132309"/>
                  <a:pt x="63515" y="141304"/>
                  <a:pt x="57165" y="123842"/>
                </a:cubicBezTo>
                <a:cubicBezTo>
                  <a:pt x="50815" y="106380"/>
                  <a:pt x="-1043" y="-1571"/>
                  <a:pt x="15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CBE2C56D-C743-157D-2C8C-7440FE78AFF8}"/>
              </a:ext>
            </a:extLst>
          </p:cNvPr>
          <p:cNvSpPr/>
          <p:nvPr/>
        </p:nvSpPr>
        <p:spPr>
          <a:xfrm>
            <a:off x="5664200" y="3690826"/>
            <a:ext cx="476842" cy="73814"/>
          </a:xfrm>
          <a:custGeom>
            <a:avLst/>
            <a:gdLst>
              <a:gd name="connsiteX0" fmla="*/ 0 w 476842"/>
              <a:gd name="connsiteY0" fmla="*/ 30274 h 73814"/>
              <a:gd name="connsiteX1" fmla="*/ 104775 w 476842"/>
              <a:gd name="connsiteY1" fmla="*/ 68374 h 73814"/>
              <a:gd name="connsiteX2" fmla="*/ 292100 w 476842"/>
              <a:gd name="connsiteY2" fmla="*/ 39799 h 73814"/>
              <a:gd name="connsiteX3" fmla="*/ 428625 w 476842"/>
              <a:gd name="connsiteY3" fmla="*/ 11224 h 73814"/>
              <a:gd name="connsiteX4" fmla="*/ 476250 w 476842"/>
              <a:gd name="connsiteY4" fmla="*/ 65199 h 73814"/>
              <a:gd name="connsiteX5" fmla="*/ 450850 w 476842"/>
              <a:gd name="connsiteY5" fmla="*/ 4874 h 73814"/>
              <a:gd name="connsiteX6" fmla="*/ 387350 w 476842"/>
              <a:gd name="connsiteY6" fmla="*/ 11224 h 73814"/>
              <a:gd name="connsiteX7" fmla="*/ 257175 w 476842"/>
              <a:gd name="connsiteY7" fmla="*/ 71549 h 73814"/>
              <a:gd name="connsiteX8" fmla="*/ 165100 w 476842"/>
              <a:gd name="connsiteY8" fmla="*/ 62024 h 73814"/>
              <a:gd name="connsiteX9" fmla="*/ 0 w 476842"/>
              <a:gd name="connsiteY9" fmla="*/ 30274 h 73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76842" h="73814">
                <a:moveTo>
                  <a:pt x="0" y="30274"/>
                </a:moveTo>
                <a:cubicBezTo>
                  <a:pt x="28046" y="48530"/>
                  <a:pt x="56092" y="66787"/>
                  <a:pt x="104775" y="68374"/>
                </a:cubicBezTo>
                <a:cubicBezTo>
                  <a:pt x="153458" y="69961"/>
                  <a:pt x="238125" y="49324"/>
                  <a:pt x="292100" y="39799"/>
                </a:cubicBezTo>
                <a:cubicBezTo>
                  <a:pt x="346075" y="30274"/>
                  <a:pt x="397933" y="6991"/>
                  <a:pt x="428625" y="11224"/>
                </a:cubicBezTo>
                <a:cubicBezTo>
                  <a:pt x="459317" y="15457"/>
                  <a:pt x="472546" y="66257"/>
                  <a:pt x="476250" y="65199"/>
                </a:cubicBezTo>
                <a:cubicBezTo>
                  <a:pt x="479954" y="64141"/>
                  <a:pt x="465667" y="13870"/>
                  <a:pt x="450850" y="4874"/>
                </a:cubicBezTo>
                <a:cubicBezTo>
                  <a:pt x="436033" y="-4122"/>
                  <a:pt x="419629" y="111"/>
                  <a:pt x="387350" y="11224"/>
                </a:cubicBezTo>
                <a:cubicBezTo>
                  <a:pt x="355071" y="22336"/>
                  <a:pt x="294217" y="63082"/>
                  <a:pt x="257175" y="71549"/>
                </a:cubicBezTo>
                <a:cubicBezTo>
                  <a:pt x="220133" y="80016"/>
                  <a:pt x="165100" y="62024"/>
                  <a:pt x="165100" y="62024"/>
                </a:cubicBezTo>
                <a:lnTo>
                  <a:pt x="0" y="3027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59F6F97D-16DD-73A4-108C-6F589386F9C8}"/>
              </a:ext>
            </a:extLst>
          </p:cNvPr>
          <p:cNvSpPr/>
          <p:nvPr/>
        </p:nvSpPr>
        <p:spPr>
          <a:xfrm>
            <a:off x="5746721" y="3756012"/>
            <a:ext cx="342823" cy="105090"/>
          </a:xfrm>
          <a:custGeom>
            <a:avLst/>
            <a:gdLst>
              <a:gd name="connsiteX0" fmla="*/ 339754 w 342823"/>
              <a:gd name="connsiteY0" fmla="*/ 3188 h 105090"/>
              <a:gd name="connsiteX1" fmla="*/ 231804 w 342823"/>
              <a:gd name="connsiteY1" fmla="*/ 50813 h 105090"/>
              <a:gd name="connsiteX2" fmla="*/ 73054 w 342823"/>
              <a:gd name="connsiteY2" fmla="*/ 104788 h 105090"/>
              <a:gd name="connsiteX3" fmla="*/ 263554 w 342823"/>
              <a:gd name="connsiteY3" fmla="*/ 25413 h 105090"/>
              <a:gd name="connsiteX4" fmla="*/ 29 w 342823"/>
              <a:gd name="connsiteY4" fmla="*/ 73038 h 105090"/>
              <a:gd name="connsiteX5" fmla="*/ 282604 w 342823"/>
              <a:gd name="connsiteY5" fmla="*/ 13 h 105090"/>
              <a:gd name="connsiteX6" fmla="*/ 111154 w 342823"/>
              <a:gd name="connsiteY6" fmla="*/ 66688 h 105090"/>
              <a:gd name="connsiteX7" fmla="*/ 339754 w 342823"/>
              <a:gd name="connsiteY7" fmla="*/ 3188 h 105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823" h="105090">
                <a:moveTo>
                  <a:pt x="339754" y="3188"/>
                </a:moveTo>
                <a:cubicBezTo>
                  <a:pt x="359862" y="542"/>
                  <a:pt x="276254" y="33880"/>
                  <a:pt x="231804" y="50813"/>
                </a:cubicBezTo>
                <a:cubicBezTo>
                  <a:pt x="187354" y="67746"/>
                  <a:pt x="67762" y="109021"/>
                  <a:pt x="73054" y="104788"/>
                </a:cubicBezTo>
                <a:cubicBezTo>
                  <a:pt x="78346" y="100555"/>
                  <a:pt x="275725" y="30705"/>
                  <a:pt x="263554" y="25413"/>
                </a:cubicBezTo>
                <a:cubicBezTo>
                  <a:pt x="251383" y="20121"/>
                  <a:pt x="-3146" y="77271"/>
                  <a:pt x="29" y="73038"/>
                </a:cubicBezTo>
                <a:cubicBezTo>
                  <a:pt x="3204" y="68805"/>
                  <a:pt x="264083" y="1071"/>
                  <a:pt x="282604" y="13"/>
                </a:cubicBezTo>
                <a:cubicBezTo>
                  <a:pt x="301125" y="-1045"/>
                  <a:pt x="103746" y="62455"/>
                  <a:pt x="111154" y="66688"/>
                </a:cubicBezTo>
                <a:cubicBezTo>
                  <a:pt x="118562" y="70921"/>
                  <a:pt x="319646" y="5834"/>
                  <a:pt x="339754" y="31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CA802344-9D49-56C5-1BFF-4F65623F06E3}"/>
              </a:ext>
            </a:extLst>
          </p:cNvPr>
          <p:cNvSpPr/>
          <p:nvPr/>
        </p:nvSpPr>
        <p:spPr>
          <a:xfrm>
            <a:off x="5498952" y="3641276"/>
            <a:ext cx="311698" cy="147060"/>
          </a:xfrm>
          <a:custGeom>
            <a:avLst/>
            <a:gdLst>
              <a:gd name="connsiteX0" fmla="*/ 148 w 311698"/>
              <a:gd name="connsiteY0" fmla="*/ 449 h 147060"/>
              <a:gd name="connsiteX1" fmla="*/ 127148 w 311698"/>
              <a:gd name="connsiteY1" fmla="*/ 92524 h 147060"/>
              <a:gd name="connsiteX2" fmla="*/ 311298 w 311698"/>
              <a:gd name="connsiteY2" fmla="*/ 127449 h 147060"/>
              <a:gd name="connsiteX3" fmla="*/ 177948 w 311698"/>
              <a:gd name="connsiteY3" fmla="*/ 121099 h 147060"/>
              <a:gd name="connsiteX4" fmla="*/ 231923 w 311698"/>
              <a:gd name="connsiteY4" fmla="*/ 146499 h 147060"/>
              <a:gd name="connsiteX5" fmla="*/ 133498 w 311698"/>
              <a:gd name="connsiteY5" fmla="*/ 92524 h 147060"/>
              <a:gd name="connsiteX6" fmla="*/ 101748 w 311698"/>
              <a:gd name="connsiteY6" fmla="*/ 57599 h 147060"/>
              <a:gd name="connsiteX7" fmla="*/ 148 w 311698"/>
              <a:gd name="connsiteY7" fmla="*/ 449 h 147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1698" h="147060">
                <a:moveTo>
                  <a:pt x="148" y="449"/>
                </a:moveTo>
                <a:cubicBezTo>
                  <a:pt x="4381" y="6270"/>
                  <a:pt x="75290" y="71357"/>
                  <a:pt x="127148" y="92524"/>
                </a:cubicBezTo>
                <a:cubicBezTo>
                  <a:pt x="179006" y="113691"/>
                  <a:pt x="302831" y="122686"/>
                  <a:pt x="311298" y="127449"/>
                </a:cubicBezTo>
                <a:cubicBezTo>
                  <a:pt x="319765" y="132212"/>
                  <a:pt x="191177" y="117924"/>
                  <a:pt x="177948" y="121099"/>
                </a:cubicBezTo>
                <a:cubicBezTo>
                  <a:pt x="164719" y="124274"/>
                  <a:pt x="239331" y="151262"/>
                  <a:pt x="231923" y="146499"/>
                </a:cubicBezTo>
                <a:cubicBezTo>
                  <a:pt x="224515" y="141737"/>
                  <a:pt x="155194" y="107341"/>
                  <a:pt x="133498" y="92524"/>
                </a:cubicBezTo>
                <a:cubicBezTo>
                  <a:pt x="111802" y="77707"/>
                  <a:pt x="120269" y="68182"/>
                  <a:pt x="101748" y="57599"/>
                </a:cubicBezTo>
                <a:cubicBezTo>
                  <a:pt x="83227" y="47016"/>
                  <a:pt x="-4085" y="-5372"/>
                  <a:pt x="148" y="4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62B683A1-0747-9C61-7169-B9A2DB5C0BB9}"/>
              </a:ext>
            </a:extLst>
          </p:cNvPr>
          <p:cNvSpPr/>
          <p:nvPr/>
        </p:nvSpPr>
        <p:spPr>
          <a:xfrm>
            <a:off x="5314934" y="3593541"/>
            <a:ext cx="330469" cy="192557"/>
          </a:xfrm>
          <a:custGeom>
            <a:avLst/>
            <a:gdLst>
              <a:gd name="connsiteX0" fmla="*/ 16 w 330469"/>
              <a:gd name="connsiteY0" fmla="*/ 559 h 192557"/>
              <a:gd name="connsiteX1" fmla="*/ 92091 w 330469"/>
              <a:gd name="connsiteY1" fmla="*/ 25959 h 192557"/>
              <a:gd name="connsiteX2" fmla="*/ 266716 w 330469"/>
              <a:gd name="connsiteY2" fmla="*/ 162484 h 192557"/>
              <a:gd name="connsiteX3" fmla="*/ 330216 w 330469"/>
              <a:gd name="connsiteY3" fmla="*/ 191059 h 192557"/>
              <a:gd name="connsiteX4" fmla="*/ 247666 w 330469"/>
              <a:gd name="connsiteY4" fmla="*/ 133909 h 192557"/>
              <a:gd name="connsiteX5" fmla="*/ 155591 w 330469"/>
              <a:gd name="connsiteY5" fmla="*/ 57709 h 192557"/>
              <a:gd name="connsiteX6" fmla="*/ 209566 w 330469"/>
              <a:gd name="connsiteY6" fmla="*/ 95809 h 192557"/>
              <a:gd name="connsiteX7" fmla="*/ 98441 w 330469"/>
              <a:gd name="connsiteY7" fmla="*/ 35484 h 192557"/>
              <a:gd name="connsiteX8" fmla="*/ 16 w 330469"/>
              <a:gd name="connsiteY8" fmla="*/ 559 h 192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0469" h="192557">
                <a:moveTo>
                  <a:pt x="16" y="559"/>
                </a:moveTo>
                <a:cubicBezTo>
                  <a:pt x="-1042" y="-1029"/>
                  <a:pt x="47641" y="-1029"/>
                  <a:pt x="92091" y="25959"/>
                </a:cubicBezTo>
                <a:cubicBezTo>
                  <a:pt x="136541" y="52947"/>
                  <a:pt x="227028" y="134967"/>
                  <a:pt x="266716" y="162484"/>
                </a:cubicBezTo>
                <a:cubicBezTo>
                  <a:pt x="306404" y="190001"/>
                  <a:pt x="333391" y="195821"/>
                  <a:pt x="330216" y="191059"/>
                </a:cubicBezTo>
                <a:cubicBezTo>
                  <a:pt x="327041" y="186297"/>
                  <a:pt x="276770" y="156134"/>
                  <a:pt x="247666" y="133909"/>
                </a:cubicBezTo>
                <a:cubicBezTo>
                  <a:pt x="218562" y="111684"/>
                  <a:pt x="161941" y="64059"/>
                  <a:pt x="155591" y="57709"/>
                </a:cubicBezTo>
                <a:cubicBezTo>
                  <a:pt x="149241" y="51359"/>
                  <a:pt x="219091" y="99513"/>
                  <a:pt x="209566" y="95809"/>
                </a:cubicBezTo>
                <a:cubicBezTo>
                  <a:pt x="200041" y="92105"/>
                  <a:pt x="129133" y="50301"/>
                  <a:pt x="98441" y="35484"/>
                </a:cubicBezTo>
                <a:cubicBezTo>
                  <a:pt x="67749" y="20667"/>
                  <a:pt x="1074" y="2147"/>
                  <a:pt x="16" y="5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B935677D-1C5F-8A2C-FDAA-60768C2C58F6}"/>
              </a:ext>
            </a:extLst>
          </p:cNvPr>
          <p:cNvSpPr/>
          <p:nvPr/>
        </p:nvSpPr>
        <p:spPr>
          <a:xfrm>
            <a:off x="5689427" y="3407968"/>
            <a:ext cx="304189" cy="286581"/>
          </a:xfrm>
          <a:custGeom>
            <a:avLst/>
            <a:gdLst>
              <a:gd name="connsiteX0" fmla="*/ 212898 w 304189"/>
              <a:gd name="connsiteY0" fmla="*/ 11507 h 286581"/>
              <a:gd name="connsiteX1" fmla="*/ 289098 w 304189"/>
              <a:gd name="connsiteY1" fmla="*/ 94057 h 286581"/>
              <a:gd name="connsiteX2" fmla="*/ 301798 w 304189"/>
              <a:gd name="connsiteY2" fmla="*/ 170257 h 286581"/>
              <a:gd name="connsiteX3" fmla="*/ 257348 w 304189"/>
              <a:gd name="connsiteY3" fmla="*/ 246457 h 286581"/>
              <a:gd name="connsiteX4" fmla="*/ 155748 w 304189"/>
              <a:gd name="connsiteY4" fmla="*/ 284557 h 286581"/>
              <a:gd name="connsiteX5" fmla="*/ 66848 w 304189"/>
              <a:gd name="connsiteY5" fmla="*/ 271857 h 286581"/>
              <a:gd name="connsiteX6" fmla="*/ 19223 w 304189"/>
              <a:gd name="connsiteY6" fmla="*/ 192482 h 286581"/>
              <a:gd name="connsiteX7" fmla="*/ 173 w 304189"/>
              <a:gd name="connsiteY7" fmla="*/ 148032 h 286581"/>
              <a:gd name="connsiteX8" fmla="*/ 28748 w 304189"/>
              <a:gd name="connsiteY8" fmla="*/ 62307 h 286581"/>
              <a:gd name="connsiteX9" fmla="*/ 95423 w 304189"/>
              <a:gd name="connsiteY9" fmla="*/ 14682 h 286581"/>
              <a:gd name="connsiteX10" fmla="*/ 152573 w 304189"/>
              <a:gd name="connsiteY10" fmla="*/ 1982 h 286581"/>
              <a:gd name="connsiteX11" fmla="*/ 212898 w 304189"/>
              <a:gd name="connsiteY11" fmla="*/ 11507 h 286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4189" h="286581">
                <a:moveTo>
                  <a:pt x="212898" y="11507"/>
                </a:moveTo>
                <a:cubicBezTo>
                  <a:pt x="235652" y="26853"/>
                  <a:pt x="274281" y="67599"/>
                  <a:pt x="289098" y="94057"/>
                </a:cubicBezTo>
                <a:cubicBezTo>
                  <a:pt x="303915" y="120515"/>
                  <a:pt x="307090" y="144857"/>
                  <a:pt x="301798" y="170257"/>
                </a:cubicBezTo>
                <a:cubicBezTo>
                  <a:pt x="296506" y="195657"/>
                  <a:pt x="281690" y="227407"/>
                  <a:pt x="257348" y="246457"/>
                </a:cubicBezTo>
                <a:cubicBezTo>
                  <a:pt x="233006" y="265507"/>
                  <a:pt x="187498" y="280324"/>
                  <a:pt x="155748" y="284557"/>
                </a:cubicBezTo>
                <a:cubicBezTo>
                  <a:pt x="123998" y="288790"/>
                  <a:pt x="89602" y="287203"/>
                  <a:pt x="66848" y="271857"/>
                </a:cubicBezTo>
                <a:cubicBezTo>
                  <a:pt x="44094" y="256511"/>
                  <a:pt x="30335" y="213119"/>
                  <a:pt x="19223" y="192482"/>
                </a:cubicBezTo>
                <a:cubicBezTo>
                  <a:pt x="8111" y="171845"/>
                  <a:pt x="-1414" y="169728"/>
                  <a:pt x="173" y="148032"/>
                </a:cubicBezTo>
                <a:cubicBezTo>
                  <a:pt x="1760" y="126336"/>
                  <a:pt x="12873" y="84532"/>
                  <a:pt x="28748" y="62307"/>
                </a:cubicBezTo>
                <a:cubicBezTo>
                  <a:pt x="44623" y="40082"/>
                  <a:pt x="74785" y="24736"/>
                  <a:pt x="95423" y="14682"/>
                </a:cubicBezTo>
                <a:cubicBezTo>
                  <a:pt x="116061" y="4628"/>
                  <a:pt x="132994" y="4099"/>
                  <a:pt x="152573" y="1982"/>
                </a:cubicBezTo>
                <a:cubicBezTo>
                  <a:pt x="172152" y="-135"/>
                  <a:pt x="190144" y="-3839"/>
                  <a:pt x="212898" y="1150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円/楕円 27">
            <a:extLst>
              <a:ext uri="{FF2B5EF4-FFF2-40B4-BE49-F238E27FC236}">
                <a16:creationId xmlns:a16="http://schemas.microsoft.com/office/drawing/2014/main" id="{8A2CA8DB-5972-3685-4684-1C8D52C467C2}"/>
              </a:ext>
            </a:extLst>
          </p:cNvPr>
          <p:cNvSpPr/>
          <p:nvPr/>
        </p:nvSpPr>
        <p:spPr>
          <a:xfrm>
            <a:off x="5756423" y="3477135"/>
            <a:ext cx="66675" cy="666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61A40FA7-32CA-E787-79B3-7535FC97D9C1}"/>
              </a:ext>
            </a:extLst>
          </p:cNvPr>
          <p:cNvSpPr/>
          <p:nvPr/>
        </p:nvSpPr>
        <p:spPr>
          <a:xfrm>
            <a:off x="5374885" y="3427251"/>
            <a:ext cx="422665" cy="148158"/>
          </a:xfrm>
          <a:custGeom>
            <a:avLst/>
            <a:gdLst>
              <a:gd name="connsiteX0" fmla="*/ 422665 w 422665"/>
              <a:gd name="connsiteY0" fmla="*/ 1749 h 148158"/>
              <a:gd name="connsiteX1" fmla="*/ 308365 w 422665"/>
              <a:gd name="connsiteY1" fmla="*/ 43024 h 148158"/>
              <a:gd name="connsiteX2" fmla="*/ 168665 w 422665"/>
              <a:gd name="connsiteY2" fmla="*/ 147799 h 148158"/>
              <a:gd name="connsiteX3" fmla="*/ 225815 w 422665"/>
              <a:gd name="connsiteY3" fmla="*/ 77949 h 148158"/>
              <a:gd name="connsiteX4" fmla="*/ 168665 w 422665"/>
              <a:gd name="connsiteY4" fmla="*/ 93824 h 148158"/>
              <a:gd name="connsiteX5" fmla="*/ 390 w 422665"/>
              <a:gd name="connsiteY5" fmla="*/ 128749 h 148158"/>
              <a:gd name="connsiteX6" fmla="*/ 127390 w 422665"/>
              <a:gd name="connsiteY6" fmla="*/ 84299 h 148158"/>
              <a:gd name="connsiteX7" fmla="*/ 289315 w 422665"/>
              <a:gd name="connsiteY7" fmla="*/ 4924 h 148158"/>
              <a:gd name="connsiteX8" fmla="*/ 257565 w 422665"/>
              <a:gd name="connsiteY8" fmla="*/ 8099 h 148158"/>
              <a:gd name="connsiteX9" fmla="*/ 422665 w 422665"/>
              <a:gd name="connsiteY9" fmla="*/ 1749 h 148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2665" h="148158">
                <a:moveTo>
                  <a:pt x="422665" y="1749"/>
                </a:moveTo>
                <a:cubicBezTo>
                  <a:pt x="386681" y="10215"/>
                  <a:pt x="350698" y="18682"/>
                  <a:pt x="308365" y="43024"/>
                </a:cubicBezTo>
                <a:cubicBezTo>
                  <a:pt x="266032" y="67366"/>
                  <a:pt x="182423" y="141978"/>
                  <a:pt x="168665" y="147799"/>
                </a:cubicBezTo>
                <a:cubicBezTo>
                  <a:pt x="154907" y="153620"/>
                  <a:pt x="225815" y="86945"/>
                  <a:pt x="225815" y="77949"/>
                </a:cubicBezTo>
                <a:cubicBezTo>
                  <a:pt x="225815" y="68953"/>
                  <a:pt x="206236" y="85357"/>
                  <a:pt x="168665" y="93824"/>
                </a:cubicBezTo>
                <a:cubicBezTo>
                  <a:pt x="131094" y="102291"/>
                  <a:pt x="7269" y="130336"/>
                  <a:pt x="390" y="128749"/>
                </a:cubicBezTo>
                <a:cubicBezTo>
                  <a:pt x="-6489" y="127162"/>
                  <a:pt x="79236" y="104937"/>
                  <a:pt x="127390" y="84299"/>
                </a:cubicBezTo>
                <a:cubicBezTo>
                  <a:pt x="175544" y="63662"/>
                  <a:pt x="267619" y="17624"/>
                  <a:pt x="289315" y="4924"/>
                </a:cubicBezTo>
                <a:cubicBezTo>
                  <a:pt x="311011" y="-7776"/>
                  <a:pt x="257565" y="8099"/>
                  <a:pt x="257565" y="8099"/>
                </a:cubicBezTo>
                <a:lnTo>
                  <a:pt x="422665" y="174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8097E304-FE9A-FCD7-501C-11F6C19983EC}"/>
              </a:ext>
            </a:extLst>
          </p:cNvPr>
          <p:cNvSpPr/>
          <p:nvPr/>
        </p:nvSpPr>
        <p:spPr>
          <a:xfrm>
            <a:off x="5918178" y="3409939"/>
            <a:ext cx="229537" cy="209017"/>
          </a:xfrm>
          <a:custGeom>
            <a:avLst/>
            <a:gdLst>
              <a:gd name="connsiteX0" fmla="*/ 22 w 229537"/>
              <a:gd name="connsiteY0" fmla="*/ 11 h 209017"/>
              <a:gd name="connsiteX1" fmla="*/ 168297 w 229537"/>
              <a:gd name="connsiteY1" fmla="*/ 104786 h 209017"/>
              <a:gd name="connsiteX2" fmla="*/ 228622 w 229537"/>
              <a:gd name="connsiteY2" fmla="*/ 206386 h 209017"/>
              <a:gd name="connsiteX3" fmla="*/ 196872 w 229537"/>
              <a:gd name="connsiteY3" fmla="*/ 171461 h 209017"/>
              <a:gd name="connsiteX4" fmla="*/ 95272 w 229537"/>
              <a:gd name="connsiteY4" fmla="*/ 88911 h 209017"/>
              <a:gd name="connsiteX5" fmla="*/ 155597 w 229537"/>
              <a:gd name="connsiteY5" fmla="*/ 111136 h 209017"/>
              <a:gd name="connsiteX6" fmla="*/ 22 w 229537"/>
              <a:gd name="connsiteY6" fmla="*/ 11 h 209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9537" h="209017">
                <a:moveTo>
                  <a:pt x="22" y="11"/>
                </a:moveTo>
                <a:cubicBezTo>
                  <a:pt x="2139" y="-1047"/>
                  <a:pt x="130197" y="70390"/>
                  <a:pt x="168297" y="104786"/>
                </a:cubicBezTo>
                <a:cubicBezTo>
                  <a:pt x="206397" y="139182"/>
                  <a:pt x="223860" y="195274"/>
                  <a:pt x="228622" y="206386"/>
                </a:cubicBezTo>
                <a:cubicBezTo>
                  <a:pt x="233384" y="217498"/>
                  <a:pt x="219097" y="191040"/>
                  <a:pt x="196872" y="171461"/>
                </a:cubicBezTo>
                <a:cubicBezTo>
                  <a:pt x="174647" y="151882"/>
                  <a:pt x="102151" y="98965"/>
                  <a:pt x="95272" y="88911"/>
                </a:cubicBezTo>
                <a:cubicBezTo>
                  <a:pt x="88393" y="78857"/>
                  <a:pt x="166710" y="120661"/>
                  <a:pt x="155597" y="111136"/>
                </a:cubicBezTo>
                <a:cubicBezTo>
                  <a:pt x="144485" y="101611"/>
                  <a:pt x="-2095" y="1069"/>
                  <a:pt x="22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6AE02E95-9D1A-EB97-D147-9F6E0B1F2802}"/>
              </a:ext>
            </a:extLst>
          </p:cNvPr>
          <p:cNvSpPr/>
          <p:nvPr/>
        </p:nvSpPr>
        <p:spPr>
          <a:xfrm>
            <a:off x="5454650" y="3482971"/>
            <a:ext cx="207381" cy="127026"/>
          </a:xfrm>
          <a:custGeom>
            <a:avLst/>
            <a:gdLst>
              <a:gd name="connsiteX0" fmla="*/ 206375 w 207381"/>
              <a:gd name="connsiteY0" fmla="*/ 4 h 127026"/>
              <a:gd name="connsiteX1" fmla="*/ 82550 w 207381"/>
              <a:gd name="connsiteY1" fmla="*/ 69854 h 127026"/>
              <a:gd name="connsiteX2" fmla="*/ 0 w 207381"/>
              <a:gd name="connsiteY2" fmla="*/ 127004 h 127026"/>
              <a:gd name="connsiteX3" fmla="*/ 82550 w 207381"/>
              <a:gd name="connsiteY3" fmla="*/ 63504 h 127026"/>
              <a:gd name="connsiteX4" fmla="*/ 9525 w 207381"/>
              <a:gd name="connsiteY4" fmla="*/ 73029 h 127026"/>
              <a:gd name="connsiteX5" fmla="*/ 206375 w 207381"/>
              <a:gd name="connsiteY5" fmla="*/ 4 h 127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7381" h="127026">
                <a:moveTo>
                  <a:pt x="206375" y="4"/>
                </a:moveTo>
                <a:cubicBezTo>
                  <a:pt x="218546" y="-525"/>
                  <a:pt x="116946" y="48687"/>
                  <a:pt x="82550" y="69854"/>
                </a:cubicBezTo>
                <a:cubicBezTo>
                  <a:pt x="48154" y="91021"/>
                  <a:pt x="0" y="128062"/>
                  <a:pt x="0" y="127004"/>
                </a:cubicBezTo>
                <a:cubicBezTo>
                  <a:pt x="0" y="125946"/>
                  <a:pt x="80963" y="72500"/>
                  <a:pt x="82550" y="63504"/>
                </a:cubicBezTo>
                <a:cubicBezTo>
                  <a:pt x="84137" y="54508"/>
                  <a:pt x="-8996" y="84142"/>
                  <a:pt x="9525" y="73029"/>
                </a:cubicBezTo>
                <a:cubicBezTo>
                  <a:pt x="28046" y="61917"/>
                  <a:pt x="194204" y="533"/>
                  <a:pt x="206375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F0E58F15-F1B6-4315-6A84-BD1B3FA4BC28}"/>
              </a:ext>
            </a:extLst>
          </p:cNvPr>
          <p:cNvSpPr/>
          <p:nvPr/>
        </p:nvSpPr>
        <p:spPr>
          <a:xfrm>
            <a:off x="5314933" y="3170582"/>
            <a:ext cx="774115" cy="131436"/>
          </a:xfrm>
          <a:custGeom>
            <a:avLst/>
            <a:gdLst>
              <a:gd name="connsiteX0" fmla="*/ 17 w 774115"/>
              <a:gd name="connsiteY0" fmla="*/ 131418 h 131436"/>
              <a:gd name="connsiteX1" fmla="*/ 288942 w 774115"/>
              <a:gd name="connsiteY1" fmla="*/ 20293 h 131436"/>
              <a:gd name="connsiteX2" fmla="*/ 225442 w 774115"/>
              <a:gd name="connsiteY2" fmla="*/ 48868 h 131436"/>
              <a:gd name="connsiteX3" fmla="*/ 441342 w 774115"/>
              <a:gd name="connsiteY3" fmla="*/ 17118 h 131436"/>
              <a:gd name="connsiteX4" fmla="*/ 336567 w 774115"/>
              <a:gd name="connsiteY4" fmla="*/ 20293 h 131436"/>
              <a:gd name="connsiteX5" fmla="*/ 527067 w 774115"/>
              <a:gd name="connsiteY5" fmla="*/ 20293 h 131436"/>
              <a:gd name="connsiteX6" fmla="*/ 660417 w 774115"/>
              <a:gd name="connsiteY6" fmla="*/ 64743 h 131436"/>
              <a:gd name="connsiteX7" fmla="*/ 644542 w 774115"/>
              <a:gd name="connsiteY7" fmla="*/ 42518 h 131436"/>
              <a:gd name="connsiteX8" fmla="*/ 771542 w 774115"/>
              <a:gd name="connsiteY8" fmla="*/ 125068 h 131436"/>
              <a:gd name="connsiteX9" fmla="*/ 708042 w 774115"/>
              <a:gd name="connsiteY9" fmla="*/ 67918 h 131436"/>
              <a:gd name="connsiteX10" fmla="*/ 460392 w 774115"/>
              <a:gd name="connsiteY10" fmla="*/ 1243 h 131436"/>
              <a:gd name="connsiteX11" fmla="*/ 514367 w 774115"/>
              <a:gd name="connsiteY11" fmla="*/ 23468 h 131436"/>
              <a:gd name="connsiteX12" fmla="*/ 276242 w 774115"/>
              <a:gd name="connsiteY12" fmla="*/ 10768 h 131436"/>
              <a:gd name="connsiteX13" fmla="*/ 17 w 774115"/>
              <a:gd name="connsiteY13" fmla="*/ 131418 h 131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74115" h="131436">
                <a:moveTo>
                  <a:pt x="17" y="131418"/>
                </a:moveTo>
                <a:cubicBezTo>
                  <a:pt x="2134" y="133006"/>
                  <a:pt x="251371" y="34051"/>
                  <a:pt x="288942" y="20293"/>
                </a:cubicBezTo>
                <a:cubicBezTo>
                  <a:pt x="326513" y="6535"/>
                  <a:pt x="200042" y="49397"/>
                  <a:pt x="225442" y="48868"/>
                </a:cubicBezTo>
                <a:cubicBezTo>
                  <a:pt x="250842" y="48339"/>
                  <a:pt x="422821" y="21881"/>
                  <a:pt x="441342" y="17118"/>
                </a:cubicBezTo>
                <a:cubicBezTo>
                  <a:pt x="459863" y="12355"/>
                  <a:pt x="322280" y="19764"/>
                  <a:pt x="336567" y="20293"/>
                </a:cubicBezTo>
                <a:cubicBezTo>
                  <a:pt x="350855" y="20822"/>
                  <a:pt x="473092" y="12885"/>
                  <a:pt x="527067" y="20293"/>
                </a:cubicBezTo>
                <a:cubicBezTo>
                  <a:pt x="581042" y="27701"/>
                  <a:pt x="640838" y="61039"/>
                  <a:pt x="660417" y="64743"/>
                </a:cubicBezTo>
                <a:cubicBezTo>
                  <a:pt x="679996" y="68447"/>
                  <a:pt x="626021" y="32464"/>
                  <a:pt x="644542" y="42518"/>
                </a:cubicBezTo>
                <a:cubicBezTo>
                  <a:pt x="663063" y="52572"/>
                  <a:pt x="760959" y="120835"/>
                  <a:pt x="771542" y="125068"/>
                </a:cubicBezTo>
                <a:cubicBezTo>
                  <a:pt x="782125" y="129301"/>
                  <a:pt x="759900" y="88556"/>
                  <a:pt x="708042" y="67918"/>
                </a:cubicBezTo>
                <a:cubicBezTo>
                  <a:pt x="656184" y="47280"/>
                  <a:pt x="492671" y="8651"/>
                  <a:pt x="460392" y="1243"/>
                </a:cubicBezTo>
                <a:cubicBezTo>
                  <a:pt x="428113" y="-6165"/>
                  <a:pt x="545059" y="21880"/>
                  <a:pt x="514367" y="23468"/>
                </a:cubicBezTo>
                <a:cubicBezTo>
                  <a:pt x="483675" y="25055"/>
                  <a:pt x="359850" y="-6165"/>
                  <a:pt x="276242" y="10768"/>
                </a:cubicBezTo>
                <a:cubicBezTo>
                  <a:pt x="192634" y="27701"/>
                  <a:pt x="-2100" y="129830"/>
                  <a:pt x="17" y="1314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6390BDC8-CEDC-56B2-4B75-E9152F1EC818}"/>
              </a:ext>
            </a:extLst>
          </p:cNvPr>
          <p:cNvSpPr/>
          <p:nvPr/>
        </p:nvSpPr>
        <p:spPr>
          <a:xfrm>
            <a:off x="5264126" y="3016204"/>
            <a:ext cx="247706" cy="270030"/>
          </a:xfrm>
          <a:custGeom>
            <a:avLst/>
            <a:gdLst>
              <a:gd name="connsiteX0" fmla="*/ 247674 w 247706"/>
              <a:gd name="connsiteY0" fmla="*/ 46 h 270030"/>
              <a:gd name="connsiteX1" fmla="*/ 111149 w 247706"/>
              <a:gd name="connsiteY1" fmla="*/ 95296 h 270030"/>
              <a:gd name="connsiteX2" fmla="*/ 25424 w 247706"/>
              <a:gd name="connsiteY2" fmla="*/ 161971 h 270030"/>
              <a:gd name="connsiteX3" fmla="*/ 111149 w 247706"/>
              <a:gd name="connsiteY3" fmla="*/ 88946 h 270030"/>
              <a:gd name="connsiteX4" fmla="*/ 53999 w 247706"/>
              <a:gd name="connsiteY4" fmla="*/ 168321 h 270030"/>
              <a:gd name="connsiteX5" fmla="*/ 101624 w 247706"/>
              <a:gd name="connsiteY5" fmla="*/ 133396 h 270030"/>
              <a:gd name="connsiteX6" fmla="*/ 24 w 247706"/>
              <a:gd name="connsiteY6" fmla="*/ 269921 h 270030"/>
              <a:gd name="connsiteX7" fmla="*/ 92099 w 247706"/>
              <a:gd name="connsiteY7" fmla="*/ 155621 h 270030"/>
              <a:gd name="connsiteX8" fmla="*/ 98449 w 247706"/>
              <a:gd name="connsiteY8" fmla="*/ 107996 h 270030"/>
              <a:gd name="connsiteX9" fmla="*/ 247674 w 247706"/>
              <a:gd name="connsiteY9" fmla="*/ 46 h 270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7706" h="270030">
                <a:moveTo>
                  <a:pt x="247674" y="46"/>
                </a:moveTo>
                <a:cubicBezTo>
                  <a:pt x="249791" y="-2071"/>
                  <a:pt x="148191" y="68309"/>
                  <a:pt x="111149" y="95296"/>
                </a:cubicBezTo>
                <a:cubicBezTo>
                  <a:pt x="74107" y="122283"/>
                  <a:pt x="25424" y="163029"/>
                  <a:pt x="25424" y="161971"/>
                </a:cubicBezTo>
                <a:cubicBezTo>
                  <a:pt x="25424" y="160913"/>
                  <a:pt x="106387" y="87888"/>
                  <a:pt x="111149" y="88946"/>
                </a:cubicBezTo>
                <a:cubicBezTo>
                  <a:pt x="115911" y="90004"/>
                  <a:pt x="55586" y="160913"/>
                  <a:pt x="53999" y="168321"/>
                </a:cubicBezTo>
                <a:cubicBezTo>
                  <a:pt x="52412" y="175729"/>
                  <a:pt x="110620" y="116463"/>
                  <a:pt x="101624" y="133396"/>
                </a:cubicBezTo>
                <a:cubicBezTo>
                  <a:pt x="92628" y="150329"/>
                  <a:pt x="1611" y="266217"/>
                  <a:pt x="24" y="269921"/>
                </a:cubicBezTo>
                <a:cubicBezTo>
                  <a:pt x="-1563" y="273625"/>
                  <a:pt x="75695" y="182608"/>
                  <a:pt x="92099" y="155621"/>
                </a:cubicBezTo>
                <a:cubicBezTo>
                  <a:pt x="108503" y="128634"/>
                  <a:pt x="71461" y="128104"/>
                  <a:pt x="98449" y="107996"/>
                </a:cubicBezTo>
                <a:cubicBezTo>
                  <a:pt x="125436" y="87888"/>
                  <a:pt x="245557" y="2163"/>
                  <a:pt x="247674" y="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382B3330-D5F1-E3F2-3BC6-E2DDC3701F2E}"/>
              </a:ext>
            </a:extLst>
          </p:cNvPr>
          <p:cNvSpPr/>
          <p:nvPr/>
        </p:nvSpPr>
        <p:spPr>
          <a:xfrm>
            <a:off x="5441659" y="2983382"/>
            <a:ext cx="370778" cy="198018"/>
          </a:xfrm>
          <a:custGeom>
            <a:avLst/>
            <a:gdLst>
              <a:gd name="connsiteX0" fmla="*/ 291 w 370778"/>
              <a:gd name="connsiteY0" fmla="*/ 197968 h 198018"/>
              <a:gd name="connsiteX1" fmla="*/ 124116 w 370778"/>
              <a:gd name="connsiteY1" fmla="*/ 102718 h 198018"/>
              <a:gd name="connsiteX2" fmla="*/ 368591 w 370778"/>
              <a:gd name="connsiteY2" fmla="*/ 1118 h 198018"/>
              <a:gd name="connsiteX3" fmla="*/ 238416 w 370778"/>
              <a:gd name="connsiteY3" fmla="*/ 51918 h 198018"/>
              <a:gd name="connsiteX4" fmla="*/ 136816 w 370778"/>
              <a:gd name="connsiteY4" fmla="*/ 105893 h 198018"/>
              <a:gd name="connsiteX5" fmla="*/ 232066 w 370778"/>
              <a:gd name="connsiteY5" fmla="*/ 45568 h 198018"/>
              <a:gd name="connsiteX6" fmla="*/ 155866 w 370778"/>
              <a:gd name="connsiteY6" fmla="*/ 90018 h 198018"/>
              <a:gd name="connsiteX7" fmla="*/ 291 w 370778"/>
              <a:gd name="connsiteY7" fmla="*/ 197968 h 198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0778" h="198018">
                <a:moveTo>
                  <a:pt x="291" y="197968"/>
                </a:moveTo>
                <a:cubicBezTo>
                  <a:pt x="-5001" y="200085"/>
                  <a:pt x="62733" y="135526"/>
                  <a:pt x="124116" y="102718"/>
                </a:cubicBezTo>
                <a:cubicBezTo>
                  <a:pt x="185499" y="69910"/>
                  <a:pt x="349541" y="9585"/>
                  <a:pt x="368591" y="1118"/>
                </a:cubicBezTo>
                <a:cubicBezTo>
                  <a:pt x="387641" y="-7349"/>
                  <a:pt x="277045" y="34456"/>
                  <a:pt x="238416" y="51918"/>
                </a:cubicBezTo>
                <a:cubicBezTo>
                  <a:pt x="199787" y="69380"/>
                  <a:pt x="137874" y="106951"/>
                  <a:pt x="136816" y="105893"/>
                </a:cubicBezTo>
                <a:cubicBezTo>
                  <a:pt x="135758" y="104835"/>
                  <a:pt x="228891" y="48214"/>
                  <a:pt x="232066" y="45568"/>
                </a:cubicBezTo>
                <a:cubicBezTo>
                  <a:pt x="235241" y="42922"/>
                  <a:pt x="191320" y="64618"/>
                  <a:pt x="155866" y="90018"/>
                </a:cubicBezTo>
                <a:cubicBezTo>
                  <a:pt x="120412" y="115418"/>
                  <a:pt x="5583" y="195851"/>
                  <a:pt x="291" y="1979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5E0CBCA9-5DFE-2CEE-31C2-BC738DDE5F9E}"/>
              </a:ext>
            </a:extLst>
          </p:cNvPr>
          <p:cNvSpPr/>
          <p:nvPr/>
        </p:nvSpPr>
        <p:spPr>
          <a:xfrm>
            <a:off x="5892765" y="3047277"/>
            <a:ext cx="254637" cy="96344"/>
          </a:xfrm>
          <a:custGeom>
            <a:avLst/>
            <a:gdLst>
              <a:gd name="connsiteX0" fmla="*/ 35 w 254637"/>
              <a:gd name="connsiteY0" fmla="*/ 723 h 96344"/>
              <a:gd name="connsiteX1" fmla="*/ 133385 w 254637"/>
              <a:gd name="connsiteY1" fmla="*/ 13423 h 96344"/>
              <a:gd name="connsiteX2" fmla="*/ 254035 w 254637"/>
              <a:gd name="connsiteY2" fmla="*/ 95973 h 96344"/>
              <a:gd name="connsiteX3" fmla="*/ 181010 w 254637"/>
              <a:gd name="connsiteY3" fmla="*/ 45173 h 96344"/>
              <a:gd name="connsiteX4" fmla="*/ 206410 w 254637"/>
              <a:gd name="connsiteY4" fmla="*/ 76923 h 96344"/>
              <a:gd name="connsiteX5" fmla="*/ 146085 w 254637"/>
              <a:gd name="connsiteY5" fmla="*/ 19773 h 96344"/>
              <a:gd name="connsiteX6" fmla="*/ 35 w 254637"/>
              <a:gd name="connsiteY6" fmla="*/ 723 h 96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4637" h="96344">
                <a:moveTo>
                  <a:pt x="35" y="723"/>
                </a:moveTo>
                <a:cubicBezTo>
                  <a:pt x="-2082" y="-335"/>
                  <a:pt x="91052" y="-2452"/>
                  <a:pt x="133385" y="13423"/>
                </a:cubicBezTo>
                <a:cubicBezTo>
                  <a:pt x="175718" y="29298"/>
                  <a:pt x="246098" y="90681"/>
                  <a:pt x="254035" y="95973"/>
                </a:cubicBezTo>
                <a:cubicBezTo>
                  <a:pt x="261972" y="101265"/>
                  <a:pt x="188948" y="48348"/>
                  <a:pt x="181010" y="45173"/>
                </a:cubicBezTo>
                <a:cubicBezTo>
                  <a:pt x="173072" y="41998"/>
                  <a:pt x="212231" y="81156"/>
                  <a:pt x="206410" y="76923"/>
                </a:cubicBezTo>
                <a:cubicBezTo>
                  <a:pt x="200589" y="72690"/>
                  <a:pt x="174131" y="31944"/>
                  <a:pt x="146085" y="19773"/>
                </a:cubicBezTo>
                <a:cubicBezTo>
                  <a:pt x="118039" y="7602"/>
                  <a:pt x="2152" y="1781"/>
                  <a:pt x="35" y="7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303BCD7C-4991-C376-48FE-4950570D5341}"/>
              </a:ext>
            </a:extLst>
          </p:cNvPr>
          <p:cNvSpPr/>
          <p:nvPr/>
        </p:nvSpPr>
        <p:spPr>
          <a:xfrm>
            <a:off x="6194405" y="3031575"/>
            <a:ext cx="146156" cy="254562"/>
          </a:xfrm>
          <a:custGeom>
            <a:avLst/>
            <a:gdLst>
              <a:gd name="connsiteX0" fmla="*/ 20 w 146156"/>
              <a:gd name="connsiteY0" fmla="*/ 550 h 254562"/>
              <a:gd name="connsiteX1" fmla="*/ 114320 w 146156"/>
              <a:gd name="connsiteY1" fmla="*/ 89450 h 254562"/>
              <a:gd name="connsiteX2" fmla="*/ 139720 w 146156"/>
              <a:gd name="connsiteY2" fmla="*/ 162475 h 254562"/>
              <a:gd name="connsiteX3" fmla="*/ 95270 w 146156"/>
              <a:gd name="connsiteY3" fmla="*/ 254550 h 254562"/>
              <a:gd name="connsiteX4" fmla="*/ 146070 w 146156"/>
              <a:gd name="connsiteY4" fmla="*/ 156125 h 254562"/>
              <a:gd name="connsiteX5" fmla="*/ 107970 w 146156"/>
              <a:gd name="connsiteY5" fmla="*/ 216450 h 254562"/>
              <a:gd name="connsiteX6" fmla="*/ 130195 w 146156"/>
              <a:gd name="connsiteY6" fmla="*/ 149775 h 254562"/>
              <a:gd name="connsiteX7" fmla="*/ 123845 w 146156"/>
              <a:gd name="connsiteY7" fmla="*/ 133900 h 254562"/>
              <a:gd name="connsiteX8" fmla="*/ 20 w 146156"/>
              <a:gd name="connsiteY8" fmla="*/ 550 h 254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6156" h="254562">
                <a:moveTo>
                  <a:pt x="20" y="550"/>
                </a:moveTo>
                <a:cubicBezTo>
                  <a:pt x="-1567" y="-6858"/>
                  <a:pt x="91037" y="62463"/>
                  <a:pt x="114320" y="89450"/>
                </a:cubicBezTo>
                <a:cubicBezTo>
                  <a:pt x="137603" y="116438"/>
                  <a:pt x="142895" y="134958"/>
                  <a:pt x="139720" y="162475"/>
                </a:cubicBezTo>
                <a:cubicBezTo>
                  <a:pt x="136545" y="189992"/>
                  <a:pt x="94212" y="255608"/>
                  <a:pt x="95270" y="254550"/>
                </a:cubicBezTo>
                <a:cubicBezTo>
                  <a:pt x="96328" y="253492"/>
                  <a:pt x="143953" y="162475"/>
                  <a:pt x="146070" y="156125"/>
                </a:cubicBezTo>
                <a:cubicBezTo>
                  <a:pt x="148187" y="149775"/>
                  <a:pt x="110616" y="217508"/>
                  <a:pt x="107970" y="216450"/>
                </a:cubicBezTo>
                <a:cubicBezTo>
                  <a:pt x="105324" y="215392"/>
                  <a:pt x="130195" y="149775"/>
                  <a:pt x="130195" y="149775"/>
                </a:cubicBezTo>
                <a:cubicBezTo>
                  <a:pt x="132841" y="136017"/>
                  <a:pt x="141307" y="154008"/>
                  <a:pt x="123845" y="133900"/>
                </a:cubicBezTo>
                <a:cubicBezTo>
                  <a:pt x="106383" y="113792"/>
                  <a:pt x="1607" y="7958"/>
                  <a:pt x="20" y="5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9FB0E843-1584-5FB1-2206-7FDC9D5C8B66}"/>
              </a:ext>
            </a:extLst>
          </p:cNvPr>
          <p:cNvSpPr/>
          <p:nvPr/>
        </p:nvSpPr>
        <p:spPr>
          <a:xfrm>
            <a:off x="5597525" y="2984485"/>
            <a:ext cx="396900" cy="117490"/>
          </a:xfrm>
          <a:custGeom>
            <a:avLst/>
            <a:gdLst>
              <a:gd name="connsiteX0" fmla="*/ 0 w 396900"/>
              <a:gd name="connsiteY0" fmla="*/ 117490 h 117490"/>
              <a:gd name="connsiteX1" fmla="*/ 234950 w 396900"/>
              <a:gd name="connsiteY1" fmla="*/ 31765 h 117490"/>
              <a:gd name="connsiteX2" fmla="*/ 396875 w 396900"/>
              <a:gd name="connsiteY2" fmla="*/ 15 h 117490"/>
              <a:gd name="connsiteX3" fmla="*/ 247650 w 396900"/>
              <a:gd name="connsiteY3" fmla="*/ 34940 h 117490"/>
              <a:gd name="connsiteX4" fmla="*/ 285750 w 396900"/>
              <a:gd name="connsiteY4" fmla="*/ 28590 h 117490"/>
              <a:gd name="connsiteX5" fmla="*/ 222250 w 396900"/>
              <a:gd name="connsiteY5" fmla="*/ 47640 h 117490"/>
              <a:gd name="connsiteX6" fmla="*/ 0 w 396900"/>
              <a:gd name="connsiteY6" fmla="*/ 117490 h 117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6900" h="117490">
                <a:moveTo>
                  <a:pt x="0" y="117490"/>
                </a:moveTo>
                <a:cubicBezTo>
                  <a:pt x="84402" y="84417"/>
                  <a:pt x="168804" y="51344"/>
                  <a:pt x="234950" y="31765"/>
                </a:cubicBezTo>
                <a:cubicBezTo>
                  <a:pt x="301096" y="12186"/>
                  <a:pt x="394758" y="-514"/>
                  <a:pt x="396875" y="15"/>
                </a:cubicBezTo>
                <a:cubicBezTo>
                  <a:pt x="398992" y="544"/>
                  <a:pt x="266171" y="30177"/>
                  <a:pt x="247650" y="34940"/>
                </a:cubicBezTo>
                <a:cubicBezTo>
                  <a:pt x="229129" y="39703"/>
                  <a:pt x="289983" y="26473"/>
                  <a:pt x="285750" y="28590"/>
                </a:cubicBezTo>
                <a:cubicBezTo>
                  <a:pt x="281517" y="30707"/>
                  <a:pt x="222250" y="47640"/>
                  <a:pt x="222250" y="47640"/>
                </a:cubicBezTo>
                <a:lnTo>
                  <a:pt x="0" y="11749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A85E1D4A-F5C5-91D7-28E7-22DF36CE4027}"/>
              </a:ext>
            </a:extLst>
          </p:cNvPr>
          <p:cNvSpPr/>
          <p:nvPr/>
        </p:nvSpPr>
        <p:spPr>
          <a:xfrm>
            <a:off x="5962320" y="3094660"/>
            <a:ext cx="263945" cy="153367"/>
          </a:xfrm>
          <a:custGeom>
            <a:avLst/>
            <a:gdLst>
              <a:gd name="connsiteX0" fmla="*/ 330 w 263945"/>
              <a:gd name="connsiteY0" fmla="*/ 965 h 153367"/>
              <a:gd name="connsiteX1" fmla="*/ 155905 w 263945"/>
              <a:gd name="connsiteY1" fmla="*/ 61290 h 153367"/>
              <a:gd name="connsiteX2" fmla="*/ 263855 w 263945"/>
              <a:gd name="connsiteY2" fmla="*/ 153365 h 153367"/>
              <a:gd name="connsiteX3" fmla="*/ 174955 w 263945"/>
              <a:gd name="connsiteY3" fmla="*/ 64465 h 153367"/>
              <a:gd name="connsiteX4" fmla="*/ 200355 w 263945"/>
              <a:gd name="connsiteY4" fmla="*/ 108915 h 153367"/>
              <a:gd name="connsiteX5" fmla="*/ 330 w 263945"/>
              <a:gd name="connsiteY5" fmla="*/ 965 h 153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3945" h="153367">
                <a:moveTo>
                  <a:pt x="330" y="965"/>
                </a:moveTo>
                <a:cubicBezTo>
                  <a:pt x="-7078" y="-6973"/>
                  <a:pt x="111984" y="35890"/>
                  <a:pt x="155905" y="61290"/>
                </a:cubicBezTo>
                <a:cubicBezTo>
                  <a:pt x="199826" y="86690"/>
                  <a:pt x="260680" y="152836"/>
                  <a:pt x="263855" y="153365"/>
                </a:cubicBezTo>
                <a:cubicBezTo>
                  <a:pt x="267030" y="153894"/>
                  <a:pt x="185538" y="71873"/>
                  <a:pt x="174955" y="64465"/>
                </a:cubicBezTo>
                <a:cubicBezTo>
                  <a:pt x="164372" y="57057"/>
                  <a:pt x="224697" y="115794"/>
                  <a:pt x="200355" y="108915"/>
                </a:cubicBezTo>
                <a:cubicBezTo>
                  <a:pt x="176013" y="102036"/>
                  <a:pt x="7738" y="8903"/>
                  <a:pt x="330" y="9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C0141062-09F8-2EFE-3A65-DB81D3358A15}"/>
              </a:ext>
            </a:extLst>
          </p:cNvPr>
          <p:cNvSpPr/>
          <p:nvPr/>
        </p:nvSpPr>
        <p:spPr>
          <a:xfrm>
            <a:off x="6118171" y="2984500"/>
            <a:ext cx="139204" cy="276225"/>
          </a:xfrm>
          <a:custGeom>
            <a:avLst/>
            <a:gdLst>
              <a:gd name="connsiteX0" fmla="*/ 54 w 139204"/>
              <a:gd name="connsiteY0" fmla="*/ 0 h 276225"/>
              <a:gd name="connsiteX1" fmla="*/ 114354 w 139204"/>
              <a:gd name="connsiteY1" fmla="*/ 142875 h 276225"/>
              <a:gd name="connsiteX2" fmla="*/ 133404 w 139204"/>
              <a:gd name="connsiteY2" fmla="*/ 276225 h 276225"/>
              <a:gd name="connsiteX3" fmla="*/ 130229 w 139204"/>
              <a:gd name="connsiteY3" fmla="*/ 142875 h 276225"/>
              <a:gd name="connsiteX4" fmla="*/ 54 w 139204"/>
              <a:gd name="connsiteY4" fmla="*/ 0 h 276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204" h="276225">
                <a:moveTo>
                  <a:pt x="54" y="0"/>
                </a:moveTo>
                <a:cubicBezTo>
                  <a:pt x="-2592" y="0"/>
                  <a:pt x="92129" y="96838"/>
                  <a:pt x="114354" y="142875"/>
                </a:cubicBezTo>
                <a:cubicBezTo>
                  <a:pt x="136579" y="188912"/>
                  <a:pt x="130758" y="276225"/>
                  <a:pt x="133404" y="276225"/>
                </a:cubicBezTo>
                <a:cubicBezTo>
                  <a:pt x="136050" y="276225"/>
                  <a:pt x="146633" y="185738"/>
                  <a:pt x="130229" y="142875"/>
                </a:cubicBezTo>
                <a:cubicBezTo>
                  <a:pt x="113825" y="100013"/>
                  <a:pt x="2700" y="0"/>
                  <a:pt x="5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CCCDB7CF-A821-A9F1-CC8C-4BC8E21C31FD}"/>
              </a:ext>
            </a:extLst>
          </p:cNvPr>
          <p:cNvSpPr/>
          <p:nvPr/>
        </p:nvSpPr>
        <p:spPr>
          <a:xfrm>
            <a:off x="7054842" y="3324174"/>
            <a:ext cx="665002" cy="244762"/>
          </a:xfrm>
          <a:custGeom>
            <a:avLst/>
            <a:gdLst>
              <a:gd name="connsiteX0" fmla="*/ 8 w 665002"/>
              <a:gd name="connsiteY0" fmla="*/ 231826 h 244762"/>
              <a:gd name="connsiteX1" fmla="*/ 120658 w 665002"/>
              <a:gd name="connsiteY1" fmla="*/ 146101 h 244762"/>
              <a:gd name="connsiteX2" fmla="*/ 241308 w 665002"/>
              <a:gd name="connsiteY2" fmla="*/ 108001 h 244762"/>
              <a:gd name="connsiteX3" fmla="*/ 381008 w 665002"/>
              <a:gd name="connsiteY3" fmla="*/ 136576 h 244762"/>
              <a:gd name="connsiteX4" fmla="*/ 473083 w 665002"/>
              <a:gd name="connsiteY4" fmla="*/ 165151 h 244762"/>
              <a:gd name="connsiteX5" fmla="*/ 663583 w 665002"/>
              <a:gd name="connsiteY5" fmla="*/ 244526 h 244762"/>
              <a:gd name="connsiteX6" fmla="*/ 561983 w 665002"/>
              <a:gd name="connsiteY6" fmla="*/ 187376 h 244762"/>
              <a:gd name="connsiteX7" fmla="*/ 600083 w 665002"/>
              <a:gd name="connsiteY7" fmla="*/ 123876 h 244762"/>
              <a:gd name="connsiteX8" fmla="*/ 527058 w 665002"/>
              <a:gd name="connsiteY8" fmla="*/ 152451 h 244762"/>
              <a:gd name="connsiteX9" fmla="*/ 428633 w 665002"/>
              <a:gd name="connsiteY9" fmla="*/ 127051 h 244762"/>
              <a:gd name="connsiteX10" fmla="*/ 463558 w 665002"/>
              <a:gd name="connsiteY10" fmla="*/ 47676 h 244762"/>
              <a:gd name="connsiteX11" fmla="*/ 422283 w 665002"/>
              <a:gd name="connsiteY11" fmla="*/ 88951 h 244762"/>
              <a:gd name="connsiteX12" fmla="*/ 387358 w 665002"/>
              <a:gd name="connsiteY12" fmla="*/ 104826 h 244762"/>
              <a:gd name="connsiteX13" fmla="*/ 365133 w 665002"/>
              <a:gd name="connsiteY13" fmla="*/ 108001 h 244762"/>
              <a:gd name="connsiteX14" fmla="*/ 387358 w 665002"/>
              <a:gd name="connsiteY14" fmla="*/ 9576 h 244762"/>
              <a:gd name="connsiteX15" fmla="*/ 342908 w 665002"/>
              <a:gd name="connsiteY15" fmla="*/ 101651 h 244762"/>
              <a:gd name="connsiteX16" fmla="*/ 339733 w 665002"/>
              <a:gd name="connsiteY16" fmla="*/ 60376 h 244762"/>
              <a:gd name="connsiteX17" fmla="*/ 333383 w 665002"/>
              <a:gd name="connsiteY17" fmla="*/ 6401 h 244762"/>
              <a:gd name="connsiteX18" fmla="*/ 323858 w 665002"/>
              <a:gd name="connsiteY18" fmla="*/ 88951 h 244762"/>
              <a:gd name="connsiteX19" fmla="*/ 311158 w 665002"/>
              <a:gd name="connsiteY19" fmla="*/ 95301 h 244762"/>
              <a:gd name="connsiteX20" fmla="*/ 273058 w 665002"/>
              <a:gd name="connsiteY20" fmla="*/ 88951 h 244762"/>
              <a:gd name="connsiteX21" fmla="*/ 263533 w 665002"/>
              <a:gd name="connsiteY21" fmla="*/ 51 h 244762"/>
              <a:gd name="connsiteX22" fmla="*/ 263533 w 665002"/>
              <a:gd name="connsiteY22" fmla="*/ 76251 h 244762"/>
              <a:gd name="connsiteX23" fmla="*/ 228608 w 665002"/>
              <a:gd name="connsiteY23" fmla="*/ 88951 h 244762"/>
              <a:gd name="connsiteX24" fmla="*/ 219083 w 665002"/>
              <a:gd name="connsiteY24" fmla="*/ 12751 h 244762"/>
              <a:gd name="connsiteX25" fmla="*/ 215908 w 665002"/>
              <a:gd name="connsiteY25" fmla="*/ 73076 h 244762"/>
              <a:gd name="connsiteX26" fmla="*/ 177808 w 665002"/>
              <a:gd name="connsiteY26" fmla="*/ 101651 h 244762"/>
              <a:gd name="connsiteX27" fmla="*/ 130183 w 665002"/>
              <a:gd name="connsiteY27" fmla="*/ 117526 h 244762"/>
              <a:gd name="connsiteX28" fmla="*/ 107958 w 665002"/>
              <a:gd name="connsiteY28" fmla="*/ 98476 h 244762"/>
              <a:gd name="connsiteX29" fmla="*/ 114308 w 665002"/>
              <a:gd name="connsiteY29" fmla="*/ 123876 h 244762"/>
              <a:gd name="connsiteX30" fmla="*/ 8 w 665002"/>
              <a:gd name="connsiteY30" fmla="*/ 231826 h 244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665002" h="244762">
                <a:moveTo>
                  <a:pt x="8" y="231826"/>
                </a:moveTo>
                <a:cubicBezTo>
                  <a:pt x="1066" y="235530"/>
                  <a:pt x="80442" y="166738"/>
                  <a:pt x="120658" y="146101"/>
                </a:cubicBezTo>
                <a:cubicBezTo>
                  <a:pt x="160874" y="125464"/>
                  <a:pt x="197916" y="109588"/>
                  <a:pt x="241308" y="108001"/>
                </a:cubicBezTo>
                <a:cubicBezTo>
                  <a:pt x="284700" y="106413"/>
                  <a:pt x="342379" y="127051"/>
                  <a:pt x="381008" y="136576"/>
                </a:cubicBezTo>
                <a:cubicBezTo>
                  <a:pt x="419637" y="146101"/>
                  <a:pt x="425987" y="147159"/>
                  <a:pt x="473083" y="165151"/>
                </a:cubicBezTo>
                <a:cubicBezTo>
                  <a:pt x="520179" y="183143"/>
                  <a:pt x="648766" y="240822"/>
                  <a:pt x="663583" y="244526"/>
                </a:cubicBezTo>
                <a:cubicBezTo>
                  <a:pt x="678400" y="248230"/>
                  <a:pt x="572566" y="207484"/>
                  <a:pt x="561983" y="187376"/>
                </a:cubicBezTo>
                <a:cubicBezTo>
                  <a:pt x="551400" y="167268"/>
                  <a:pt x="605904" y="129697"/>
                  <a:pt x="600083" y="123876"/>
                </a:cubicBezTo>
                <a:cubicBezTo>
                  <a:pt x="594262" y="118055"/>
                  <a:pt x="555633" y="151922"/>
                  <a:pt x="527058" y="152451"/>
                </a:cubicBezTo>
                <a:cubicBezTo>
                  <a:pt x="498483" y="152980"/>
                  <a:pt x="439216" y="144513"/>
                  <a:pt x="428633" y="127051"/>
                </a:cubicBezTo>
                <a:cubicBezTo>
                  <a:pt x="418050" y="109588"/>
                  <a:pt x="464616" y="54026"/>
                  <a:pt x="463558" y="47676"/>
                </a:cubicBezTo>
                <a:cubicBezTo>
                  <a:pt x="462500" y="41326"/>
                  <a:pt x="434983" y="79426"/>
                  <a:pt x="422283" y="88951"/>
                </a:cubicBezTo>
                <a:cubicBezTo>
                  <a:pt x="409583" y="98476"/>
                  <a:pt x="396883" y="101651"/>
                  <a:pt x="387358" y="104826"/>
                </a:cubicBezTo>
                <a:cubicBezTo>
                  <a:pt x="377833" y="108001"/>
                  <a:pt x="365133" y="123876"/>
                  <a:pt x="365133" y="108001"/>
                </a:cubicBezTo>
                <a:cubicBezTo>
                  <a:pt x="365133" y="92126"/>
                  <a:pt x="391062" y="10634"/>
                  <a:pt x="387358" y="9576"/>
                </a:cubicBezTo>
                <a:cubicBezTo>
                  <a:pt x="383654" y="8518"/>
                  <a:pt x="350846" y="93184"/>
                  <a:pt x="342908" y="101651"/>
                </a:cubicBezTo>
                <a:cubicBezTo>
                  <a:pt x="334971" y="110118"/>
                  <a:pt x="341321" y="76251"/>
                  <a:pt x="339733" y="60376"/>
                </a:cubicBezTo>
                <a:cubicBezTo>
                  <a:pt x="338146" y="44501"/>
                  <a:pt x="336029" y="1639"/>
                  <a:pt x="333383" y="6401"/>
                </a:cubicBezTo>
                <a:cubicBezTo>
                  <a:pt x="330737" y="11163"/>
                  <a:pt x="323858" y="88951"/>
                  <a:pt x="323858" y="88951"/>
                </a:cubicBezTo>
                <a:cubicBezTo>
                  <a:pt x="320154" y="103768"/>
                  <a:pt x="319625" y="95301"/>
                  <a:pt x="311158" y="95301"/>
                </a:cubicBezTo>
                <a:cubicBezTo>
                  <a:pt x="302691" y="95301"/>
                  <a:pt x="280995" y="104826"/>
                  <a:pt x="273058" y="88951"/>
                </a:cubicBezTo>
                <a:cubicBezTo>
                  <a:pt x="265121" y="73076"/>
                  <a:pt x="265121" y="2168"/>
                  <a:pt x="263533" y="51"/>
                </a:cubicBezTo>
                <a:cubicBezTo>
                  <a:pt x="261945" y="-2066"/>
                  <a:pt x="269354" y="61434"/>
                  <a:pt x="263533" y="76251"/>
                </a:cubicBezTo>
                <a:cubicBezTo>
                  <a:pt x="257712" y="91068"/>
                  <a:pt x="236016" y="99534"/>
                  <a:pt x="228608" y="88951"/>
                </a:cubicBezTo>
                <a:cubicBezTo>
                  <a:pt x="221200" y="78368"/>
                  <a:pt x="221200" y="15397"/>
                  <a:pt x="219083" y="12751"/>
                </a:cubicBezTo>
                <a:cubicBezTo>
                  <a:pt x="216966" y="10105"/>
                  <a:pt x="222787" y="58259"/>
                  <a:pt x="215908" y="73076"/>
                </a:cubicBezTo>
                <a:cubicBezTo>
                  <a:pt x="209029" y="87893"/>
                  <a:pt x="192095" y="94243"/>
                  <a:pt x="177808" y="101651"/>
                </a:cubicBezTo>
                <a:cubicBezTo>
                  <a:pt x="163521" y="109059"/>
                  <a:pt x="141825" y="118055"/>
                  <a:pt x="130183" y="117526"/>
                </a:cubicBezTo>
                <a:cubicBezTo>
                  <a:pt x="118541" y="116997"/>
                  <a:pt x="110604" y="97418"/>
                  <a:pt x="107958" y="98476"/>
                </a:cubicBezTo>
                <a:cubicBezTo>
                  <a:pt x="105312" y="99534"/>
                  <a:pt x="129125" y="105884"/>
                  <a:pt x="114308" y="123876"/>
                </a:cubicBezTo>
                <a:cubicBezTo>
                  <a:pt x="99491" y="141868"/>
                  <a:pt x="-1050" y="228122"/>
                  <a:pt x="8" y="2318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82C4EC66-508B-E41E-0705-62D5A118B3B4}"/>
              </a:ext>
            </a:extLst>
          </p:cNvPr>
          <p:cNvSpPr/>
          <p:nvPr/>
        </p:nvSpPr>
        <p:spPr>
          <a:xfrm>
            <a:off x="6971921" y="3380552"/>
            <a:ext cx="394129" cy="197694"/>
          </a:xfrm>
          <a:custGeom>
            <a:avLst/>
            <a:gdLst>
              <a:gd name="connsiteX0" fmla="*/ 379 w 394129"/>
              <a:gd name="connsiteY0" fmla="*/ 197673 h 197694"/>
              <a:gd name="connsiteX1" fmla="*/ 133729 w 394129"/>
              <a:gd name="connsiteY1" fmla="*/ 77023 h 197694"/>
              <a:gd name="connsiteX2" fmla="*/ 108329 w 394129"/>
              <a:gd name="connsiteY2" fmla="*/ 86548 h 197694"/>
              <a:gd name="connsiteX3" fmla="*/ 225804 w 394129"/>
              <a:gd name="connsiteY3" fmla="*/ 26223 h 197694"/>
              <a:gd name="connsiteX4" fmla="*/ 390904 w 394129"/>
              <a:gd name="connsiteY4" fmla="*/ 3998 h 197694"/>
              <a:gd name="connsiteX5" fmla="*/ 327404 w 394129"/>
              <a:gd name="connsiteY5" fmla="*/ 823 h 197694"/>
              <a:gd name="connsiteX6" fmla="*/ 232154 w 394129"/>
              <a:gd name="connsiteY6" fmla="*/ 13523 h 197694"/>
              <a:gd name="connsiteX7" fmla="*/ 162304 w 394129"/>
              <a:gd name="connsiteY7" fmla="*/ 29398 h 197694"/>
              <a:gd name="connsiteX8" fmla="*/ 95629 w 394129"/>
              <a:gd name="connsiteY8" fmla="*/ 86548 h 197694"/>
              <a:gd name="connsiteX9" fmla="*/ 379 w 394129"/>
              <a:gd name="connsiteY9" fmla="*/ 197673 h 197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4129" h="197694">
                <a:moveTo>
                  <a:pt x="379" y="197673"/>
                </a:moveTo>
                <a:cubicBezTo>
                  <a:pt x="6729" y="196085"/>
                  <a:pt x="115737" y="95544"/>
                  <a:pt x="133729" y="77023"/>
                </a:cubicBezTo>
                <a:cubicBezTo>
                  <a:pt x="151721" y="58502"/>
                  <a:pt x="92983" y="95015"/>
                  <a:pt x="108329" y="86548"/>
                </a:cubicBezTo>
                <a:cubicBezTo>
                  <a:pt x="123675" y="78081"/>
                  <a:pt x="178708" y="39981"/>
                  <a:pt x="225804" y="26223"/>
                </a:cubicBezTo>
                <a:cubicBezTo>
                  <a:pt x="272900" y="12465"/>
                  <a:pt x="373971" y="8231"/>
                  <a:pt x="390904" y="3998"/>
                </a:cubicBezTo>
                <a:cubicBezTo>
                  <a:pt x="407837" y="-235"/>
                  <a:pt x="353862" y="-765"/>
                  <a:pt x="327404" y="823"/>
                </a:cubicBezTo>
                <a:cubicBezTo>
                  <a:pt x="300946" y="2410"/>
                  <a:pt x="259671" y="8761"/>
                  <a:pt x="232154" y="13523"/>
                </a:cubicBezTo>
                <a:cubicBezTo>
                  <a:pt x="204637" y="18285"/>
                  <a:pt x="185058" y="17227"/>
                  <a:pt x="162304" y="29398"/>
                </a:cubicBezTo>
                <a:cubicBezTo>
                  <a:pt x="139550" y="41569"/>
                  <a:pt x="122087" y="61677"/>
                  <a:pt x="95629" y="86548"/>
                </a:cubicBezTo>
                <a:cubicBezTo>
                  <a:pt x="69171" y="111419"/>
                  <a:pt x="-5971" y="199261"/>
                  <a:pt x="379" y="1976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9AC80CC8-7DE6-A698-9770-02BCF5F26A97}"/>
              </a:ext>
            </a:extLst>
          </p:cNvPr>
          <p:cNvSpPr/>
          <p:nvPr/>
        </p:nvSpPr>
        <p:spPr>
          <a:xfrm>
            <a:off x="7360123" y="3379012"/>
            <a:ext cx="264158" cy="97613"/>
          </a:xfrm>
          <a:custGeom>
            <a:avLst/>
            <a:gdLst>
              <a:gd name="connsiteX0" fmla="*/ 2702 w 264158"/>
              <a:gd name="connsiteY0" fmla="*/ 2363 h 97613"/>
              <a:gd name="connsiteX1" fmla="*/ 69377 w 264158"/>
              <a:gd name="connsiteY1" fmla="*/ 8713 h 97613"/>
              <a:gd name="connsiteX2" fmla="*/ 148752 w 264158"/>
              <a:gd name="connsiteY2" fmla="*/ 30938 h 97613"/>
              <a:gd name="connsiteX3" fmla="*/ 228127 w 264158"/>
              <a:gd name="connsiteY3" fmla="*/ 69038 h 97613"/>
              <a:gd name="connsiteX4" fmla="*/ 263052 w 264158"/>
              <a:gd name="connsiteY4" fmla="*/ 97613 h 97613"/>
              <a:gd name="connsiteX5" fmla="*/ 190027 w 264158"/>
              <a:gd name="connsiteY5" fmla="*/ 69038 h 97613"/>
              <a:gd name="connsiteX6" fmla="*/ 218602 w 264158"/>
              <a:gd name="connsiteY6" fmla="*/ 84913 h 97613"/>
              <a:gd name="connsiteX7" fmla="*/ 164627 w 264158"/>
              <a:gd name="connsiteY7" fmla="*/ 46813 h 97613"/>
              <a:gd name="connsiteX8" fmla="*/ 2702 w 264158"/>
              <a:gd name="connsiteY8" fmla="*/ 2363 h 97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4158" h="97613">
                <a:moveTo>
                  <a:pt x="2702" y="2363"/>
                </a:moveTo>
                <a:cubicBezTo>
                  <a:pt x="-13173" y="-3987"/>
                  <a:pt x="45035" y="3951"/>
                  <a:pt x="69377" y="8713"/>
                </a:cubicBezTo>
                <a:cubicBezTo>
                  <a:pt x="93719" y="13475"/>
                  <a:pt x="122294" y="20884"/>
                  <a:pt x="148752" y="30938"/>
                </a:cubicBezTo>
                <a:cubicBezTo>
                  <a:pt x="175210" y="40992"/>
                  <a:pt x="209077" y="57926"/>
                  <a:pt x="228127" y="69038"/>
                </a:cubicBezTo>
                <a:cubicBezTo>
                  <a:pt x="247177" y="80150"/>
                  <a:pt x="269402" y="97613"/>
                  <a:pt x="263052" y="97613"/>
                </a:cubicBezTo>
                <a:cubicBezTo>
                  <a:pt x="256702" y="97613"/>
                  <a:pt x="197435" y="71155"/>
                  <a:pt x="190027" y="69038"/>
                </a:cubicBezTo>
                <a:cubicBezTo>
                  <a:pt x="182619" y="66921"/>
                  <a:pt x="222835" y="88617"/>
                  <a:pt x="218602" y="84913"/>
                </a:cubicBezTo>
                <a:cubicBezTo>
                  <a:pt x="214369" y="81209"/>
                  <a:pt x="194789" y="58984"/>
                  <a:pt x="164627" y="46813"/>
                </a:cubicBezTo>
                <a:cubicBezTo>
                  <a:pt x="134465" y="34642"/>
                  <a:pt x="18577" y="8713"/>
                  <a:pt x="2702" y="23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7ADBE354-0178-815A-AD69-CE7DA73C5D66}"/>
              </a:ext>
            </a:extLst>
          </p:cNvPr>
          <p:cNvSpPr/>
          <p:nvPr/>
        </p:nvSpPr>
        <p:spPr>
          <a:xfrm>
            <a:off x="7461240" y="3435314"/>
            <a:ext cx="95922" cy="200122"/>
          </a:xfrm>
          <a:custGeom>
            <a:avLst/>
            <a:gdLst>
              <a:gd name="connsiteX0" fmla="*/ 10 w 95922"/>
              <a:gd name="connsiteY0" fmla="*/ 36 h 200122"/>
              <a:gd name="connsiteX1" fmla="*/ 95260 w 95922"/>
              <a:gd name="connsiteY1" fmla="*/ 120686 h 200122"/>
              <a:gd name="connsiteX2" fmla="*/ 44460 w 95922"/>
              <a:gd name="connsiteY2" fmla="*/ 200061 h 200122"/>
              <a:gd name="connsiteX3" fmla="*/ 88910 w 95922"/>
              <a:gd name="connsiteY3" fmla="*/ 133386 h 200122"/>
              <a:gd name="connsiteX4" fmla="*/ 88910 w 95922"/>
              <a:gd name="connsiteY4" fmla="*/ 107986 h 200122"/>
              <a:gd name="connsiteX5" fmla="*/ 10 w 95922"/>
              <a:gd name="connsiteY5" fmla="*/ 36 h 200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5922" h="200122">
                <a:moveTo>
                  <a:pt x="10" y="36"/>
                </a:moveTo>
                <a:cubicBezTo>
                  <a:pt x="1068" y="2153"/>
                  <a:pt x="87852" y="87349"/>
                  <a:pt x="95260" y="120686"/>
                </a:cubicBezTo>
                <a:cubicBezTo>
                  <a:pt x="102668" y="154023"/>
                  <a:pt x="45518" y="197944"/>
                  <a:pt x="44460" y="200061"/>
                </a:cubicBezTo>
                <a:cubicBezTo>
                  <a:pt x="43402" y="202178"/>
                  <a:pt x="81502" y="148732"/>
                  <a:pt x="88910" y="133386"/>
                </a:cubicBezTo>
                <a:cubicBezTo>
                  <a:pt x="96318" y="118040"/>
                  <a:pt x="98435" y="126507"/>
                  <a:pt x="88910" y="107986"/>
                </a:cubicBezTo>
                <a:cubicBezTo>
                  <a:pt x="79385" y="89465"/>
                  <a:pt x="-1048" y="-2081"/>
                  <a:pt x="10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7476B9C3-B50C-2907-0604-AD360133F680}"/>
              </a:ext>
            </a:extLst>
          </p:cNvPr>
          <p:cNvSpPr/>
          <p:nvPr/>
        </p:nvSpPr>
        <p:spPr>
          <a:xfrm>
            <a:off x="7337215" y="3431968"/>
            <a:ext cx="213183" cy="190924"/>
          </a:xfrm>
          <a:custGeom>
            <a:avLst/>
            <a:gdLst>
              <a:gd name="connsiteX0" fmla="*/ 210 w 213183"/>
              <a:gd name="connsiteY0" fmla="*/ 207 h 190924"/>
              <a:gd name="connsiteX1" fmla="*/ 120860 w 213183"/>
              <a:gd name="connsiteY1" fmla="*/ 47832 h 190924"/>
              <a:gd name="connsiteX2" fmla="*/ 181185 w 213183"/>
              <a:gd name="connsiteY2" fmla="*/ 85932 h 190924"/>
              <a:gd name="connsiteX3" fmla="*/ 212935 w 213183"/>
              <a:gd name="connsiteY3" fmla="*/ 124032 h 190924"/>
              <a:gd name="connsiteX4" fmla="*/ 165310 w 213183"/>
              <a:gd name="connsiteY4" fmla="*/ 190707 h 190924"/>
              <a:gd name="connsiteX5" fmla="*/ 190710 w 213183"/>
              <a:gd name="connsiteY5" fmla="*/ 143082 h 190924"/>
              <a:gd name="connsiteX6" fmla="*/ 184360 w 213183"/>
              <a:gd name="connsiteY6" fmla="*/ 79582 h 190924"/>
              <a:gd name="connsiteX7" fmla="*/ 152610 w 213183"/>
              <a:gd name="connsiteY7" fmla="*/ 31957 h 190924"/>
              <a:gd name="connsiteX8" fmla="*/ 210 w 213183"/>
              <a:gd name="connsiteY8" fmla="*/ 207 h 190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3183" h="190924">
                <a:moveTo>
                  <a:pt x="210" y="207"/>
                </a:moveTo>
                <a:cubicBezTo>
                  <a:pt x="-5082" y="2853"/>
                  <a:pt x="90698" y="33545"/>
                  <a:pt x="120860" y="47832"/>
                </a:cubicBezTo>
                <a:cubicBezTo>
                  <a:pt x="151022" y="62119"/>
                  <a:pt x="165839" y="73232"/>
                  <a:pt x="181185" y="85932"/>
                </a:cubicBezTo>
                <a:cubicBezTo>
                  <a:pt x="196531" y="98632"/>
                  <a:pt x="215581" y="106569"/>
                  <a:pt x="212935" y="124032"/>
                </a:cubicBezTo>
                <a:cubicBezTo>
                  <a:pt x="210289" y="141495"/>
                  <a:pt x="169014" y="187532"/>
                  <a:pt x="165310" y="190707"/>
                </a:cubicBezTo>
                <a:cubicBezTo>
                  <a:pt x="161606" y="193882"/>
                  <a:pt x="187535" y="161603"/>
                  <a:pt x="190710" y="143082"/>
                </a:cubicBezTo>
                <a:cubicBezTo>
                  <a:pt x="193885" y="124561"/>
                  <a:pt x="190710" y="98103"/>
                  <a:pt x="184360" y="79582"/>
                </a:cubicBezTo>
                <a:cubicBezTo>
                  <a:pt x="178010" y="61061"/>
                  <a:pt x="182243" y="43069"/>
                  <a:pt x="152610" y="31957"/>
                </a:cubicBezTo>
                <a:cubicBezTo>
                  <a:pt x="122977" y="20845"/>
                  <a:pt x="5502" y="-2439"/>
                  <a:pt x="210" y="2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8A18AA83-5CE5-DDAC-982F-FCAF126E7F85}"/>
              </a:ext>
            </a:extLst>
          </p:cNvPr>
          <p:cNvSpPr/>
          <p:nvPr/>
        </p:nvSpPr>
        <p:spPr>
          <a:xfrm>
            <a:off x="7390846" y="3413278"/>
            <a:ext cx="224827" cy="246487"/>
          </a:xfrm>
          <a:custGeom>
            <a:avLst/>
            <a:gdLst>
              <a:gd name="connsiteX0" fmla="*/ 108504 w 224827"/>
              <a:gd name="connsiteY0" fmla="*/ 31597 h 246487"/>
              <a:gd name="connsiteX1" fmla="*/ 219629 w 224827"/>
              <a:gd name="connsiteY1" fmla="*/ 123672 h 246487"/>
              <a:gd name="connsiteX2" fmla="*/ 206929 w 224827"/>
              <a:gd name="connsiteY2" fmla="*/ 244322 h 246487"/>
              <a:gd name="connsiteX3" fmla="*/ 210104 w 224827"/>
              <a:gd name="connsiteY3" fmla="*/ 196697 h 246487"/>
              <a:gd name="connsiteX4" fmla="*/ 191054 w 224827"/>
              <a:gd name="connsiteY4" fmla="*/ 139547 h 246487"/>
              <a:gd name="connsiteX5" fmla="*/ 197404 w 224827"/>
              <a:gd name="connsiteY5" fmla="*/ 180822 h 246487"/>
              <a:gd name="connsiteX6" fmla="*/ 149779 w 224827"/>
              <a:gd name="connsiteY6" fmla="*/ 107797 h 246487"/>
              <a:gd name="connsiteX7" fmla="*/ 156129 w 224827"/>
              <a:gd name="connsiteY7" fmla="*/ 114147 h 246487"/>
              <a:gd name="connsiteX8" fmla="*/ 133904 w 224827"/>
              <a:gd name="connsiteY8" fmla="*/ 88747 h 246487"/>
              <a:gd name="connsiteX9" fmla="*/ 554 w 224827"/>
              <a:gd name="connsiteY9" fmla="*/ 3022 h 246487"/>
              <a:gd name="connsiteX10" fmla="*/ 108504 w 224827"/>
              <a:gd name="connsiteY10" fmla="*/ 31597 h 246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4827" h="246487">
                <a:moveTo>
                  <a:pt x="108504" y="31597"/>
                </a:moveTo>
                <a:cubicBezTo>
                  <a:pt x="145017" y="51705"/>
                  <a:pt x="203225" y="88218"/>
                  <a:pt x="219629" y="123672"/>
                </a:cubicBezTo>
                <a:cubicBezTo>
                  <a:pt x="236033" y="159126"/>
                  <a:pt x="208516" y="232151"/>
                  <a:pt x="206929" y="244322"/>
                </a:cubicBezTo>
                <a:cubicBezTo>
                  <a:pt x="205342" y="256493"/>
                  <a:pt x="212750" y="214160"/>
                  <a:pt x="210104" y="196697"/>
                </a:cubicBezTo>
                <a:cubicBezTo>
                  <a:pt x="207458" y="179234"/>
                  <a:pt x="193171" y="142193"/>
                  <a:pt x="191054" y="139547"/>
                </a:cubicBezTo>
                <a:cubicBezTo>
                  <a:pt x="188937" y="136901"/>
                  <a:pt x="204283" y="186114"/>
                  <a:pt x="197404" y="180822"/>
                </a:cubicBezTo>
                <a:cubicBezTo>
                  <a:pt x="190525" y="175530"/>
                  <a:pt x="149779" y="107797"/>
                  <a:pt x="149779" y="107797"/>
                </a:cubicBezTo>
                <a:cubicBezTo>
                  <a:pt x="142900" y="96685"/>
                  <a:pt x="158775" y="117322"/>
                  <a:pt x="156129" y="114147"/>
                </a:cubicBezTo>
                <a:cubicBezTo>
                  <a:pt x="153483" y="110972"/>
                  <a:pt x="159833" y="107268"/>
                  <a:pt x="133904" y="88747"/>
                </a:cubicBezTo>
                <a:cubicBezTo>
                  <a:pt x="107975" y="70226"/>
                  <a:pt x="8491" y="13605"/>
                  <a:pt x="554" y="3022"/>
                </a:cubicBezTo>
                <a:cubicBezTo>
                  <a:pt x="-7383" y="-7561"/>
                  <a:pt x="71991" y="11489"/>
                  <a:pt x="108504" y="315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43CAF612-5868-887C-4157-3C367475DDB3}"/>
              </a:ext>
            </a:extLst>
          </p:cNvPr>
          <p:cNvSpPr/>
          <p:nvPr/>
        </p:nvSpPr>
        <p:spPr>
          <a:xfrm>
            <a:off x="6949480" y="3428993"/>
            <a:ext cx="229217" cy="277021"/>
          </a:xfrm>
          <a:custGeom>
            <a:avLst/>
            <a:gdLst>
              <a:gd name="connsiteX0" fmla="*/ 229195 w 229217"/>
              <a:gd name="connsiteY0" fmla="*/ 7 h 277021"/>
              <a:gd name="connsiteX1" fmla="*/ 35520 w 229217"/>
              <a:gd name="connsiteY1" fmla="*/ 146057 h 277021"/>
              <a:gd name="connsiteX2" fmla="*/ 13295 w 229217"/>
              <a:gd name="connsiteY2" fmla="*/ 196857 h 277021"/>
              <a:gd name="connsiteX3" fmla="*/ 595 w 229217"/>
              <a:gd name="connsiteY3" fmla="*/ 276232 h 277021"/>
              <a:gd name="connsiteX4" fmla="*/ 6945 w 229217"/>
              <a:gd name="connsiteY4" fmla="*/ 231782 h 277021"/>
              <a:gd name="connsiteX5" fmla="*/ 48220 w 229217"/>
              <a:gd name="connsiteY5" fmla="*/ 139707 h 277021"/>
              <a:gd name="connsiteX6" fmla="*/ 229195 w 229217"/>
              <a:gd name="connsiteY6" fmla="*/ 7 h 277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9217" h="277021">
                <a:moveTo>
                  <a:pt x="229195" y="7"/>
                </a:moveTo>
                <a:cubicBezTo>
                  <a:pt x="227078" y="1065"/>
                  <a:pt x="71503" y="113249"/>
                  <a:pt x="35520" y="146057"/>
                </a:cubicBezTo>
                <a:cubicBezTo>
                  <a:pt x="-463" y="178865"/>
                  <a:pt x="19116" y="175161"/>
                  <a:pt x="13295" y="196857"/>
                </a:cubicBezTo>
                <a:cubicBezTo>
                  <a:pt x="7474" y="218553"/>
                  <a:pt x="1653" y="270411"/>
                  <a:pt x="595" y="276232"/>
                </a:cubicBezTo>
                <a:cubicBezTo>
                  <a:pt x="-463" y="282053"/>
                  <a:pt x="-993" y="254536"/>
                  <a:pt x="6945" y="231782"/>
                </a:cubicBezTo>
                <a:cubicBezTo>
                  <a:pt x="14882" y="209028"/>
                  <a:pt x="11178" y="173574"/>
                  <a:pt x="48220" y="139707"/>
                </a:cubicBezTo>
                <a:cubicBezTo>
                  <a:pt x="85262" y="105840"/>
                  <a:pt x="231312" y="-1051"/>
                  <a:pt x="229195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A6E6885A-D9D6-2476-6D34-DDF73E98FAA5}"/>
              </a:ext>
            </a:extLst>
          </p:cNvPr>
          <p:cNvSpPr/>
          <p:nvPr/>
        </p:nvSpPr>
        <p:spPr>
          <a:xfrm>
            <a:off x="7011585" y="3517898"/>
            <a:ext cx="75049" cy="165527"/>
          </a:xfrm>
          <a:custGeom>
            <a:avLst/>
            <a:gdLst>
              <a:gd name="connsiteX0" fmla="*/ 75015 w 75049"/>
              <a:gd name="connsiteY0" fmla="*/ 2 h 165527"/>
              <a:gd name="connsiteX1" fmla="*/ 17865 w 75049"/>
              <a:gd name="connsiteY1" fmla="*/ 92077 h 165527"/>
              <a:gd name="connsiteX2" fmla="*/ 46440 w 75049"/>
              <a:gd name="connsiteY2" fmla="*/ 165102 h 165527"/>
              <a:gd name="connsiteX3" fmla="*/ 5165 w 75049"/>
              <a:gd name="connsiteY3" fmla="*/ 120652 h 165527"/>
              <a:gd name="connsiteX4" fmla="*/ 8340 w 75049"/>
              <a:gd name="connsiteY4" fmla="*/ 88902 h 165527"/>
              <a:gd name="connsiteX5" fmla="*/ 75015 w 75049"/>
              <a:gd name="connsiteY5" fmla="*/ 2 h 165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049" h="165527">
                <a:moveTo>
                  <a:pt x="75015" y="2"/>
                </a:moveTo>
                <a:cubicBezTo>
                  <a:pt x="76602" y="531"/>
                  <a:pt x="22627" y="64560"/>
                  <a:pt x="17865" y="92077"/>
                </a:cubicBezTo>
                <a:cubicBezTo>
                  <a:pt x="13103" y="119594"/>
                  <a:pt x="48557" y="160340"/>
                  <a:pt x="46440" y="165102"/>
                </a:cubicBezTo>
                <a:cubicBezTo>
                  <a:pt x="44323" y="169864"/>
                  <a:pt x="11515" y="133352"/>
                  <a:pt x="5165" y="120652"/>
                </a:cubicBezTo>
                <a:cubicBezTo>
                  <a:pt x="-1185" y="107952"/>
                  <a:pt x="-3302" y="106894"/>
                  <a:pt x="8340" y="88902"/>
                </a:cubicBezTo>
                <a:cubicBezTo>
                  <a:pt x="19982" y="70910"/>
                  <a:pt x="73428" y="-527"/>
                  <a:pt x="75015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01C1D6E3-920E-C9E4-4559-67A4B3F1EEED}"/>
              </a:ext>
            </a:extLst>
          </p:cNvPr>
          <p:cNvSpPr/>
          <p:nvPr/>
        </p:nvSpPr>
        <p:spPr>
          <a:xfrm>
            <a:off x="6953246" y="3651961"/>
            <a:ext cx="317845" cy="69142"/>
          </a:xfrm>
          <a:custGeom>
            <a:avLst/>
            <a:gdLst>
              <a:gd name="connsiteX0" fmla="*/ 4 w 317845"/>
              <a:gd name="connsiteY0" fmla="*/ 5639 h 69142"/>
              <a:gd name="connsiteX1" fmla="*/ 98429 w 317845"/>
              <a:gd name="connsiteY1" fmla="*/ 5639 h 69142"/>
              <a:gd name="connsiteX2" fmla="*/ 317504 w 317845"/>
              <a:gd name="connsiteY2" fmla="*/ 69139 h 69142"/>
              <a:gd name="connsiteX3" fmla="*/ 149229 w 317845"/>
              <a:gd name="connsiteY3" fmla="*/ 2464 h 69142"/>
              <a:gd name="connsiteX4" fmla="*/ 165104 w 317845"/>
              <a:gd name="connsiteY4" fmla="*/ 31039 h 69142"/>
              <a:gd name="connsiteX5" fmla="*/ 101604 w 317845"/>
              <a:gd name="connsiteY5" fmla="*/ 27864 h 69142"/>
              <a:gd name="connsiteX6" fmla="*/ 4 w 317845"/>
              <a:gd name="connsiteY6" fmla="*/ 5639 h 69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7845" h="69142">
                <a:moveTo>
                  <a:pt x="4" y="5639"/>
                </a:moveTo>
                <a:cubicBezTo>
                  <a:pt x="-525" y="1935"/>
                  <a:pt x="45512" y="-4944"/>
                  <a:pt x="98429" y="5639"/>
                </a:cubicBezTo>
                <a:cubicBezTo>
                  <a:pt x="151346" y="16222"/>
                  <a:pt x="309037" y="69668"/>
                  <a:pt x="317504" y="69139"/>
                </a:cubicBezTo>
                <a:cubicBezTo>
                  <a:pt x="325971" y="68610"/>
                  <a:pt x="174629" y="8814"/>
                  <a:pt x="149229" y="2464"/>
                </a:cubicBezTo>
                <a:cubicBezTo>
                  <a:pt x="123829" y="-3886"/>
                  <a:pt x="173041" y="26806"/>
                  <a:pt x="165104" y="31039"/>
                </a:cubicBezTo>
                <a:cubicBezTo>
                  <a:pt x="157167" y="35272"/>
                  <a:pt x="126475" y="30510"/>
                  <a:pt x="101604" y="27864"/>
                </a:cubicBezTo>
                <a:cubicBezTo>
                  <a:pt x="76733" y="25218"/>
                  <a:pt x="533" y="9343"/>
                  <a:pt x="4" y="56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FB90E81A-3871-8C01-9080-B0EC8B125A18}"/>
              </a:ext>
            </a:extLst>
          </p:cNvPr>
          <p:cNvSpPr/>
          <p:nvPr/>
        </p:nvSpPr>
        <p:spPr>
          <a:xfrm>
            <a:off x="7289333" y="3603461"/>
            <a:ext cx="254496" cy="109491"/>
          </a:xfrm>
          <a:custGeom>
            <a:avLst/>
            <a:gdLst>
              <a:gd name="connsiteX0" fmla="*/ 467 w 254496"/>
              <a:gd name="connsiteY0" fmla="*/ 108114 h 109491"/>
              <a:gd name="connsiteX1" fmla="*/ 117942 w 254496"/>
              <a:gd name="connsiteY1" fmla="*/ 89064 h 109491"/>
              <a:gd name="connsiteX2" fmla="*/ 254467 w 254496"/>
              <a:gd name="connsiteY2" fmla="*/ 164 h 109491"/>
              <a:gd name="connsiteX3" fmla="*/ 130642 w 254496"/>
              <a:gd name="connsiteY3" fmla="*/ 66839 h 109491"/>
              <a:gd name="connsiteX4" fmla="*/ 162392 w 254496"/>
              <a:gd name="connsiteY4" fmla="*/ 63664 h 109491"/>
              <a:gd name="connsiteX5" fmla="*/ 467 w 254496"/>
              <a:gd name="connsiteY5" fmla="*/ 108114 h 109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4496" h="109491">
                <a:moveTo>
                  <a:pt x="467" y="108114"/>
                </a:moveTo>
                <a:cubicBezTo>
                  <a:pt x="-6941" y="112347"/>
                  <a:pt x="75609" y="107056"/>
                  <a:pt x="117942" y="89064"/>
                </a:cubicBezTo>
                <a:cubicBezTo>
                  <a:pt x="160275" y="71072"/>
                  <a:pt x="252350" y="3868"/>
                  <a:pt x="254467" y="164"/>
                </a:cubicBezTo>
                <a:cubicBezTo>
                  <a:pt x="256584" y="-3540"/>
                  <a:pt x="145988" y="56256"/>
                  <a:pt x="130642" y="66839"/>
                </a:cubicBezTo>
                <a:cubicBezTo>
                  <a:pt x="115296" y="77422"/>
                  <a:pt x="180384" y="57314"/>
                  <a:pt x="162392" y="63664"/>
                </a:cubicBezTo>
                <a:cubicBezTo>
                  <a:pt x="144400" y="70014"/>
                  <a:pt x="7875" y="103881"/>
                  <a:pt x="467" y="1081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9842B011-76D2-7DB1-02BB-0BDEE91E3350}"/>
              </a:ext>
            </a:extLst>
          </p:cNvPr>
          <p:cNvSpPr/>
          <p:nvPr/>
        </p:nvSpPr>
        <p:spPr>
          <a:xfrm>
            <a:off x="6983690" y="3679373"/>
            <a:ext cx="485226" cy="55485"/>
          </a:xfrm>
          <a:custGeom>
            <a:avLst/>
            <a:gdLst>
              <a:gd name="connsiteX0" fmla="*/ 1310 w 485226"/>
              <a:gd name="connsiteY0" fmla="*/ 452 h 55485"/>
              <a:gd name="connsiteX1" fmla="*/ 121960 w 485226"/>
              <a:gd name="connsiteY1" fmla="*/ 19502 h 55485"/>
              <a:gd name="connsiteX2" fmla="*/ 347385 w 485226"/>
              <a:gd name="connsiteY2" fmla="*/ 48077 h 55485"/>
              <a:gd name="connsiteX3" fmla="*/ 483910 w 485226"/>
              <a:gd name="connsiteY3" fmla="*/ 29027 h 55485"/>
              <a:gd name="connsiteX4" fmla="*/ 268010 w 485226"/>
              <a:gd name="connsiteY4" fmla="*/ 51252 h 55485"/>
              <a:gd name="connsiteX5" fmla="*/ 356910 w 485226"/>
              <a:gd name="connsiteY5" fmla="*/ 54427 h 55485"/>
              <a:gd name="connsiteX6" fmla="*/ 194985 w 485226"/>
              <a:gd name="connsiteY6" fmla="*/ 38552 h 55485"/>
              <a:gd name="connsiteX7" fmla="*/ 1310 w 485226"/>
              <a:gd name="connsiteY7" fmla="*/ 452 h 55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5226" h="55485">
                <a:moveTo>
                  <a:pt x="1310" y="452"/>
                </a:moveTo>
                <a:cubicBezTo>
                  <a:pt x="-10861" y="-2723"/>
                  <a:pt x="64281" y="11565"/>
                  <a:pt x="121960" y="19502"/>
                </a:cubicBezTo>
                <a:cubicBezTo>
                  <a:pt x="179639" y="27440"/>
                  <a:pt x="287060" y="46490"/>
                  <a:pt x="347385" y="48077"/>
                </a:cubicBezTo>
                <a:cubicBezTo>
                  <a:pt x="407710" y="49664"/>
                  <a:pt x="497139" y="28498"/>
                  <a:pt x="483910" y="29027"/>
                </a:cubicBezTo>
                <a:cubicBezTo>
                  <a:pt x="470681" y="29556"/>
                  <a:pt x="289177" y="47019"/>
                  <a:pt x="268010" y="51252"/>
                </a:cubicBezTo>
                <a:cubicBezTo>
                  <a:pt x="246843" y="55485"/>
                  <a:pt x="369081" y="56544"/>
                  <a:pt x="356910" y="54427"/>
                </a:cubicBezTo>
                <a:cubicBezTo>
                  <a:pt x="344739" y="52310"/>
                  <a:pt x="251077" y="46489"/>
                  <a:pt x="194985" y="38552"/>
                </a:cubicBezTo>
                <a:cubicBezTo>
                  <a:pt x="138893" y="30615"/>
                  <a:pt x="13481" y="3627"/>
                  <a:pt x="1310" y="4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EE30AE2E-9272-E59E-ADD8-1D29BFD1169C}"/>
              </a:ext>
            </a:extLst>
          </p:cNvPr>
          <p:cNvSpPr/>
          <p:nvPr/>
        </p:nvSpPr>
        <p:spPr>
          <a:xfrm>
            <a:off x="7048424" y="3666862"/>
            <a:ext cx="584998" cy="129647"/>
          </a:xfrm>
          <a:custGeom>
            <a:avLst/>
            <a:gdLst>
              <a:gd name="connsiteX0" fmla="*/ 76 w 584998"/>
              <a:gd name="connsiteY0" fmla="*/ 38363 h 129647"/>
              <a:gd name="connsiteX1" fmla="*/ 362026 w 584998"/>
              <a:gd name="connsiteY1" fmla="*/ 127263 h 129647"/>
              <a:gd name="connsiteX2" fmla="*/ 298526 w 584998"/>
              <a:gd name="connsiteY2" fmla="*/ 105038 h 129647"/>
              <a:gd name="connsiteX3" fmla="*/ 419176 w 584998"/>
              <a:gd name="connsiteY3" fmla="*/ 114563 h 129647"/>
              <a:gd name="connsiteX4" fmla="*/ 473151 w 584998"/>
              <a:gd name="connsiteY4" fmla="*/ 85988 h 129647"/>
              <a:gd name="connsiteX5" fmla="*/ 527126 w 584998"/>
              <a:gd name="connsiteY5" fmla="*/ 32013 h 129647"/>
              <a:gd name="connsiteX6" fmla="*/ 476326 w 584998"/>
              <a:gd name="connsiteY6" fmla="*/ 76463 h 129647"/>
              <a:gd name="connsiteX7" fmla="*/ 584276 w 584998"/>
              <a:gd name="connsiteY7" fmla="*/ 263 h 129647"/>
              <a:gd name="connsiteX8" fmla="*/ 412826 w 584998"/>
              <a:gd name="connsiteY8" fmla="*/ 108213 h 129647"/>
              <a:gd name="connsiteX9" fmla="*/ 330276 w 584998"/>
              <a:gd name="connsiteY9" fmla="*/ 98688 h 129647"/>
              <a:gd name="connsiteX10" fmla="*/ 76 w 584998"/>
              <a:gd name="connsiteY10" fmla="*/ 38363 h 129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84998" h="129647">
                <a:moveTo>
                  <a:pt x="76" y="38363"/>
                </a:moveTo>
                <a:cubicBezTo>
                  <a:pt x="5368" y="43126"/>
                  <a:pt x="312284" y="116151"/>
                  <a:pt x="362026" y="127263"/>
                </a:cubicBezTo>
                <a:cubicBezTo>
                  <a:pt x="411768" y="138375"/>
                  <a:pt x="289001" y="107155"/>
                  <a:pt x="298526" y="105038"/>
                </a:cubicBezTo>
                <a:cubicBezTo>
                  <a:pt x="308051" y="102921"/>
                  <a:pt x="390072" y="117738"/>
                  <a:pt x="419176" y="114563"/>
                </a:cubicBezTo>
                <a:cubicBezTo>
                  <a:pt x="448280" y="111388"/>
                  <a:pt x="455159" y="99746"/>
                  <a:pt x="473151" y="85988"/>
                </a:cubicBezTo>
                <a:cubicBezTo>
                  <a:pt x="491143" y="72230"/>
                  <a:pt x="526597" y="33600"/>
                  <a:pt x="527126" y="32013"/>
                </a:cubicBezTo>
                <a:cubicBezTo>
                  <a:pt x="527655" y="30426"/>
                  <a:pt x="466801" y="81755"/>
                  <a:pt x="476326" y="76463"/>
                </a:cubicBezTo>
                <a:cubicBezTo>
                  <a:pt x="485851" y="71171"/>
                  <a:pt x="594859" y="-5029"/>
                  <a:pt x="584276" y="263"/>
                </a:cubicBezTo>
                <a:cubicBezTo>
                  <a:pt x="573693" y="5555"/>
                  <a:pt x="455159" y="91809"/>
                  <a:pt x="412826" y="108213"/>
                </a:cubicBezTo>
                <a:cubicBezTo>
                  <a:pt x="370493" y="124617"/>
                  <a:pt x="395363" y="109271"/>
                  <a:pt x="330276" y="98688"/>
                </a:cubicBezTo>
                <a:cubicBezTo>
                  <a:pt x="265189" y="88105"/>
                  <a:pt x="-5216" y="33600"/>
                  <a:pt x="76" y="383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59A9CA96-E18E-4215-7C22-D335878AA1EB}"/>
              </a:ext>
            </a:extLst>
          </p:cNvPr>
          <p:cNvSpPr/>
          <p:nvPr/>
        </p:nvSpPr>
        <p:spPr>
          <a:xfrm>
            <a:off x="7061137" y="3762240"/>
            <a:ext cx="489839" cy="88909"/>
          </a:xfrm>
          <a:custGeom>
            <a:avLst/>
            <a:gdLst>
              <a:gd name="connsiteX0" fmla="*/ 63 w 489839"/>
              <a:gd name="connsiteY0" fmla="*/ 135 h 88909"/>
              <a:gd name="connsiteX1" fmla="*/ 193738 w 489839"/>
              <a:gd name="connsiteY1" fmla="*/ 63635 h 88909"/>
              <a:gd name="connsiteX2" fmla="*/ 489013 w 489839"/>
              <a:gd name="connsiteY2" fmla="*/ 79510 h 88909"/>
              <a:gd name="connsiteX3" fmla="*/ 285813 w 489839"/>
              <a:gd name="connsiteY3" fmla="*/ 85860 h 88909"/>
              <a:gd name="connsiteX4" fmla="*/ 396938 w 489839"/>
              <a:gd name="connsiteY4" fmla="*/ 85860 h 88909"/>
              <a:gd name="connsiteX5" fmla="*/ 174688 w 489839"/>
              <a:gd name="connsiteY5" fmla="*/ 82685 h 88909"/>
              <a:gd name="connsiteX6" fmla="*/ 63 w 489839"/>
              <a:gd name="connsiteY6" fmla="*/ 135 h 88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9839" h="88909">
                <a:moveTo>
                  <a:pt x="63" y="135"/>
                </a:moveTo>
                <a:cubicBezTo>
                  <a:pt x="3238" y="-3040"/>
                  <a:pt x="112246" y="50406"/>
                  <a:pt x="193738" y="63635"/>
                </a:cubicBezTo>
                <a:cubicBezTo>
                  <a:pt x="275230" y="76864"/>
                  <a:pt x="473667" y="75806"/>
                  <a:pt x="489013" y="79510"/>
                </a:cubicBezTo>
                <a:cubicBezTo>
                  <a:pt x="504359" y="83214"/>
                  <a:pt x="301159" y="84802"/>
                  <a:pt x="285813" y="85860"/>
                </a:cubicBezTo>
                <a:cubicBezTo>
                  <a:pt x="270467" y="86918"/>
                  <a:pt x="415459" y="86389"/>
                  <a:pt x="396938" y="85860"/>
                </a:cubicBezTo>
                <a:cubicBezTo>
                  <a:pt x="378417" y="85331"/>
                  <a:pt x="235013" y="94856"/>
                  <a:pt x="174688" y="82685"/>
                </a:cubicBezTo>
                <a:cubicBezTo>
                  <a:pt x="114363" y="70514"/>
                  <a:pt x="-3112" y="3310"/>
                  <a:pt x="63" y="1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2255C7B9-0312-E184-8B1C-2D9167777DA4}"/>
              </a:ext>
            </a:extLst>
          </p:cNvPr>
          <p:cNvSpPr/>
          <p:nvPr/>
        </p:nvSpPr>
        <p:spPr>
          <a:xfrm>
            <a:off x="5559205" y="3784597"/>
            <a:ext cx="252110" cy="77279"/>
          </a:xfrm>
          <a:custGeom>
            <a:avLst/>
            <a:gdLst>
              <a:gd name="connsiteX0" fmla="*/ 220 w 252110"/>
              <a:gd name="connsiteY0" fmla="*/ 3 h 77279"/>
              <a:gd name="connsiteX1" fmla="*/ 168495 w 252110"/>
              <a:gd name="connsiteY1" fmla="*/ 73028 h 77279"/>
              <a:gd name="connsiteX2" fmla="*/ 251045 w 252110"/>
              <a:gd name="connsiteY2" fmla="*/ 66678 h 77279"/>
              <a:gd name="connsiteX3" fmla="*/ 114520 w 252110"/>
              <a:gd name="connsiteY3" fmla="*/ 50803 h 77279"/>
              <a:gd name="connsiteX4" fmla="*/ 206595 w 252110"/>
              <a:gd name="connsiteY4" fmla="*/ 69853 h 77279"/>
              <a:gd name="connsiteX5" fmla="*/ 220 w 252110"/>
              <a:gd name="connsiteY5" fmla="*/ 3 h 77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2110" h="77279">
                <a:moveTo>
                  <a:pt x="220" y="3"/>
                </a:moveTo>
                <a:cubicBezTo>
                  <a:pt x="-6130" y="532"/>
                  <a:pt x="126691" y="61916"/>
                  <a:pt x="168495" y="73028"/>
                </a:cubicBezTo>
                <a:cubicBezTo>
                  <a:pt x="210299" y="84140"/>
                  <a:pt x="260041" y="70382"/>
                  <a:pt x="251045" y="66678"/>
                </a:cubicBezTo>
                <a:cubicBezTo>
                  <a:pt x="242049" y="62974"/>
                  <a:pt x="121928" y="50274"/>
                  <a:pt x="114520" y="50803"/>
                </a:cubicBezTo>
                <a:cubicBezTo>
                  <a:pt x="107112" y="51332"/>
                  <a:pt x="221941" y="76203"/>
                  <a:pt x="206595" y="69853"/>
                </a:cubicBezTo>
                <a:cubicBezTo>
                  <a:pt x="191249" y="63503"/>
                  <a:pt x="6570" y="-526"/>
                  <a:pt x="220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4934153A-C817-CC12-74BE-B246A1EA898E}"/>
              </a:ext>
            </a:extLst>
          </p:cNvPr>
          <p:cNvSpPr/>
          <p:nvPr/>
        </p:nvSpPr>
        <p:spPr>
          <a:xfrm>
            <a:off x="6937110" y="3419460"/>
            <a:ext cx="130607" cy="260459"/>
          </a:xfrm>
          <a:custGeom>
            <a:avLst/>
            <a:gdLst>
              <a:gd name="connsiteX0" fmla="*/ 130440 w 130607"/>
              <a:gd name="connsiteY0" fmla="*/ 15 h 260459"/>
              <a:gd name="connsiteX1" fmla="*/ 54240 w 130607"/>
              <a:gd name="connsiteY1" fmla="*/ 82565 h 260459"/>
              <a:gd name="connsiteX2" fmla="*/ 3440 w 130607"/>
              <a:gd name="connsiteY2" fmla="*/ 190515 h 260459"/>
              <a:gd name="connsiteX3" fmla="*/ 16140 w 130607"/>
              <a:gd name="connsiteY3" fmla="*/ 114315 h 260459"/>
              <a:gd name="connsiteX4" fmla="*/ 265 w 130607"/>
              <a:gd name="connsiteY4" fmla="*/ 260365 h 260459"/>
              <a:gd name="connsiteX5" fmla="*/ 32015 w 130607"/>
              <a:gd name="connsiteY5" fmla="*/ 88915 h 260459"/>
              <a:gd name="connsiteX6" fmla="*/ 130440 w 130607"/>
              <a:gd name="connsiteY6" fmla="*/ 15 h 260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0607" h="260459">
                <a:moveTo>
                  <a:pt x="130440" y="15"/>
                </a:moveTo>
                <a:cubicBezTo>
                  <a:pt x="134144" y="-1043"/>
                  <a:pt x="75407" y="50815"/>
                  <a:pt x="54240" y="82565"/>
                </a:cubicBezTo>
                <a:cubicBezTo>
                  <a:pt x="33073" y="114315"/>
                  <a:pt x="9790" y="185223"/>
                  <a:pt x="3440" y="190515"/>
                </a:cubicBezTo>
                <a:cubicBezTo>
                  <a:pt x="-2910" y="195807"/>
                  <a:pt x="16669" y="102673"/>
                  <a:pt x="16140" y="114315"/>
                </a:cubicBezTo>
                <a:cubicBezTo>
                  <a:pt x="15611" y="125957"/>
                  <a:pt x="-2381" y="264598"/>
                  <a:pt x="265" y="260365"/>
                </a:cubicBezTo>
                <a:cubicBezTo>
                  <a:pt x="2911" y="256132"/>
                  <a:pt x="12965" y="131248"/>
                  <a:pt x="32015" y="88915"/>
                </a:cubicBezTo>
                <a:cubicBezTo>
                  <a:pt x="51065" y="46582"/>
                  <a:pt x="126736" y="1073"/>
                  <a:pt x="130440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33EA2C2B-290B-DA5B-4DAC-E731AA21C1E0}"/>
              </a:ext>
            </a:extLst>
          </p:cNvPr>
          <p:cNvSpPr/>
          <p:nvPr/>
        </p:nvSpPr>
        <p:spPr>
          <a:xfrm>
            <a:off x="7539990" y="3622132"/>
            <a:ext cx="146732" cy="248362"/>
          </a:xfrm>
          <a:custGeom>
            <a:avLst/>
            <a:gdLst>
              <a:gd name="connsiteX0" fmla="*/ 146685 w 146732"/>
              <a:gd name="connsiteY0" fmla="*/ 543 h 248362"/>
              <a:gd name="connsiteX1" fmla="*/ 54610 w 146732"/>
              <a:gd name="connsiteY1" fmla="*/ 114843 h 248362"/>
              <a:gd name="connsiteX2" fmla="*/ 635 w 146732"/>
              <a:gd name="connsiteY2" fmla="*/ 248193 h 248362"/>
              <a:gd name="connsiteX3" fmla="*/ 89535 w 146732"/>
              <a:gd name="connsiteY3" fmla="*/ 86268 h 248362"/>
              <a:gd name="connsiteX4" fmla="*/ 41910 w 146732"/>
              <a:gd name="connsiteY4" fmla="*/ 162468 h 248362"/>
              <a:gd name="connsiteX5" fmla="*/ 146685 w 146732"/>
              <a:gd name="connsiteY5" fmla="*/ 543 h 248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6732" h="248362">
                <a:moveTo>
                  <a:pt x="146685" y="543"/>
                </a:moveTo>
                <a:cubicBezTo>
                  <a:pt x="148802" y="-7394"/>
                  <a:pt x="78952" y="73568"/>
                  <a:pt x="54610" y="114843"/>
                </a:cubicBezTo>
                <a:cubicBezTo>
                  <a:pt x="30268" y="156118"/>
                  <a:pt x="-5186" y="252955"/>
                  <a:pt x="635" y="248193"/>
                </a:cubicBezTo>
                <a:cubicBezTo>
                  <a:pt x="6456" y="243431"/>
                  <a:pt x="82656" y="100556"/>
                  <a:pt x="89535" y="86268"/>
                </a:cubicBezTo>
                <a:cubicBezTo>
                  <a:pt x="96414" y="71981"/>
                  <a:pt x="35560" y="170935"/>
                  <a:pt x="41910" y="162468"/>
                </a:cubicBezTo>
                <a:cubicBezTo>
                  <a:pt x="48260" y="154001"/>
                  <a:pt x="144568" y="8480"/>
                  <a:pt x="146685" y="5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36F9633A-6EAF-030E-5716-2E868AC25ABB}"/>
              </a:ext>
            </a:extLst>
          </p:cNvPr>
          <p:cNvSpPr/>
          <p:nvPr/>
        </p:nvSpPr>
        <p:spPr>
          <a:xfrm>
            <a:off x="6952833" y="3434688"/>
            <a:ext cx="244980" cy="234532"/>
          </a:xfrm>
          <a:custGeom>
            <a:avLst/>
            <a:gdLst>
              <a:gd name="connsiteX0" fmla="*/ 244892 w 244980"/>
              <a:gd name="connsiteY0" fmla="*/ 662 h 234532"/>
              <a:gd name="connsiteX1" fmla="*/ 60742 w 244980"/>
              <a:gd name="connsiteY1" fmla="*/ 149887 h 234532"/>
              <a:gd name="connsiteX2" fmla="*/ 89317 w 244980"/>
              <a:gd name="connsiteY2" fmla="*/ 134012 h 234532"/>
              <a:gd name="connsiteX3" fmla="*/ 70267 w 244980"/>
              <a:gd name="connsiteY3" fmla="*/ 184812 h 234532"/>
              <a:gd name="connsiteX4" fmla="*/ 105192 w 244980"/>
              <a:gd name="connsiteY4" fmla="*/ 232437 h 234532"/>
              <a:gd name="connsiteX5" fmla="*/ 60742 w 244980"/>
              <a:gd name="connsiteY5" fmla="*/ 226087 h 234532"/>
              <a:gd name="connsiteX6" fmla="*/ 417 w 244980"/>
              <a:gd name="connsiteY6" fmla="*/ 226087 h 234532"/>
              <a:gd name="connsiteX7" fmla="*/ 35342 w 244980"/>
              <a:gd name="connsiteY7" fmla="*/ 210212 h 234532"/>
              <a:gd name="connsiteX8" fmla="*/ 60742 w 244980"/>
              <a:gd name="connsiteY8" fmla="*/ 140362 h 234532"/>
              <a:gd name="connsiteX9" fmla="*/ 25817 w 244980"/>
              <a:gd name="connsiteY9" fmla="*/ 168937 h 234532"/>
              <a:gd name="connsiteX10" fmla="*/ 140117 w 244980"/>
              <a:gd name="connsiteY10" fmla="*/ 60987 h 234532"/>
              <a:gd name="connsiteX11" fmla="*/ 86142 w 244980"/>
              <a:gd name="connsiteY11" fmla="*/ 92737 h 234532"/>
              <a:gd name="connsiteX12" fmla="*/ 244892 w 244980"/>
              <a:gd name="connsiteY12" fmla="*/ 662 h 23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4980" h="234532">
                <a:moveTo>
                  <a:pt x="244892" y="662"/>
                </a:moveTo>
                <a:cubicBezTo>
                  <a:pt x="240659" y="10187"/>
                  <a:pt x="86671" y="127662"/>
                  <a:pt x="60742" y="149887"/>
                </a:cubicBezTo>
                <a:cubicBezTo>
                  <a:pt x="34813" y="172112"/>
                  <a:pt x="87729" y="128191"/>
                  <a:pt x="89317" y="134012"/>
                </a:cubicBezTo>
                <a:cubicBezTo>
                  <a:pt x="90904" y="139833"/>
                  <a:pt x="67621" y="168408"/>
                  <a:pt x="70267" y="184812"/>
                </a:cubicBezTo>
                <a:cubicBezTo>
                  <a:pt x="72913" y="201216"/>
                  <a:pt x="106779" y="225558"/>
                  <a:pt x="105192" y="232437"/>
                </a:cubicBezTo>
                <a:cubicBezTo>
                  <a:pt x="103605" y="239316"/>
                  <a:pt x="78204" y="227145"/>
                  <a:pt x="60742" y="226087"/>
                </a:cubicBezTo>
                <a:cubicBezTo>
                  <a:pt x="43280" y="225029"/>
                  <a:pt x="4650" y="228733"/>
                  <a:pt x="417" y="226087"/>
                </a:cubicBezTo>
                <a:cubicBezTo>
                  <a:pt x="-3816" y="223441"/>
                  <a:pt x="25288" y="224499"/>
                  <a:pt x="35342" y="210212"/>
                </a:cubicBezTo>
                <a:cubicBezTo>
                  <a:pt x="45396" y="195925"/>
                  <a:pt x="62329" y="147241"/>
                  <a:pt x="60742" y="140362"/>
                </a:cubicBezTo>
                <a:cubicBezTo>
                  <a:pt x="59155" y="133483"/>
                  <a:pt x="12588" y="182166"/>
                  <a:pt x="25817" y="168937"/>
                </a:cubicBezTo>
                <a:cubicBezTo>
                  <a:pt x="39046" y="155708"/>
                  <a:pt x="130063" y="73687"/>
                  <a:pt x="140117" y="60987"/>
                </a:cubicBezTo>
                <a:cubicBezTo>
                  <a:pt x="150171" y="48287"/>
                  <a:pt x="71855" y="98029"/>
                  <a:pt x="86142" y="92737"/>
                </a:cubicBezTo>
                <a:cubicBezTo>
                  <a:pt x="100429" y="87445"/>
                  <a:pt x="249125" y="-8863"/>
                  <a:pt x="244892" y="6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2F4C87B5-A7E7-A3C5-E81B-9A8B224D4AB8}"/>
              </a:ext>
            </a:extLst>
          </p:cNvPr>
          <p:cNvSpPr/>
          <p:nvPr/>
        </p:nvSpPr>
        <p:spPr>
          <a:xfrm>
            <a:off x="7416646" y="3616175"/>
            <a:ext cx="188914" cy="143031"/>
          </a:xfrm>
          <a:custGeom>
            <a:avLst/>
            <a:gdLst>
              <a:gd name="connsiteX0" fmla="*/ 187479 w 188914"/>
              <a:gd name="connsiteY0" fmla="*/ 150 h 143031"/>
              <a:gd name="connsiteX1" fmla="*/ 111279 w 188914"/>
              <a:gd name="connsiteY1" fmla="*/ 85875 h 143031"/>
              <a:gd name="connsiteX2" fmla="*/ 154 w 188914"/>
              <a:gd name="connsiteY2" fmla="*/ 143025 h 143031"/>
              <a:gd name="connsiteX3" fmla="*/ 136679 w 188914"/>
              <a:gd name="connsiteY3" fmla="*/ 82700 h 143031"/>
              <a:gd name="connsiteX4" fmla="*/ 44604 w 188914"/>
              <a:gd name="connsiteY4" fmla="*/ 108100 h 143031"/>
              <a:gd name="connsiteX5" fmla="*/ 187479 w 188914"/>
              <a:gd name="connsiteY5" fmla="*/ 150 h 143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8914" h="143031">
                <a:moveTo>
                  <a:pt x="187479" y="150"/>
                </a:moveTo>
                <a:cubicBezTo>
                  <a:pt x="198591" y="-3554"/>
                  <a:pt x="142500" y="62063"/>
                  <a:pt x="111279" y="85875"/>
                </a:cubicBezTo>
                <a:cubicBezTo>
                  <a:pt x="80058" y="109687"/>
                  <a:pt x="-4079" y="143554"/>
                  <a:pt x="154" y="143025"/>
                </a:cubicBezTo>
                <a:cubicBezTo>
                  <a:pt x="4387" y="142496"/>
                  <a:pt x="129271" y="88521"/>
                  <a:pt x="136679" y="82700"/>
                </a:cubicBezTo>
                <a:cubicBezTo>
                  <a:pt x="144087" y="76879"/>
                  <a:pt x="32962" y="121329"/>
                  <a:pt x="44604" y="108100"/>
                </a:cubicBezTo>
                <a:cubicBezTo>
                  <a:pt x="56246" y="94871"/>
                  <a:pt x="176367" y="3854"/>
                  <a:pt x="187479" y="1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63D19ADE-6D5D-8EF6-B912-9711752DFB75}"/>
              </a:ext>
            </a:extLst>
          </p:cNvPr>
          <p:cNvSpPr/>
          <p:nvPr/>
        </p:nvSpPr>
        <p:spPr>
          <a:xfrm>
            <a:off x="6810204" y="3089151"/>
            <a:ext cx="120297" cy="232823"/>
          </a:xfrm>
          <a:custGeom>
            <a:avLst/>
            <a:gdLst>
              <a:gd name="connsiteX0" fmla="*/ 171 w 120297"/>
              <a:gd name="connsiteY0" fmla="*/ 124 h 232823"/>
              <a:gd name="connsiteX1" fmla="*/ 89071 w 120297"/>
              <a:gd name="connsiteY1" fmla="*/ 111249 h 232823"/>
              <a:gd name="connsiteX2" fmla="*/ 108121 w 120297"/>
              <a:gd name="connsiteY2" fmla="*/ 209674 h 232823"/>
              <a:gd name="connsiteX3" fmla="*/ 101771 w 120297"/>
              <a:gd name="connsiteY3" fmla="*/ 184274 h 232823"/>
              <a:gd name="connsiteX4" fmla="*/ 108121 w 120297"/>
              <a:gd name="connsiteY4" fmla="*/ 231899 h 232823"/>
              <a:gd name="connsiteX5" fmla="*/ 114471 w 120297"/>
              <a:gd name="connsiteY5" fmla="*/ 133474 h 232823"/>
              <a:gd name="connsiteX6" fmla="*/ 171 w 120297"/>
              <a:gd name="connsiteY6" fmla="*/ 124 h 232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0297" h="232823">
                <a:moveTo>
                  <a:pt x="171" y="124"/>
                </a:moveTo>
                <a:cubicBezTo>
                  <a:pt x="-4062" y="-3580"/>
                  <a:pt x="71079" y="76324"/>
                  <a:pt x="89071" y="111249"/>
                </a:cubicBezTo>
                <a:cubicBezTo>
                  <a:pt x="107063" y="146174"/>
                  <a:pt x="106004" y="197503"/>
                  <a:pt x="108121" y="209674"/>
                </a:cubicBezTo>
                <a:cubicBezTo>
                  <a:pt x="110238" y="221845"/>
                  <a:pt x="101771" y="180570"/>
                  <a:pt x="101771" y="184274"/>
                </a:cubicBezTo>
                <a:cubicBezTo>
                  <a:pt x="101771" y="187978"/>
                  <a:pt x="106004" y="240366"/>
                  <a:pt x="108121" y="231899"/>
                </a:cubicBezTo>
                <a:cubicBezTo>
                  <a:pt x="110238" y="223432"/>
                  <a:pt x="129817" y="166812"/>
                  <a:pt x="114471" y="133474"/>
                </a:cubicBezTo>
                <a:cubicBezTo>
                  <a:pt x="99125" y="100136"/>
                  <a:pt x="4404" y="3828"/>
                  <a:pt x="171" y="1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FAFA1311-8B8E-4473-97D7-DD752C368763}"/>
              </a:ext>
            </a:extLst>
          </p:cNvPr>
          <p:cNvSpPr/>
          <p:nvPr/>
        </p:nvSpPr>
        <p:spPr>
          <a:xfrm>
            <a:off x="6949570" y="3034996"/>
            <a:ext cx="187857" cy="235823"/>
          </a:xfrm>
          <a:custGeom>
            <a:avLst/>
            <a:gdLst>
              <a:gd name="connsiteX0" fmla="*/ 505 w 187857"/>
              <a:gd name="connsiteY0" fmla="*/ 235254 h 235823"/>
              <a:gd name="connsiteX1" fmla="*/ 35430 w 187857"/>
              <a:gd name="connsiteY1" fmla="*/ 159054 h 235823"/>
              <a:gd name="connsiteX2" fmla="*/ 187830 w 187857"/>
              <a:gd name="connsiteY2" fmla="*/ 304 h 235823"/>
              <a:gd name="connsiteX3" fmla="*/ 48130 w 187857"/>
              <a:gd name="connsiteY3" fmla="*/ 117779 h 235823"/>
              <a:gd name="connsiteX4" fmla="*/ 70355 w 187857"/>
              <a:gd name="connsiteY4" fmla="*/ 76504 h 235823"/>
              <a:gd name="connsiteX5" fmla="*/ 19555 w 187857"/>
              <a:gd name="connsiteY5" fmla="*/ 187629 h 235823"/>
              <a:gd name="connsiteX6" fmla="*/ 505 w 187857"/>
              <a:gd name="connsiteY6" fmla="*/ 235254 h 235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7857" h="235823">
                <a:moveTo>
                  <a:pt x="505" y="235254"/>
                </a:moveTo>
                <a:cubicBezTo>
                  <a:pt x="3151" y="230492"/>
                  <a:pt x="4209" y="198212"/>
                  <a:pt x="35430" y="159054"/>
                </a:cubicBezTo>
                <a:cubicBezTo>
                  <a:pt x="66651" y="119896"/>
                  <a:pt x="185713" y="7183"/>
                  <a:pt x="187830" y="304"/>
                </a:cubicBezTo>
                <a:cubicBezTo>
                  <a:pt x="189947" y="-6575"/>
                  <a:pt x="67709" y="105079"/>
                  <a:pt x="48130" y="117779"/>
                </a:cubicBezTo>
                <a:cubicBezTo>
                  <a:pt x="28551" y="130479"/>
                  <a:pt x="75117" y="64862"/>
                  <a:pt x="70355" y="76504"/>
                </a:cubicBezTo>
                <a:cubicBezTo>
                  <a:pt x="65593" y="88146"/>
                  <a:pt x="33313" y="161171"/>
                  <a:pt x="19555" y="187629"/>
                </a:cubicBezTo>
                <a:cubicBezTo>
                  <a:pt x="5797" y="214087"/>
                  <a:pt x="-2141" y="240016"/>
                  <a:pt x="505" y="2352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0E1DC14B-EFFC-9221-9E52-8F6FE2F5CB80}"/>
              </a:ext>
            </a:extLst>
          </p:cNvPr>
          <p:cNvSpPr/>
          <p:nvPr/>
        </p:nvSpPr>
        <p:spPr>
          <a:xfrm>
            <a:off x="6873740" y="3038413"/>
            <a:ext cx="80355" cy="206538"/>
          </a:xfrm>
          <a:custGeom>
            <a:avLst/>
            <a:gdLst>
              <a:gd name="connsiteX0" fmla="*/ 135 w 80355"/>
              <a:gd name="connsiteY0" fmla="*/ 62 h 206538"/>
              <a:gd name="connsiteX1" fmla="*/ 60460 w 80355"/>
              <a:gd name="connsiteY1" fmla="*/ 114362 h 206538"/>
              <a:gd name="connsiteX2" fmla="*/ 60460 w 80355"/>
              <a:gd name="connsiteY2" fmla="*/ 206437 h 206538"/>
              <a:gd name="connsiteX3" fmla="*/ 79510 w 80355"/>
              <a:gd name="connsiteY3" fmla="*/ 130237 h 206538"/>
              <a:gd name="connsiteX4" fmla="*/ 135 w 80355"/>
              <a:gd name="connsiteY4" fmla="*/ 62 h 206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355" h="206538">
                <a:moveTo>
                  <a:pt x="135" y="62"/>
                </a:moveTo>
                <a:cubicBezTo>
                  <a:pt x="-3040" y="-2584"/>
                  <a:pt x="50406" y="79966"/>
                  <a:pt x="60460" y="114362"/>
                </a:cubicBezTo>
                <a:cubicBezTo>
                  <a:pt x="70514" y="148758"/>
                  <a:pt x="57285" y="203791"/>
                  <a:pt x="60460" y="206437"/>
                </a:cubicBezTo>
                <a:cubicBezTo>
                  <a:pt x="63635" y="209083"/>
                  <a:pt x="84802" y="159341"/>
                  <a:pt x="79510" y="130237"/>
                </a:cubicBezTo>
                <a:cubicBezTo>
                  <a:pt x="74218" y="101133"/>
                  <a:pt x="3310" y="2708"/>
                  <a:pt x="135" y="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577435D7-6E51-1CA6-721C-BB8360D7DA85}"/>
              </a:ext>
            </a:extLst>
          </p:cNvPr>
          <p:cNvSpPr/>
          <p:nvPr/>
        </p:nvSpPr>
        <p:spPr>
          <a:xfrm>
            <a:off x="7010400" y="3041570"/>
            <a:ext cx="447872" cy="203280"/>
          </a:xfrm>
          <a:custGeom>
            <a:avLst/>
            <a:gdLst>
              <a:gd name="connsiteX0" fmla="*/ 0 w 447872"/>
              <a:gd name="connsiteY0" fmla="*/ 203280 h 203280"/>
              <a:gd name="connsiteX1" fmla="*/ 193675 w 447872"/>
              <a:gd name="connsiteY1" fmla="*/ 41355 h 203280"/>
              <a:gd name="connsiteX2" fmla="*/ 381000 w 447872"/>
              <a:gd name="connsiteY2" fmla="*/ 6430 h 203280"/>
              <a:gd name="connsiteX3" fmla="*/ 317500 w 447872"/>
              <a:gd name="connsiteY3" fmla="*/ 9605 h 203280"/>
              <a:gd name="connsiteX4" fmla="*/ 447675 w 447872"/>
              <a:gd name="connsiteY4" fmla="*/ 50880 h 203280"/>
              <a:gd name="connsiteX5" fmla="*/ 282575 w 447872"/>
              <a:gd name="connsiteY5" fmla="*/ 80 h 203280"/>
              <a:gd name="connsiteX6" fmla="*/ 203200 w 447872"/>
              <a:gd name="connsiteY6" fmla="*/ 38180 h 203280"/>
              <a:gd name="connsiteX7" fmla="*/ 209550 w 447872"/>
              <a:gd name="connsiteY7" fmla="*/ 31830 h 203280"/>
              <a:gd name="connsiteX8" fmla="*/ 0 w 447872"/>
              <a:gd name="connsiteY8" fmla="*/ 203280 h 203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7872" h="203280">
                <a:moveTo>
                  <a:pt x="0" y="203280"/>
                </a:moveTo>
                <a:cubicBezTo>
                  <a:pt x="65087" y="138721"/>
                  <a:pt x="130175" y="74163"/>
                  <a:pt x="193675" y="41355"/>
                </a:cubicBezTo>
                <a:cubicBezTo>
                  <a:pt x="257175" y="8547"/>
                  <a:pt x="360363" y="11722"/>
                  <a:pt x="381000" y="6430"/>
                </a:cubicBezTo>
                <a:cubicBezTo>
                  <a:pt x="401637" y="1138"/>
                  <a:pt x="306388" y="2197"/>
                  <a:pt x="317500" y="9605"/>
                </a:cubicBezTo>
                <a:cubicBezTo>
                  <a:pt x="328613" y="17013"/>
                  <a:pt x="453496" y="52467"/>
                  <a:pt x="447675" y="50880"/>
                </a:cubicBezTo>
                <a:cubicBezTo>
                  <a:pt x="441854" y="49292"/>
                  <a:pt x="323321" y="2197"/>
                  <a:pt x="282575" y="80"/>
                </a:cubicBezTo>
                <a:cubicBezTo>
                  <a:pt x="241829" y="-2037"/>
                  <a:pt x="203200" y="38180"/>
                  <a:pt x="203200" y="38180"/>
                </a:cubicBezTo>
                <a:cubicBezTo>
                  <a:pt x="191029" y="43472"/>
                  <a:pt x="209550" y="31830"/>
                  <a:pt x="209550" y="31830"/>
                </a:cubicBezTo>
                <a:lnTo>
                  <a:pt x="0" y="2032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7C2DB53A-7737-E9FC-EFF8-A5638DD7E157}"/>
              </a:ext>
            </a:extLst>
          </p:cNvPr>
          <p:cNvSpPr/>
          <p:nvPr/>
        </p:nvSpPr>
        <p:spPr>
          <a:xfrm>
            <a:off x="7457779" y="3033202"/>
            <a:ext cx="379084" cy="224391"/>
          </a:xfrm>
          <a:custGeom>
            <a:avLst/>
            <a:gdLst>
              <a:gd name="connsiteX0" fmla="*/ 296 w 379084"/>
              <a:gd name="connsiteY0" fmla="*/ 17973 h 224391"/>
              <a:gd name="connsiteX1" fmla="*/ 146346 w 379084"/>
              <a:gd name="connsiteY1" fmla="*/ 2098 h 224391"/>
              <a:gd name="connsiteX2" fmla="*/ 228896 w 379084"/>
              <a:gd name="connsiteY2" fmla="*/ 68773 h 224391"/>
              <a:gd name="connsiteX3" fmla="*/ 222546 w 379084"/>
              <a:gd name="connsiteY3" fmla="*/ 52898 h 224391"/>
              <a:gd name="connsiteX4" fmla="*/ 374946 w 379084"/>
              <a:gd name="connsiteY4" fmla="*/ 221173 h 224391"/>
              <a:gd name="connsiteX5" fmla="*/ 324146 w 379084"/>
              <a:gd name="connsiteY5" fmla="*/ 154498 h 224391"/>
              <a:gd name="connsiteX6" fmla="*/ 200321 w 379084"/>
              <a:gd name="connsiteY6" fmla="*/ 43373 h 224391"/>
              <a:gd name="connsiteX7" fmla="*/ 247946 w 379084"/>
              <a:gd name="connsiteY7" fmla="*/ 90998 h 224391"/>
              <a:gd name="connsiteX8" fmla="*/ 187621 w 379084"/>
              <a:gd name="connsiteY8" fmla="*/ 30673 h 224391"/>
              <a:gd name="connsiteX9" fmla="*/ 296 w 379084"/>
              <a:gd name="connsiteY9" fmla="*/ 17973 h 224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9084" h="224391">
                <a:moveTo>
                  <a:pt x="296" y="17973"/>
                </a:moveTo>
                <a:cubicBezTo>
                  <a:pt x="-6583" y="13211"/>
                  <a:pt x="108246" y="-6369"/>
                  <a:pt x="146346" y="2098"/>
                </a:cubicBezTo>
                <a:cubicBezTo>
                  <a:pt x="184446" y="10565"/>
                  <a:pt x="216196" y="60306"/>
                  <a:pt x="228896" y="68773"/>
                </a:cubicBezTo>
                <a:cubicBezTo>
                  <a:pt x="241596" y="77240"/>
                  <a:pt x="198204" y="27498"/>
                  <a:pt x="222546" y="52898"/>
                </a:cubicBezTo>
                <a:cubicBezTo>
                  <a:pt x="246888" y="78298"/>
                  <a:pt x="358013" y="204240"/>
                  <a:pt x="374946" y="221173"/>
                </a:cubicBezTo>
                <a:cubicBezTo>
                  <a:pt x="391879" y="238106"/>
                  <a:pt x="353250" y="184131"/>
                  <a:pt x="324146" y="154498"/>
                </a:cubicBezTo>
                <a:cubicBezTo>
                  <a:pt x="295042" y="124865"/>
                  <a:pt x="213021" y="53956"/>
                  <a:pt x="200321" y="43373"/>
                </a:cubicBezTo>
                <a:cubicBezTo>
                  <a:pt x="187621" y="32790"/>
                  <a:pt x="247946" y="90998"/>
                  <a:pt x="247946" y="90998"/>
                </a:cubicBezTo>
                <a:cubicBezTo>
                  <a:pt x="245829" y="88881"/>
                  <a:pt x="225192" y="43373"/>
                  <a:pt x="187621" y="30673"/>
                </a:cubicBezTo>
                <a:cubicBezTo>
                  <a:pt x="150050" y="17973"/>
                  <a:pt x="7175" y="22735"/>
                  <a:pt x="296" y="179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AFD1531A-E21D-5810-4A71-EE2A01D3FDD6}"/>
              </a:ext>
            </a:extLst>
          </p:cNvPr>
          <p:cNvSpPr/>
          <p:nvPr/>
        </p:nvSpPr>
        <p:spPr>
          <a:xfrm>
            <a:off x="7115141" y="3190797"/>
            <a:ext cx="346115" cy="66953"/>
          </a:xfrm>
          <a:custGeom>
            <a:avLst/>
            <a:gdLst>
              <a:gd name="connsiteX0" fmla="*/ 34 w 346115"/>
              <a:gd name="connsiteY0" fmla="*/ 66753 h 66953"/>
              <a:gd name="connsiteX1" fmla="*/ 152434 w 346115"/>
              <a:gd name="connsiteY1" fmla="*/ 9603 h 66953"/>
              <a:gd name="connsiteX2" fmla="*/ 346109 w 346115"/>
              <a:gd name="connsiteY2" fmla="*/ 78 h 66953"/>
              <a:gd name="connsiteX3" fmla="*/ 146084 w 346115"/>
              <a:gd name="connsiteY3" fmla="*/ 9603 h 66953"/>
              <a:gd name="connsiteX4" fmla="*/ 260384 w 346115"/>
              <a:gd name="connsiteY4" fmla="*/ 25478 h 66953"/>
              <a:gd name="connsiteX5" fmla="*/ 165134 w 346115"/>
              <a:gd name="connsiteY5" fmla="*/ 28653 h 66953"/>
              <a:gd name="connsiteX6" fmla="*/ 34 w 346115"/>
              <a:gd name="connsiteY6" fmla="*/ 66753 h 66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6115" h="66953">
                <a:moveTo>
                  <a:pt x="34" y="66753"/>
                </a:moveTo>
                <a:cubicBezTo>
                  <a:pt x="-2083" y="63578"/>
                  <a:pt x="94755" y="20716"/>
                  <a:pt x="152434" y="9603"/>
                </a:cubicBezTo>
                <a:cubicBezTo>
                  <a:pt x="210113" y="-1510"/>
                  <a:pt x="347167" y="78"/>
                  <a:pt x="346109" y="78"/>
                </a:cubicBezTo>
                <a:cubicBezTo>
                  <a:pt x="345051" y="78"/>
                  <a:pt x="160371" y="5370"/>
                  <a:pt x="146084" y="9603"/>
                </a:cubicBezTo>
                <a:cubicBezTo>
                  <a:pt x="131797" y="13836"/>
                  <a:pt x="257209" y="22303"/>
                  <a:pt x="260384" y="25478"/>
                </a:cubicBezTo>
                <a:cubicBezTo>
                  <a:pt x="263559" y="28653"/>
                  <a:pt x="200588" y="22832"/>
                  <a:pt x="165134" y="28653"/>
                </a:cubicBezTo>
                <a:cubicBezTo>
                  <a:pt x="129680" y="34474"/>
                  <a:pt x="2151" y="69928"/>
                  <a:pt x="34" y="667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FA0A7015-65BD-602A-8EB4-ACFB38B11796}"/>
              </a:ext>
            </a:extLst>
          </p:cNvPr>
          <p:cNvSpPr/>
          <p:nvPr/>
        </p:nvSpPr>
        <p:spPr>
          <a:xfrm>
            <a:off x="7446086" y="3161860"/>
            <a:ext cx="314881" cy="83826"/>
          </a:xfrm>
          <a:custGeom>
            <a:avLst/>
            <a:gdLst>
              <a:gd name="connsiteX0" fmla="*/ 2464 w 314881"/>
              <a:gd name="connsiteY0" fmla="*/ 13140 h 83826"/>
              <a:gd name="connsiteX1" fmla="*/ 126289 w 314881"/>
              <a:gd name="connsiteY1" fmla="*/ 3615 h 83826"/>
              <a:gd name="connsiteX2" fmla="*/ 310439 w 314881"/>
              <a:gd name="connsiteY2" fmla="*/ 82990 h 83826"/>
              <a:gd name="connsiteX3" fmla="*/ 246939 w 314881"/>
              <a:gd name="connsiteY3" fmla="*/ 44890 h 83826"/>
              <a:gd name="connsiteX4" fmla="*/ 126289 w 314881"/>
              <a:gd name="connsiteY4" fmla="*/ 38540 h 83826"/>
              <a:gd name="connsiteX5" fmla="*/ 192964 w 314881"/>
              <a:gd name="connsiteY5" fmla="*/ 29015 h 83826"/>
              <a:gd name="connsiteX6" fmla="*/ 53264 w 314881"/>
              <a:gd name="connsiteY6" fmla="*/ 9965 h 83826"/>
              <a:gd name="connsiteX7" fmla="*/ 2464 w 314881"/>
              <a:gd name="connsiteY7" fmla="*/ 13140 h 83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4881" h="83826">
                <a:moveTo>
                  <a:pt x="2464" y="13140"/>
                </a:moveTo>
                <a:cubicBezTo>
                  <a:pt x="14635" y="12082"/>
                  <a:pt x="74960" y="-8027"/>
                  <a:pt x="126289" y="3615"/>
                </a:cubicBezTo>
                <a:cubicBezTo>
                  <a:pt x="177618" y="15257"/>
                  <a:pt x="290331" y="76111"/>
                  <a:pt x="310439" y="82990"/>
                </a:cubicBezTo>
                <a:cubicBezTo>
                  <a:pt x="330547" y="89869"/>
                  <a:pt x="277631" y="52298"/>
                  <a:pt x="246939" y="44890"/>
                </a:cubicBezTo>
                <a:cubicBezTo>
                  <a:pt x="216247" y="37482"/>
                  <a:pt x="135285" y="41186"/>
                  <a:pt x="126289" y="38540"/>
                </a:cubicBezTo>
                <a:cubicBezTo>
                  <a:pt x="117293" y="35894"/>
                  <a:pt x="205135" y="33777"/>
                  <a:pt x="192964" y="29015"/>
                </a:cubicBezTo>
                <a:cubicBezTo>
                  <a:pt x="180793" y="24253"/>
                  <a:pt x="80781" y="14198"/>
                  <a:pt x="53264" y="9965"/>
                </a:cubicBezTo>
                <a:cubicBezTo>
                  <a:pt x="25747" y="5732"/>
                  <a:pt x="-9707" y="14198"/>
                  <a:pt x="2464" y="131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2B2D4D67-A679-0257-7927-BEC912D8A6B7}"/>
              </a:ext>
            </a:extLst>
          </p:cNvPr>
          <p:cNvSpPr/>
          <p:nvPr/>
        </p:nvSpPr>
        <p:spPr>
          <a:xfrm>
            <a:off x="7302500" y="3241675"/>
            <a:ext cx="520818" cy="67263"/>
          </a:xfrm>
          <a:custGeom>
            <a:avLst/>
            <a:gdLst>
              <a:gd name="connsiteX0" fmla="*/ 0 w 520818"/>
              <a:gd name="connsiteY0" fmla="*/ 34925 h 67263"/>
              <a:gd name="connsiteX1" fmla="*/ 241300 w 520818"/>
              <a:gd name="connsiteY1" fmla="*/ 6350 h 67263"/>
              <a:gd name="connsiteX2" fmla="*/ 438150 w 520818"/>
              <a:gd name="connsiteY2" fmla="*/ 31750 h 67263"/>
              <a:gd name="connsiteX3" fmla="*/ 320675 w 520818"/>
              <a:gd name="connsiteY3" fmla="*/ 25400 h 67263"/>
              <a:gd name="connsiteX4" fmla="*/ 241300 w 520818"/>
              <a:gd name="connsiteY4" fmla="*/ 34925 h 67263"/>
              <a:gd name="connsiteX5" fmla="*/ 444500 w 520818"/>
              <a:gd name="connsiteY5" fmla="*/ 38100 h 67263"/>
              <a:gd name="connsiteX6" fmla="*/ 263525 w 520818"/>
              <a:gd name="connsiteY6" fmla="*/ 50800 h 67263"/>
              <a:gd name="connsiteX7" fmla="*/ 520700 w 520818"/>
              <a:gd name="connsiteY7" fmla="*/ 66675 h 67263"/>
              <a:gd name="connsiteX8" fmla="*/ 225425 w 520818"/>
              <a:gd name="connsiteY8" fmla="*/ 28575 h 67263"/>
              <a:gd name="connsiteX9" fmla="*/ 368300 w 520818"/>
              <a:gd name="connsiteY9" fmla="*/ 0 h 67263"/>
              <a:gd name="connsiteX10" fmla="*/ 0 w 520818"/>
              <a:gd name="connsiteY10" fmla="*/ 34925 h 67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0818" h="67263">
                <a:moveTo>
                  <a:pt x="0" y="34925"/>
                </a:moveTo>
                <a:cubicBezTo>
                  <a:pt x="84137" y="20902"/>
                  <a:pt x="168275" y="6879"/>
                  <a:pt x="241300" y="6350"/>
                </a:cubicBezTo>
                <a:cubicBezTo>
                  <a:pt x="314325" y="5821"/>
                  <a:pt x="424921" y="28575"/>
                  <a:pt x="438150" y="31750"/>
                </a:cubicBezTo>
                <a:cubicBezTo>
                  <a:pt x="451379" y="34925"/>
                  <a:pt x="353483" y="24871"/>
                  <a:pt x="320675" y="25400"/>
                </a:cubicBezTo>
                <a:cubicBezTo>
                  <a:pt x="287867" y="25929"/>
                  <a:pt x="220663" y="32808"/>
                  <a:pt x="241300" y="34925"/>
                </a:cubicBezTo>
                <a:cubicBezTo>
                  <a:pt x="261937" y="37042"/>
                  <a:pt x="440796" y="35454"/>
                  <a:pt x="444500" y="38100"/>
                </a:cubicBezTo>
                <a:cubicBezTo>
                  <a:pt x="448204" y="40746"/>
                  <a:pt x="250825" y="46037"/>
                  <a:pt x="263525" y="50800"/>
                </a:cubicBezTo>
                <a:cubicBezTo>
                  <a:pt x="276225" y="55563"/>
                  <a:pt x="527050" y="70379"/>
                  <a:pt x="520700" y="66675"/>
                </a:cubicBezTo>
                <a:cubicBezTo>
                  <a:pt x="514350" y="62971"/>
                  <a:pt x="250825" y="39687"/>
                  <a:pt x="225425" y="28575"/>
                </a:cubicBezTo>
                <a:cubicBezTo>
                  <a:pt x="200025" y="17463"/>
                  <a:pt x="368300" y="0"/>
                  <a:pt x="368300" y="0"/>
                </a:cubicBezTo>
                <a:lnTo>
                  <a:pt x="0" y="3492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 1026">
            <a:extLst>
              <a:ext uri="{FF2B5EF4-FFF2-40B4-BE49-F238E27FC236}">
                <a16:creationId xmlns:a16="http://schemas.microsoft.com/office/drawing/2014/main" id="{7041A307-32B4-BC16-9F81-758917C348C6}"/>
              </a:ext>
            </a:extLst>
          </p:cNvPr>
          <p:cNvSpPr/>
          <p:nvPr/>
        </p:nvSpPr>
        <p:spPr>
          <a:xfrm>
            <a:off x="7125857" y="3422151"/>
            <a:ext cx="286463" cy="275935"/>
          </a:xfrm>
          <a:custGeom>
            <a:avLst/>
            <a:gdLst>
              <a:gd name="connsiteX0" fmla="*/ 214743 w 286463"/>
              <a:gd name="connsiteY0" fmla="*/ 3674 h 275935"/>
              <a:gd name="connsiteX1" fmla="*/ 284593 w 286463"/>
              <a:gd name="connsiteY1" fmla="*/ 76699 h 275935"/>
              <a:gd name="connsiteX2" fmla="*/ 265543 w 286463"/>
              <a:gd name="connsiteY2" fmla="*/ 187824 h 275935"/>
              <a:gd name="connsiteX3" fmla="*/ 256018 w 286463"/>
              <a:gd name="connsiteY3" fmla="*/ 225924 h 275935"/>
              <a:gd name="connsiteX4" fmla="*/ 176643 w 286463"/>
              <a:gd name="connsiteY4" fmla="*/ 273549 h 275935"/>
              <a:gd name="connsiteX5" fmla="*/ 71868 w 286463"/>
              <a:gd name="connsiteY5" fmla="*/ 264024 h 275935"/>
              <a:gd name="connsiteX6" fmla="*/ 27418 w 286463"/>
              <a:gd name="connsiteY6" fmla="*/ 222749 h 275935"/>
              <a:gd name="connsiteX7" fmla="*/ 2018 w 286463"/>
              <a:gd name="connsiteY7" fmla="*/ 175124 h 275935"/>
              <a:gd name="connsiteX8" fmla="*/ 5193 w 286463"/>
              <a:gd name="connsiteY8" fmla="*/ 89399 h 275935"/>
              <a:gd name="connsiteX9" fmla="*/ 33768 w 286463"/>
              <a:gd name="connsiteY9" fmla="*/ 51299 h 275935"/>
              <a:gd name="connsiteX10" fmla="*/ 116318 w 286463"/>
              <a:gd name="connsiteY10" fmla="*/ 16374 h 275935"/>
              <a:gd name="connsiteX11" fmla="*/ 214743 w 286463"/>
              <a:gd name="connsiteY11" fmla="*/ 3674 h 2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6463" h="275935">
                <a:moveTo>
                  <a:pt x="214743" y="3674"/>
                </a:moveTo>
                <a:cubicBezTo>
                  <a:pt x="242789" y="13728"/>
                  <a:pt x="276126" y="46007"/>
                  <a:pt x="284593" y="76699"/>
                </a:cubicBezTo>
                <a:cubicBezTo>
                  <a:pt x="293060" y="107391"/>
                  <a:pt x="270305" y="162953"/>
                  <a:pt x="265543" y="187824"/>
                </a:cubicBezTo>
                <a:cubicBezTo>
                  <a:pt x="260781" y="212695"/>
                  <a:pt x="270835" y="211637"/>
                  <a:pt x="256018" y="225924"/>
                </a:cubicBezTo>
                <a:cubicBezTo>
                  <a:pt x="241201" y="240211"/>
                  <a:pt x="207335" y="267199"/>
                  <a:pt x="176643" y="273549"/>
                </a:cubicBezTo>
                <a:cubicBezTo>
                  <a:pt x="145951" y="279899"/>
                  <a:pt x="96739" y="272491"/>
                  <a:pt x="71868" y="264024"/>
                </a:cubicBezTo>
                <a:cubicBezTo>
                  <a:pt x="46997" y="255557"/>
                  <a:pt x="39060" y="237565"/>
                  <a:pt x="27418" y="222749"/>
                </a:cubicBezTo>
                <a:cubicBezTo>
                  <a:pt x="15776" y="207933"/>
                  <a:pt x="5722" y="197349"/>
                  <a:pt x="2018" y="175124"/>
                </a:cubicBezTo>
                <a:cubicBezTo>
                  <a:pt x="-1686" y="152899"/>
                  <a:pt x="-99" y="110036"/>
                  <a:pt x="5193" y="89399"/>
                </a:cubicBezTo>
                <a:cubicBezTo>
                  <a:pt x="10485" y="68762"/>
                  <a:pt x="15247" y="63470"/>
                  <a:pt x="33768" y="51299"/>
                </a:cubicBezTo>
                <a:cubicBezTo>
                  <a:pt x="52289" y="39128"/>
                  <a:pt x="85626" y="26428"/>
                  <a:pt x="116318" y="16374"/>
                </a:cubicBezTo>
                <a:cubicBezTo>
                  <a:pt x="147010" y="6320"/>
                  <a:pt x="186697" y="-6380"/>
                  <a:pt x="214743" y="367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円/楕円 1027">
            <a:extLst>
              <a:ext uri="{FF2B5EF4-FFF2-40B4-BE49-F238E27FC236}">
                <a16:creationId xmlns:a16="http://schemas.microsoft.com/office/drawing/2014/main" id="{8E7BCE70-3F51-46CE-2B69-81AEDE82B31C}"/>
              </a:ext>
            </a:extLst>
          </p:cNvPr>
          <p:cNvSpPr/>
          <p:nvPr/>
        </p:nvSpPr>
        <p:spPr>
          <a:xfrm>
            <a:off x="7171985" y="3479366"/>
            <a:ext cx="92575" cy="925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F0153618-A8B9-FF9E-3B3B-4D58D9CBAE08}"/>
              </a:ext>
            </a:extLst>
          </p:cNvPr>
          <p:cNvSpPr/>
          <p:nvPr/>
        </p:nvSpPr>
        <p:spPr>
          <a:xfrm>
            <a:off x="6646009" y="3543241"/>
            <a:ext cx="93634" cy="550962"/>
          </a:xfrm>
          <a:custGeom>
            <a:avLst/>
            <a:gdLst>
              <a:gd name="connsiteX0" fmla="*/ 69116 w 93634"/>
              <a:gd name="connsiteY0" fmla="*/ 59 h 550962"/>
              <a:gd name="connsiteX1" fmla="*/ 2441 w 93634"/>
              <a:gd name="connsiteY1" fmla="*/ 177859 h 550962"/>
              <a:gd name="connsiteX2" fmla="*/ 15141 w 93634"/>
              <a:gd name="connsiteY2" fmla="*/ 333434 h 550962"/>
              <a:gd name="connsiteX3" fmla="*/ 21491 w 93634"/>
              <a:gd name="connsiteY3" fmla="*/ 298509 h 550962"/>
              <a:gd name="connsiteX4" fmla="*/ 91341 w 93634"/>
              <a:gd name="connsiteY4" fmla="*/ 539809 h 550962"/>
              <a:gd name="connsiteX5" fmla="*/ 72291 w 93634"/>
              <a:gd name="connsiteY5" fmla="*/ 495359 h 550962"/>
              <a:gd name="connsiteX6" fmla="*/ 27841 w 93634"/>
              <a:gd name="connsiteY6" fmla="*/ 358834 h 550962"/>
              <a:gd name="connsiteX7" fmla="*/ 34191 w 93634"/>
              <a:gd name="connsiteY7" fmla="*/ 412809 h 550962"/>
              <a:gd name="connsiteX8" fmla="*/ 5616 w 93634"/>
              <a:gd name="connsiteY8" fmla="*/ 257234 h 550962"/>
              <a:gd name="connsiteX9" fmla="*/ 11966 w 93634"/>
              <a:gd name="connsiteY9" fmla="*/ 196909 h 550962"/>
              <a:gd name="connsiteX10" fmla="*/ 69116 w 93634"/>
              <a:gd name="connsiteY10" fmla="*/ 59 h 55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3634" h="550962">
                <a:moveTo>
                  <a:pt x="69116" y="59"/>
                </a:moveTo>
                <a:cubicBezTo>
                  <a:pt x="67529" y="-3116"/>
                  <a:pt x="11437" y="122297"/>
                  <a:pt x="2441" y="177859"/>
                </a:cubicBezTo>
                <a:cubicBezTo>
                  <a:pt x="-6555" y="233421"/>
                  <a:pt x="11966" y="313326"/>
                  <a:pt x="15141" y="333434"/>
                </a:cubicBezTo>
                <a:cubicBezTo>
                  <a:pt x="18316" y="353542"/>
                  <a:pt x="8791" y="264113"/>
                  <a:pt x="21491" y="298509"/>
                </a:cubicBezTo>
                <a:cubicBezTo>
                  <a:pt x="34191" y="332905"/>
                  <a:pt x="82874" y="507001"/>
                  <a:pt x="91341" y="539809"/>
                </a:cubicBezTo>
                <a:cubicBezTo>
                  <a:pt x="99808" y="572617"/>
                  <a:pt x="82874" y="525522"/>
                  <a:pt x="72291" y="495359"/>
                </a:cubicBezTo>
                <a:cubicBezTo>
                  <a:pt x="61708" y="465197"/>
                  <a:pt x="34191" y="372592"/>
                  <a:pt x="27841" y="358834"/>
                </a:cubicBezTo>
                <a:cubicBezTo>
                  <a:pt x="21491" y="345076"/>
                  <a:pt x="37895" y="429742"/>
                  <a:pt x="34191" y="412809"/>
                </a:cubicBezTo>
                <a:cubicBezTo>
                  <a:pt x="30487" y="395876"/>
                  <a:pt x="9320" y="293217"/>
                  <a:pt x="5616" y="257234"/>
                </a:cubicBezTo>
                <a:cubicBezTo>
                  <a:pt x="1912" y="221251"/>
                  <a:pt x="324" y="233421"/>
                  <a:pt x="11966" y="196909"/>
                </a:cubicBezTo>
                <a:cubicBezTo>
                  <a:pt x="23608" y="160397"/>
                  <a:pt x="70703" y="3234"/>
                  <a:pt x="69116" y="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4903FC2F-095A-C9ED-DE29-17B4D9C4E2CF}"/>
              </a:ext>
            </a:extLst>
          </p:cNvPr>
          <p:cNvSpPr/>
          <p:nvPr/>
        </p:nvSpPr>
        <p:spPr>
          <a:xfrm>
            <a:off x="6791061" y="4181003"/>
            <a:ext cx="35618" cy="120344"/>
          </a:xfrm>
          <a:custGeom>
            <a:avLst/>
            <a:gdLst>
              <a:gd name="connsiteX0" fmla="*/ 264 w 35618"/>
              <a:gd name="connsiteY0" fmla="*/ 472 h 120344"/>
              <a:gd name="connsiteX1" fmla="*/ 35189 w 35618"/>
              <a:gd name="connsiteY1" fmla="*/ 117947 h 120344"/>
              <a:gd name="connsiteX2" fmla="*/ 19314 w 35618"/>
              <a:gd name="connsiteY2" fmla="*/ 76672 h 120344"/>
              <a:gd name="connsiteX3" fmla="*/ 264 w 35618"/>
              <a:gd name="connsiteY3" fmla="*/ 472 h 120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618" h="120344">
                <a:moveTo>
                  <a:pt x="264" y="472"/>
                </a:moveTo>
                <a:cubicBezTo>
                  <a:pt x="2910" y="7351"/>
                  <a:pt x="32014" y="105247"/>
                  <a:pt x="35189" y="117947"/>
                </a:cubicBezTo>
                <a:cubicBezTo>
                  <a:pt x="38364" y="130647"/>
                  <a:pt x="23018" y="89372"/>
                  <a:pt x="19314" y="76672"/>
                </a:cubicBezTo>
                <a:cubicBezTo>
                  <a:pt x="15610" y="63972"/>
                  <a:pt x="-2382" y="-6407"/>
                  <a:pt x="264" y="4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91F547AC-B0BB-38A0-C7B0-517516104250}"/>
              </a:ext>
            </a:extLst>
          </p:cNvPr>
          <p:cNvSpPr/>
          <p:nvPr/>
        </p:nvSpPr>
        <p:spPr>
          <a:xfrm>
            <a:off x="6683371" y="4302122"/>
            <a:ext cx="79480" cy="158911"/>
          </a:xfrm>
          <a:custGeom>
            <a:avLst/>
            <a:gdLst>
              <a:gd name="connsiteX0" fmla="*/ 60329 w 79480"/>
              <a:gd name="connsiteY0" fmla="*/ 3 h 158911"/>
              <a:gd name="connsiteX1" fmla="*/ 60329 w 79480"/>
              <a:gd name="connsiteY1" fmla="*/ 85728 h 158911"/>
              <a:gd name="connsiteX2" fmla="*/ 4 w 79480"/>
              <a:gd name="connsiteY2" fmla="*/ 158753 h 158911"/>
              <a:gd name="connsiteX3" fmla="*/ 57154 w 79480"/>
              <a:gd name="connsiteY3" fmla="*/ 104778 h 158911"/>
              <a:gd name="connsiteX4" fmla="*/ 79379 w 79480"/>
              <a:gd name="connsiteY4" fmla="*/ 88903 h 158911"/>
              <a:gd name="connsiteX5" fmla="*/ 60329 w 79480"/>
              <a:gd name="connsiteY5" fmla="*/ 3 h 158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80" h="158911">
                <a:moveTo>
                  <a:pt x="60329" y="3"/>
                </a:moveTo>
                <a:cubicBezTo>
                  <a:pt x="57154" y="-526"/>
                  <a:pt x="70383" y="59270"/>
                  <a:pt x="60329" y="85728"/>
                </a:cubicBezTo>
                <a:cubicBezTo>
                  <a:pt x="50275" y="112186"/>
                  <a:pt x="533" y="155578"/>
                  <a:pt x="4" y="158753"/>
                </a:cubicBezTo>
                <a:cubicBezTo>
                  <a:pt x="-525" y="161928"/>
                  <a:pt x="43925" y="116420"/>
                  <a:pt x="57154" y="104778"/>
                </a:cubicBezTo>
                <a:cubicBezTo>
                  <a:pt x="70383" y="93136"/>
                  <a:pt x="77792" y="100545"/>
                  <a:pt x="79379" y="88903"/>
                </a:cubicBezTo>
                <a:cubicBezTo>
                  <a:pt x="80966" y="77261"/>
                  <a:pt x="63504" y="532"/>
                  <a:pt x="60329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61044021-CBCE-7495-5ACF-617A2C86829F}"/>
              </a:ext>
            </a:extLst>
          </p:cNvPr>
          <p:cNvSpPr/>
          <p:nvPr/>
        </p:nvSpPr>
        <p:spPr>
          <a:xfrm>
            <a:off x="6746695" y="4302084"/>
            <a:ext cx="108322" cy="127558"/>
          </a:xfrm>
          <a:custGeom>
            <a:avLst/>
            <a:gdLst>
              <a:gd name="connsiteX0" fmla="*/ 108130 w 108322"/>
              <a:gd name="connsiteY0" fmla="*/ 41 h 127558"/>
              <a:gd name="connsiteX1" fmla="*/ 73205 w 108322"/>
              <a:gd name="connsiteY1" fmla="*/ 63541 h 127558"/>
              <a:gd name="connsiteX2" fmla="*/ 180 w 108322"/>
              <a:gd name="connsiteY2" fmla="*/ 127041 h 127558"/>
              <a:gd name="connsiteX3" fmla="*/ 50980 w 108322"/>
              <a:gd name="connsiteY3" fmla="*/ 95291 h 127558"/>
              <a:gd name="connsiteX4" fmla="*/ 85905 w 108322"/>
              <a:gd name="connsiteY4" fmla="*/ 73066 h 127558"/>
              <a:gd name="connsiteX5" fmla="*/ 108130 w 108322"/>
              <a:gd name="connsiteY5" fmla="*/ 41 h 127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322" h="127558">
                <a:moveTo>
                  <a:pt x="108130" y="41"/>
                </a:moveTo>
                <a:cubicBezTo>
                  <a:pt x="106013" y="-1547"/>
                  <a:pt x="91197" y="42374"/>
                  <a:pt x="73205" y="63541"/>
                </a:cubicBezTo>
                <a:cubicBezTo>
                  <a:pt x="55213" y="84708"/>
                  <a:pt x="3884" y="121749"/>
                  <a:pt x="180" y="127041"/>
                </a:cubicBezTo>
                <a:cubicBezTo>
                  <a:pt x="-3524" y="132333"/>
                  <a:pt x="50980" y="95291"/>
                  <a:pt x="50980" y="95291"/>
                </a:cubicBezTo>
                <a:cubicBezTo>
                  <a:pt x="65267" y="86295"/>
                  <a:pt x="77438" y="86295"/>
                  <a:pt x="85905" y="73066"/>
                </a:cubicBezTo>
                <a:cubicBezTo>
                  <a:pt x="94372" y="59837"/>
                  <a:pt x="110247" y="1629"/>
                  <a:pt x="108130" y="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2CE9106B-5FEB-2962-4F5E-3E9B43F78F73}"/>
              </a:ext>
            </a:extLst>
          </p:cNvPr>
          <p:cNvSpPr/>
          <p:nvPr/>
        </p:nvSpPr>
        <p:spPr>
          <a:xfrm>
            <a:off x="6530394" y="3485745"/>
            <a:ext cx="87350" cy="344023"/>
          </a:xfrm>
          <a:custGeom>
            <a:avLst/>
            <a:gdLst>
              <a:gd name="connsiteX0" fmla="*/ 581 w 87350"/>
              <a:gd name="connsiteY0" fmla="*/ 405 h 344023"/>
              <a:gd name="connsiteX1" fmla="*/ 86306 w 87350"/>
              <a:gd name="connsiteY1" fmla="*/ 336955 h 344023"/>
              <a:gd name="connsiteX2" fmla="*/ 48206 w 87350"/>
              <a:gd name="connsiteY2" fmla="*/ 232180 h 344023"/>
              <a:gd name="connsiteX3" fmla="*/ 48206 w 87350"/>
              <a:gd name="connsiteY3" fmla="*/ 267105 h 344023"/>
              <a:gd name="connsiteX4" fmla="*/ 581 w 87350"/>
              <a:gd name="connsiteY4" fmla="*/ 405 h 344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350" h="344023">
                <a:moveTo>
                  <a:pt x="581" y="405"/>
                </a:moveTo>
                <a:cubicBezTo>
                  <a:pt x="6931" y="12047"/>
                  <a:pt x="78369" y="298326"/>
                  <a:pt x="86306" y="336955"/>
                </a:cubicBezTo>
                <a:cubicBezTo>
                  <a:pt x="94244" y="375584"/>
                  <a:pt x="54556" y="243822"/>
                  <a:pt x="48206" y="232180"/>
                </a:cubicBezTo>
                <a:cubicBezTo>
                  <a:pt x="41856" y="220538"/>
                  <a:pt x="54556" y="303088"/>
                  <a:pt x="48206" y="267105"/>
                </a:cubicBezTo>
                <a:cubicBezTo>
                  <a:pt x="41856" y="231122"/>
                  <a:pt x="-5769" y="-11237"/>
                  <a:pt x="581" y="4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DCBFF33E-8FEB-10F0-1D51-4498E0212DE3}"/>
              </a:ext>
            </a:extLst>
          </p:cNvPr>
          <p:cNvSpPr/>
          <p:nvPr/>
        </p:nvSpPr>
        <p:spPr>
          <a:xfrm>
            <a:off x="6394240" y="3873133"/>
            <a:ext cx="63864" cy="507696"/>
          </a:xfrm>
          <a:custGeom>
            <a:avLst/>
            <a:gdLst>
              <a:gd name="connsiteX0" fmla="*/ 63710 w 63864"/>
              <a:gd name="connsiteY0" fmla="*/ 367 h 507696"/>
              <a:gd name="connsiteX1" fmla="*/ 22435 w 63864"/>
              <a:gd name="connsiteY1" fmla="*/ 244842 h 507696"/>
              <a:gd name="connsiteX2" fmla="*/ 22435 w 63864"/>
              <a:gd name="connsiteY2" fmla="*/ 333742 h 507696"/>
              <a:gd name="connsiteX3" fmla="*/ 63710 w 63864"/>
              <a:gd name="connsiteY3" fmla="*/ 505192 h 507696"/>
              <a:gd name="connsiteX4" fmla="*/ 35135 w 63864"/>
              <a:gd name="connsiteY4" fmla="*/ 425817 h 507696"/>
              <a:gd name="connsiteX5" fmla="*/ 210 w 63864"/>
              <a:gd name="connsiteY5" fmla="*/ 289292 h 507696"/>
              <a:gd name="connsiteX6" fmla="*/ 22435 w 63864"/>
              <a:gd name="connsiteY6" fmla="*/ 305167 h 507696"/>
              <a:gd name="connsiteX7" fmla="*/ 63710 w 63864"/>
              <a:gd name="connsiteY7" fmla="*/ 367 h 507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864" h="507696">
                <a:moveTo>
                  <a:pt x="63710" y="367"/>
                </a:moveTo>
                <a:cubicBezTo>
                  <a:pt x="63710" y="-9687"/>
                  <a:pt x="29314" y="189280"/>
                  <a:pt x="22435" y="244842"/>
                </a:cubicBezTo>
                <a:cubicBezTo>
                  <a:pt x="15556" y="300404"/>
                  <a:pt x="15556" y="290350"/>
                  <a:pt x="22435" y="333742"/>
                </a:cubicBezTo>
                <a:cubicBezTo>
                  <a:pt x="29314" y="377134"/>
                  <a:pt x="61593" y="489846"/>
                  <a:pt x="63710" y="505192"/>
                </a:cubicBezTo>
                <a:cubicBezTo>
                  <a:pt x="65827" y="520538"/>
                  <a:pt x="45718" y="461800"/>
                  <a:pt x="35135" y="425817"/>
                </a:cubicBezTo>
                <a:cubicBezTo>
                  <a:pt x="24552" y="389834"/>
                  <a:pt x="2327" y="309400"/>
                  <a:pt x="210" y="289292"/>
                </a:cubicBezTo>
                <a:cubicBezTo>
                  <a:pt x="-1907" y="269184"/>
                  <a:pt x="12381" y="349617"/>
                  <a:pt x="22435" y="305167"/>
                </a:cubicBezTo>
                <a:cubicBezTo>
                  <a:pt x="32489" y="260717"/>
                  <a:pt x="63710" y="10421"/>
                  <a:pt x="63710" y="3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20E50771-8C6F-392E-D392-18C7110B1439}"/>
              </a:ext>
            </a:extLst>
          </p:cNvPr>
          <p:cNvSpPr/>
          <p:nvPr/>
        </p:nvSpPr>
        <p:spPr>
          <a:xfrm>
            <a:off x="6842917" y="4324341"/>
            <a:ext cx="122494" cy="294461"/>
          </a:xfrm>
          <a:custGeom>
            <a:avLst/>
            <a:gdLst>
              <a:gd name="connsiteX0" fmla="*/ 72233 w 122494"/>
              <a:gd name="connsiteY0" fmla="*/ 9 h 294461"/>
              <a:gd name="connsiteX1" fmla="*/ 110333 w 122494"/>
              <a:gd name="connsiteY1" fmla="*/ 120659 h 294461"/>
              <a:gd name="connsiteX2" fmla="*/ 84933 w 122494"/>
              <a:gd name="connsiteY2" fmla="*/ 193684 h 294461"/>
              <a:gd name="connsiteX3" fmla="*/ 2383 w 122494"/>
              <a:gd name="connsiteY3" fmla="*/ 292109 h 294461"/>
              <a:gd name="connsiteX4" fmla="*/ 30958 w 122494"/>
              <a:gd name="connsiteY4" fmla="*/ 257184 h 294461"/>
              <a:gd name="connsiteX5" fmla="*/ 119858 w 122494"/>
              <a:gd name="connsiteY5" fmla="*/ 184159 h 294461"/>
              <a:gd name="connsiteX6" fmla="*/ 100808 w 122494"/>
              <a:gd name="connsiteY6" fmla="*/ 184159 h 294461"/>
              <a:gd name="connsiteX7" fmla="*/ 119858 w 122494"/>
              <a:gd name="connsiteY7" fmla="*/ 127009 h 294461"/>
              <a:gd name="connsiteX8" fmla="*/ 72233 w 122494"/>
              <a:gd name="connsiteY8" fmla="*/ 9 h 294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494" h="294461">
                <a:moveTo>
                  <a:pt x="72233" y="9"/>
                </a:moveTo>
                <a:cubicBezTo>
                  <a:pt x="70645" y="-1049"/>
                  <a:pt x="108216" y="88380"/>
                  <a:pt x="110333" y="120659"/>
                </a:cubicBezTo>
                <a:cubicBezTo>
                  <a:pt x="112450" y="152938"/>
                  <a:pt x="102925" y="165109"/>
                  <a:pt x="84933" y="193684"/>
                </a:cubicBezTo>
                <a:cubicBezTo>
                  <a:pt x="66941" y="222259"/>
                  <a:pt x="11379" y="281526"/>
                  <a:pt x="2383" y="292109"/>
                </a:cubicBezTo>
                <a:cubicBezTo>
                  <a:pt x="-6613" y="302692"/>
                  <a:pt x="11379" y="275176"/>
                  <a:pt x="30958" y="257184"/>
                </a:cubicBezTo>
                <a:cubicBezTo>
                  <a:pt x="50537" y="239192"/>
                  <a:pt x="119858" y="184159"/>
                  <a:pt x="119858" y="184159"/>
                </a:cubicBezTo>
                <a:cubicBezTo>
                  <a:pt x="131500" y="171988"/>
                  <a:pt x="100808" y="193684"/>
                  <a:pt x="100808" y="184159"/>
                </a:cubicBezTo>
                <a:cubicBezTo>
                  <a:pt x="100808" y="174634"/>
                  <a:pt x="122504" y="151351"/>
                  <a:pt x="119858" y="127009"/>
                </a:cubicBezTo>
                <a:cubicBezTo>
                  <a:pt x="117212" y="102667"/>
                  <a:pt x="73821" y="1067"/>
                  <a:pt x="72233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B450BCFD-CF30-326B-00C8-F6EB62F584A9}"/>
              </a:ext>
            </a:extLst>
          </p:cNvPr>
          <p:cNvSpPr/>
          <p:nvPr/>
        </p:nvSpPr>
        <p:spPr>
          <a:xfrm>
            <a:off x="6591145" y="3940083"/>
            <a:ext cx="92461" cy="247958"/>
          </a:xfrm>
          <a:custGeom>
            <a:avLst/>
            <a:gdLst>
              <a:gd name="connsiteX0" fmla="*/ 155 w 92461"/>
              <a:gd name="connsiteY0" fmla="*/ 92 h 247958"/>
              <a:gd name="connsiteX1" fmla="*/ 44605 w 92461"/>
              <a:gd name="connsiteY1" fmla="*/ 146142 h 247958"/>
              <a:gd name="connsiteX2" fmla="*/ 92230 w 92461"/>
              <a:gd name="connsiteY2" fmla="*/ 247742 h 247958"/>
              <a:gd name="connsiteX3" fmla="*/ 60480 w 92461"/>
              <a:gd name="connsiteY3" fmla="*/ 168367 h 247958"/>
              <a:gd name="connsiteX4" fmla="*/ 155 w 92461"/>
              <a:gd name="connsiteY4" fmla="*/ 92 h 247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461" h="247958">
                <a:moveTo>
                  <a:pt x="155" y="92"/>
                </a:moveTo>
                <a:cubicBezTo>
                  <a:pt x="-2491" y="-3612"/>
                  <a:pt x="29259" y="104867"/>
                  <a:pt x="44605" y="146142"/>
                </a:cubicBezTo>
                <a:cubicBezTo>
                  <a:pt x="59951" y="187417"/>
                  <a:pt x="89584" y="244038"/>
                  <a:pt x="92230" y="247742"/>
                </a:cubicBezTo>
                <a:cubicBezTo>
                  <a:pt x="94876" y="251446"/>
                  <a:pt x="74238" y="206996"/>
                  <a:pt x="60480" y="168367"/>
                </a:cubicBezTo>
                <a:cubicBezTo>
                  <a:pt x="46722" y="129738"/>
                  <a:pt x="2801" y="3796"/>
                  <a:pt x="155" y="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DC9539C8-AE79-04AE-ECB6-C449463E4913}"/>
              </a:ext>
            </a:extLst>
          </p:cNvPr>
          <p:cNvSpPr/>
          <p:nvPr/>
        </p:nvSpPr>
        <p:spPr>
          <a:xfrm>
            <a:off x="6138325" y="4265802"/>
            <a:ext cx="94288" cy="306217"/>
          </a:xfrm>
          <a:custGeom>
            <a:avLst/>
            <a:gdLst>
              <a:gd name="connsiteX0" fmla="*/ 94200 w 94288"/>
              <a:gd name="connsiteY0" fmla="*/ 1398 h 306217"/>
              <a:gd name="connsiteX1" fmla="*/ 27525 w 94288"/>
              <a:gd name="connsiteY1" fmla="*/ 141098 h 306217"/>
              <a:gd name="connsiteX2" fmla="*/ 21175 w 94288"/>
              <a:gd name="connsiteY2" fmla="*/ 191898 h 306217"/>
              <a:gd name="connsiteX3" fmla="*/ 91025 w 94288"/>
              <a:gd name="connsiteY3" fmla="*/ 306198 h 306217"/>
              <a:gd name="connsiteX4" fmla="*/ 8475 w 94288"/>
              <a:gd name="connsiteY4" fmla="*/ 201423 h 306217"/>
              <a:gd name="connsiteX5" fmla="*/ 11650 w 94288"/>
              <a:gd name="connsiteY5" fmla="*/ 236348 h 306217"/>
              <a:gd name="connsiteX6" fmla="*/ 94200 w 94288"/>
              <a:gd name="connsiteY6" fmla="*/ 1398 h 306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4288" h="306217">
                <a:moveTo>
                  <a:pt x="94200" y="1398"/>
                </a:moveTo>
                <a:cubicBezTo>
                  <a:pt x="96846" y="-14477"/>
                  <a:pt x="39696" y="109348"/>
                  <a:pt x="27525" y="141098"/>
                </a:cubicBezTo>
                <a:cubicBezTo>
                  <a:pt x="15354" y="172848"/>
                  <a:pt x="10592" y="164381"/>
                  <a:pt x="21175" y="191898"/>
                </a:cubicBezTo>
                <a:cubicBezTo>
                  <a:pt x="31758" y="219415"/>
                  <a:pt x="93142" y="304610"/>
                  <a:pt x="91025" y="306198"/>
                </a:cubicBezTo>
                <a:cubicBezTo>
                  <a:pt x="88908" y="307786"/>
                  <a:pt x="21704" y="213065"/>
                  <a:pt x="8475" y="201423"/>
                </a:cubicBezTo>
                <a:cubicBezTo>
                  <a:pt x="-4754" y="189781"/>
                  <a:pt x="-1579" y="267569"/>
                  <a:pt x="11650" y="236348"/>
                </a:cubicBezTo>
                <a:cubicBezTo>
                  <a:pt x="24879" y="205127"/>
                  <a:pt x="91554" y="17273"/>
                  <a:pt x="94200" y="13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0873A314-945B-7B22-099E-719493ACD997}"/>
              </a:ext>
            </a:extLst>
          </p:cNvPr>
          <p:cNvSpPr/>
          <p:nvPr/>
        </p:nvSpPr>
        <p:spPr>
          <a:xfrm>
            <a:off x="6562422" y="4292553"/>
            <a:ext cx="154811" cy="97519"/>
          </a:xfrm>
          <a:custGeom>
            <a:avLst/>
            <a:gdLst>
              <a:gd name="connsiteX0" fmla="*/ 303 w 154811"/>
              <a:gd name="connsiteY0" fmla="*/ 47 h 97519"/>
              <a:gd name="connsiteX1" fmla="*/ 149528 w 154811"/>
              <a:gd name="connsiteY1" fmla="*/ 92122 h 97519"/>
              <a:gd name="connsiteX2" fmla="*/ 111428 w 154811"/>
              <a:gd name="connsiteY2" fmla="*/ 79422 h 97519"/>
              <a:gd name="connsiteX3" fmla="*/ 303 w 154811"/>
              <a:gd name="connsiteY3" fmla="*/ 47 h 97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4811" h="97519">
                <a:moveTo>
                  <a:pt x="303" y="47"/>
                </a:moveTo>
                <a:cubicBezTo>
                  <a:pt x="6653" y="2164"/>
                  <a:pt x="131007" y="78893"/>
                  <a:pt x="149528" y="92122"/>
                </a:cubicBezTo>
                <a:cubicBezTo>
                  <a:pt x="168049" y="105351"/>
                  <a:pt x="133653" y="91593"/>
                  <a:pt x="111428" y="79422"/>
                </a:cubicBezTo>
                <a:cubicBezTo>
                  <a:pt x="89203" y="67251"/>
                  <a:pt x="-6047" y="-2070"/>
                  <a:pt x="303" y="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517437C1-C0A5-52DE-AC9C-C515EE2707C2}"/>
              </a:ext>
            </a:extLst>
          </p:cNvPr>
          <p:cNvSpPr/>
          <p:nvPr/>
        </p:nvSpPr>
        <p:spPr>
          <a:xfrm>
            <a:off x="6476990" y="4501550"/>
            <a:ext cx="197177" cy="105189"/>
          </a:xfrm>
          <a:custGeom>
            <a:avLst/>
            <a:gdLst>
              <a:gd name="connsiteX0" fmla="*/ 10 w 197177"/>
              <a:gd name="connsiteY0" fmla="*/ 600 h 105189"/>
              <a:gd name="connsiteX1" fmla="*/ 31760 w 197177"/>
              <a:gd name="connsiteY1" fmla="*/ 79975 h 105189"/>
              <a:gd name="connsiteX2" fmla="*/ 133360 w 197177"/>
              <a:gd name="connsiteY2" fmla="*/ 102200 h 105189"/>
              <a:gd name="connsiteX3" fmla="*/ 196860 w 197177"/>
              <a:gd name="connsiteY3" fmla="*/ 22825 h 105189"/>
              <a:gd name="connsiteX4" fmla="*/ 155585 w 197177"/>
              <a:gd name="connsiteY4" fmla="*/ 79975 h 105189"/>
              <a:gd name="connsiteX5" fmla="*/ 104785 w 197177"/>
              <a:gd name="connsiteY5" fmla="*/ 92675 h 105189"/>
              <a:gd name="connsiteX6" fmla="*/ 76210 w 197177"/>
              <a:gd name="connsiteY6" fmla="*/ 86325 h 105189"/>
              <a:gd name="connsiteX7" fmla="*/ 28585 w 197177"/>
              <a:gd name="connsiteY7" fmla="*/ 45050 h 105189"/>
              <a:gd name="connsiteX8" fmla="*/ 10 w 197177"/>
              <a:gd name="connsiteY8" fmla="*/ 600 h 105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7177" h="105189">
                <a:moveTo>
                  <a:pt x="10" y="600"/>
                </a:moveTo>
                <a:cubicBezTo>
                  <a:pt x="539" y="6421"/>
                  <a:pt x="9535" y="63042"/>
                  <a:pt x="31760" y="79975"/>
                </a:cubicBezTo>
                <a:cubicBezTo>
                  <a:pt x="53985" y="96908"/>
                  <a:pt x="105843" y="111725"/>
                  <a:pt x="133360" y="102200"/>
                </a:cubicBezTo>
                <a:cubicBezTo>
                  <a:pt x="160877" y="92675"/>
                  <a:pt x="193156" y="26529"/>
                  <a:pt x="196860" y="22825"/>
                </a:cubicBezTo>
                <a:cubicBezTo>
                  <a:pt x="200564" y="19121"/>
                  <a:pt x="170931" y="68333"/>
                  <a:pt x="155585" y="79975"/>
                </a:cubicBezTo>
                <a:cubicBezTo>
                  <a:pt x="140239" y="91617"/>
                  <a:pt x="118014" y="91617"/>
                  <a:pt x="104785" y="92675"/>
                </a:cubicBezTo>
                <a:cubicBezTo>
                  <a:pt x="91556" y="93733"/>
                  <a:pt x="88910" y="94262"/>
                  <a:pt x="76210" y="86325"/>
                </a:cubicBezTo>
                <a:cubicBezTo>
                  <a:pt x="63510" y="78388"/>
                  <a:pt x="38639" y="57221"/>
                  <a:pt x="28585" y="45050"/>
                </a:cubicBezTo>
                <a:cubicBezTo>
                  <a:pt x="18531" y="32879"/>
                  <a:pt x="-519" y="-5221"/>
                  <a:pt x="10" y="6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F4FC0958-1D68-6AF0-CBA7-0075EC2FAD39}"/>
              </a:ext>
            </a:extLst>
          </p:cNvPr>
          <p:cNvSpPr/>
          <p:nvPr/>
        </p:nvSpPr>
        <p:spPr>
          <a:xfrm>
            <a:off x="6280106" y="4493874"/>
            <a:ext cx="158911" cy="62291"/>
          </a:xfrm>
          <a:custGeom>
            <a:avLst/>
            <a:gdLst>
              <a:gd name="connsiteX0" fmla="*/ 44 w 158911"/>
              <a:gd name="connsiteY0" fmla="*/ 62251 h 62291"/>
              <a:gd name="connsiteX1" fmla="*/ 98469 w 158911"/>
              <a:gd name="connsiteY1" fmla="*/ 1926 h 62291"/>
              <a:gd name="connsiteX2" fmla="*/ 158794 w 158911"/>
              <a:gd name="connsiteY2" fmla="*/ 14626 h 62291"/>
              <a:gd name="connsiteX3" fmla="*/ 111169 w 158911"/>
              <a:gd name="connsiteY3" fmla="*/ 11451 h 62291"/>
              <a:gd name="connsiteX4" fmla="*/ 44 w 158911"/>
              <a:gd name="connsiteY4" fmla="*/ 62251 h 62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911" h="62291">
                <a:moveTo>
                  <a:pt x="44" y="62251"/>
                </a:moveTo>
                <a:cubicBezTo>
                  <a:pt x="-2073" y="60663"/>
                  <a:pt x="72011" y="9864"/>
                  <a:pt x="98469" y="1926"/>
                </a:cubicBezTo>
                <a:cubicBezTo>
                  <a:pt x="124927" y="-6012"/>
                  <a:pt x="156677" y="13038"/>
                  <a:pt x="158794" y="14626"/>
                </a:cubicBezTo>
                <a:cubicBezTo>
                  <a:pt x="160911" y="16214"/>
                  <a:pt x="133923" y="5101"/>
                  <a:pt x="111169" y="11451"/>
                </a:cubicBezTo>
                <a:cubicBezTo>
                  <a:pt x="88415" y="17801"/>
                  <a:pt x="2161" y="63839"/>
                  <a:pt x="44" y="622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98A771B3-B411-AB95-A10F-48EFC243DD28}"/>
              </a:ext>
            </a:extLst>
          </p:cNvPr>
          <p:cNvSpPr/>
          <p:nvPr/>
        </p:nvSpPr>
        <p:spPr>
          <a:xfrm>
            <a:off x="6743525" y="4486378"/>
            <a:ext cx="117906" cy="44375"/>
          </a:xfrm>
          <a:custGeom>
            <a:avLst/>
            <a:gdLst>
              <a:gd name="connsiteX0" fmla="*/ 175 w 117906"/>
              <a:gd name="connsiteY0" fmla="*/ 3072 h 44375"/>
              <a:gd name="connsiteX1" fmla="*/ 57325 w 117906"/>
              <a:gd name="connsiteY1" fmla="*/ 9422 h 44375"/>
              <a:gd name="connsiteX2" fmla="*/ 117650 w 117906"/>
              <a:gd name="connsiteY2" fmla="*/ 44347 h 44375"/>
              <a:gd name="connsiteX3" fmla="*/ 76375 w 117906"/>
              <a:gd name="connsiteY3" fmla="*/ 3072 h 44375"/>
              <a:gd name="connsiteX4" fmla="*/ 175 w 117906"/>
              <a:gd name="connsiteY4" fmla="*/ 3072 h 44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906" h="44375">
                <a:moveTo>
                  <a:pt x="175" y="3072"/>
                </a:moveTo>
                <a:cubicBezTo>
                  <a:pt x="-3000" y="4130"/>
                  <a:pt x="37746" y="2543"/>
                  <a:pt x="57325" y="9422"/>
                </a:cubicBezTo>
                <a:cubicBezTo>
                  <a:pt x="76904" y="16301"/>
                  <a:pt x="114475" y="45405"/>
                  <a:pt x="117650" y="44347"/>
                </a:cubicBezTo>
                <a:cubicBezTo>
                  <a:pt x="120825" y="43289"/>
                  <a:pt x="93837" y="9422"/>
                  <a:pt x="76375" y="3072"/>
                </a:cubicBezTo>
                <a:cubicBezTo>
                  <a:pt x="58913" y="-3278"/>
                  <a:pt x="3350" y="2014"/>
                  <a:pt x="175" y="30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BF1E9161-D6C4-A91D-9208-0D058624A898}"/>
              </a:ext>
            </a:extLst>
          </p:cNvPr>
          <p:cNvSpPr/>
          <p:nvPr/>
        </p:nvSpPr>
        <p:spPr>
          <a:xfrm>
            <a:off x="6321354" y="3602586"/>
            <a:ext cx="91603" cy="330531"/>
          </a:xfrm>
          <a:custGeom>
            <a:avLst/>
            <a:gdLst>
              <a:gd name="connsiteX0" fmla="*/ 90038 w 91603"/>
              <a:gd name="connsiteY0" fmla="*/ 2056 h 330531"/>
              <a:gd name="connsiteX1" fmla="*/ 1775 w 91603"/>
              <a:gd name="connsiteY1" fmla="*/ 323332 h 330531"/>
              <a:gd name="connsiteX2" fmla="*/ 33549 w 91603"/>
              <a:gd name="connsiteY2" fmla="*/ 217417 h 330531"/>
              <a:gd name="connsiteX3" fmla="*/ 65324 w 91603"/>
              <a:gd name="connsiteY3" fmla="*/ 122094 h 330531"/>
              <a:gd name="connsiteX4" fmla="*/ 58263 w 91603"/>
              <a:gd name="connsiteY4" fmla="*/ 182112 h 330531"/>
              <a:gd name="connsiteX5" fmla="*/ 90038 w 91603"/>
              <a:gd name="connsiteY5" fmla="*/ 2056 h 330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603" h="330531">
                <a:moveTo>
                  <a:pt x="90038" y="2056"/>
                </a:moveTo>
                <a:cubicBezTo>
                  <a:pt x="80623" y="25593"/>
                  <a:pt x="11190" y="287439"/>
                  <a:pt x="1775" y="323332"/>
                </a:cubicBezTo>
                <a:cubicBezTo>
                  <a:pt x="-7640" y="359226"/>
                  <a:pt x="22958" y="250957"/>
                  <a:pt x="33549" y="217417"/>
                </a:cubicBezTo>
                <a:cubicBezTo>
                  <a:pt x="44140" y="183877"/>
                  <a:pt x="61205" y="127978"/>
                  <a:pt x="65324" y="122094"/>
                </a:cubicBezTo>
                <a:cubicBezTo>
                  <a:pt x="69443" y="116210"/>
                  <a:pt x="52967" y="199765"/>
                  <a:pt x="58263" y="182112"/>
                </a:cubicBezTo>
                <a:cubicBezTo>
                  <a:pt x="63559" y="164459"/>
                  <a:pt x="99453" y="-21481"/>
                  <a:pt x="90038" y="20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E5AF0639-B1F5-C8F8-AE01-C1214C3A41FE}"/>
              </a:ext>
            </a:extLst>
          </p:cNvPr>
          <p:cNvSpPr/>
          <p:nvPr/>
        </p:nvSpPr>
        <p:spPr>
          <a:xfrm>
            <a:off x="6520802" y="3855243"/>
            <a:ext cx="36493" cy="370920"/>
          </a:xfrm>
          <a:custGeom>
            <a:avLst/>
            <a:gdLst>
              <a:gd name="connsiteX0" fmla="*/ 28279 w 36493"/>
              <a:gd name="connsiteY0" fmla="*/ 65 h 370920"/>
              <a:gd name="connsiteX1" fmla="*/ 35 w 36493"/>
              <a:gd name="connsiteY1" fmla="*/ 190712 h 370920"/>
              <a:gd name="connsiteX2" fmla="*/ 35340 w 36493"/>
              <a:gd name="connsiteY2" fmla="*/ 317810 h 370920"/>
              <a:gd name="connsiteX3" fmla="*/ 28279 w 36493"/>
              <a:gd name="connsiteY3" fmla="*/ 370768 h 370920"/>
              <a:gd name="connsiteX4" fmla="*/ 31810 w 36493"/>
              <a:gd name="connsiteY4" fmla="*/ 303688 h 370920"/>
              <a:gd name="connsiteX5" fmla="*/ 3566 w 36493"/>
              <a:gd name="connsiteY5" fmla="*/ 211895 h 370920"/>
              <a:gd name="connsiteX6" fmla="*/ 28279 w 36493"/>
              <a:gd name="connsiteY6" fmla="*/ 65 h 370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493" h="370920">
                <a:moveTo>
                  <a:pt x="28279" y="65"/>
                </a:moveTo>
                <a:cubicBezTo>
                  <a:pt x="27690" y="-3466"/>
                  <a:pt x="-1142" y="137755"/>
                  <a:pt x="35" y="190712"/>
                </a:cubicBezTo>
                <a:cubicBezTo>
                  <a:pt x="1212" y="243669"/>
                  <a:pt x="30633" y="287801"/>
                  <a:pt x="35340" y="317810"/>
                </a:cubicBezTo>
                <a:cubicBezTo>
                  <a:pt x="40047" y="347819"/>
                  <a:pt x="28867" y="373122"/>
                  <a:pt x="28279" y="370768"/>
                </a:cubicBezTo>
                <a:cubicBezTo>
                  <a:pt x="27691" y="368414"/>
                  <a:pt x="35929" y="330167"/>
                  <a:pt x="31810" y="303688"/>
                </a:cubicBezTo>
                <a:cubicBezTo>
                  <a:pt x="27691" y="277209"/>
                  <a:pt x="3566" y="256026"/>
                  <a:pt x="3566" y="211895"/>
                </a:cubicBezTo>
                <a:cubicBezTo>
                  <a:pt x="3566" y="167764"/>
                  <a:pt x="28868" y="3596"/>
                  <a:pt x="28279" y="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EB6BEF0F-4F68-9D3D-8FA0-F02F4E428F40}"/>
              </a:ext>
            </a:extLst>
          </p:cNvPr>
          <p:cNvSpPr/>
          <p:nvPr/>
        </p:nvSpPr>
        <p:spPr>
          <a:xfrm>
            <a:off x="6505433" y="4641793"/>
            <a:ext cx="57929" cy="182096"/>
          </a:xfrm>
          <a:custGeom>
            <a:avLst/>
            <a:gdLst>
              <a:gd name="connsiteX0" fmla="*/ 35067 w 57929"/>
              <a:gd name="connsiteY0" fmla="*/ 57 h 182096"/>
              <a:gd name="connsiteX1" fmla="*/ 16017 w 57929"/>
              <a:gd name="connsiteY1" fmla="*/ 117532 h 182096"/>
              <a:gd name="connsiteX2" fmla="*/ 57292 w 57929"/>
              <a:gd name="connsiteY2" fmla="*/ 181032 h 182096"/>
              <a:gd name="connsiteX3" fmla="*/ 38242 w 57929"/>
              <a:gd name="connsiteY3" fmla="*/ 155632 h 182096"/>
              <a:gd name="connsiteX4" fmla="*/ 142 w 57929"/>
              <a:gd name="connsiteY4" fmla="*/ 133407 h 182096"/>
              <a:gd name="connsiteX5" fmla="*/ 35067 w 57929"/>
              <a:gd name="connsiteY5" fmla="*/ 57 h 182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929" h="182096">
                <a:moveTo>
                  <a:pt x="35067" y="57"/>
                </a:moveTo>
                <a:cubicBezTo>
                  <a:pt x="37713" y="-2589"/>
                  <a:pt x="12313" y="87370"/>
                  <a:pt x="16017" y="117532"/>
                </a:cubicBezTo>
                <a:cubicBezTo>
                  <a:pt x="19721" y="147695"/>
                  <a:pt x="53588" y="174682"/>
                  <a:pt x="57292" y="181032"/>
                </a:cubicBezTo>
                <a:cubicBezTo>
                  <a:pt x="60996" y="187382"/>
                  <a:pt x="47767" y="163569"/>
                  <a:pt x="38242" y="155632"/>
                </a:cubicBezTo>
                <a:cubicBezTo>
                  <a:pt x="28717" y="147695"/>
                  <a:pt x="2788" y="156161"/>
                  <a:pt x="142" y="133407"/>
                </a:cubicBezTo>
                <a:cubicBezTo>
                  <a:pt x="-2504" y="110653"/>
                  <a:pt x="32421" y="2703"/>
                  <a:pt x="35067" y="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B4B5D3D2-4465-4743-CFC9-516CF9D82D74}"/>
              </a:ext>
            </a:extLst>
          </p:cNvPr>
          <p:cNvSpPr/>
          <p:nvPr/>
        </p:nvSpPr>
        <p:spPr>
          <a:xfrm>
            <a:off x="6593757" y="4664073"/>
            <a:ext cx="61628" cy="152731"/>
          </a:xfrm>
          <a:custGeom>
            <a:avLst/>
            <a:gdLst>
              <a:gd name="connsiteX0" fmla="*/ 32468 w 61628"/>
              <a:gd name="connsiteY0" fmla="*/ 2 h 152731"/>
              <a:gd name="connsiteX1" fmla="*/ 61043 w 61628"/>
              <a:gd name="connsiteY1" fmla="*/ 95252 h 152731"/>
              <a:gd name="connsiteX2" fmla="*/ 718 w 61628"/>
              <a:gd name="connsiteY2" fmla="*/ 152402 h 152731"/>
              <a:gd name="connsiteX3" fmla="*/ 29293 w 61628"/>
              <a:gd name="connsiteY3" fmla="*/ 117477 h 152731"/>
              <a:gd name="connsiteX4" fmla="*/ 51518 w 61628"/>
              <a:gd name="connsiteY4" fmla="*/ 92077 h 152731"/>
              <a:gd name="connsiteX5" fmla="*/ 32468 w 61628"/>
              <a:gd name="connsiteY5" fmla="*/ 2 h 152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628" h="152731">
                <a:moveTo>
                  <a:pt x="32468" y="2"/>
                </a:moveTo>
                <a:cubicBezTo>
                  <a:pt x="34055" y="531"/>
                  <a:pt x="66335" y="69852"/>
                  <a:pt x="61043" y="95252"/>
                </a:cubicBezTo>
                <a:cubicBezTo>
                  <a:pt x="55751" y="120652"/>
                  <a:pt x="6010" y="148698"/>
                  <a:pt x="718" y="152402"/>
                </a:cubicBezTo>
                <a:cubicBezTo>
                  <a:pt x="-4574" y="156106"/>
                  <a:pt x="20826" y="127531"/>
                  <a:pt x="29293" y="117477"/>
                </a:cubicBezTo>
                <a:cubicBezTo>
                  <a:pt x="37760" y="107423"/>
                  <a:pt x="47814" y="108481"/>
                  <a:pt x="51518" y="92077"/>
                </a:cubicBezTo>
                <a:cubicBezTo>
                  <a:pt x="55222" y="75673"/>
                  <a:pt x="30881" y="-527"/>
                  <a:pt x="32468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4C4F033F-4B52-91B0-7D5A-A4E10E42B50E}"/>
              </a:ext>
            </a:extLst>
          </p:cNvPr>
          <p:cNvSpPr/>
          <p:nvPr/>
        </p:nvSpPr>
        <p:spPr>
          <a:xfrm>
            <a:off x="6010256" y="4860853"/>
            <a:ext cx="565942" cy="238345"/>
          </a:xfrm>
          <a:custGeom>
            <a:avLst/>
            <a:gdLst>
              <a:gd name="connsiteX0" fmla="*/ 19 w 565942"/>
              <a:gd name="connsiteY0" fmla="*/ 238197 h 238345"/>
              <a:gd name="connsiteX1" fmla="*/ 139719 w 565942"/>
              <a:gd name="connsiteY1" fmla="*/ 181047 h 238345"/>
              <a:gd name="connsiteX2" fmla="*/ 269894 w 565942"/>
              <a:gd name="connsiteY2" fmla="*/ 79447 h 238345"/>
              <a:gd name="connsiteX3" fmla="*/ 238144 w 565942"/>
              <a:gd name="connsiteY3" fmla="*/ 98497 h 238345"/>
              <a:gd name="connsiteX4" fmla="*/ 390544 w 565942"/>
              <a:gd name="connsiteY4" fmla="*/ 25472 h 238345"/>
              <a:gd name="connsiteX5" fmla="*/ 438169 w 565942"/>
              <a:gd name="connsiteY5" fmla="*/ 19122 h 238345"/>
              <a:gd name="connsiteX6" fmla="*/ 565169 w 565942"/>
              <a:gd name="connsiteY6" fmla="*/ 34997 h 238345"/>
              <a:gd name="connsiteX7" fmla="*/ 485794 w 565942"/>
              <a:gd name="connsiteY7" fmla="*/ 72 h 238345"/>
              <a:gd name="connsiteX8" fmla="*/ 371494 w 565942"/>
              <a:gd name="connsiteY8" fmla="*/ 25472 h 238345"/>
              <a:gd name="connsiteX9" fmla="*/ 396894 w 565942"/>
              <a:gd name="connsiteY9" fmla="*/ 12772 h 238345"/>
              <a:gd name="connsiteX10" fmla="*/ 234969 w 565942"/>
              <a:gd name="connsiteY10" fmla="*/ 79447 h 238345"/>
              <a:gd name="connsiteX11" fmla="*/ 273069 w 565942"/>
              <a:gd name="connsiteY11" fmla="*/ 69922 h 238345"/>
              <a:gd name="connsiteX12" fmla="*/ 184169 w 565942"/>
              <a:gd name="connsiteY12" fmla="*/ 136597 h 238345"/>
              <a:gd name="connsiteX13" fmla="*/ 149244 w 565942"/>
              <a:gd name="connsiteY13" fmla="*/ 165172 h 238345"/>
              <a:gd name="connsiteX14" fmla="*/ 19 w 565942"/>
              <a:gd name="connsiteY14" fmla="*/ 238197 h 238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65942" h="238345">
                <a:moveTo>
                  <a:pt x="19" y="238197"/>
                </a:moveTo>
                <a:cubicBezTo>
                  <a:pt x="-1569" y="240843"/>
                  <a:pt x="94740" y="207505"/>
                  <a:pt x="139719" y="181047"/>
                </a:cubicBezTo>
                <a:cubicBezTo>
                  <a:pt x="184698" y="154589"/>
                  <a:pt x="253490" y="93205"/>
                  <a:pt x="269894" y="79447"/>
                </a:cubicBezTo>
                <a:cubicBezTo>
                  <a:pt x="286298" y="65689"/>
                  <a:pt x="218036" y="107493"/>
                  <a:pt x="238144" y="98497"/>
                </a:cubicBezTo>
                <a:cubicBezTo>
                  <a:pt x="258252" y="89501"/>
                  <a:pt x="357207" y="38701"/>
                  <a:pt x="390544" y="25472"/>
                </a:cubicBezTo>
                <a:cubicBezTo>
                  <a:pt x="423881" y="12243"/>
                  <a:pt x="409065" y="17535"/>
                  <a:pt x="438169" y="19122"/>
                </a:cubicBezTo>
                <a:cubicBezTo>
                  <a:pt x="467273" y="20709"/>
                  <a:pt x="557231" y="38172"/>
                  <a:pt x="565169" y="34997"/>
                </a:cubicBezTo>
                <a:cubicBezTo>
                  <a:pt x="573107" y="31822"/>
                  <a:pt x="518073" y="1659"/>
                  <a:pt x="485794" y="72"/>
                </a:cubicBezTo>
                <a:cubicBezTo>
                  <a:pt x="453515" y="-1515"/>
                  <a:pt x="386311" y="23355"/>
                  <a:pt x="371494" y="25472"/>
                </a:cubicBezTo>
                <a:cubicBezTo>
                  <a:pt x="356677" y="27589"/>
                  <a:pt x="419648" y="3776"/>
                  <a:pt x="396894" y="12772"/>
                </a:cubicBezTo>
                <a:cubicBezTo>
                  <a:pt x="374140" y="21768"/>
                  <a:pt x="255606" y="69922"/>
                  <a:pt x="234969" y="79447"/>
                </a:cubicBezTo>
                <a:cubicBezTo>
                  <a:pt x="214332" y="88972"/>
                  <a:pt x="281536" y="60397"/>
                  <a:pt x="273069" y="69922"/>
                </a:cubicBezTo>
                <a:cubicBezTo>
                  <a:pt x="264602" y="79447"/>
                  <a:pt x="204807" y="120722"/>
                  <a:pt x="184169" y="136597"/>
                </a:cubicBezTo>
                <a:cubicBezTo>
                  <a:pt x="163532" y="152472"/>
                  <a:pt x="177819" y="150885"/>
                  <a:pt x="149244" y="165172"/>
                </a:cubicBezTo>
                <a:cubicBezTo>
                  <a:pt x="120669" y="179459"/>
                  <a:pt x="1607" y="235551"/>
                  <a:pt x="19" y="2381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E26B889B-9F42-0314-DD73-EF1B34328DD0}"/>
              </a:ext>
            </a:extLst>
          </p:cNvPr>
          <p:cNvSpPr/>
          <p:nvPr/>
        </p:nvSpPr>
        <p:spPr>
          <a:xfrm>
            <a:off x="6534010" y="4857632"/>
            <a:ext cx="552693" cy="193930"/>
          </a:xfrm>
          <a:custGeom>
            <a:avLst/>
            <a:gdLst>
              <a:gd name="connsiteX0" fmla="*/ 140 w 552693"/>
              <a:gd name="connsiteY0" fmla="*/ 60443 h 193930"/>
              <a:gd name="connsiteX1" fmla="*/ 174765 w 552693"/>
              <a:gd name="connsiteY1" fmla="*/ 6468 h 193930"/>
              <a:gd name="connsiteX2" fmla="*/ 143015 w 552693"/>
              <a:gd name="connsiteY2" fmla="*/ 6468 h 193930"/>
              <a:gd name="connsiteX3" fmla="*/ 212865 w 552693"/>
              <a:gd name="connsiteY3" fmla="*/ 12818 h 193930"/>
              <a:gd name="connsiteX4" fmla="*/ 343040 w 552693"/>
              <a:gd name="connsiteY4" fmla="*/ 54093 h 193930"/>
              <a:gd name="connsiteX5" fmla="*/ 282715 w 552693"/>
              <a:gd name="connsiteY5" fmla="*/ 44568 h 193930"/>
              <a:gd name="connsiteX6" fmla="*/ 419240 w 552693"/>
              <a:gd name="connsiteY6" fmla="*/ 89018 h 193930"/>
              <a:gd name="connsiteX7" fmla="*/ 501790 w 552693"/>
              <a:gd name="connsiteY7" fmla="*/ 155693 h 193930"/>
              <a:gd name="connsiteX8" fmla="*/ 552590 w 552693"/>
              <a:gd name="connsiteY8" fmla="*/ 193793 h 193930"/>
              <a:gd name="connsiteX9" fmla="*/ 489090 w 552693"/>
              <a:gd name="connsiteY9" fmla="*/ 142993 h 193930"/>
              <a:gd name="connsiteX10" fmla="*/ 343040 w 552693"/>
              <a:gd name="connsiteY10" fmla="*/ 82668 h 193930"/>
              <a:gd name="connsiteX11" fmla="*/ 374790 w 552693"/>
              <a:gd name="connsiteY11" fmla="*/ 98543 h 193930"/>
              <a:gd name="connsiteX12" fmla="*/ 228740 w 552693"/>
              <a:gd name="connsiteY12" fmla="*/ 6468 h 193930"/>
              <a:gd name="connsiteX13" fmla="*/ 146190 w 552693"/>
              <a:gd name="connsiteY13" fmla="*/ 12818 h 193930"/>
              <a:gd name="connsiteX14" fmla="*/ 140 w 552693"/>
              <a:gd name="connsiteY14" fmla="*/ 60443 h 193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52693" h="193930">
                <a:moveTo>
                  <a:pt x="140" y="60443"/>
                </a:moveTo>
                <a:cubicBezTo>
                  <a:pt x="4902" y="59385"/>
                  <a:pt x="150953" y="15464"/>
                  <a:pt x="174765" y="6468"/>
                </a:cubicBezTo>
                <a:cubicBezTo>
                  <a:pt x="198577" y="-2528"/>
                  <a:pt x="136665" y="5410"/>
                  <a:pt x="143015" y="6468"/>
                </a:cubicBezTo>
                <a:cubicBezTo>
                  <a:pt x="149365" y="7526"/>
                  <a:pt x="179528" y="4881"/>
                  <a:pt x="212865" y="12818"/>
                </a:cubicBezTo>
                <a:cubicBezTo>
                  <a:pt x="246202" y="20755"/>
                  <a:pt x="331398" y="48801"/>
                  <a:pt x="343040" y="54093"/>
                </a:cubicBezTo>
                <a:cubicBezTo>
                  <a:pt x="354682" y="59385"/>
                  <a:pt x="270015" y="38747"/>
                  <a:pt x="282715" y="44568"/>
                </a:cubicBezTo>
                <a:cubicBezTo>
                  <a:pt x="295415" y="50389"/>
                  <a:pt x="382728" y="70497"/>
                  <a:pt x="419240" y="89018"/>
                </a:cubicBezTo>
                <a:cubicBezTo>
                  <a:pt x="455753" y="107539"/>
                  <a:pt x="479565" y="138231"/>
                  <a:pt x="501790" y="155693"/>
                </a:cubicBezTo>
                <a:cubicBezTo>
                  <a:pt x="524015" y="173155"/>
                  <a:pt x="554707" y="195910"/>
                  <a:pt x="552590" y="193793"/>
                </a:cubicBezTo>
                <a:cubicBezTo>
                  <a:pt x="550473" y="191676"/>
                  <a:pt x="524015" y="161514"/>
                  <a:pt x="489090" y="142993"/>
                </a:cubicBezTo>
                <a:cubicBezTo>
                  <a:pt x="454165" y="124472"/>
                  <a:pt x="362090" y="90076"/>
                  <a:pt x="343040" y="82668"/>
                </a:cubicBezTo>
                <a:cubicBezTo>
                  <a:pt x="323990" y="75260"/>
                  <a:pt x="393840" y="111243"/>
                  <a:pt x="374790" y="98543"/>
                </a:cubicBezTo>
                <a:cubicBezTo>
                  <a:pt x="355740" y="85843"/>
                  <a:pt x="266840" y="20755"/>
                  <a:pt x="228740" y="6468"/>
                </a:cubicBezTo>
                <a:cubicBezTo>
                  <a:pt x="190640" y="-7819"/>
                  <a:pt x="178998" y="4881"/>
                  <a:pt x="146190" y="12818"/>
                </a:cubicBezTo>
                <a:cubicBezTo>
                  <a:pt x="113382" y="20755"/>
                  <a:pt x="-4622" y="61501"/>
                  <a:pt x="140" y="60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B00399FC-6392-7971-702F-2938FD3A433A}"/>
              </a:ext>
            </a:extLst>
          </p:cNvPr>
          <p:cNvSpPr/>
          <p:nvPr/>
        </p:nvSpPr>
        <p:spPr>
          <a:xfrm>
            <a:off x="6022975" y="5009748"/>
            <a:ext cx="561890" cy="93665"/>
          </a:xfrm>
          <a:custGeom>
            <a:avLst/>
            <a:gdLst>
              <a:gd name="connsiteX0" fmla="*/ 0 w 561890"/>
              <a:gd name="connsiteY0" fmla="*/ 92477 h 93665"/>
              <a:gd name="connsiteX1" fmla="*/ 215900 w 561890"/>
              <a:gd name="connsiteY1" fmla="*/ 70252 h 93665"/>
              <a:gd name="connsiteX2" fmla="*/ 142875 w 561890"/>
              <a:gd name="connsiteY2" fmla="*/ 92477 h 93665"/>
              <a:gd name="connsiteX3" fmla="*/ 314325 w 561890"/>
              <a:gd name="connsiteY3" fmla="*/ 25802 h 93665"/>
              <a:gd name="connsiteX4" fmla="*/ 238125 w 561890"/>
              <a:gd name="connsiteY4" fmla="*/ 57552 h 93665"/>
              <a:gd name="connsiteX5" fmla="*/ 365125 w 561890"/>
              <a:gd name="connsiteY5" fmla="*/ 28977 h 93665"/>
              <a:gd name="connsiteX6" fmla="*/ 558800 w 561890"/>
              <a:gd name="connsiteY6" fmla="*/ 402 h 93665"/>
              <a:gd name="connsiteX7" fmla="*/ 488950 w 561890"/>
              <a:gd name="connsiteY7" fmla="*/ 13102 h 93665"/>
              <a:gd name="connsiteX8" fmla="*/ 552450 w 561890"/>
              <a:gd name="connsiteY8" fmla="*/ 25802 h 93665"/>
              <a:gd name="connsiteX9" fmla="*/ 450850 w 561890"/>
              <a:gd name="connsiteY9" fmla="*/ 25802 h 93665"/>
              <a:gd name="connsiteX10" fmla="*/ 250825 w 561890"/>
              <a:gd name="connsiteY10" fmla="*/ 57552 h 93665"/>
              <a:gd name="connsiteX11" fmla="*/ 165100 w 561890"/>
              <a:gd name="connsiteY11" fmla="*/ 67077 h 93665"/>
              <a:gd name="connsiteX12" fmla="*/ 0 w 561890"/>
              <a:gd name="connsiteY12" fmla="*/ 92477 h 93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61890" h="93665">
                <a:moveTo>
                  <a:pt x="0" y="92477"/>
                </a:moveTo>
                <a:cubicBezTo>
                  <a:pt x="96044" y="81364"/>
                  <a:pt x="192088" y="70252"/>
                  <a:pt x="215900" y="70252"/>
                </a:cubicBezTo>
                <a:cubicBezTo>
                  <a:pt x="239712" y="70252"/>
                  <a:pt x="126471" y="99885"/>
                  <a:pt x="142875" y="92477"/>
                </a:cubicBezTo>
                <a:cubicBezTo>
                  <a:pt x="159279" y="85069"/>
                  <a:pt x="298450" y="31623"/>
                  <a:pt x="314325" y="25802"/>
                </a:cubicBezTo>
                <a:cubicBezTo>
                  <a:pt x="330200" y="19981"/>
                  <a:pt x="229658" y="57023"/>
                  <a:pt x="238125" y="57552"/>
                </a:cubicBezTo>
                <a:cubicBezTo>
                  <a:pt x="246592" y="58081"/>
                  <a:pt x="311679" y="38502"/>
                  <a:pt x="365125" y="28977"/>
                </a:cubicBezTo>
                <a:cubicBezTo>
                  <a:pt x="418571" y="19452"/>
                  <a:pt x="538163" y="3048"/>
                  <a:pt x="558800" y="402"/>
                </a:cubicBezTo>
                <a:cubicBezTo>
                  <a:pt x="579437" y="-2244"/>
                  <a:pt x="490008" y="8869"/>
                  <a:pt x="488950" y="13102"/>
                </a:cubicBezTo>
                <a:cubicBezTo>
                  <a:pt x="487892" y="17335"/>
                  <a:pt x="558800" y="23685"/>
                  <a:pt x="552450" y="25802"/>
                </a:cubicBezTo>
                <a:cubicBezTo>
                  <a:pt x="546100" y="27919"/>
                  <a:pt x="501121" y="20510"/>
                  <a:pt x="450850" y="25802"/>
                </a:cubicBezTo>
                <a:cubicBezTo>
                  <a:pt x="400579" y="31094"/>
                  <a:pt x="298450" y="50673"/>
                  <a:pt x="250825" y="57552"/>
                </a:cubicBezTo>
                <a:cubicBezTo>
                  <a:pt x="203200" y="64431"/>
                  <a:pt x="165100" y="67077"/>
                  <a:pt x="165100" y="67077"/>
                </a:cubicBezTo>
                <a:lnTo>
                  <a:pt x="0" y="924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5D6BB537-B445-A0F3-A5AB-F650BAB2C190}"/>
              </a:ext>
            </a:extLst>
          </p:cNvPr>
          <p:cNvSpPr/>
          <p:nvPr/>
        </p:nvSpPr>
        <p:spPr>
          <a:xfrm>
            <a:off x="6622136" y="4991037"/>
            <a:ext cx="293952" cy="51490"/>
          </a:xfrm>
          <a:custGeom>
            <a:avLst/>
            <a:gdLst>
              <a:gd name="connsiteX0" fmla="*/ 914 w 293952"/>
              <a:gd name="connsiteY0" fmla="*/ 50863 h 51490"/>
              <a:gd name="connsiteX1" fmla="*/ 197764 w 293952"/>
              <a:gd name="connsiteY1" fmla="*/ 28638 h 51490"/>
              <a:gd name="connsiteX2" fmla="*/ 102514 w 293952"/>
              <a:gd name="connsiteY2" fmla="*/ 31813 h 51490"/>
              <a:gd name="connsiteX3" fmla="*/ 293014 w 293952"/>
              <a:gd name="connsiteY3" fmla="*/ 63 h 51490"/>
              <a:gd name="connsiteX4" fmla="*/ 914 w 293952"/>
              <a:gd name="connsiteY4" fmla="*/ 50863 h 51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952" h="51490">
                <a:moveTo>
                  <a:pt x="914" y="50863"/>
                </a:moveTo>
                <a:cubicBezTo>
                  <a:pt x="-14961" y="55625"/>
                  <a:pt x="180831" y="31813"/>
                  <a:pt x="197764" y="28638"/>
                </a:cubicBezTo>
                <a:cubicBezTo>
                  <a:pt x="214697" y="25463"/>
                  <a:pt x="86639" y="36575"/>
                  <a:pt x="102514" y="31813"/>
                </a:cubicBezTo>
                <a:cubicBezTo>
                  <a:pt x="118389" y="27051"/>
                  <a:pt x="308889" y="-1525"/>
                  <a:pt x="293014" y="63"/>
                </a:cubicBezTo>
                <a:cubicBezTo>
                  <a:pt x="277139" y="1650"/>
                  <a:pt x="16789" y="46101"/>
                  <a:pt x="914" y="508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ADF75B45-6A0C-88E9-94AC-E4C3A6CD6D74}"/>
              </a:ext>
            </a:extLst>
          </p:cNvPr>
          <p:cNvSpPr/>
          <p:nvPr/>
        </p:nvSpPr>
        <p:spPr>
          <a:xfrm>
            <a:off x="6815166" y="5054256"/>
            <a:ext cx="278406" cy="70280"/>
          </a:xfrm>
          <a:custGeom>
            <a:avLst/>
            <a:gdLst>
              <a:gd name="connsiteX0" fmla="*/ 1559 w 278406"/>
              <a:gd name="connsiteY0" fmla="*/ 344 h 70280"/>
              <a:gd name="connsiteX1" fmla="*/ 84109 w 278406"/>
              <a:gd name="connsiteY1" fmla="*/ 44794 h 70280"/>
              <a:gd name="connsiteX2" fmla="*/ 163484 w 278406"/>
              <a:gd name="connsiteY2" fmla="*/ 41619 h 70280"/>
              <a:gd name="connsiteX3" fmla="*/ 277784 w 278406"/>
              <a:gd name="connsiteY3" fmla="*/ 13044 h 70280"/>
              <a:gd name="connsiteX4" fmla="*/ 109509 w 278406"/>
              <a:gd name="connsiteY4" fmla="*/ 70194 h 70280"/>
              <a:gd name="connsiteX5" fmla="*/ 160309 w 278406"/>
              <a:gd name="connsiteY5" fmla="*/ 25744 h 70280"/>
              <a:gd name="connsiteX6" fmla="*/ 1559 w 278406"/>
              <a:gd name="connsiteY6" fmla="*/ 344 h 70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8406" h="70280">
                <a:moveTo>
                  <a:pt x="1559" y="344"/>
                </a:moveTo>
                <a:cubicBezTo>
                  <a:pt x="-11141" y="3519"/>
                  <a:pt x="57122" y="37915"/>
                  <a:pt x="84109" y="44794"/>
                </a:cubicBezTo>
                <a:cubicBezTo>
                  <a:pt x="111096" y="51673"/>
                  <a:pt x="131205" y="46911"/>
                  <a:pt x="163484" y="41619"/>
                </a:cubicBezTo>
                <a:cubicBezTo>
                  <a:pt x="195763" y="36327"/>
                  <a:pt x="286780" y="8282"/>
                  <a:pt x="277784" y="13044"/>
                </a:cubicBezTo>
                <a:cubicBezTo>
                  <a:pt x="268788" y="17806"/>
                  <a:pt x="129088" y="68077"/>
                  <a:pt x="109509" y="70194"/>
                </a:cubicBezTo>
                <a:cubicBezTo>
                  <a:pt x="89930" y="72311"/>
                  <a:pt x="175126" y="34740"/>
                  <a:pt x="160309" y="25744"/>
                </a:cubicBezTo>
                <a:cubicBezTo>
                  <a:pt x="145492" y="16748"/>
                  <a:pt x="14259" y="-2831"/>
                  <a:pt x="1559" y="3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69B8240E-5740-79D6-FF7A-483C72C269A8}"/>
              </a:ext>
            </a:extLst>
          </p:cNvPr>
          <p:cNvSpPr/>
          <p:nvPr/>
        </p:nvSpPr>
        <p:spPr>
          <a:xfrm>
            <a:off x="6007100" y="5118100"/>
            <a:ext cx="1044727" cy="41664"/>
          </a:xfrm>
          <a:custGeom>
            <a:avLst/>
            <a:gdLst>
              <a:gd name="connsiteX0" fmla="*/ 0 w 1044727"/>
              <a:gd name="connsiteY0" fmla="*/ 0 h 41664"/>
              <a:gd name="connsiteX1" fmla="*/ 482600 w 1044727"/>
              <a:gd name="connsiteY1" fmla="*/ 22225 h 41664"/>
              <a:gd name="connsiteX2" fmla="*/ 387350 w 1044727"/>
              <a:gd name="connsiteY2" fmla="*/ 28575 h 41664"/>
              <a:gd name="connsiteX3" fmla="*/ 704850 w 1044727"/>
              <a:gd name="connsiteY3" fmla="*/ 22225 h 41664"/>
              <a:gd name="connsiteX4" fmla="*/ 927100 w 1044727"/>
              <a:gd name="connsiteY4" fmla="*/ 22225 h 41664"/>
              <a:gd name="connsiteX5" fmla="*/ 1044575 w 1044727"/>
              <a:gd name="connsiteY5" fmla="*/ 12700 h 41664"/>
              <a:gd name="connsiteX6" fmla="*/ 904875 w 1044727"/>
              <a:gd name="connsiteY6" fmla="*/ 28575 h 41664"/>
              <a:gd name="connsiteX7" fmla="*/ 765175 w 1044727"/>
              <a:gd name="connsiteY7" fmla="*/ 41275 h 41664"/>
              <a:gd name="connsiteX8" fmla="*/ 742950 w 1044727"/>
              <a:gd name="connsiteY8" fmla="*/ 38100 h 41664"/>
              <a:gd name="connsiteX9" fmla="*/ 781050 w 1044727"/>
              <a:gd name="connsiteY9" fmla="*/ 34925 h 41664"/>
              <a:gd name="connsiteX10" fmla="*/ 460375 w 1044727"/>
              <a:gd name="connsiteY10" fmla="*/ 28575 h 41664"/>
              <a:gd name="connsiteX11" fmla="*/ 371475 w 1044727"/>
              <a:gd name="connsiteY11" fmla="*/ 25400 h 41664"/>
              <a:gd name="connsiteX12" fmla="*/ 0 w 1044727"/>
              <a:gd name="connsiteY12" fmla="*/ 0 h 41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44727" h="41664">
                <a:moveTo>
                  <a:pt x="0" y="0"/>
                </a:moveTo>
                <a:lnTo>
                  <a:pt x="482600" y="22225"/>
                </a:lnTo>
                <a:cubicBezTo>
                  <a:pt x="547158" y="26987"/>
                  <a:pt x="350308" y="28575"/>
                  <a:pt x="387350" y="28575"/>
                </a:cubicBezTo>
                <a:cubicBezTo>
                  <a:pt x="424392" y="28575"/>
                  <a:pt x="614892" y="23283"/>
                  <a:pt x="704850" y="22225"/>
                </a:cubicBezTo>
                <a:cubicBezTo>
                  <a:pt x="794808" y="21167"/>
                  <a:pt x="870479" y="23812"/>
                  <a:pt x="927100" y="22225"/>
                </a:cubicBezTo>
                <a:cubicBezTo>
                  <a:pt x="983721" y="20638"/>
                  <a:pt x="1048279" y="11642"/>
                  <a:pt x="1044575" y="12700"/>
                </a:cubicBezTo>
                <a:cubicBezTo>
                  <a:pt x="1040871" y="13758"/>
                  <a:pt x="951442" y="23813"/>
                  <a:pt x="904875" y="28575"/>
                </a:cubicBezTo>
                <a:cubicBezTo>
                  <a:pt x="858308" y="33337"/>
                  <a:pt x="792162" y="39688"/>
                  <a:pt x="765175" y="41275"/>
                </a:cubicBezTo>
                <a:cubicBezTo>
                  <a:pt x="738188" y="42862"/>
                  <a:pt x="740304" y="39158"/>
                  <a:pt x="742950" y="38100"/>
                </a:cubicBezTo>
                <a:cubicBezTo>
                  <a:pt x="745596" y="37042"/>
                  <a:pt x="828146" y="36512"/>
                  <a:pt x="781050" y="34925"/>
                </a:cubicBezTo>
                <a:cubicBezTo>
                  <a:pt x="733954" y="33338"/>
                  <a:pt x="528637" y="30162"/>
                  <a:pt x="460375" y="28575"/>
                </a:cubicBezTo>
                <a:cubicBezTo>
                  <a:pt x="392113" y="26988"/>
                  <a:pt x="371475" y="25400"/>
                  <a:pt x="371475" y="2540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A5C4A3E9-F343-DDAA-0192-1EFA7B765B41}"/>
              </a:ext>
            </a:extLst>
          </p:cNvPr>
          <p:cNvSpPr/>
          <p:nvPr/>
        </p:nvSpPr>
        <p:spPr>
          <a:xfrm>
            <a:off x="6737234" y="5181437"/>
            <a:ext cx="292370" cy="158955"/>
          </a:xfrm>
          <a:custGeom>
            <a:avLst/>
            <a:gdLst>
              <a:gd name="connsiteX0" fmla="*/ 292216 w 292370"/>
              <a:gd name="connsiteY0" fmla="*/ 163 h 158955"/>
              <a:gd name="connsiteX1" fmla="*/ 89016 w 292370"/>
              <a:gd name="connsiteY1" fmla="*/ 101763 h 158955"/>
              <a:gd name="connsiteX2" fmla="*/ 116 w 292370"/>
              <a:gd name="connsiteY2" fmla="*/ 158913 h 158955"/>
              <a:gd name="connsiteX3" fmla="*/ 104891 w 292370"/>
              <a:gd name="connsiteY3" fmla="*/ 111288 h 158955"/>
              <a:gd name="connsiteX4" fmla="*/ 54091 w 292370"/>
              <a:gd name="connsiteY4" fmla="*/ 127163 h 158955"/>
              <a:gd name="connsiteX5" fmla="*/ 292216 w 292370"/>
              <a:gd name="connsiteY5" fmla="*/ 163 h 158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2370" h="158955">
                <a:moveTo>
                  <a:pt x="292216" y="163"/>
                </a:moveTo>
                <a:cubicBezTo>
                  <a:pt x="298037" y="-4070"/>
                  <a:pt x="137699" y="75305"/>
                  <a:pt x="89016" y="101763"/>
                </a:cubicBezTo>
                <a:cubicBezTo>
                  <a:pt x="40333" y="128221"/>
                  <a:pt x="-2530" y="157326"/>
                  <a:pt x="116" y="158913"/>
                </a:cubicBezTo>
                <a:cubicBezTo>
                  <a:pt x="2762" y="160501"/>
                  <a:pt x="95895" y="116580"/>
                  <a:pt x="104891" y="111288"/>
                </a:cubicBezTo>
                <a:cubicBezTo>
                  <a:pt x="113887" y="105996"/>
                  <a:pt x="26045" y="140921"/>
                  <a:pt x="54091" y="127163"/>
                </a:cubicBezTo>
                <a:cubicBezTo>
                  <a:pt x="82137" y="113405"/>
                  <a:pt x="286395" y="4396"/>
                  <a:pt x="292216" y="1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75439416-97CD-193E-723B-2A6F7B70952F}"/>
              </a:ext>
            </a:extLst>
          </p:cNvPr>
          <p:cNvSpPr/>
          <p:nvPr/>
        </p:nvSpPr>
        <p:spPr>
          <a:xfrm>
            <a:off x="6091269" y="5162111"/>
            <a:ext cx="302942" cy="172660"/>
          </a:xfrm>
          <a:custGeom>
            <a:avLst/>
            <a:gdLst>
              <a:gd name="connsiteX0" fmla="*/ 1556 w 302942"/>
              <a:gd name="connsiteY0" fmla="*/ 439 h 172660"/>
              <a:gd name="connsiteX1" fmla="*/ 106331 w 302942"/>
              <a:gd name="connsiteY1" fmla="*/ 76639 h 172660"/>
              <a:gd name="connsiteX2" fmla="*/ 300006 w 302942"/>
              <a:gd name="connsiteY2" fmla="*/ 171889 h 172660"/>
              <a:gd name="connsiteX3" fmla="*/ 217456 w 302942"/>
              <a:gd name="connsiteY3" fmla="*/ 121089 h 172660"/>
              <a:gd name="connsiteX4" fmla="*/ 138081 w 302942"/>
              <a:gd name="connsiteY4" fmla="*/ 111564 h 172660"/>
              <a:gd name="connsiteX5" fmla="*/ 182531 w 302942"/>
              <a:gd name="connsiteY5" fmla="*/ 111564 h 172660"/>
              <a:gd name="connsiteX6" fmla="*/ 1556 w 302942"/>
              <a:gd name="connsiteY6" fmla="*/ 439 h 172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2942" h="172660">
                <a:moveTo>
                  <a:pt x="1556" y="439"/>
                </a:moveTo>
                <a:cubicBezTo>
                  <a:pt x="-11144" y="-5382"/>
                  <a:pt x="56589" y="48064"/>
                  <a:pt x="106331" y="76639"/>
                </a:cubicBezTo>
                <a:cubicBezTo>
                  <a:pt x="156073" y="105214"/>
                  <a:pt x="281485" y="164481"/>
                  <a:pt x="300006" y="171889"/>
                </a:cubicBezTo>
                <a:cubicBezTo>
                  <a:pt x="318527" y="179297"/>
                  <a:pt x="244444" y="131143"/>
                  <a:pt x="217456" y="121089"/>
                </a:cubicBezTo>
                <a:cubicBezTo>
                  <a:pt x="190469" y="111035"/>
                  <a:pt x="143902" y="113152"/>
                  <a:pt x="138081" y="111564"/>
                </a:cubicBezTo>
                <a:cubicBezTo>
                  <a:pt x="132260" y="109977"/>
                  <a:pt x="201052" y="126910"/>
                  <a:pt x="182531" y="111564"/>
                </a:cubicBezTo>
                <a:cubicBezTo>
                  <a:pt x="164010" y="96218"/>
                  <a:pt x="14256" y="6260"/>
                  <a:pt x="1556" y="4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C588AC6D-CAE2-064F-3CF7-B6DD17EC240F}"/>
              </a:ext>
            </a:extLst>
          </p:cNvPr>
          <p:cNvSpPr/>
          <p:nvPr/>
        </p:nvSpPr>
        <p:spPr>
          <a:xfrm>
            <a:off x="6412209" y="5321270"/>
            <a:ext cx="344602" cy="39375"/>
          </a:xfrm>
          <a:custGeom>
            <a:avLst/>
            <a:gdLst>
              <a:gd name="connsiteX0" fmla="*/ 1291 w 344602"/>
              <a:gd name="connsiteY0" fmla="*/ 30 h 39375"/>
              <a:gd name="connsiteX1" fmla="*/ 109241 w 344602"/>
              <a:gd name="connsiteY1" fmla="*/ 31780 h 39375"/>
              <a:gd name="connsiteX2" fmla="*/ 175916 w 344602"/>
              <a:gd name="connsiteY2" fmla="*/ 38130 h 39375"/>
              <a:gd name="connsiteX3" fmla="*/ 344191 w 344602"/>
              <a:gd name="connsiteY3" fmla="*/ 12730 h 39375"/>
              <a:gd name="connsiteX4" fmla="*/ 226716 w 344602"/>
              <a:gd name="connsiteY4" fmla="*/ 38130 h 39375"/>
              <a:gd name="connsiteX5" fmla="*/ 337841 w 344602"/>
              <a:gd name="connsiteY5" fmla="*/ 3205 h 39375"/>
              <a:gd name="connsiteX6" fmla="*/ 188616 w 344602"/>
              <a:gd name="connsiteY6" fmla="*/ 25430 h 39375"/>
              <a:gd name="connsiteX7" fmla="*/ 1291 w 344602"/>
              <a:gd name="connsiteY7" fmla="*/ 30 h 39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4602" h="39375">
                <a:moveTo>
                  <a:pt x="1291" y="30"/>
                </a:moveTo>
                <a:cubicBezTo>
                  <a:pt x="-11938" y="1088"/>
                  <a:pt x="80137" y="25430"/>
                  <a:pt x="109241" y="31780"/>
                </a:cubicBezTo>
                <a:cubicBezTo>
                  <a:pt x="138345" y="38130"/>
                  <a:pt x="136758" y="41305"/>
                  <a:pt x="175916" y="38130"/>
                </a:cubicBezTo>
                <a:cubicBezTo>
                  <a:pt x="215074" y="34955"/>
                  <a:pt x="335724" y="12730"/>
                  <a:pt x="344191" y="12730"/>
                </a:cubicBezTo>
                <a:cubicBezTo>
                  <a:pt x="352658" y="12730"/>
                  <a:pt x="227774" y="39718"/>
                  <a:pt x="226716" y="38130"/>
                </a:cubicBezTo>
                <a:cubicBezTo>
                  <a:pt x="225658" y="36542"/>
                  <a:pt x="344191" y="5322"/>
                  <a:pt x="337841" y="3205"/>
                </a:cubicBezTo>
                <a:cubicBezTo>
                  <a:pt x="331491" y="1088"/>
                  <a:pt x="241533" y="24901"/>
                  <a:pt x="188616" y="25430"/>
                </a:cubicBezTo>
                <a:cubicBezTo>
                  <a:pt x="135699" y="25959"/>
                  <a:pt x="14520" y="-1028"/>
                  <a:pt x="1291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F633FC8F-CCCE-274C-3F21-72FEC7030C91}"/>
              </a:ext>
            </a:extLst>
          </p:cNvPr>
          <p:cNvSpPr/>
          <p:nvPr/>
        </p:nvSpPr>
        <p:spPr>
          <a:xfrm>
            <a:off x="6311663" y="4165499"/>
            <a:ext cx="77100" cy="266823"/>
          </a:xfrm>
          <a:custGeom>
            <a:avLst/>
            <a:gdLst>
              <a:gd name="connsiteX0" fmla="*/ 28812 w 77100"/>
              <a:gd name="connsiteY0" fmla="*/ 101 h 266823"/>
              <a:gd name="connsiteX1" fmla="*/ 12937 w 77100"/>
              <a:gd name="connsiteY1" fmla="*/ 104876 h 266823"/>
              <a:gd name="connsiteX2" fmla="*/ 76437 w 77100"/>
              <a:gd name="connsiteY2" fmla="*/ 216001 h 266823"/>
              <a:gd name="connsiteX3" fmla="*/ 47862 w 77100"/>
              <a:gd name="connsiteY3" fmla="*/ 184251 h 266823"/>
              <a:gd name="connsiteX4" fmla="*/ 76437 w 77100"/>
              <a:gd name="connsiteY4" fmla="*/ 244576 h 266823"/>
              <a:gd name="connsiteX5" fmla="*/ 16112 w 77100"/>
              <a:gd name="connsiteY5" fmla="*/ 266801 h 266823"/>
              <a:gd name="connsiteX6" fmla="*/ 44687 w 77100"/>
              <a:gd name="connsiteY6" fmla="*/ 241401 h 266823"/>
              <a:gd name="connsiteX7" fmla="*/ 47862 w 77100"/>
              <a:gd name="connsiteY7" fmla="*/ 196951 h 266823"/>
              <a:gd name="connsiteX8" fmla="*/ 237 w 77100"/>
              <a:gd name="connsiteY8" fmla="*/ 123926 h 266823"/>
              <a:gd name="connsiteX9" fmla="*/ 28812 w 77100"/>
              <a:gd name="connsiteY9" fmla="*/ 101 h 26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100" h="266823">
                <a:moveTo>
                  <a:pt x="28812" y="101"/>
                </a:moveTo>
                <a:cubicBezTo>
                  <a:pt x="30929" y="-3074"/>
                  <a:pt x="4999" y="68893"/>
                  <a:pt x="12937" y="104876"/>
                </a:cubicBezTo>
                <a:cubicBezTo>
                  <a:pt x="20874" y="140859"/>
                  <a:pt x="70616" y="202772"/>
                  <a:pt x="76437" y="216001"/>
                </a:cubicBezTo>
                <a:cubicBezTo>
                  <a:pt x="82258" y="229230"/>
                  <a:pt x="47862" y="179489"/>
                  <a:pt x="47862" y="184251"/>
                </a:cubicBezTo>
                <a:cubicBezTo>
                  <a:pt x="47862" y="189013"/>
                  <a:pt x="81729" y="230818"/>
                  <a:pt x="76437" y="244576"/>
                </a:cubicBezTo>
                <a:cubicBezTo>
                  <a:pt x="71145" y="258334"/>
                  <a:pt x="21404" y="267330"/>
                  <a:pt x="16112" y="266801"/>
                </a:cubicBezTo>
                <a:cubicBezTo>
                  <a:pt x="10820" y="266272"/>
                  <a:pt x="39395" y="253043"/>
                  <a:pt x="44687" y="241401"/>
                </a:cubicBezTo>
                <a:cubicBezTo>
                  <a:pt x="49979" y="229759"/>
                  <a:pt x="55270" y="216530"/>
                  <a:pt x="47862" y="196951"/>
                </a:cubicBezTo>
                <a:cubicBezTo>
                  <a:pt x="40454" y="177372"/>
                  <a:pt x="3412" y="151443"/>
                  <a:pt x="237" y="123926"/>
                </a:cubicBezTo>
                <a:cubicBezTo>
                  <a:pt x="-2938" y="96409"/>
                  <a:pt x="26695" y="3276"/>
                  <a:pt x="28812" y="1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33AD90A3-92CA-DCF1-05C0-D60A736A96F2}"/>
              </a:ext>
            </a:extLst>
          </p:cNvPr>
          <p:cNvSpPr/>
          <p:nvPr/>
        </p:nvSpPr>
        <p:spPr>
          <a:xfrm>
            <a:off x="6437859" y="3465784"/>
            <a:ext cx="69211" cy="303031"/>
          </a:xfrm>
          <a:custGeom>
            <a:avLst/>
            <a:gdLst>
              <a:gd name="connsiteX0" fmla="*/ 1041 w 69211"/>
              <a:gd name="connsiteY0" fmla="*/ 1316 h 303031"/>
              <a:gd name="connsiteX1" fmla="*/ 29616 w 69211"/>
              <a:gd name="connsiteY1" fmla="*/ 141016 h 303031"/>
              <a:gd name="connsiteX2" fmla="*/ 64541 w 69211"/>
              <a:gd name="connsiteY2" fmla="*/ 242616 h 303031"/>
              <a:gd name="connsiteX3" fmla="*/ 55016 w 69211"/>
              <a:gd name="connsiteY3" fmla="*/ 302941 h 303031"/>
              <a:gd name="connsiteX4" fmla="*/ 67716 w 69211"/>
              <a:gd name="connsiteY4" fmla="*/ 229916 h 303031"/>
              <a:gd name="connsiteX5" fmla="*/ 1041 w 69211"/>
              <a:gd name="connsiteY5" fmla="*/ 1316 h 303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211" h="303031">
                <a:moveTo>
                  <a:pt x="1041" y="1316"/>
                </a:moveTo>
                <a:cubicBezTo>
                  <a:pt x="-5309" y="-13501"/>
                  <a:pt x="19033" y="100799"/>
                  <a:pt x="29616" y="141016"/>
                </a:cubicBezTo>
                <a:cubicBezTo>
                  <a:pt x="40199" y="181233"/>
                  <a:pt x="60308" y="215629"/>
                  <a:pt x="64541" y="242616"/>
                </a:cubicBezTo>
                <a:cubicBezTo>
                  <a:pt x="68774" y="269604"/>
                  <a:pt x="54487" y="305058"/>
                  <a:pt x="55016" y="302941"/>
                </a:cubicBezTo>
                <a:cubicBezTo>
                  <a:pt x="55545" y="300824"/>
                  <a:pt x="74595" y="273308"/>
                  <a:pt x="67716" y="229916"/>
                </a:cubicBezTo>
                <a:cubicBezTo>
                  <a:pt x="60837" y="186524"/>
                  <a:pt x="7391" y="16133"/>
                  <a:pt x="1041" y="13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259A11EA-9D07-081C-8EB0-4F25C41604E7}"/>
              </a:ext>
            </a:extLst>
          </p:cNvPr>
          <p:cNvSpPr/>
          <p:nvPr/>
        </p:nvSpPr>
        <p:spPr>
          <a:xfrm>
            <a:off x="6265469" y="3415213"/>
            <a:ext cx="84531" cy="388250"/>
          </a:xfrm>
          <a:custGeom>
            <a:avLst/>
            <a:gdLst>
              <a:gd name="connsiteX0" fmla="*/ 5156 w 84531"/>
              <a:gd name="connsiteY0" fmla="*/ 1087 h 388250"/>
              <a:gd name="connsiteX1" fmla="*/ 71831 w 84531"/>
              <a:gd name="connsiteY1" fmla="*/ 124912 h 388250"/>
              <a:gd name="connsiteX2" fmla="*/ 55956 w 84531"/>
              <a:gd name="connsiteY2" fmla="*/ 258262 h 388250"/>
              <a:gd name="connsiteX3" fmla="*/ 62306 w 84531"/>
              <a:gd name="connsiteY3" fmla="*/ 216987 h 388250"/>
              <a:gd name="connsiteX4" fmla="*/ 1981 w 84531"/>
              <a:gd name="connsiteY4" fmla="*/ 385262 h 388250"/>
              <a:gd name="connsiteX5" fmla="*/ 21031 w 84531"/>
              <a:gd name="connsiteY5" fmla="*/ 315412 h 388250"/>
              <a:gd name="connsiteX6" fmla="*/ 84531 w 84531"/>
              <a:gd name="connsiteY6" fmla="*/ 197937 h 388250"/>
              <a:gd name="connsiteX7" fmla="*/ 5156 w 84531"/>
              <a:gd name="connsiteY7" fmla="*/ 1087 h 388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4531" h="388250">
                <a:moveTo>
                  <a:pt x="5156" y="1087"/>
                </a:moveTo>
                <a:cubicBezTo>
                  <a:pt x="3039" y="-11084"/>
                  <a:pt x="63364" y="82050"/>
                  <a:pt x="71831" y="124912"/>
                </a:cubicBezTo>
                <a:cubicBezTo>
                  <a:pt x="80298" y="167774"/>
                  <a:pt x="57544" y="242916"/>
                  <a:pt x="55956" y="258262"/>
                </a:cubicBezTo>
                <a:cubicBezTo>
                  <a:pt x="54369" y="273608"/>
                  <a:pt x="71302" y="195820"/>
                  <a:pt x="62306" y="216987"/>
                </a:cubicBezTo>
                <a:cubicBezTo>
                  <a:pt x="53310" y="238154"/>
                  <a:pt x="8860" y="368858"/>
                  <a:pt x="1981" y="385262"/>
                </a:cubicBezTo>
                <a:cubicBezTo>
                  <a:pt x="-4898" y="401666"/>
                  <a:pt x="7273" y="346633"/>
                  <a:pt x="21031" y="315412"/>
                </a:cubicBezTo>
                <a:cubicBezTo>
                  <a:pt x="34789" y="284191"/>
                  <a:pt x="84531" y="247149"/>
                  <a:pt x="84531" y="197937"/>
                </a:cubicBezTo>
                <a:cubicBezTo>
                  <a:pt x="84531" y="148725"/>
                  <a:pt x="7273" y="13258"/>
                  <a:pt x="5156" y="10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F16BBB63-2E4D-238C-5248-ABFF2A8ED80E}"/>
              </a:ext>
            </a:extLst>
          </p:cNvPr>
          <p:cNvSpPr/>
          <p:nvPr/>
        </p:nvSpPr>
        <p:spPr>
          <a:xfrm>
            <a:off x="6819900" y="3313972"/>
            <a:ext cx="156154" cy="248384"/>
          </a:xfrm>
          <a:custGeom>
            <a:avLst/>
            <a:gdLst>
              <a:gd name="connsiteX0" fmla="*/ 155575 w 156154"/>
              <a:gd name="connsiteY0" fmla="*/ 728 h 248384"/>
              <a:gd name="connsiteX1" fmla="*/ 76200 w 156154"/>
              <a:gd name="connsiteY1" fmla="*/ 64228 h 248384"/>
              <a:gd name="connsiteX2" fmla="*/ 28575 w 156154"/>
              <a:gd name="connsiteY2" fmla="*/ 162653 h 248384"/>
              <a:gd name="connsiteX3" fmla="*/ 31750 w 156154"/>
              <a:gd name="connsiteY3" fmla="*/ 111853 h 248384"/>
              <a:gd name="connsiteX4" fmla="*/ 0 w 156154"/>
              <a:gd name="connsiteY4" fmla="*/ 248378 h 248384"/>
              <a:gd name="connsiteX5" fmla="*/ 31750 w 156154"/>
              <a:gd name="connsiteY5" fmla="*/ 105503 h 248384"/>
              <a:gd name="connsiteX6" fmla="*/ 155575 w 156154"/>
              <a:gd name="connsiteY6" fmla="*/ 728 h 248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6154" h="248384">
                <a:moveTo>
                  <a:pt x="155575" y="728"/>
                </a:moveTo>
                <a:cubicBezTo>
                  <a:pt x="162983" y="-6151"/>
                  <a:pt x="97367" y="37241"/>
                  <a:pt x="76200" y="64228"/>
                </a:cubicBezTo>
                <a:cubicBezTo>
                  <a:pt x="55033" y="91216"/>
                  <a:pt x="35983" y="154716"/>
                  <a:pt x="28575" y="162653"/>
                </a:cubicBezTo>
                <a:cubicBezTo>
                  <a:pt x="21167" y="170591"/>
                  <a:pt x="36513" y="97565"/>
                  <a:pt x="31750" y="111853"/>
                </a:cubicBezTo>
                <a:cubicBezTo>
                  <a:pt x="26987" y="126141"/>
                  <a:pt x="0" y="249436"/>
                  <a:pt x="0" y="248378"/>
                </a:cubicBezTo>
                <a:cubicBezTo>
                  <a:pt x="0" y="247320"/>
                  <a:pt x="10054" y="142015"/>
                  <a:pt x="31750" y="105503"/>
                </a:cubicBezTo>
                <a:cubicBezTo>
                  <a:pt x="53446" y="68991"/>
                  <a:pt x="148167" y="7607"/>
                  <a:pt x="155575" y="7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0FF8E90E-37A0-C5D9-39F8-211E4D4FD591}"/>
              </a:ext>
            </a:extLst>
          </p:cNvPr>
          <p:cNvSpPr/>
          <p:nvPr/>
        </p:nvSpPr>
        <p:spPr>
          <a:xfrm>
            <a:off x="6615295" y="3171773"/>
            <a:ext cx="153838" cy="340844"/>
          </a:xfrm>
          <a:custGeom>
            <a:avLst/>
            <a:gdLst>
              <a:gd name="connsiteX0" fmla="*/ 153805 w 153838"/>
              <a:gd name="connsiteY0" fmla="*/ 52 h 340844"/>
              <a:gd name="connsiteX1" fmla="*/ 64905 w 153838"/>
              <a:gd name="connsiteY1" fmla="*/ 95302 h 340844"/>
              <a:gd name="connsiteX2" fmla="*/ 20455 w 153838"/>
              <a:gd name="connsiteY2" fmla="*/ 142927 h 340844"/>
              <a:gd name="connsiteX3" fmla="*/ 33155 w 153838"/>
              <a:gd name="connsiteY3" fmla="*/ 339777 h 340844"/>
              <a:gd name="connsiteX4" fmla="*/ 26805 w 153838"/>
              <a:gd name="connsiteY4" fmla="*/ 219127 h 340844"/>
              <a:gd name="connsiteX5" fmla="*/ 1405 w 153838"/>
              <a:gd name="connsiteY5" fmla="*/ 165152 h 340844"/>
              <a:gd name="connsiteX6" fmla="*/ 74430 w 153838"/>
              <a:gd name="connsiteY6" fmla="*/ 111177 h 340844"/>
              <a:gd name="connsiteX7" fmla="*/ 153805 w 153838"/>
              <a:gd name="connsiteY7" fmla="*/ 52 h 340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3838" h="340844">
                <a:moveTo>
                  <a:pt x="153805" y="52"/>
                </a:moveTo>
                <a:cubicBezTo>
                  <a:pt x="152217" y="-2594"/>
                  <a:pt x="64905" y="95302"/>
                  <a:pt x="64905" y="95302"/>
                </a:cubicBezTo>
                <a:cubicBezTo>
                  <a:pt x="42680" y="119114"/>
                  <a:pt x="25747" y="102181"/>
                  <a:pt x="20455" y="142927"/>
                </a:cubicBezTo>
                <a:cubicBezTo>
                  <a:pt x="15163" y="183673"/>
                  <a:pt x="32097" y="327077"/>
                  <a:pt x="33155" y="339777"/>
                </a:cubicBezTo>
                <a:cubicBezTo>
                  <a:pt x="34213" y="352477"/>
                  <a:pt x="32097" y="248231"/>
                  <a:pt x="26805" y="219127"/>
                </a:cubicBezTo>
                <a:cubicBezTo>
                  <a:pt x="21513" y="190023"/>
                  <a:pt x="-6533" y="183144"/>
                  <a:pt x="1405" y="165152"/>
                </a:cubicBezTo>
                <a:cubicBezTo>
                  <a:pt x="9342" y="147160"/>
                  <a:pt x="49559" y="136048"/>
                  <a:pt x="74430" y="111177"/>
                </a:cubicBezTo>
                <a:cubicBezTo>
                  <a:pt x="99301" y="86306"/>
                  <a:pt x="155393" y="2698"/>
                  <a:pt x="153805" y="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A5247480-10DD-21BC-A045-3C8B9482CABA}"/>
              </a:ext>
            </a:extLst>
          </p:cNvPr>
          <p:cNvSpPr/>
          <p:nvPr/>
        </p:nvSpPr>
        <p:spPr>
          <a:xfrm>
            <a:off x="6397597" y="3133649"/>
            <a:ext cx="102225" cy="228687"/>
          </a:xfrm>
          <a:custGeom>
            <a:avLst/>
            <a:gdLst>
              <a:gd name="connsiteX0" fmla="*/ 28 w 102225"/>
              <a:gd name="connsiteY0" fmla="*/ 76 h 228687"/>
              <a:gd name="connsiteX1" fmla="*/ 79403 w 102225"/>
              <a:gd name="connsiteY1" fmla="*/ 130251 h 228687"/>
              <a:gd name="connsiteX2" fmla="*/ 101628 w 102225"/>
              <a:gd name="connsiteY2" fmla="*/ 228676 h 228687"/>
              <a:gd name="connsiteX3" fmla="*/ 95278 w 102225"/>
              <a:gd name="connsiteY3" fmla="*/ 136601 h 228687"/>
              <a:gd name="connsiteX4" fmla="*/ 88928 w 102225"/>
              <a:gd name="connsiteY4" fmla="*/ 111201 h 228687"/>
              <a:gd name="connsiteX5" fmla="*/ 28 w 102225"/>
              <a:gd name="connsiteY5" fmla="*/ 76 h 228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225" h="228687">
                <a:moveTo>
                  <a:pt x="28" y="76"/>
                </a:moveTo>
                <a:cubicBezTo>
                  <a:pt x="-1559" y="3251"/>
                  <a:pt x="62470" y="92151"/>
                  <a:pt x="79403" y="130251"/>
                </a:cubicBezTo>
                <a:cubicBezTo>
                  <a:pt x="96336" y="168351"/>
                  <a:pt x="98982" y="227618"/>
                  <a:pt x="101628" y="228676"/>
                </a:cubicBezTo>
                <a:cubicBezTo>
                  <a:pt x="104274" y="229734"/>
                  <a:pt x="97395" y="156180"/>
                  <a:pt x="95278" y="136601"/>
                </a:cubicBezTo>
                <a:cubicBezTo>
                  <a:pt x="93161" y="117022"/>
                  <a:pt x="102157" y="128664"/>
                  <a:pt x="88928" y="111201"/>
                </a:cubicBezTo>
                <a:cubicBezTo>
                  <a:pt x="75699" y="93739"/>
                  <a:pt x="1615" y="-3099"/>
                  <a:pt x="28" y="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E74A4735-CAF6-D59D-5CB2-C34B9FB2701B}"/>
              </a:ext>
            </a:extLst>
          </p:cNvPr>
          <p:cNvSpPr/>
          <p:nvPr/>
        </p:nvSpPr>
        <p:spPr>
          <a:xfrm>
            <a:off x="6010272" y="4197698"/>
            <a:ext cx="143943" cy="272724"/>
          </a:xfrm>
          <a:custGeom>
            <a:avLst/>
            <a:gdLst>
              <a:gd name="connsiteX0" fmla="*/ 139703 w 143943"/>
              <a:gd name="connsiteY0" fmla="*/ 2827 h 272724"/>
              <a:gd name="connsiteX1" fmla="*/ 114303 w 143943"/>
              <a:gd name="connsiteY1" fmla="*/ 82202 h 272724"/>
              <a:gd name="connsiteX2" fmla="*/ 19053 w 143943"/>
              <a:gd name="connsiteY2" fmla="*/ 225077 h 272724"/>
              <a:gd name="connsiteX3" fmla="*/ 73028 w 143943"/>
              <a:gd name="connsiteY3" fmla="*/ 167927 h 272724"/>
              <a:gd name="connsiteX4" fmla="*/ 3 w 143943"/>
              <a:gd name="connsiteY4" fmla="*/ 272702 h 272724"/>
              <a:gd name="connsiteX5" fmla="*/ 69853 w 143943"/>
              <a:gd name="connsiteY5" fmla="*/ 177452 h 272724"/>
              <a:gd name="connsiteX6" fmla="*/ 38103 w 143943"/>
              <a:gd name="connsiteY6" fmla="*/ 180627 h 272724"/>
              <a:gd name="connsiteX7" fmla="*/ 139703 w 143943"/>
              <a:gd name="connsiteY7" fmla="*/ 2827 h 272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3943" h="272724">
                <a:moveTo>
                  <a:pt x="139703" y="2827"/>
                </a:moveTo>
                <a:cubicBezTo>
                  <a:pt x="152403" y="-13577"/>
                  <a:pt x="134411" y="45160"/>
                  <a:pt x="114303" y="82202"/>
                </a:cubicBezTo>
                <a:cubicBezTo>
                  <a:pt x="94195" y="119244"/>
                  <a:pt x="25932" y="210790"/>
                  <a:pt x="19053" y="225077"/>
                </a:cubicBezTo>
                <a:cubicBezTo>
                  <a:pt x="12174" y="239365"/>
                  <a:pt x="76203" y="159989"/>
                  <a:pt x="73028" y="167927"/>
                </a:cubicBezTo>
                <a:cubicBezTo>
                  <a:pt x="69853" y="175865"/>
                  <a:pt x="532" y="271115"/>
                  <a:pt x="3" y="272702"/>
                </a:cubicBezTo>
                <a:cubicBezTo>
                  <a:pt x="-526" y="274289"/>
                  <a:pt x="63503" y="192798"/>
                  <a:pt x="69853" y="177452"/>
                </a:cubicBezTo>
                <a:cubicBezTo>
                  <a:pt x="76203" y="162106"/>
                  <a:pt x="25403" y="207085"/>
                  <a:pt x="38103" y="180627"/>
                </a:cubicBezTo>
                <a:cubicBezTo>
                  <a:pt x="50803" y="154169"/>
                  <a:pt x="127003" y="19231"/>
                  <a:pt x="139703" y="28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E75BD5C6-9DF2-EFCC-B75C-6CD176447924}"/>
              </a:ext>
            </a:extLst>
          </p:cNvPr>
          <p:cNvSpPr/>
          <p:nvPr/>
        </p:nvSpPr>
        <p:spPr>
          <a:xfrm>
            <a:off x="6759115" y="3673100"/>
            <a:ext cx="57739" cy="340976"/>
          </a:xfrm>
          <a:custGeom>
            <a:avLst/>
            <a:gdLst>
              <a:gd name="connsiteX0" fmla="*/ 44910 w 57739"/>
              <a:gd name="connsiteY0" fmla="*/ 375 h 340976"/>
              <a:gd name="connsiteX1" fmla="*/ 13160 w 57739"/>
              <a:gd name="connsiteY1" fmla="*/ 108325 h 340976"/>
              <a:gd name="connsiteX2" fmla="*/ 32210 w 57739"/>
              <a:gd name="connsiteY2" fmla="*/ 232150 h 340976"/>
              <a:gd name="connsiteX3" fmla="*/ 13160 w 57739"/>
              <a:gd name="connsiteY3" fmla="*/ 200400 h 340976"/>
              <a:gd name="connsiteX4" fmla="*/ 57610 w 57739"/>
              <a:gd name="connsiteY4" fmla="*/ 340100 h 340976"/>
              <a:gd name="connsiteX5" fmla="*/ 25860 w 57739"/>
              <a:gd name="connsiteY5" fmla="*/ 254375 h 340976"/>
              <a:gd name="connsiteX6" fmla="*/ 460 w 57739"/>
              <a:gd name="connsiteY6" fmla="*/ 146425 h 340976"/>
              <a:gd name="connsiteX7" fmla="*/ 44910 w 57739"/>
              <a:gd name="connsiteY7" fmla="*/ 375 h 340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739" h="340976">
                <a:moveTo>
                  <a:pt x="44910" y="375"/>
                </a:moveTo>
                <a:cubicBezTo>
                  <a:pt x="47027" y="-5975"/>
                  <a:pt x="15277" y="69696"/>
                  <a:pt x="13160" y="108325"/>
                </a:cubicBezTo>
                <a:cubicBezTo>
                  <a:pt x="11043" y="146954"/>
                  <a:pt x="32210" y="216804"/>
                  <a:pt x="32210" y="232150"/>
                </a:cubicBezTo>
                <a:cubicBezTo>
                  <a:pt x="32210" y="247496"/>
                  <a:pt x="8927" y="182408"/>
                  <a:pt x="13160" y="200400"/>
                </a:cubicBezTo>
                <a:cubicBezTo>
                  <a:pt x="17393" y="218392"/>
                  <a:pt x="55493" y="331104"/>
                  <a:pt x="57610" y="340100"/>
                </a:cubicBezTo>
                <a:cubicBezTo>
                  <a:pt x="59727" y="349096"/>
                  <a:pt x="35385" y="286654"/>
                  <a:pt x="25860" y="254375"/>
                </a:cubicBezTo>
                <a:cubicBezTo>
                  <a:pt x="16335" y="222096"/>
                  <a:pt x="-3244" y="182937"/>
                  <a:pt x="460" y="146425"/>
                </a:cubicBezTo>
                <a:cubicBezTo>
                  <a:pt x="4164" y="109913"/>
                  <a:pt x="42793" y="6725"/>
                  <a:pt x="44910" y="3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27BD599E-8C92-A21C-04F8-B3DBB54A2897}"/>
              </a:ext>
            </a:extLst>
          </p:cNvPr>
          <p:cNvSpPr/>
          <p:nvPr/>
        </p:nvSpPr>
        <p:spPr>
          <a:xfrm>
            <a:off x="6921308" y="4450633"/>
            <a:ext cx="137723" cy="146777"/>
          </a:xfrm>
          <a:custGeom>
            <a:avLst/>
            <a:gdLst>
              <a:gd name="connsiteX0" fmla="*/ 79567 w 137723"/>
              <a:gd name="connsiteY0" fmla="*/ 717 h 146777"/>
              <a:gd name="connsiteX1" fmla="*/ 108142 w 137723"/>
              <a:gd name="connsiteY1" fmla="*/ 61042 h 146777"/>
              <a:gd name="connsiteX2" fmla="*/ 136717 w 137723"/>
              <a:gd name="connsiteY2" fmla="*/ 48342 h 146777"/>
              <a:gd name="connsiteX3" fmla="*/ 70042 w 137723"/>
              <a:gd name="connsiteY3" fmla="*/ 105492 h 146777"/>
              <a:gd name="connsiteX4" fmla="*/ 192 w 137723"/>
              <a:gd name="connsiteY4" fmla="*/ 146767 h 146777"/>
              <a:gd name="connsiteX5" fmla="*/ 92267 w 137723"/>
              <a:gd name="connsiteY5" fmla="*/ 108667 h 146777"/>
              <a:gd name="connsiteX6" fmla="*/ 79567 w 137723"/>
              <a:gd name="connsiteY6" fmla="*/ 717 h 146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7723" h="146777">
                <a:moveTo>
                  <a:pt x="79567" y="717"/>
                </a:moveTo>
                <a:cubicBezTo>
                  <a:pt x="82213" y="-7220"/>
                  <a:pt x="98617" y="53105"/>
                  <a:pt x="108142" y="61042"/>
                </a:cubicBezTo>
                <a:cubicBezTo>
                  <a:pt x="117667" y="68979"/>
                  <a:pt x="143067" y="40934"/>
                  <a:pt x="136717" y="48342"/>
                </a:cubicBezTo>
                <a:cubicBezTo>
                  <a:pt x="130367" y="55750"/>
                  <a:pt x="92796" y="89088"/>
                  <a:pt x="70042" y="105492"/>
                </a:cubicBezTo>
                <a:cubicBezTo>
                  <a:pt x="47288" y="121896"/>
                  <a:pt x="-3512" y="146238"/>
                  <a:pt x="192" y="146767"/>
                </a:cubicBezTo>
                <a:cubicBezTo>
                  <a:pt x="3896" y="147296"/>
                  <a:pt x="76921" y="127188"/>
                  <a:pt x="92267" y="108667"/>
                </a:cubicBezTo>
                <a:cubicBezTo>
                  <a:pt x="107613" y="90146"/>
                  <a:pt x="76921" y="8654"/>
                  <a:pt x="79567" y="7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475C82BE-5607-ECF1-E0EC-9EB44AA0F6C6}"/>
              </a:ext>
            </a:extLst>
          </p:cNvPr>
          <p:cNvSpPr/>
          <p:nvPr/>
        </p:nvSpPr>
        <p:spPr>
          <a:xfrm>
            <a:off x="5921327" y="4991054"/>
            <a:ext cx="108399" cy="152477"/>
          </a:xfrm>
          <a:custGeom>
            <a:avLst/>
            <a:gdLst>
              <a:gd name="connsiteX0" fmla="*/ 104823 w 108399"/>
              <a:gd name="connsiteY0" fmla="*/ 46 h 152477"/>
              <a:gd name="connsiteX1" fmla="*/ 82598 w 108399"/>
              <a:gd name="connsiteY1" fmla="*/ 63546 h 152477"/>
              <a:gd name="connsiteX2" fmla="*/ 48 w 108399"/>
              <a:gd name="connsiteY2" fmla="*/ 152446 h 152477"/>
              <a:gd name="connsiteX3" fmla="*/ 95298 w 108399"/>
              <a:gd name="connsiteY3" fmla="*/ 73071 h 152477"/>
              <a:gd name="connsiteX4" fmla="*/ 104823 w 108399"/>
              <a:gd name="connsiteY4" fmla="*/ 46 h 152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399" h="152477">
                <a:moveTo>
                  <a:pt x="104823" y="46"/>
                </a:moveTo>
                <a:cubicBezTo>
                  <a:pt x="102706" y="-1542"/>
                  <a:pt x="100061" y="38146"/>
                  <a:pt x="82598" y="63546"/>
                </a:cubicBezTo>
                <a:cubicBezTo>
                  <a:pt x="65135" y="88946"/>
                  <a:pt x="-2069" y="150858"/>
                  <a:pt x="48" y="152446"/>
                </a:cubicBezTo>
                <a:cubicBezTo>
                  <a:pt x="2165" y="154034"/>
                  <a:pt x="75190" y="94238"/>
                  <a:pt x="95298" y="73071"/>
                </a:cubicBezTo>
                <a:cubicBezTo>
                  <a:pt x="115406" y="51904"/>
                  <a:pt x="106940" y="1634"/>
                  <a:pt x="104823" y="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0FA5FD86-FAEA-2838-39C0-78B5FD887F7D}"/>
              </a:ext>
            </a:extLst>
          </p:cNvPr>
          <p:cNvSpPr/>
          <p:nvPr/>
        </p:nvSpPr>
        <p:spPr>
          <a:xfrm>
            <a:off x="7079824" y="5001704"/>
            <a:ext cx="99042" cy="138860"/>
          </a:xfrm>
          <a:custGeom>
            <a:avLst/>
            <a:gdLst>
              <a:gd name="connsiteX0" fmla="*/ 426 w 99042"/>
              <a:gd name="connsiteY0" fmla="*/ 2096 h 138860"/>
              <a:gd name="connsiteX1" fmla="*/ 82976 w 99042"/>
              <a:gd name="connsiteY1" fmla="*/ 43371 h 138860"/>
              <a:gd name="connsiteX2" fmla="*/ 29001 w 99042"/>
              <a:gd name="connsiteY2" fmla="*/ 138621 h 138860"/>
              <a:gd name="connsiteX3" fmla="*/ 98851 w 99042"/>
              <a:gd name="connsiteY3" fmla="*/ 68771 h 138860"/>
              <a:gd name="connsiteX4" fmla="*/ 51226 w 99042"/>
              <a:gd name="connsiteY4" fmla="*/ 11621 h 138860"/>
              <a:gd name="connsiteX5" fmla="*/ 426 w 99042"/>
              <a:gd name="connsiteY5" fmla="*/ 2096 h 138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042" h="138860">
                <a:moveTo>
                  <a:pt x="426" y="2096"/>
                </a:moveTo>
                <a:cubicBezTo>
                  <a:pt x="5718" y="7388"/>
                  <a:pt x="78213" y="20617"/>
                  <a:pt x="82976" y="43371"/>
                </a:cubicBezTo>
                <a:cubicBezTo>
                  <a:pt x="87739" y="66125"/>
                  <a:pt x="26355" y="134388"/>
                  <a:pt x="29001" y="138621"/>
                </a:cubicBezTo>
                <a:cubicBezTo>
                  <a:pt x="31647" y="142854"/>
                  <a:pt x="95147" y="89938"/>
                  <a:pt x="98851" y="68771"/>
                </a:cubicBezTo>
                <a:cubicBezTo>
                  <a:pt x="102555" y="47604"/>
                  <a:pt x="51226" y="11621"/>
                  <a:pt x="51226" y="11621"/>
                </a:cubicBezTo>
                <a:cubicBezTo>
                  <a:pt x="40643" y="2096"/>
                  <a:pt x="-4866" y="-3196"/>
                  <a:pt x="426" y="20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3B48BA3F-4A43-04F1-7D38-4C2AED7163A4}"/>
              </a:ext>
            </a:extLst>
          </p:cNvPr>
          <p:cNvSpPr/>
          <p:nvPr/>
        </p:nvSpPr>
        <p:spPr>
          <a:xfrm>
            <a:off x="7937391" y="3727444"/>
            <a:ext cx="94103" cy="575012"/>
          </a:xfrm>
          <a:custGeom>
            <a:avLst/>
            <a:gdLst>
              <a:gd name="connsiteX0" fmla="*/ 63609 w 94103"/>
              <a:gd name="connsiteY0" fmla="*/ 6 h 575012"/>
              <a:gd name="connsiteX1" fmla="*/ 92184 w 94103"/>
              <a:gd name="connsiteY1" fmla="*/ 171456 h 575012"/>
              <a:gd name="connsiteX2" fmla="*/ 109 w 94103"/>
              <a:gd name="connsiteY2" fmla="*/ 574681 h 575012"/>
              <a:gd name="connsiteX3" fmla="*/ 73134 w 94103"/>
              <a:gd name="connsiteY3" fmla="*/ 241306 h 575012"/>
              <a:gd name="connsiteX4" fmla="*/ 57259 w 94103"/>
              <a:gd name="connsiteY4" fmla="*/ 295281 h 575012"/>
              <a:gd name="connsiteX5" fmla="*/ 76309 w 94103"/>
              <a:gd name="connsiteY5" fmla="*/ 165106 h 575012"/>
              <a:gd name="connsiteX6" fmla="*/ 63609 w 94103"/>
              <a:gd name="connsiteY6" fmla="*/ 6 h 575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4103" h="575012">
                <a:moveTo>
                  <a:pt x="63609" y="6"/>
                </a:moveTo>
                <a:cubicBezTo>
                  <a:pt x="66255" y="1064"/>
                  <a:pt x="102767" y="75677"/>
                  <a:pt x="92184" y="171456"/>
                </a:cubicBezTo>
                <a:cubicBezTo>
                  <a:pt x="81601" y="267235"/>
                  <a:pt x="3284" y="563039"/>
                  <a:pt x="109" y="574681"/>
                </a:cubicBezTo>
                <a:cubicBezTo>
                  <a:pt x="-3066" y="586323"/>
                  <a:pt x="63609" y="287873"/>
                  <a:pt x="73134" y="241306"/>
                </a:cubicBezTo>
                <a:cubicBezTo>
                  <a:pt x="82659" y="194739"/>
                  <a:pt x="56730" y="307981"/>
                  <a:pt x="57259" y="295281"/>
                </a:cubicBezTo>
                <a:cubicBezTo>
                  <a:pt x="57788" y="282581"/>
                  <a:pt x="74192" y="207439"/>
                  <a:pt x="76309" y="165106"/>
                </a:cubicBezTo>
                <a:cubicBezTo>
                  <a:pt x="78426" y="122773"/>
                  <a:pt x="60963" y="-1052"/>
                  <a:pt x="63609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72D6D388-2DCB-9362-8669-B5583CE82AE0}"/>
              </a:ext>
            </a:extLst>
          </p:cNvPr>
          <p:cNvSpPr/>
          <p:nvPr/>
        </p:nvSpPr>
        <p:spPr>
          <a:xfrm>
            <a:off x="7538060" y="4326796"/>
            <a:ext cx="403356" cy="1092308"/>
          </a:xfrm>
          <a:custGeom>
            <a:avLst/>
            <a:gdLst>
              <a:gd name="connsiteX0" fmla="*/ 402615 w 403356"/>
              <a:gd name="connsiteY0" fmla="*/ 729 h 1092308"/>
              <a:gd name="connsiteX1" fmla="*/ 342290 w 403356"/>
              <a:gd name="connsiteY1" fmla="*/ 292829 h 1092308"/>
              <a:gd name="connsiteX2" fmla="*/ 342290 w 403356"/>
              <a:gd name="connsiteY2" fmla="*/ 261079 h 1092308"/>
              <a:gd name="connsiteX3" fmla="*/ 275615 w 403356"/>
              <a:gd name="connsiteY3" fmla="*/ 527779 h 1092308"/>
              <a:gd name="connsiteX4" fmla="*/ 281965 w 403356"/>
              <a:gd name="connsiteY4" fmla="*/ 483329 h 1092308"/>
              <a:gd name="connsiteX5" fmla="*/ 158140 w 403356"/>
              <a:gd name="connsiteY5" fmla="*/ 832579 h 1092308"/>
              <a:gd name="connsiteX6" fmla="*/ 170840 w 403356"/>
              <a:gd name="connsiteY6" fmla="*/ 791304 h 1092308"/>
              <a:gd name="connsiteX7" fmla="*/ 5740 w 403356"/>
              <a:gd name="connsiteY7" fmla="*/ 1080229 h 1092308"/>
              <a:gd name="connsiteX8" fmla="*/ 50190 w 403356"/>
              <a:gd name="connsiteY8" fmla="*/ 1016729 h 1092308"/>
              <a:gd name="connsiteX9" fmla="*/ 170840 w 403356"/>
              <a:gd name="connsiteY9" fmla="*/ 823054 h 1092308"/>
              <a:gd name="connsiteX10" fmla="*/ 154965 w 403356"/>
              <a:gd name="connsiteY10" fmla="*/ 842104 h 1092308"/>
              <a:gd name="connsiteX11" fmla="*/ 259740 w 403356"/>
              <a:gd name="connsiteY11" fmla="*/ 584929 h 1092308"/>
              <a:gd name="connsiteX12" fmla="*/ 294665 w 403356"/>
              <a:gd name="connsiteY12" fmla="*/ 391254 h 1092308"/>
              <a:gd name="connsiteX13" fmla="*/ 402615 w 403356"/>
              <a:gd name="connsiteY13" fmla="*/ 729 h 1092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03356" h="1092308">
                <a:moveTo>
                  <a:pt x="402615" y="729"/>
                </a:moveTo>
                <a:cubicBezTo>
                  <a:pt x="410553" y="-15675"/>
                  <a:pt x="352344" y="249437"/>
                  <a:pt x="342290" y="292829"/>
                </a:cubicBezTo>
                <a:cubicBezTo>
                  <a:pt x="332236" y="336221"/>
                  <a:pt x="353402" y="221921"/>
                  <a:pt x="342290" y="261079"/>
                </a:cubicBezTo>
                <a:cubicBezTo>
                  <a:pt x="331177" y="300237"/>
                  <a:pt x="285669" y="490737"/>
                  <a:pt x="275615" y="527779"/>
                </a:cubicBezTo>
                <a:cubicBezTo>
                  <a:pt x="265561" y="564821"/>
                  <a:pt x="301544" y="432529"/>
                  <a:pt x="281965" y="483329"/>
                </a:cubicBezTo>
                <a:cubicBezTo>
                  <a:pt x="262386" y="534129"/>
                  <a:pt x="176661" y="781250"/>
                  <a:pt x="158140" y="832579"/>
                </a:cubicBezTo>
                <a:cubicBezTo>
                  <a:pt x="139619" y="883908"/>
                  <a:pt x="196240" y="750029"/>
                  <a:pt x="170840" y="791304"/>
                </a:cubicBezTo>
                <a:cubicBezTo>
                  <a:pt x="145440" y="832579"/>
                  <a:pt x="25848" y="1042658"/>
                  <a:pt x="5740" y="1080229"/>
                </a:cubicBezTo>
                <a:cubicBezTo>
                  <a:pt x="-14368" y="1117800"/>
                  <a:pt x="22673" y="1059591"/>
                  <a:pt x="50190" y="1016729"/>
                </a:cubicBezTo>
                <a:cubicBezTo>
                  <a:pt x="77707" y="973867"/>
                  <a:pt x="153377" y="852158"/>
                  <a:pt x="170840" y="823054"/>
                </a:cubicBezTo>
                <a:cubicBezTo>
                  <a:pt x="188303" y="793950"/>
                  <a:pt x="140148" y="881791"/>
                  <a:pt x="154965" y="842104"/>
                </a:cubicBezTo>
                <a:cubicBezTo>
                  <a:pt x="169782" y="802417"/>
                  <a:pt x="236457" y="660071"/>
                  <a:pt x="259740" y="584929"/>
                </a:cubicBezTo>
                <a:cubicBezTo>
                  <a:pt x="283023" y="509787"/>
                  <a:pt x="272440" y="482271"/>
                  <a:pt x="294665" y="391254"/>
                </a:cubicBezTo>
                <a:cubicBezTo>
                  <a:pt x="316890" y="300237"/>
                  <a:pt x="394677" y="17133"/>
                  <a:pt x="402615" y="7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85A054E5-E4A6-60EF-4691-DCEB668EA54D}"/>
              </a:ext>
            </a:extLst>
          </p:cNvPr>
          <p:cNvSpPr/>
          <p:nvPr/>
        </p:nvSpPr>
        <p:spPr>
          <a:xfrm>
            <a:off x="6702292" y="5575271"/>
            <a:ext cx="400210" cy="365154"/>
          </a:xfrm>
          <a:custGeom>
            <a:avLst/>
            <a:gdLst>
              <a:gd name="connsiteX0" fmla="*/ 400183 w 400210"/>
              <a:gd name="connsiteY0" fmla="*/ 29 h 365154"/>
              <a:gd name="connsiteX1" fmla="*/ 231908 w 400210"/>
              <a:gd name="connsiteY1" fmla="*/ 228629 h 365154"/>
              <a:gd name="connsiteX2" fmla="*/ 82683 w 400210"/>
              <a:gd name="connsiteY2" fmla="*/ 342929 h 365154"/>
              <a:gd name="connsiteX3" fmla="*/ 193808 w 400210"/>
              <a:gd name="connsiteY3" fmla="*/ 269904 h 365154"/>
              <a:gd name="connsiteX4" fmla="*/ 133 w 400210"/>
              <a:gd name="connsiteY4" fmla="*/ 365154 h 365154"/>
              <a:gd name="connsiteX5" fmla="*/ 228733 w 400210"/>
              <a:gd name="connsiteY5" fmla="*/ 282604 h 365154"/>
              <a:gd name="connsiteX6" fmla="*/ 343033 w 400210"/>
              <a:gd name="connsiteY6" fmla="*/ 231804 h 365154"/>
              <a:gd name="connsiteX7" fmla="*/ 165233 w 400210"/>
              <a:gd name="connsiteY7" fmla="*/ 327054 h 365154"/>
              <a:gd name="connsiteX8" fmla="*/ 244608 w 400210"/>
              <a:gd name="connsiteY8" fmla="*/ 244504 h 365154"/>
              <a:gd name="connsiteX9" fmla="*/ 400183 w 400210"/>
              <a:gd name="connsiteY9" fmla="*/ 29 h 365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0210" h="365154">
                <a:moveTo>
                  <a:pt x="400183" y="29"/>
                </a:moveTo>
                <a:cubicBezTo>
                  <a:pt x="398066" y="-2617"/>
                  <a:pt x="284825" y="171479"/>
                  <a:pt x="231908" y="228629"/>
                </a:cubicBezTo>
                <a:cubicBezTo>
                  <a:pt x="178991" y="285779"/>
                  <a:pt x="89033" y="336050"/>
                  <a:pt x="82683" y="342929"/>
                </a:cubicBezTo>
                <a:cubicBezTo>
                  <a:pt x="76333" y="349808"/>
                  <a:pt x="207566" y="266200"/>
                  <a:pt x="193808" y="269904"/>
                </a:cubicBezTo>
                <a:cubicBezTo>
                  <a:pt x="180050" y="273608"/>
                  <a:pt x="-5688" y="363037"/>
                  <a:pt x="133" y="365154"/>
                </a:cubicBezTo>
                <a:lnTo>
                  <a:pt x="228733" y="282604"/>
                </a:lnTo>
                <a:cubicBezTo>
                  <a:pt x="285883" y="260379"/>
                  <a:pt x="353616" y="224396"/>
                  <a:pt x="343033" y="231804"/>
                </a:cubicBezTo>
                <a:cubicBezTo>
                  <a:pt x="332450" y="239212"/>
                  <a:pt x="181637" y="324937"/>
                  <a:pt x="165233" y="327054"/>
                </a:cubicBezTo>
                <a:cubicBezTo>
                  <a:pt x="148829" y="329171"/>
                  <a:pt x="207037" y="292658"/>
                  <a:pt x="244608" y="244504"/>
                </a:cubicBezTo>
                <a:cubicBezTo>
                  <a:pt x="282179" y="196350"/>
                  <a:pt x="402300" y="2675"/>
                  <a:pt x="400183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47F3E3BE-60C8-B02F-FCB2-08D30D40C426}"/>
              </a:ext>
            </a:extLst>
          </p:cNvPr>
          <p:cNvSpPr/>
          <p:nvPr/>
        </p:nvSpPr>
        <p:spPr>
          <a:xfrm>
            <a:off x="6035654" y="5762495"/>
            <a:ext cx="698612" cy="174889"/>
          </a:xfrm>
          <a:custGeom>
            <a:avLst/>
            <a:gdLst>
              <a:gd name="connsiteX0" fmla="*/ 21 w 698612"/>
              <a:gd name="connsiteY0" fmla="*/ 130 h 174889"/>
              <a:gd name="connsiteX1" fmla="*/ 222271 w 698612"/>
              <a:gd name="connsiteY1" fmla="*/ 101730 h 174889"/>
              <a:gd name="connsiteX2" fmla="*/ 434996 w 698612"/>
              <a:gd name="connsiteY2" fmla="*/ 174755 h 174889"/>
              <a:gd name="connsiteX3" fmla="*/ 225446 w 698612"/>
              <a:gd name="connsiteY3" fmla="*/ 120780 h 174889"/>
              <a:gd name="connsiteX4" fmla="*/ 441346 w 698612"/>
              <a:gd name="connsiteY4" fmla="*/ 155705 h 174889"/>
              <a:gd name="connsiteX5" fmla="*/ 698521 w 698612"/>
              <a:gd name="connsiteY5" fmla="*/ 171580 h 174889"/>
              <a:gd name="connsiteX6" fmla="*/ 412771 w 698612"/>
              <a:gd name="connsiteY6" fmla="*/ 162055 h 174889"/>
              <a:gd name="connsiteX7" fmla="*/ 234971 w 698612"/>
              <a:gd name="connsiteY7" fmla="*/ 123955 h 174889"/>
              <a:gd name="connsiteX8" fmla="*/ 21 w 698612"/>
              <a:gd name="connsiteY8" fmla="*/ 130 h 174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8612" h="174889">
                <a:moveTo>
                  <a:pt x="21" y="130"/>
                </a:moveTo>
                <a:cubicBezTo>
                  <a:pt x="-2096" y="-3574"/>
                  <a:pt x="149775" y="72626"/>
                  <a:pt x="222271" y="101730"/>
                </a:cubicBezTo>
                <a:cubicBezTo>
                  <a:pt x="294767" y="130834"/>
                  <a:pt x="434467" y="171580"/>
                  <a:pt x="434996" y="174755"/>
                </a:cubicBezTo>
                <a:cubicBezTo>
                  <a:pt x="435525" y="177930"/>
                  <a:pt x="224388" y="123955"/>
                  <a:pt x="225446" y="120780"/>
                </a:cubicBezTo>
                <a:cubicBezTo>
                  <a:pt x="226504" y="117605"/>
                  <a:pt x="362500" y="147238"/>
                  <a:pt x="441346" y="155705"/>
                </a:cubicBezTo>
                <a:cubicBezTo>
                  <a:pt x="520192" y="164172"/>
                  <a:pt x="703283" y="170522"/>
                  <a:pt x="698521" y="171580"/>
                </a:cubicBezTo>
                <a:cubicBezTo>
                  <a:pt x="693759" y="172638"/>
                  <a:pt x="490029" y="169992"/>
                  <a:pt x="412771" y="162055"/>
                </a:cubicBezTo>
                <a:cubicBezTo>
                  <a:pt x="335513" y="154118"/>
                  <a:pt x="299000" y="149355"/>
                  <a:pt x="234971" y="123955"/>
                </a:cubicBezTo>
                <a:cubicBezTo>
                  <a:pt x="170942" y="98555"/>
                  <a:pt x="2138" y="3834"/>
                  <a:pt x="21" y="1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5AD26F44-532B-41B7-7F44-8F115ECADFA3}"/>
              </a:ext>
            </a:extLst>
          </p:cNvPr>
          <p:cNvSpPr/>
          <p:nvPr/>
        </p:nvSpPr>
        <p:spPr>
          <a:xfrm>
            <a:off x="5524474" y="5492666"/>
            <a:ext cx="618996" cy="377559"/>
          </a:xfrm>
          <a:custGeom>
            <a:avLst/>
            <a:gdLst>
              <a:gd name="connsiteX0" fmla="*/ 26 w 618996"/>
              <a:gd name="connsiteY0" fmla="*/ 84 h 377559"/>
              <a:gd name="connsiteX1" fmla="*/ 323876 w 618996"/>
              <a:gd name="connsiteY1" fmla="*/ 231859 h 377559"/>
              <a:gd name="connsiteX2" fmla="*/ 288951 w 618996"/>
              <a:gd name="connsiteY2" fmla="*/ 228684 h 377559"/>
              <a:gd name="connsiteX3" fmla="*/ 615976 w 618996"/>
              <a:gd name="connsiteY3" fmla="*/ 374734 h 377559"/>
              <a:gd name="connsiteX4" fmla="*/ 444526 w 618996"/>
              <a:gd name="connsiteY4" fmla="*/ 320759 h 377559"/>
              <a:gd name="connsiteX5" fmla="*/ 320701 w 618996"/>
              <a:gd name="connsiteY5" fmla="*/ 266784 h 377559"/>
              <a:gd name="connsiteX6" fmla="*/ 342926 w 618996"/>
              <a:gd name="connsiteY6" fmla="*/ 260434 h 377559"/>
              <a:gd name="connsiteX7" fmla="*/ 26 w 618996"/>
              <a:gd name="connsiteY7" fmla="*/ 84 h 377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8996" h="377559">
                <a:moveTo>
                  <a:pt x="26" y="84"/>
                </a:moveTo>
                <a:cubicBezTo>
                  <a:pt x="-3149" y="-4678"/>
                  <a:pt x="275722" y="193759"/>
                  <a:pt x="323876" y="231859"/>
                </a:cubicBezTo>
                <a:cubicBezTo>
                  <a:pt x="372030" y="269959"/>
                  <a:pt x="240268" y="204872"/>
                  <a:pt x="288951" y="228684"/>
                </a:cubicBezTo>
                <a:cubicBezTo>
                  <a:pt x="337634" y="252496"/>
                  <a:pt x="590047" y="359388"/>
                  <a:pt x="615976" y="374734"/>
                </a:cubicBezTo>
                <a:cubicBezTo>
                  <a:pt x="641905" y="390080"/>
                  <a:pt x="493738" y="338751"/>
                  <a:pt x="444526" y="320759"/>
                </a:cubicBezTo>
                <a:cubicBezTo>
                  <a:pt x="395314" y="302767"/>
                  <a:pt x="337634" y="276838"/>
                  <a:pt x="320701" y="266784"/>
                </a:cubicBezTo>
                <a:cubicBezTo>
                  <a:pt x="303768" y="256730"/>
                  <a:pt x="394255" y="303296"/>
                  <a:pt x="342926" y="260434"/>
                </a:cubicBezTo>
                <a:cubicBezTo>
                  <a:pt x="291597" y="217572"/>
                  <a:pt x="3201" y="4846"/>
                  <a:pt x="26" y="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 1070">
            <a:extLst>
              <a:ext uri="{FF2B5EF4-FFF2-40B4-BE49-F238E27FC236}">
                <a16:creationId xmlns:a16="http://schemas.microsoft.com/office/drawing/2014/main" id="{FBC9FE72-2521-E02E-7CFF-F17FCEE49C85}"/>
              </a:ext>
            </a:extLst>
          </p:cNvPr>
          <p:cNvSpPr/>
          <p:nvPr/>
        </p:nvSpPr>
        <p:spPr>
          <a:xfrm>
            <a:off x="5014372" y="4108450"/>
            <a:ext cx="135313" cy="753739"/>
          </a:xfrm>
          <a:custGeom>
            <a:avLst/>
            <a:gdLst>
              <a:gd name="connsiteX0" fmla="*/ 33878 w 135313"/>
              <a:gd name="connsiteY0" fmla="*/ 0 h 753739"/>
              <a:gd name="connsiteX1" fmla="*/ 33878 w 135313"/>
              <a:gd name="connsiteY1" fmla="*/ 342900 h 753739"/>
              <a:gd name="connsiteX2" fmla="*/ 132303 w 135313"/>
              <a:gd name="connsiteY2" fmla="*/ 742950 h 753739"/>
              <a:gd name="connsiteX3" fmla="*/ 100553 w 135313"/>
              <a:gd name="connsiteY3" fmla="*/ 612775 h 753739"/>
              <a:gd name="connsiteX4" fmla="*/ 5303 w 135313"/>
              <a:gd name="connsiteY4" fmla="*/ 327025 h 753739"/>
              <a:gd name="connsiteX5" fmla="*/ 14828 w 135313"/>
              <a:gd name="connsiteY5" fmla="*/ 346075 h 753739"/>
              <a:gd name="connsiteX6" fmla="*/ 33878 w 135313"/>
              <a:gd name="connsiteY6" fmla="*/ 0 h 753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313" h="753739">
                <a:moveTo>
                  <a:pt x="33878" y="0"/>
                </a:moveTo>
                <a:cubicBezTo>
                  <a:pt x="37053" y="-529"/>
                  <a:pt x="17474" y="219075"/>
                  <a:pt x="33878" y="342900"/>
                </a:cubicBezTo>
                <a:cubicBezTo>
                  <a:pt x="50282" y="466725"/>
                  <a:pt x="121191" y="697971"/>
                  <a:pt x="132303" y="742950"/>
                </a:cubicBezTo>
                <a:cubicBezTo>
                  <a:pt x="143415" y="787929"/>
                  <a:pt x="121720" y="682096"/>
                  <a:pt x="100553" y="612775"/>
                </a:cubicBezTo>
                <a:cubicBezTo>
                  <a:pt x="79386" y="543454"/>
                  <a:pt x="19590" y="371475"/>
                  <a:pt x="5303" y="327025"/>
                </a:cubicBezTo>
                <a:cubicBezTo>
                  <a:pt x="-8984" y="282575"/>
                  <a:pt x="9536" y="395287"/>
                  <a:pt x="14828" y="346075"/>
                </a:cubicBezTo>
                <a:cubicBezTo>
                  <a:pt x="20120" y="296863"/>
                  <a:pt x="30703" y="529"/>
                  <a:pt x="3387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4B0930DB-A720-39B4-0E6F-05AF1C3D5411}"/>
              </a:ext>
            </a:extLst>
          </p:cNvPr>
          <p:cNvSpPr/>
          <p:nvPr/>
        </p:nvSpPr>
        <p:spPr>
          <a:xfrm>
            <a:off x="5148831" y="4887925"/>
            <a:ext cx="312967" cy="550279"/>
          </a:xfrm>
          <a:custGeom>
            <a:avLst/>
            <a:gdLst>
              <a:gd name="connsiteX0" fmla="*/ 1019 w 312967"/>
              <a:gd name="connsiteY0" fmla="*/ 1575 h 550279"/>
              <a:gd name="connsiteX1" fmla="*/ 74044 w 312967"/>
              <a:gd name="connsiteY1" fmla="*/ 217475 h 550279"/>
              <a:gd name="connsiteX2" fmla="*/ 51819 w 312967"/>
              <a:gd name="connsiteY2" fmla="*/ 173025 h 550279"/>
              <a:gd name="connsiteX3" fmla="*/ 166119 w 312967"/>
              <a:gd name="connsiteY3" fmla="*/ 395275 h 550279"/>
              <a:gd name="connsiteX4" fmla="*/ 308994 w 312967"/>
              <a:gd name="connsiteY4" fmla="*/ 547675 h 550279"/>
              <a:gd name="connsiteX5" fmla="*/ 261369 w 312967"/>
              <a:gd name="connsiteY5" fmla="*/ 481000 h 550279"/>
              <a:gd name="connsiteX6" fmla="*/ 137544 w 312967"/>
              <a:gd name="connsiteY6" fmla="*/ 347650 h 550279"/>
              <a:gd name="connsiteX7" fmla="*/ 1019 w 312967"/>
              <a:gd name="connsiteY7" fmla="*/ 1575 h 550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2967" h="550279">
                <a:moveTo>
                  <a:pt x="1019" y="1575"/>
                </a:moveTo>
                <a:cubicBezTo>
                  <a:pt x="-9564" y="-20121"/>
                  <a:pt x="65577" y="188900"/>
                  <a:pt x="74044" y="217475"/>
                </a:cubicBezTo>
                <a:cubicBezTo>
                  <a:pt x="82511" y="246050"/>
                  <a:pt x="36473" y="143392"/>
                  <a:pt x="51819" y="173025"/>
                </a:cubicBezTo>
                <a:cubicBezTo>
                  <a:pt x="67165" y="202658"/>
                  <a:pt x="123257" y="332833"/>
                  <a:pt x="166119" y="395275"/>
                </a:cubicBezTo>
                <a:cubicBezTo>
                  <a:pt x="208981" y="457717"/>
                  <a:pt x="293119" y="533388"/>
                  <a:pt x="308994" y="547675"/>
                </a:cubicBezTo>
                <a:cubicBezTo>
                  <a:pt x="324869" y="561963"/>
                  <a:pt x="289944" y="514338"/>
                  <a:pt x="261369" y="481000"/>
                </a:cubicBezTo>
                <a:cubicBezTo>
                  <a:pt x="232794" y="447663"/>
                  <a:pt x="176702" y="422262"/>
                  <a:pt x="137544" y="347650"/>
                </a:cubicBezTo>
                <a:cubicBezTo>
                  <a:pt x="98386" y="273038"/>
                  <a:pt x="11602" y="23271"/>
                  <a:pt x="1019" y="15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10EECF6D-F343-2383-0E47-C29A0A1FD92B}"/>
              </a:ext>
            </a:extLst>
          </p:cNvPr>
          <p:cNvSpPr/>
          <p:nvPr/>
        </p:nvSpPr>
        <p:spPr>
          <a:xfrm>
            <a:off x="6028266" y="5500827"/>
            <a:ext cx="344100" cy="369775"/>
          </a:xfrm>
          <a:custGeom>
            <a:avLst/>
            <a:gdLst>
              <a:gd name="connsiteX0" fmla="*/ 1059 w 344100"/>
              <a:gd name="connsiteY0" fmla="*/ 1448 h 369775"/>
              <a:gd name="connsiteX1" fmla="*/ 140759 w 344100"/>
              <a:gd name="connsiteY1" fmla="*/ 90348 h 369775"/>
              <a:gd name="connsiteX2" fmla="*/ 286809 w 344100"/>
              <a:gd name="connsiteY2" fmla="*/ 271323 h 369775"/>
              <a:gd name="connsiteX3" fmla="*/ 267759 w 344100"/>
              <a:gd name="connsiteY3" fmla="*/ 236398 h 369775"/>
              <a:gd name="connsiteX4" fmla="*/ 343959 w 344100"/>
              <a:gd name="connsiteY4" fmla="*/ 369748 h 369775"/>
              <a:gd name="connsiteX5" fmla="*/ 283634 w 344100"/>
              <a:gd name="connsiteY5" fmla="*/ 223698 h 369775"/>
              <a:gd name="connsiteX6" fmla="*/ 175684 w 344100"/>
              <a:gd name="connsiteY6" fmla="*/ 87173 h 369775"/>
              <a:gd name="connsiteX7" fmla="*/ 216959 w 344100"/>
              <a:gd name="connsiteY7" fmla="*/ 157023 h 369775"/>
              <a:gd name="connsiteX8" fmla="*/ 1059 w 344100"/>
              <a:gd name="connsiteY8" fmla="*/ 1448 h 369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4100" h="369775">
                <a:moveTo>
                  <a:pt x="1059" y="1448"/>
                </a:moveTo>
                <a:cubicBezTo>
                  <a:pt x="-11641" y="-9664"/>
                  <a:pt x="93134" y="45369"/>
                  <a:pt x="140759" y="90348"/>
                </a:cubicBezTo>
                <a:cubicBezTo>
                  <a:pt x="188384" y="135327"/>
                  <a:pt x="265642" y="246981"/>
                  <a:pt x="286809" y="271323"/>
                </a:cubicBezTo>
                <a:cubicBezTo>
                  <a:pt x="307976" y="295665"/>
                  <a:pt x="258234" y="219994"/>
                  <a:pt x="267759" y="236398"/>
                </a:cubicBezTo>
                <a:cubicBezTo>
                  <a:pt x="277284" y="252802"/>
                  <a:pt x="341313" y="371865"/>
                  <a:pt x="343959" y="369748"/>
                </a:cubicBezTo>
                <a:cubicBezTo>
                  <a:pt x="346605" y="367631"/>
                  <a:pt x="311680" y="270794"/>
                  <a:pt x="283634" y="223698"/>
                </a:cubicBezTo>
                <a:cubicBezTo>
                  <a:pt x="255588" y="176602"/>
                  <a:pt x="186796" y="98285"/>
                  <a:pt x="175684" y="87173"/>
                </a:cubicBezTo>
                <a:cubicBezTo>
                  <a:pt x="164572" y="76061"/>
                  <a:pt x="241830" y="169194"/>
                  <a:pt x="216959" y="157023"/>
                </a:cubicBezTo>
                <a:cubicBezTo>
                  <a:pt x="192088" y="144852"/>
                  <a:pt x="13759" y="12560"/>
                  <a:pt x="1059" y="14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9B18B5D1-5769-B030-95EE-E1FD5EC2B3E6}"/>
              </a:ext>
            </a:extLst>
          </p:cNvPr>
          <p:cNvSpPr/>
          <p:nvPr/>
        </p:nvSpPr>
        <p:spPr>
          <a:xfrm>
            <a:off x="4937079" y="3924196"/>
            <a:ext cx="60481" cy="349540"/>
          </a:xfrm>
          <a:custGeom>
            <a:avLst/>
            <a:gdLst>
              <a:gd name="connsiteX0" fmla="*/ 46 w 60481"/>
              <a:gd name="connsiteY0" fmla="*/ 104 h 349540"/>
              <a:gd name="connsiteX1" fmla="*/ 47671 w 60481"/>
              <a:gd name="connsiteY1" fmla="*/ 155679 h 349540"/>
              <a:gd name="connsiteX2" fmla="*/ 60371 w 60481"/>
              <a:gd name="connsiteY2" fmla="*/ 346179 h 349540"/>
              <a:gd name="connsiteX3" fmla="*/ 54021 w 60481"/>
              <a:gd name="connsiteY3" fmla="*/ 266804 h 349540"/>
              <a:gd name="connsiteX4" fmla="*/ 57196 w 60481"/>
              <a:gd name="connsiteY4" fmla="*/ 133454 h 349540"/>
              <a:gd name="connsiteX5" fmla="*/ 46 w 60481"/>
              <a:gd name="connsiteY5" fmla="*/ 104 h 349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481" h="349540">
                <a:moveTo>
                  <a:pt x="46" y="104"/>
                </a:moveTo>
                <a:cubicBezTo>
                  <a:pt x="-1541" y="3808"/>
                  <a:pt x="37617" y="98000"/>
                  <a:pt x="47671" y="155679"/>
                </a:cubicBezTo>
                <a:cubicBezTo>
                  <a:pt x="57725" y="213358"/>
                  <a:pt x="59313" y="327658"/>
                  <a:pt x="60371" y="346179"/>
                </a:cubicBezTo>
                <a:cubicBezTo>
                  <a:pt x="61429" y="364700"/>
                  <a:pt x="54550" y="302258"/>
                  <a:pt x="54021" y="266804"/>
                </a:cubicBezTo>
                <a:cubicBezTo>
                  <a:pt x="53492" y="231350"/>
                  <a:pt x="64604" y="174729"/>
                  <a:pt x="57196" y="133454"/>
                </a:cubicBezTo>
                <a:cubicBezTo>
                  <a:pt x="49788" y="92179"/>
                  <a:pt x="1633" y="-3600"/>
                  <a:pt x="46" y="1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A38237A1-0092-8484-2A91-7FF1899E2B13}"/>
              </a:ext>
            </a:extLst>
          </p:cNvPr>
          <p:cNvSpPr/>
          <p:nvPr/>
        </p:nvSpPr>
        <p:spPr>
          <a:xfrm>
            <a:off x="7038097" y="5469775"/>
            <a:ext cx="465525" cy="338563"/>
          </a:xfrm>
          <a:custGeom>
            <a:avLst/>
            <a:gdLst>
              <a:gd name="connsiteX0" fmla="*/ 465525 w 465525"/>
              <a:gd name="connsiteY0" fmla="*/ 0 h 338563"/>
              <a:gd name="connsiteX1" fmla="*/ 282645 w 465525"/>
              <a:gd name="connsiteY1" fmla="*/ 160712 h 338563"/>
              <a:gd name="connsiteX2" fmla="*/ 133016 w 465525"/>
              <a:gd name="connsiteY2" fmla="*/ 293716 h 338563"/>
              <a:gd name="connsiteX3" fmla="*/ 216143 w 465525"/>
              <a:gd name="connsiteY3" fmla="*/ 221672 h 338563"/>
              <a:gd name="connsiteX4" fmla="*/ 12 w 465525"/>
              <a:gd name="connsiteY4" fmla="*/ 338050 h 338563"/>
              <a:gd name="connsiteX5" fmla="*/ 227227 w 465525"/>
              <a:gd name="connsiteY5" fmla="*/ 166254 h 338563"/>
              <a:gd name="connsiteX6" fmla="*/ 415648 w 465525"/>
              <a:gd name="connsiteY6" fmla="*/ 49876 h 338563"/>
              <a:gd name="connsiteX7" fmla="*/ 465525 w 465525"/>
              <a:gd name="connsiteY7" fmla="*/ 0 h 338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5525" h="338563">
                <a:moveTo>
                  <a:pt x="465525" y="0"/>
                </a:moveTo>
                <a:lnTo>
                  <a:pt x="282645" y="160712"/>
                </a:lnTo>
                <a:lnTo>
                  <a:pt x="133016" y="293716"/>
                </a:lnTo>
                <a:cubicBezTo>
                  <a:pt x="121932" y="303876"/>
                  <a:pt x="238310" y="214283"/>
                  <a:pt x="216143" y="221672"/>
                </a:cubicBezTo>
                <a:cubicBezTo>
                  <a:pt x="193976" y="229061"/>
                  <a:pt x="-1835" y="347286"/>
                  <a:pt x="12" y="338050"/>
                </a:cubicBezTo>
                <a:cubicBezTo>
                  <a:pt x="1859" y="328814"/>
                  <a:pt x="157954" y="214283"/>
                  <a:pt x="227227" y="166254"/>
                </a:cubicBezTo>
                <a:cubicBezTo>
                  <a:pt x="296500" y="118225"/>
                  <a:pt x="377779" y="73891"/>
                  <a:pt x="415648" y="49876"/>
                </a:cubicBezTo>
                <a:cubicBezTo>
                  <a:pt x="453517" y="25861"/>
                  <a:pt x="453979" y="24014"/>
                  <a:pt x="46552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 1075">
            <a:extLst>
              <a:ext uri="{FF2B5EF4-FFF2-40B4-BE49-F238E27FC236}">
                <a16:creationId xmlns:a16="http://schemas.microsoft.com/office/drawing/2014/main" id="{46484C7D-007D-B6D9-285B-8FA03D7C5CD6}"/>
              </a:ext>
            </a:extLst>
          </p:cNvPr>
          <p:cNvSpPr/>
          <p:nvPr/>
        </p:nvSpPr>
        <p:spPr>
          <a:xfrm>
            <a:off x="7335098" y="4591951"/>
            <a:ext cx="189655" cy="339629"/>
          </a:xfrm>
          <a:custGeom>
            <a:avLst/>
            <a:gdLst>
              <a:gd name="connsiteX0" fmla="*/ 189583 w 189655"/>
              <a:gd name="connsiteY0" fmla="*/ 0 h 339629"/>
              <a:gd name="connsiteX1" fmla="*/ 83180 w 189655"/>
              <a:gd name="connsiteY1" fmla="*/ 99752 h 339629"/>
              <a:gd name="connsiteX2" fmla="*/ 53 w 189655"/>
              <a:gd name="connsiteY2" fmla="*/ 339159 h 339629"/>
              <a:gd name="connsiteX3" fmla="*/ 69879 w 189655"/>
              <a:gd name="connsiteY3" fmla="*/ 162929 h 339629"/>
              <a:gd name="connsiteX4" fmla="*/ 26653 w 189655"/>
              <a:gd name="connsiteY4" fmla="*/ 236081 h 339629"/>
              <a:gd name="connsiteX5" fmla="*/ 66554 w 189655"/>
              <a:gd name="connsiteY5" fmla="*/ 99752 h 339629"/>
              <a:gd name="connsiteX6" fmla="*/ 189583 w 189655"/>
              <a:gd name="connsiteY6" fmla="*/ 0 h 339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9655" h="339629">
                <a:moveTo>
                  <a:pt x="189583" y="0"/>
                </a:moveTo>
                <a:cubicBezTo>
                  <a:pt x="192354" y="0"/>
                  <a:pt x="114768" y="43226"/>
                  <a:pt x="83180" y="99752"/>
                </a:cubicBezTo>
                <a:cubicBezTo>
                  <a:pt x="51592" y="156278"/>
                  <a:pt x="2270" y="328629"/>
                  <a:pt x="53" y="339159"/>
                </a:cubicBezTo>
                <a:cubicBezTo>
                  <a:pt x="-2164" y="349689"/>
                  <a:pt x="65446" y="180109"/>
                  <a:pt x="69879" y="162929"/>
                </a:cubicBezTo>
                <a:cubicBezTo>
                  <a:pt x="74312" y="145749"/>
                  <a:pt x="27207" y="246610"/>
                  <a:pt x="26653" y="236081"/>
                </a:cubicBezTo>
                <a:cubicBezTo>
                  <a:pt x="26099" y="225552"/>
                  <a:pt x="39399" y="135774"/>
                  <a:pt x="66554" y="99752"/>
                </a:cubicBezTo>
                <a:cubicBezTo>
                  <a:pt x="93709" y="63730"/>
                  <a:pt x="186812" y="0"/>
                  <a:pt x="18958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84C59DD7-50C6-12D3-76A6-3B0BDB18B946}"/>
              </a:ext>
            </a:extLst>
          </p:cNvPr>
          <p:cNvSpPr/>
          <p:nvPr/>
        </p:nvSpPr>
        <p:spPr>
          <a:xfrm>
            <a:off x="7584531" y="3966639"/>
            <a:ext cx="339416" cy="399587"/>
          </a:xfrm>
          <a:custGeom>
            <a:avLst/>
            <a:gdLst>
              <a:gd name="connsiteX0" fmla="*/ 339161 w 339416"/>
              <a:gd name="connsiteY0" fmla="*/ 194 h 399587"/>
              <a:gd name="connsiteX1" fmla="*/ 169581 w 339416"/>
              <a:gd name="connsiteY1" fmla="*/ 126548 h 399587"/>
              <a:gd name="connsiteX2" fmla="*/ 29927 w 339416"/>
              <a:gd name="connsiteY2" fmla="*/ 352654 h 399587"/>
              <a:gd name="connsiteX3" fmla="*/ 126355 w 339416"/>
              <a:gd name="connsiteY3" fmla="*/ 213000 h 399587"/>
              <a:gd name="connsiteX4" fmla="*/ 1 w 339416"/>
              <a:gd name="connsiteY4" fmla="*/ 399205 h 399587"/>
              <a:gd name="connsiteX5" fmla="*/ 129680 w 339416"/>
              <a:gd name="connsiteY5" fmla="*/ 153149 h 399587"/>
              <a:gd name="connsiteX6" fmla="*/ 339161 w 339416"/>
              <a:gd name="connsiteY6" fmla="*/ 194 h 399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9416" h="399587">
                <a:moveTo>
                  <a:pt x="339161" y="194"/>
                </a:moveTo>
                <a:cubicBezTo>
                  <a:pt x="345811" y="-4239"/>
                  <a:pt x="221120" y="67805"/>
                  <a:pt x="169581" y="126548"/>
                </a:cubicBezTo>
                <a:cubicBezTo>
                  <a:pt x="118042" y="185291"/>
                  <a:pt x="37131" y="338245"/>
                  <a:pt x="29927" y="352654"/>
                </a:cubicBezTo>
                <a:cubicBezTo>
                  <a:pt x="22723" y="367063"/>
                  <a:pt x="131343" y="205242"/>
                  <a:pt x="126355" y="213000"/>
                </a:cubicBezTo>
                <a:cubicBezTo>
                  <a:pt x="121367" y="220758"/>
                  <a:pt x="-553" y="409180"/>
                  <a:pt x="1" y="399205"/>
                </a:cubicBezTo>
                <a:cubicBezTo>
                  <a:pt x="555" y="389230"/>
                  <a:pt x="74262" y="219651"/>
                  <a:pt x="129680" y="153149"/>
                </a:cubicBezTo>
                <a:cubicBezTo>
                  <a:pt x="185098" y="86647"/>
                  <a:pt x="332511" y="4627"/>
                  <a:pt x="339161" y="1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34C36DBF-C01C-C9A6-7B23-41219A1405D5}"/>
              </a:ext>
            </a:extLst>
          </p:cNvPr>
          <p:cNvSpPr/>
          <p:nvPr/>
        </p:nvSpPr>
        <p:spPr>
          <a:xfrm>
            <a:off x="7896623" y="3181601"/>
            <a:ext cx="133272" cy="444548"/>
          </a:xfrm>
          <a:custGeom>
            <a:avLst/>
            <a:gdLst>
              <a:gd name="connsiteX0" fmla="*/ 10443 w 133272"/>
              <a:gd name="connsiteY0" fmla="*/ 511 h 444548"/>
              <a:gd name="connsiteX1" fmla="*/ 10443 w 133272"/>
              <a:gd name="connsiteY1" fmla="*/ 186716 h 444548"/>
              <a:gd name="connsiteX2" fmla="*/ 130146 w 133272"/>
              <a:gd name="connsiteY2" fmla="*/ 436098 h 444548"/>
              <a:gd name="connsiteX3" fmla="*/ 90245 w 133272"/>
              <a:gd name="connsiteY3" fmla="*/ 372921 h 444548"/>
              <a:gd name="connsiteX4" fmla="*/ 3793 w 133272"/>
              <a:gd name="connsiteY4" fmla="*/ 243243 h 444548"/>
              <a:gd name="connsiteX5" fmla="*/ 10443 w 133272"/>
              <a:gd name="connsiteY5" fmla="*/ 511 h 444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272" h="444548">
                <a:moveTo>
                  <a:pt x="10443" y="511"/>
                </a:moveTo>
                <a:cubicBezTo>
                  <a:pt x="11551" y="-8910"/>
                  <a:pt x="-9507" y="114118"/>
                  <a:pt x="10443" y="186716"/>
                </a:cubicBezTo>
                <a:cubicBezTo>
                  <a:pt x="30393" y="259314"/>
                  <a:pt x="116846" y="405064"/>
                  <a:pt x="130146" y="436098"/>
                </a:cubicBezTo>
                <a:cubicBezTo>
                  <a:pt x="143446" y="467132"/>
                  <a:pt x="111304" y="405063"/>
                  <a:pt x="90245" y="372921"/>
                </a:cubicBezTo>
                <a:cubicBezTo>
                  <a:pt x="69186" y="340779"/>
                  <a:pt x="14877" y="302541"/>
                  <a:pt x="3793" y="243243"/>
                </a:cubicBezTo>
                <a:cubicBezTo>
                  <a:pt x="-7291" y="183946"/>
                  <a:pt x="9335" y="9932"/>
                  <a:pt x="10443" y="5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 1079">
            <a:extLst>
              <a:ext uri="{FF2B5EF4-FFF2-40B4-BE49-F238E27FC236}">
                <a16:creationId xmlns:a16="http://schemas.microsoft.com/office/drawing/2014/main" id="{26E7C609-EB8C-CC10-1215-A8F875C56528}"/>
              </a:ext>
            </a:extLst>
          </p:cNvPr>
          <p:cNvSpPr/>
          <p:nvPr/>
        </p:nvSpPr>
        <p:spPr>
          <a:xfrm>
            <a:off x="7448187" y="2393965"/>
            <a:ext cx="364457" cy="677854"/>
          </a:xfrm>
          <a:custGeom>
            <a:avLst/>
            <a:gdLst>
              <a:gd name="connsiteX0" fmla="*/ 17 w 364457"/>
              <a:gd name="connsiteY0" fmla="*/ 100 h 677854"/>
              <a:gd name="connsiteX1" fmla="*/ 256049 w 364457"/>
              <a:gd name="connsiteY1" fmla="*/ 242832 h 677854"/>
              <a:gd name="connsiteX2" fmla="*/ 246073 w 364457"/>
              <a:gd name="connsiteY2" fmla="*/ 392461 h 677854"/>
              <a:gd name="connsiteX3" fmla="*/ 362452 w 364457"/>
              <a:gd name="connsiteY3" fmla="*/ 671769 h 677854"/>
              <a:gd name="connsiteX4" fmla="*/ 315900 w 364457"/>
              <a:gd name="connsiteY4" fmla="*/ 562041 h 677854"/>
              <a:gd name="connsiteX5" fmla="*/ 266024 w 364457"/>
              <a:gd name="connsiteY5" fmla="*/ 299359 h 677854"/>
              <a:gd name="connsiteX6" fmla="*/ 266024 w 364457"/>
              <a:gd name="connsiteY6" fmla="*/ 365860 h 677854"/>
              <a:gd name="connsiteX7" fmla="*/ 242748 w 364457"/>
              <a:gd name="connsiteY7" fmla="*/ 272758 h 677854"/>
              <a:gd name="connsiteX8" fmla="*/ 17 w 364457"/>
              <a:gd name="connsiteY8" fmla="*/ 100 h 677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4457" h="677854">
                <a:moveTo>
                  <a:pt x="17" y="100"/>
                </a:moveTo>
                <a:cubicBezTo>
                  <a:pt x="2234" y="-4888"/>
                  <a:pt x="215040" y="177439"/>
                  <a:pt x="256049" y="242832"/>
                </a:cubicBezTo>
                <a:cubicBezTo>
                  <a:pt x="297058" y="308226"/>
                  <a:pt x="228339" y="320972"/>
                  <a:pt x="246073" y="392461"/>
                </a:cubicBezTo>
                <a:cubicBezTo>
                  <a:pt x="263807" y="463950"/>
                  <a:pt x="350814" y="643506"/>
                  <a:pt x="362452" y="671769"/>
                </a:cubicBezTo>
                <a:cubicBezTo>
                  <a:pt x="374090" y="700032"/>
                  <a:pt x="331971" y="624109"/>
                  <a:pt x="315900" y="562041"/>
                </a:cubicBezTo>
                <a:cubicBezTo>
                  <a:pt x="299829" y="499973"/>
                  <a:pt x="274337" y="332056"/>
                  <a:pt x="266024" y="299359"/>
                </a:cubicBezTo>
                <a:cubicBezTo>
                  <a:pt x="257711" y="266662"/>
                  <a:pt x="269903" y="370293"/>
                  <a:pt x="266024" y="365860"/>
                </a:cubicBezTo>
                <a:cubicBezTo>
                  <a:pt x="262145" y="361427"/>
                  <a:pt x="282095" y="330393"/>
                  <a:pt x="242748" y="272758"/>
                </a:cubicBezTo>
                <a:cubicBezTo>
                  <a:pt x="203401" y="215123"/>
                  <a:pt x="-2200" y="5088"/>
                  <a:pt x="17" y="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B1373A7E-385B-EDC8-FF31-2DDEDA5194B9}"/>
              </a:ext>
            </a:extLst>
          </p:cNvPr>
          <p:cNvSpPr/>
          <p:nvPr/>
        </p:nvSpPr>
        <p:spPr>
          <a:xfrm>
            <a:off x="6743275" y="2104708"/>
            <a:ext cx="662643" cy="277617"/>
          </a:xfrm>
          <a:custGeom>
            <a:avLst/>
            <a:gdLst>
              <a:gd name="connsiteX0" fmla="*/ 9 w 662643"/>
              <a:gd name="connsiteY0" fmla="*/ 75 h 277617"/>
              <a:gd name="connsiteX1" fmla="*/ 482148 w 662643"/>
              <a:gd name="connsiteY1" fmla="*/ 86527 h 277617"/>
              <a:gd name="connsiteX2" fmla="*/ 362444 w 662643"/>
              <a:gd name="connsiteY2" fmla="*/ 86527 h 277617"/>
              <a:gd name="connsiteX3" fmla="*/ 655052 w 662643"/>
              <a:gd name="connsiteY3" fmla="*/ 272732 h 277617"/>
              <a:gd name="connsiteX4" fmla="*/ 561950 w 662643"/>
              <a:gd name="connsiteY4" fmla="*/ 212880 h 277617"/>
              <a:gd name="connsiteX5" fmla="*/ 402345 w 662643"/>
              <a:gd name="connsiteY5" fmla="*/ 99827 h 277617"/>
              <a:gd name="connsiteX6" fmla="*/ 468847 w 662643"/>
              <a:gd name="connsiteY6" fmla="*/ 103152 h 277617"/>
              <a:gd name="connsiteX7" fmla="*/ 9 w 662643"/>
              <a:gd name="connsiteY7" fmla="*/ 75 h 277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2643" h="277617">
                <a:moveTo>
                  <a:pt x="9" y="75"/>
                </a:moveTo>
                <a:cubicBezTo>
                  <a:pt x="2226" y="-2696"/>
                  <a:pt x="421742" y="72118"/>
                  <a:pt x="482148" y="86527"/>
                </a:cubicBezTo>
                <a:cubicBezTo>
                  <a:pt x="542554" y="100936"/>
                  <a:pt x="333627" y="55493"/>
                  <a:pt x="362444" y="86527"/>
                </a:cubicBezTo>
                <a:cubicBezTo>
                  <a:pt x="391261" y="117561"/>
                  <a:pt x="655052" y="272732"/>
                  <a:pt x="655052" y="272732"/>
                </a:cubicBezTo>
                <a:cubicBezTo>
                  <a:pt x="688303" y="293791"/>
                  <a:pt x="604068" y="241697"/>
                  <a:pt x="561950" y="212880"/>
                </a:cubicBezTo>
                <a:cubicBezTo>
                  <a:pt x="519832" y="184063"/>
                  <a:pt x="417862" y="118115"/>
                  <a:pt x="402345" y="99827"/>
                </a:cubicBezTo>
                <a:cubicBezTo>
                  <a:pt x="386828" y="81539"/>
                  <a:pt x="532024" y="118115"/>
                  <a:pt x="468847" y="103152"/>
                </a:cubicBezTo>
                <a:cubicBezTo>
                  <a:pt x="405670" y="88189"/>
                  <a:pt x="-2208" y="2846"/>
                  <a:pt x="9" y="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 1081">
            <a:extLst>
              <a:ext uri="{FF2B5EF4-FFF2-40B4-BE49-F238E27FC236}">
                <a16:creationId xmlns:a16="http://schemas.microsoft.com/office/drawing/2014/main" id="{802C11F1-1374-1863-0BC3-E2E9E5FB9A95}"/>
              </a:ext>
            </a:extLst>
          </p:cNvPr>
          <p:cNvSpPr/>
          <p:nvPr/>
        </p:nvSpPr>
        <p:spPr>
          <a:xfrm>
            <a:off x="5585584" y="2047319"/>
            <a:ext cx="860407" cy="230428"/>
          </a:xfrm>
          <a:custGeom>
            <a:avLst/>
            <a:gdLst>
              <a:gd name="connsiteX0" fmla="*/ 858442 w 860407"/>
              <a:gd name="connsiteY0" fmla="*/ 17562 h 230428"/>
              <a:gd name="connsiteX1" fmla="*/ 396255 w 860407"/>
              <a:gd name="connsiteY1" fmla="*/ 57464 h 230428"/>
              <a:gd name="connsiteX2" fmla="*/ 37145 w 860407"/>
              <a:gd name="connsiteY2" fmla="*/ 227043 h 230428"/>
              <a:gd name="connsiteX3" fmla="*/ 343053 w 860407"/>
              <a:gd name="connsiteY3" fmla="*/ 50813 h 230428"/>
              <a:gd name="connsiteX4" fmla="*/ 569 w 860407"/>
              <a:gd name="connsiteY4" fmla="*/ 230368 h 230428"/>
              <a:gd name="connsiteX5" fmla="*/ 442806 w 860407"/>
              <a:gd name="connsiteY5" fmla="*/ 27538 h 230428"/>
              <a:gd name="connsiteX6" fmla="*/ 559184 w 860407"/>
              <a:gd name="connsiteY6" fmla="*/ 937 h 230428"/>
              <a:gd name="connsiteX7" fmla="*/ 858442 w 860407"/>
              <a:gd name="connsiteY7" fmla="*/ 17562 h 230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0407" h="230428">
                <a:moveTo>
                  <a:pt x="858442" y="17562"/>
                </a:moveTo>
                <a:cubicBezTo>
                  <a:pt x="831287" y="26983"/>
                  <a:pt x="533138" y="22551"/>
                  <a:pt x="396255" y="57464"/>
                </a:cubicBezTo>
                <a:cubicBezTo>
                  <a:pt x="259372" y="92377"/>
                  <a:pt x="46012" y="228151"/>
                  <a:pt x="37145" y="227043"/>
                </a:cubicBezTo>
                <a:cubicBezTo>
                  <a:pt x="28278" y="225935"/>
                  <a:pt x="349149" y="50259"/>
                  <a:pt x="343053" y="50813"/>
                </a:cubicBezTo>
                <a:cubicBezTo>
                  <a:pt x="336957" y="51367"/>
                  <a:pt x="-16056" y="234247"/>
                  <a:pt x="569" y="230368"/>
                </a:cubicBezTo>
                <a:cubicBezTo>
                  <a:pt x="17194" y="226489"/>
                  <a:pt x="349704" y="65776"/>
                  <a:pt x="442806" y="27538"/>
                </a:cubicBezTo>
                <a:cubicBezTo>
                  <a:pt x="535908" y="-10700"/>
                  <a:pt x="494899" y="2600"/>
                  <a:pt x="559184" y="937"/>
                </a:cubicBezTo>
                <a:cubicBezTo>
                  <a:pt x="623469" y="-726"/>
                  <a:pt x="885597" y="8141"/>
                  <a:pt x="858442" y="175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 1082">
            <a:extLst>
              <a:ext uri="{FF2B5EF4-FFF2-40B4-BE49-F238E27FC236}">
                <a16:creationId xmlns:a16="http://schemas.microsoft.com/office/drawing/2014/main" id="{3D93D16A-D4DB-77A6-E25F-2D8C3DF4BA2B}"/>
              </a:ext>
            </a:extLst>
          </p:cNvPr>
          <p:cNvSpPr/>
          <p:nvPr/>
        </p:nvSpPr>
        <p:spPr>
          <a:xfrm>
            <a:off x="5449482" y="2386798"/>
            <a:ext cx="163575" cy="448844"/>
          </a:xfrm>
          <a:custGeom>
            <a:avLst/>
            <a:gdLst>
              <a:gd name="connsiteX0" fmla="*/ 163271 w 163575"/>
              <a:gd name="connsiteY0" fmla="*/ 617 h 448844"/>
              <a:gd name="connsiteX1" fmla="*/ 70169 w 163575"/>
              <a:gd name="connsiteY1" fmla="*/ 133621 h 448844"/>
              <a:gd name="connsiteX2" fmla="*/ 342 w 163575"/>
              <a:gd name="connsiteY2" fmla="*/ 446179 h 448844"/>
              <a:gd name="connsiteX3" fmla="*/ 43568 w 163575"/>
              <a:gd name="connsiteY3" fmla="*/ 276600 h 448844"/>
              <a:gd name="connsiteX4" fmla="*/ 46893 w 163575"/>
              <a:gd name="connsiteY4" fmla="*/ 140271 h 448844"/>
              <a:gd name="connsiteX5" fmla="*/ 36918 w 163575"/>
              <a:gd name="connsiteY5" fmla="*/ 180172 h 448844"/>
              <a:gd name="connsiteX6" fmla="*/ 163271 w 163575"/>
              <a:gd name="connsiteY6" fmla="*/ 617 h 448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3575" h="448844">
                <a:moveTo>
                  <a:pt x="163271" y="617"/>
                </a:moveTo>
                <a:cubicBezTo>
                  <a:pt x="168813" y="-7142"/>
                  <a:pt x="97324" y="59361"/>
                  <a:pt x="70169" y="133621"/>
                </a:cubicBezTo>
                <a:cubicBezTo>
                  <a:pt x="43014" y="207881"/>
                  <a:pt x="4775" y="422349"/>
                  <a:pt x="342" y="446179"/>
                </a:cubicBezTo>
                <a:cubicBezTo>
                  <a:pt x="-4092" y="470009"/>
                  <a:pt x="35809" y="327585"/>
                  <a:pt x="43568" y="276600"/>
                </a:cubicBezTo>
                <a:cubicBezTo>
                  <a:pt x="51326" y="225615"/>
                  <a:pt x="48001" y="156342"/>
                  <a:pt x="46893" y="140271"/>
                </a:cubicBezTo>
                <a:cubicBezTo>
                  <a:pt x="45785" y="124200"/>
                  <a:pt x="20293" y="200122"/>
                  <a:pt x="36918" y="180172"/>
                </a:cubicBezTo>
                <a:cubicBezTo>
                  <a:pt x="53543" y="160222"/>
                  <a:pt x="157729" y="8376"/>
                  <a:pt x="163271" y="6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 1083">
            <a:extLst>
              <a:ext uri="{FF2B5EF4-FFF2-40B4-BE49-F238E27FC236}">
                <a16:creationId xmlns:a16="http://schemas.microsoft.com/office/drawing/2014/main" id="{40629A7E-08D3-DE12-9DAA-4A341C24880F}"/>
              </a:ext>
            </a:extLst>
          </p:cNvPr>
          <p:cNvSpPr/>
          <p:nvPr/>
        </p:nvSpPr>
        <p:spPr>
          <a:xfrm>
            <a:off x="4856025" y="2709574"/>
            <a:ext cx="158653" cy="781201"/>
          </a:xfrm>
          <a:custGeom>
            <a:avLst/>
            <a:gdLst>
              <a:gd name="connsiteX0" fmla="*/ 158212 w 158653"/>
              <a:gd name="connsiteY0" fmla="*/ 3700 h 781201"/>
              <a:gd name="connsiteX1" fmla="*/ 61784 w 158653"/>
              <a:gd name="connsiteY1" fmla="*/ 196555 h 781201"/>
              <a:gd name="connsiteX2" fmla="*/ 35184 w 158653"/>
              <a:gd name="connsiteY2" fmla="*/ 309609 h 781201"/>
              <a:gd name="connsiteX3" fmla="*/ 48484 w 158653"/>
              <a:gd name="connsiteY3" fmla="*/ 519089 h 781201"/>
              <a:gd name="connsiteX4" fmla="*/ 61784 w 158653"/>
              <a:gd name="connsiteY4" fmla="*/ 472538 h 781201"/>
              <a:gd name="connsiteX5" fmla="*/ 71760 w 158653"/>
              <a:gd name="connsiteY5" fmla="*/ 771796 h 781201"/>
              <a:gd name="connsiteX6" fmla="*/ 51809 w 158653"/>
              <a:gd name="connsiteY6" fmla="*/ 675369 h 781201"/>
              <a:gd name="connsiteX7" fmla="*/ 8583 w 158653"/>
              <a:gd name="connsiteY7" fmla="*/ 369460 h 781201"/>
              <a:gd name="connsiteX8" fmla="*/ 18558 w 158653"/>
              <a:gd name="connsiteY8" fmla="*/ 382761 h 781201"/>
              <a:gd name="connsiteX9" fmla="*/ 158212 w 158653"/>
              <a:gd name="connsiteY9" fmla="*/ 3700 h 781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8653" h="781201">
                <a:moveTo>
                  <a:pt x="158212" y="3700"/>
                </a:moveTo>
                <a:cubicBezTo>
                  <a:pt x="165416" y="-27334"/>
                  <a:pt x="82289" y="145570"/>
                  <a:pt x="61784" y="196555"/>
                </a:cubicBezTo>
                <a:cubicBezTo>
                  <a:pt x="41279" y="247540"/>
                  <a:pt x="37401" y="255853"/>
                  <a:pt x="35184" y="309609"/>
                </a:cubicBezTo>
                <a:cubicBezTo>
                  <a:pt x="32967" y="363365"/>
                  <a:pt x="44051" y="491934"/>
                  <a:pt x="48484" y="519089"/>
                </a:cubicBezTo>
                <a:cubicBezTo>
                  <a:pt x="52917" y="546244"/>
                  <a:pt x="57905" y="430420"/>
                  <a:pt x="61784" y="472538"/>
                </a:cubicBezTo>
                <a:cubicBezTo>
                  <a:pt x="65663" y="514656"/>
                  <a:pt x="73422" y="737991"/>
                  <a:pt x="71760" y="771796"/>
                </a:cubicBezTo>
                <a:cubicBezTo>
                  <a:pt x="70098" y="805601"/>
                  <a:pt x="62339" y="742425"/>
                  <a:pt x="51809" y="675369"/>
                </a:cubicBezTo>
                <a:cubicBezTo>
                  <a:pt x="41279" y="608313"/>
                  <a:pt x="14125" y="418228"/>
                  <a:pt x="8583" y="369460"/>
                </a:cubicBezTo>
                <a:cubicBezTo>
                  <a:pt x="3041" y="320692"/>
                  <a:pt x="-11922" y="444275"/>
                  <a:pt x="18558" y="382761"/>
                </a:cubicBezTo>
                <a:cubicBezTo>
                  <a:pt x="49038" y="321247"/>
                  <a:pt x="151008" y="34734"/>
                  <a:pt x="158212" y="37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 1084">
            <a:extLst>
              <a:ext uri="{FF2B5EF4-FFF2-40B4-BE49-F238E27FC236}">
                <a16:creationId xmlns:a16="http://schemas.microsoft.com/office/drawing/2014/main" id="{2CD592FD-D4AB-AFAF-CAF0-0BBABC1EB46D}"/>
              </a:ext>
            </a:extLst>
          </p:cNvPr>
          <p:cNvSpPr/>
          <p:nvPr/>
        </p:nvSpPr>
        <p:spPr>
          <a:xfrm>
            <a:off x="5119847" y="4079367"/>
            <a:ext cx="242771" cy="380163"/>
          </a:xfrm>
          <a:custGeom>
            <a:avLst/>
            <a:gdLst>
              <a:gd name="connsiteX0" fmla="*/ 793 w 242771"/>
              <a:gd name="connsiteY0" fmla="*/ 749 h 380163"/>
              <a:gd name="connsiteX1" fmla="*/ 126917 w 242771"/>
              <a:gd name="connsiteY1" fmla="*/ 177323 h 380163"/>
              <a:gd name="connsiteX2" fmla="*/ 240429 w 242771"/>
              <a:gd name="connsiteY2" fmla="*/ 379121 h 380163"/>
              <a:gd name="connsiteX3" fmla="*/ 189979 w 242771"/>
              <a:gd name="connsiteY3" fmla="*/ 246691 h 380163"/>
              <a:gd name="connsiteX4" fmla="*/ 793 w 242771"/>
              <a:gd name="connsiteY4" fmla="*/ 749 h 380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771" h="380163">
                <a:moveTo>
                  <a:pt x="793" y="749"/>
                </a:moveTo>
                <a:cubicBezTo>
                  <a:pt x="-9717" y="-10812"/>
                  <a:pt x="86978" y="114261"/>
                  <a:pt x="126917" y="177323"/>
                </a:cubicBezTo>
                <a:cubicBezTo>
                  <a:pt x="166856" y="240385"/>
                  <a:pt x="229919" y="367560"/>
                  <a:pt x="240429" y="379121"/>
                </a:cubicBezTo>
                <a:cubicBezTo>
                  <a:pt x="250939" y="390682"/>
                  <a:pt x="224663" y="303447"/>
                  <a:pt x="189979" y="246691"/>
                </a:cubicBezTo>
                <a:cubicBezTo>
                  <a:pt x="155295" y="189935"/>
                  <a:pt x="11303" y="12310"/>
                  <a:pt x="793" y="7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 1085">
            <a:extLst>
              <a:ext uri="{FF2B5EF4-FFF2-40B4-BE49-F238E27FC236}">
                <a16:creationId xmlns:a16="http://schemas.microsoft.com/office/drawing/2014/main" id="{03294F05-16BF-C4D8-554A-9C122A198A0D}"/>
              </a:ext>
            </a:extLst>
          </p:cNvPr>
          <p:cNvSpPr/>
          <p:nvPr/>
        </p:nvSpPr>
        <p:spPr>
          <a:xfrm>
            <a:off x="5681576" y="4191290"/>
            <a:ext cx="303334" cy="330791"/>
          </a:xfrm>
          <a:custGeom>
            <a:avLst/>
            <a:gdLst>
              <a:gd name="connsiteX0" fmla="*/ 303014 w 303334"/>
              <a:gd name="connsiteY0" fmla="*/ 2338 h 330791"/>
              <a:gd name="connsiteX1" fmla="*/ 170584 w 303334"/>
              <a:gd name="connsiteY1" fmla="*/ 71706 h 330791"/>
              <a:gd name="connsiteX2" fmla="*/ 316 w 303334"/>
              <a:gd name="connsiteY2" fmla="*/ 330260 h 330791"/>
              <a:gd name="connsiteX3" fmla="*/ 132747 w 303334"/>
              <a:gd name="connsiteY3" fmla="*/ 134768 h 330791"/>
              <a:gd name="connsiteX4" fmla="*/ 303014 w 303334"/>
              <a:gd name="connsiteY4" fmla="*/ 2338 h 330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3334" h="330791">
                <a:moveTo>
                  <a:pt x="303014" y="2338"/>
                </a:moveTo>
                <a:cubicBezTo>
                  <a:pt x="309320" y="-8172"/>
                  <a:pt x="221034" y="17052"/>
                  <a:pt x="170584" y="71706"/>
                </a:cubicBezTo>
                <a:cubicBezTo>
                  <a:pt x="120134" y="126360"/>
                  <a:pt x="6622" y="319750"/>
                  <a:pt x="316" y="330260"/>
                </a:cubicBezTo>
                <a:cubicBezTo>
                  <a:pt x="-5990" y="340770"/>
                  <a:pt x="83348" y="192575"/>
                  <a:pt x="132747" y="134768"/>
                </a:cubicBezTo>
                <a:cubicBezTo>
                  <a:pt x="182146" y="76961"/>
                  <a:pt x="296708" y="12848"/>
                  <a:pt x="303014" y="23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 1086">
            <a:extLst>
              <a:ext uri="{FF2B5EF4-FFF2-40B4-BE49-F238E27FC236}">
                <a16:creationId xmlns:a16="http://schemas.microsoft.com/office/drawing/2014/main" id="{9C03A7FF-9FF6-2661-F7ED-A92C5A2B620A}"/>
              </a:ext>
            </a:extLst>
          </p:cNvPr>
          <p:cNvSpPr/>
          <p:nvPr/>
        </p:nvSpPr>
        <p:spPr>
          <a:xfrm>
            <a:off x="6262057" y="2481955"/>
            <a:ext cx="137332" cy="381838"/>
          </a:xfrm>
          <a:custGeom>
            <a:avLst/>
            <a:gdLst>
              <a:gd name="connsiteX0" fmla="*/ 126131 w 137332"/>
              <a:gd name="connsiteY0" fmla="*/ 2691 h 381838"/>
              <a:gd name="connsiteX1" fmla="*/ 126131 w 137332"/>
              <a:gd name="connsiteY1" fmla="*/ 141427 h 381838"/>
              <a:gd name="connsiteX2" fmla="*/ 6 w 137332"/>
              <a:gd name="connsiteY2" fmla="*/ 381063 h 381838"/>
              <a:gd name="connsiteX3" fmla="*/ 119824 w 137332"/>
              <a:gd name="connsiteY3" fmla="*/ 223408 h 381838"/>
              <a:gd name="connsiteX4" fmla="*/ 81987 w 137332"/>
              <a:gd name="connsiteY4" fmla="*/ 261245 h 381838"/>
              <a:gd name="connsiteX5" fmla="*/ 126131 w 137332"/>
              <a:gd name="connsiteY5" fmla="*/ 2691 h 381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7332" h="381838">
                <a:moveTo>
                  <a:pt x="126131" y="2691"/>
                </a:moveTo>
                <a:cubicBezTo>
                  <a:pt x="133488" y="-17279"/>
                  <a:pt x="147152" y="78365"/>
                  <a:pt x="126131" y="141427"/>
                </a:cubicBezTo>
                <a:cubicBezTo>
                  <a:pt x="105110" y="204489"/>
                  <a:pt x="1057" y="367400"/>
                  <a:pt x="6" y="381063"/>
                </a:cubicBezTo>
                <a:cubicBezTo>
                  <a:pt x="-1045" y="394727"/>
                  <a:pt x="119824" y="223408"/>
                  <a:pt x="119824" y="223408"/>
                </a:cubicBezTo>
                <a:cubicBezTo>
                  <a:pt x="133488" y="203438"/>
                  <a:pt x="77783" y="291725"/>
                  <a:pt x="81987" y="261245"/>
                </a:cubicBezTo>
                <a:cubicBezTo>
                  <a:pt x="86191" y="230765"/>
                  <a:pt x="118774" y="22661"/>
                  <a:pt x="126131" y="26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 1087">
            <a:extLst>
              <a:ext uri="{FF2B5EF4-FFF2-40B4-BE49-F238E27FC236}">
                <a16:creationId xmlns:a16="http://schemas.microsoft.com/office/drawing/2014/main" id="{BC0D9BD2-B6AB-3549-23CA-FEC03FEDCB70}"/>
              </a:ext>
            </a:extLst>
          </p:cNvPr>
          <p:cNvSpPr/>
          <p:nvPr/>
        </p:nvSpPr>
        <p:spPr>
          <a:xfrm>
            <a:off x="6640225" y="2357909"/>
            <a:ext cx="343022" cy="637660"/>
          </a:xfrm>
          <a:custGeom>
            <a:avLst/>
            <a:gdLst>
              <a:gd name="connsiteX0" fmla="*/ 211 w 343022"/>
              <a:gd name="connsiteY0" fmla="*/ 612 h 637660"/>
              <a:gd name="connsiteX1" fmla="*/ 277684 w 343022"/>
              <a:gd name="connsiteY1" fmla="*/ 328535 h 637660"/>
              <a:gd name="connsiteX2" fmla="*/ 246153 w 343022"/>
              <a:gd name="connsiteY2" fmla="*/ 530334 h 637660"/>
              <a:gd name="connsiteX3" fmla="*/ 94804 w 343022"/>
              <a:gd name="connsiteY3" fmla="*/ 637539 h 637660"/>
              <a:gd name="connsiteX4" fmla="*/ 277684 w 343022"/>
              <a:gd name="connsiteY4" fmla="*/ 511415 h 637660"/>
              <a:gd name="connsiteX5" fmla="*/ 328134 w 343022"/>
              <a:gd name="connsiteY5" fmla="*/ 416822 h 637660"/>
              <a:gd name="connsiteX6" fmla="*/ 211 w 343022"/>
              <a:gd name="connsiteY6" fmla="*/ 612 h 637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3022" h="637660">
                <a:moveTo>
                  <a:pt x="211" y="612"/>
                </a:moveTo>
                <a:cubicBezTo>
                  <a:pt x="-8197" y="-14102"/>
                  <a:pt x="236694" y="240248"/>
                  <a:pt x="277684" y="328535"/>
                </a:cubicBezTo>
                <a:cubicBezTo>
                  <a:pt x="318674" y="416822"/>
                  <a:pt x="276633" y="478833"/>
                  <a:pt x="246153" y="530334"/>
                </a:cubicBezTo>
                <a:cubicBezTo>
                  <a:pt x="215673" y="581835"/>
                  <a:pt x="89549" y="640692"/>
                  <a:pt x="94804" y="637539"/>
                </a:cubicBezTo>
                <a:cubicBezTo>
                  <a:pt x="100059" y="634386"/>
                  <a:pt x="238796" y="548201"/>
                  <a:pt x="277684" y="511415"/>
                </a:cubicBezTo>
                <a:cubicBezTo>
                  <a:pt x="316572" y="474629"/>
                  <a:pt x="369124" y="503007"/>
                  <a:pt x="328134" y="416822"/>
                </a:cubicBezTo>
                <a:cubicBezTo>
                  <a:pt x="287144" y="330637"/>
                  <a:pt x="8619" y="15326"/>
                  <a:pt x="211" y="6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 1088">
            <a:extLst>
              <a:ext uri="{FF2B5EF4-FFF2-40B4-BE49-F238E27FC236}">
                <a16:creationId xmlns:a16="http://schemas.microsoft.com/office/drawing/2014/main" id="{CFA4420F-E898-66DE-4686-9878E83D1B10}"/>
              </a:ext>
            </a:extLst>
          </p:cNvPr>
          <p:cNvSpPr/>
          <p:nvPr/>
        </p:nvSpPr>
        <p:spPr>
          <a:xfrm>
            <a:off x="5864436" y="2265393"/>
            <a:ext cx="341990" cy="105941"/>
          </a:xfrm>
          <a:custGeom>
            <a:avLst/>
            <a:gdLst>
              <a:gd name="connsiteX0" fmla="*/ 336 w 341990"/>
              <a:gd name="connsiteY0" fmla="*/ 105741 h 105941"/>
              <a:gd name="connsiteX1" fmla="*/ 252585 w 341990"/>
              <a:gd name="connsiteY1" fmla="*/ 4841 h 105941"/>
              <a:gd name="connsiteX2" fmla="*/ 340872 w 341990"/>
              <a:gd name="connsiteY2" fmla="*/ 17454 h 105941"/>
              <a:gd name="connsiteX3" fmla="*/ 202135 w 341990"/>
              <a:gd name="connsiteY3" fmla="*/ 30066 h 105941"/>
              <a:gd name="connsiteX4" fmla="*/ 336 w 341990"/>
              <a:gd name="connsiteY4" fmla="*/ 105741 h 105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1990" h="105941">
                <a:moveTo>
                  <a:pt x="336" y="105741"/>
                </a:moveTo>
                <a:cubicBezTo>
                  <a:pt x="8744" y="101537"/>
                  <a:pt x="195829" y="19555"/>
                  <a:pt x="252585" y="4841"/>
                </a:cubicBezTo>
                <a:cubicBezTo>
                  <a:pt x="309341" y="-9874"/>
                  <a:pt x="349280" y="13250"/>
                  <a:pt x="340872" y="17454"/>
                </a:cubicBezTo>
                <a:cubicBezTo>
                  <a:pt x="332464" y="21658"/>
                  <a:pt x="260993" y="13249"/>
                  <a:pt x="202135" y="30066"/>
                </a:cubicBezTo>
                <a:cubicBezTo>
                  <a:pt x="143277" y="46882"/>
                  <a:pt x="-8072" y="109945"/>
                  <a:pt x="336" y="1057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 1089">
            <a:extLst>
              <a:ext uri="{FF2B5EF4-FFF2-40B4-BE49-F238E27FC236}">
                <a16:creationId xmlns:a16="http://schemas.microsoft.com/office/drawing/2014/main" id="{0662FC39-2C55-52F0-3D17-43417046C165}"/>
              </a:ext>
            </a:extLst>
          </p:cNvPr>
          <p:cNvSpPr/>
          <p:nvPr/>
        </p:nvSpPr>
        <p:spPr>
          <a:xfrm>
            <a:off x="6798042" y="2275177"/>
            <a:ext cx="500177" cy="110996"/>
          </a:xfrm>
          <a:custGeom>
            <a:avLst/>
            <a:gdLst>
              <a:gd name="connsiteX0" fmla="*/ 49 w 500177"/>
              <a:gd name="connsiteY0" fmla="*/ 45507 h 110996"/>
              <a:gd name="connsiteX1" fmla="*/ 227072 w 500177"/>
              <a:gd name="connsiteY1" fmla="*/ 1364 h 110996"/>
              <a:gd name="connsiteX2" fmla="*/ 491933 w 500177"/>
              <a:gd name="connsiteY2" fmla="*/ 108569 h 110996"/>
              <a:gd name="connsiteX3" fmla="*/ 416259 w 500177"/>
              <a:gd name="connsiteY3" fmla="*/ 70732 h 110996"/>
              <a:gd name="connsiteX4" fmla="*/ 245991 w 500177"/>
              <a:gd name="connsiteY4" fmla="*/ 7670 h 110996"/>
              <a:gd name="connsiteX5" fmla="*/ 49 w 500177"/>
              <a:gd name="connsiteY5" fmla="*/ 45507 h 110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0177" h="110996">
                <a:moveTo>
                  <a:pt x="49" y="45507"/>
                </a:moveTo>
                <a:cubicBezTo>
                  <a:pt x="-3104" y="44456"/>
                  <a:pt x="145091" y="-9146"/>
                  <a:pt x="227072" y="1364"/>
                </a:cubicBezTo>
                <a:cubicBezTo>
                  <a:pt x="309053" y="11874"/>
                  <a:pt x="460402" y="97008"/>
                  <a:pt x="491933" y="108569"/>
                </a:cubicBezTo>
                <a:cubicBezTo>
                  <a:pt x="523464" y="120130"/>
                  <a:pt x="457249" y="87548"/>
                  <a:pt x="416259" y="70732"/>
                </a:cubicBezTo>
                <a:cubicBezTo>
                  <a:pt x="375269" y="53916"/>
                  <a:pt x="312206" y="12925"/>
                  <a:pt x="245991" y="7670"/>
                </a:cubicBezTo>
                <a:cubicBezTo>
                  <a:pt x="179776" y="2415"/>
                  <a:pt x="3202" y="46558"/>
                  <a:pt x="49" y="455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 1090">
            <a:extLst>
              <a:ext uri="{FF2B5EF4-FFF2-40B4-BE49-F238E27FC236}">
                <a16:creationId xmlns:a16="http://schemas.microsoft.com/office/drawing/2014/main" id="{A43924AE-B5DE-3A50-CEC1-F6E6ED8719C0}"/>
              </a:ext>
            </a:extLst>
          </p:cNvPr>
          <p:cNvSpPr/>
          <p:nvPr/>
        </p:nvSpPr>
        <p:spPr>
          <a:xfrm>
            <a:off x="5497291" y="2579144"/>
            <a:ext cx="223370" cy="260673"/>
          </a:xfrm>
          <a:custGeom>
            <a:avLst/>
            <a:gdLst>
              <a:gd name="connsiteX0" fmla="*/ 222439 w 223370"/>
              <a:gd name="connsiteY0" fmla="*/ 95 h 260673"/>
              <a:gd name="connsiteX1" fmla="*/ 121539 w 223370"/>
              <a:gd name="connsiteY1" fmla="*/ 119913 h 260673"/>
              <a:gd name="connsiteX2" fmla="*/ 1721 w 223370"/>
              <a:gd name="connsiteY2" fmla="*/ 258649 h 260673"/>
              <a:gd name="connsiteX3" fmla="*/ 58477 w 223370"/>
              <a:gd name="connsiteY3" fmla="*/ 195587 h 260673"/>
              <a:gd name="connsiteX4" fmla="*/ 165683 w 223370"/>
              <a:gd name="connsiteY4" fmla="*/ 100994 h 260673"/>
              <a:gd name="connsiteX5" fmla="*/ 222439 w 223370"/>
              <a:gd name="connsiteY5" fmla="*/ 95 h 260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3370" h="260673">
                <a:moveTo>
                  <a:pt x="222439" y="95"/>
                </a:moveTo>
                <a:cubicBezTo>
                  <a:pt x="215082" y="3248"/>
                  <a:pt x="158325" y="76821"/>
                  <a:pt x="121539" y="119913"/>
                </a:cubicBezTo>
                <a:cubicBezTo>
                  <a:pt x="84753" y="163005"/>
                  <a:pt x="12231" y="246037"/>
                  <a:pt x="1721" y="258649"/>
                </a:cubicBezTo>
                <a:cubicBezTo>
                  <a:pt x="-8789" y="271261"/>
                  <a:pt x="31150" y="221863"/>
                  <a:pt x="58477" y="195587"/>
                </a:cubicBezTo>
                <a:cubicBezTo>
                  <a:pt x="85804" y="169311"/>
                  <a:pt x="139407" y="129372"/>
                  <a:pt x="165683" y="100994"/>
                </a:cubicBezTo>
                <a:cubicBezTo>
                  <a:pt x="191959" y="72616"/>
                  <a:pt x="229796" y="-3058"/>
                  <a:pt x="222439" y="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 1091">
            <a:extLst>
              <a:ext uri="{FF2B5EF4-FFF2-40B4-BE49-F238E27FC236}">
                <a16:creationId xmlns:a16="http://schemas.microsoft.com/office/drawing/2014/main" id="{A9A3757D-7768-C090-372B-8F8D4F6B4CC7}"/>
              </a:ext>
            </a:extLst>
          </p:cNvPr>
          <p:cNvSpPr/>
          <p:nvPr/>
        </p:nvSpPr>
        <p:spPr>
          <a:xfrm>
            <a:off x="7289969" y="2547499"/>
            <a:ext cx="245975" cy="233699"/>
          </a:xfrm>
          <a:custGeom>
            <a:avLst/>
            <a:gdLst>
              <a:gd name="connsiteX0" fmla="*/ 6 w 245975"/>
              <a:gd name="connsiteY0" fmla="*/ 209 h 233699"/>
              <a:gd name="connsiteX1" fmla="*/ 176580 w 245975"/>
              <a:gd name="connsiteY1" fmla="*/ 120027 h 233699"/>
              <a:gd name="connsiteX2" fmla="*/ 245948 w 245975"/>
              <a:gd name="connsiteY2" fmla="*/ 233538 h 233699"/>
              <a:gd name="connsiteX3" fmla="*/ 170274 w 245975"/>
              <a:gd name="connsiteY3" fmla="*/ 94802 h 233699"/>
              <a:gd name="connsiteX4" fmla="*/ 6 w 245975"/>
              <a:gd name="connsiteY4" fmla="*/ 209 h 23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5975" h="233699">
                <a:moveTo>
                  <a:pt x="6" y="209"/>
                </a:moveTo>
                <a:cubicBezTo>
                  <a:pt x="1057" y="4413"/>
                  <a:pt x="135590" y="81139"/>
                  <a:pt x="176580" y="120027"/>
                </a:cubicBezTo>
                <a:cubicBezTo>
                  <a:pt x="217570" y="158915"/>
                  <a:pt x="246999" y="237742"/>
                  <a:pt x="245948" y="233538"/>
                </a:cubicBezTo>
                <a:cubicBezTo>
                  <a:pt x="244897" y="229334"/>
                  <a:pt x="206009" y="133690"/>
                  <a:pt x="170274" y="94802"/>
                </a:cubicBezTo>
                <a:cubicBezTo>
                  <a:pt x="134539" y="55914"/>
                  <a:pt x="-1045" y="-3995"/>
                  <a:pt x="6" y="2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 1092">
            <a:extLst>
              <a:ext uri="{FF2B5EF4-FFF2-40B4-BE49-F238E27FC236}">
                <a16:creationId xmlns:a16="http://schemas.microsoft.com/office/drawing/2014/main" id="{BABD43D4-7EF3-BA34-AE2F-7A4023665833}"/>
              </a:ext>
            </a:extLst>
          </p:cNvPr>
          <p:cNvSpPr/>
          <p:nvPr/>
        </p:nvSpPr>
        <p:spPr>
          <a:xfrm>
            <a:off x="5276884" y="3902466"/>
            <a:ext cx="300910" cy="298060"/>
          </a:xfrm>
          <a:custGeom>
            <a:avLst/>
            <a:gdLst>
              <a:gd name="connsiteX0" fmla="*/ 1411 w 300910"/>
              <a:gd name="connsiteY0" fmla="*/ 1076 h 298060"/>
              <a:gd name="connsiteX1" fmla="*/ 140148 w 300910"/>
              <a:gd name="connsiteY1" fmla="*/ 95669 h 298060"/>
              <a:gd name="connsiteX2" fmla="*/ 297803 w 300910"/>
              <a:gd name="connsiteY2" fmla="*/ 297468 h 298060"/>
              <a:gd name="connsiteX3" fmla="*/ 228435 w 300910"/>
              <a:gd name="connsiteY3" fmla="*/ 152425 h 298060"/>
              <a:gd name="connsiteX4" fmla="*/ 1411 w 300910"/>
              <a:gd name="connsiteY4" fmla="*/ 1076 h 298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910" h="298060">
                <a:moveTo>
                  <a:pt x="1411" y="1076"/>
                </a:moveTo>
                <a:cubicBezTo>
                  <a:pt x="-13303" y="-8383"/>
                  <a:pt x="90749" y="46270"/>
                  <a:pt x="140148" y="95669"/>
                </a:cubicBezTo>
                <a:cubicBezTo>
                  <a:pt x="189547" y="145068"/>
                  <a:pt x="283089" y="288009"/>
                  <a:pt x="297803" y="297468"/>
                </a:cubicBezTo>
                <a:cubicBezTo>
                  <a:pt x="312517" y="306927"/>
                  <a:pt x="272579" y="200773"/>
                  <a:pt x="228435" y="152425"/>
                </a:cubicBezTo>
                <a:cubicBezTo>
                  <a:pt x="184292" y="104077"/>
                  <a:pt x="16125" y="10535"/>
                  <a:pt x="1411" y="10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 1093">
            <a:extLst>
              <a:ext uri="{FF2B5EF4-FFF2-40B4-BE49-F238E27FC236}">
                <a16:creationId xmlns:a16="http://schemas.microsoft.com/office/drawing/2014/main" id="{9344F0E7-78C5-E05B-76C5-282A4480A7B2}"/>
              </a:ext>
            </a:extLst>
          </p:cNvPr>
          <p:cNvSpPr/>
          <p:nvPr/>
        </p:nvSpPr>
        <p:spPr>
          <a:xfrm>
            <a:off x="6980306" y="3947677"/>
            <a:ext cx="311878" cy="348377"/>
          </a:xfrm>
          <a:custGeom>
            <a:avLst/>
            <a:gdLst>
              <a:gd name="connsiteX0" fmla="*/ 665 w 311878"/>
              <a:gd name="connsiteY0" fmla="*/ 9 h 348377"/>
              <a:gd name="connsiteX1" fmla="*/ 158320 w 311878"/>
              <a:gd name="connsiteY1" fmla="*/ 145051 h 348377"/>
              <a:gd name="connsiteX2" fmla="*/ 309669 w 311878"/>
              <a:gd name="connsiteY2" fmla="*/ 346850 h 348377"/>
              <a:gd name="connsiteX3" fmla="*/ 246607 w 311878"/>
              <a:gd name="connsiteY3" fmla="*/ 233338 h 348377"/>
              <a:gd name="connsiteX4" fmla="*/ 221382 w 311878"/>
              <a:gd name="connsiteY4" fmla="*/ 151357 h 348377"/>
              <a:gd name="connsiteX5" fmla="*/ 665 w 311878"/>
              <a:gd name="connsiteY5" fmla="*/ 9 h 348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1878" h="348377">
                <a:moveTo>
                  <a:pt x="665" y="9"/>
                </a:moveTo>
                <a:cubicBezTo>
                  <a:pt x="-9845" y="-1042"/>
                  <a:pt x="106819" y="87244"/>
                  <a:pt x="158320" y="145051"/>
                </a:cubicBezTo>
                <a:cubicBezTo>
                  <a:pt x="209821" y="202858"/>
                  <a:pt x="294955" y="332136"/>
                  <a:pt x="309669" y="346850"/>
                </a:cubicBezTo>
                <a:cubicBezTo>
                  <a:pt x="324383" y="361564"/>
                  <a:pt x="261322" y="265920"/>
                  <a:pt x="246607" y="233338"/>
                </a:cubicBezTo>
                <a:cubicBezTo>
                  <a:pt x="231893" y="200756"/>
                  <a:pt x="256066" y="187092"/>
                  <a:pt x="221382" y="151357"/>
                </a:cubicBezTo>
                <a:cubicBezTo>
                  <a:pt x="186698" y="115622"/>
                  <a:pt x="11175" y="1060"/>
                  <a:pt x="665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 1094">
            <a:extLst>
              <a:ext uri="{FF2B5EF4-FFF2-40B4-BE49-F238E27FC236}">
                <a16:creationId xmlns:a16="http://schemas.microsoft.com/office/drawing/2014/main" id="{0DEB3144-EDDB-6DC9-8F2A-DB635A784B9F}"/>
              </a:ext>
            </a:extLst>
          </p:cNvPr>
          <p:cNvSpPr/>
          <p:nvPr/>
        </p:nvSpPr>
        <p:spPr>
          <a:xfrm>
            <a:off x="5294268" y="4640365"/>
            <a:ext cx="551728" cy="209194"/>
          </a:xfrm>
          <a:custGeom>
            <a:avLst/>
            <a:gdLst>
              <a:gd name="connsiteX0" fmla="*/ 2946 w 551728"/>
              <a:gd name="connsiteY0" fmla="*/ 1003 h 209194"/>
              <a:gd name="connsiteX1" fmla="*/ 293031 w 551728"/>
              <a:gd name="connsiteY1" fmla="*/ 133434 h 209194"/>
              <a:gd name="connsiteX2" fmla="*/ 267806 w 551728"/>
              <a:gd name="connsiteY2" fmla="*/ 209108 h 209194"/>
              <a:gd name="connsiteX3" fmla="*/ 305644 w 551728"/>
              <a:gd name="connsiteY3" fmla="*/ 146046 h 209194"/>
              <a:gd name="connsiteX4" fmla="*/ 551586 w 551728"/>
              <a:gd name="connsiteY4" fmla="*/ 38841 h 209194"/>
              <a:gd name="connsiteX5" fmla="*/ 267806 w 551728"/>
              <a:gd name="connsiteY5" fmla="*/ 152352 h 209194"/>
              <a:gd name="connsiteX6" fmla="*/ 147989 w 551728"/>
              <a:gd name="connsiteY6" fmla="*/ 76678 h 209194"/>
              <a:gd name="connsiteX7" fmla="*/ 2946 w 551728"/>
              <a:gd name="connsiteY7" fmla="*/ 1003 h 209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1728" h="209194">
                <a:moveTo>
                  <a:pt x="2946" y="1003"/>
                </a:moveTo>
                <a:cubicBezTo>
                  <a:pt x="27120" y="10462"/>
                  <a:pt x="248888" y="98750"/>
                  <a:pt x="293031" y="133434"/>
                </a:cubicBezTo>
                <a:cubicBezTo>
                  <a:pt x="337174" y="168118"/>
                  <a:pt x="265704" y="207006"/>
                  <a:pt x="267806" y="209108"/>
                </a:cubicBezTo>
                <a:cubicBezTo>
                  <a:pt x="269908" y="211210"/>
                  <a:pt x="258347" y="174424"/>
                  <a:pt x="305644" y="146046"/>
                </a:cubicBezTo>
                <a:cubicBezTo>
                  <a:pt x="352941" y="117668"/>
                  <a:pt x="557892" y="37790"/>
                  <a:pt x="551586" y="38841"/>
                </a:cubicBezTo>
                <a:cubicBezTo>
                  <a:pt x="545280" y="39892"/>
                  <a:pt x="335072" y="146046"/>
                  <a:pt x="267806" y="152352"/>
                </a:cubicBezTo>
                <a:cubicBezTo>
                  <a:pt x="200540" y="158658"/>
                  <a:pt x="185826" y="101903"/>
                  <a:pt x="147989" y="76678"/>
                </a:cubicBezTo>
                <a:cubicBezTo>
                  <a:pt x="110152" y="51453"/>
                  <a:pt x="-21228" y="-8456"/>
                  <a:pt x="2946" y="10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 1095">
            <a:extLst>
              <a:ext uri="{FF2B5EF4-FFF2-40B4-BE49-F238E27FC236}">
                <a16:creationId xmlns:a16="http://schemas.microsoft.com/office/drawing/2014/main" id="{42818248-48CC-9791-3CAB-4D22314FAF3B}"/>
              </a:ext>
            </a:extLst>
          </p:cNvPr>
          <p:cNvSpPr/>
          <p:nvPr/>
        </p:nvSpPr>
        <p:spPr>
          <a:xfrm>
            <a:off x="5587220" y="4901558"/>
            <a:ext cx="271004" cy="149899"/>
          </a:xfrm>
          <a:custGeom>
            <a:avLst/>
            <a:gdLst>
              <a:gd name="connsiteX0" fmla="*/ 264940 w 271004"/>
              <a:gd name="connsiteY0" fmla="*/ 4671 h 149899"/>
              <a:gd name="connsiteX1" fmla="*/ 82060 w 271004"/>
              <a:gd name="connsiteY1" fmla="*/ 74039 h 149899"/>
              <a:gd name="connsiteX2" fmla="*/ 79 w 271004"/>
              <a:gd name="connsiteY2" fmla="*/ 149714 h 149899"/>
              <a:gd name="connsiteX3" fmla="*/ 94672 w 271004"/>
              <a:gd name="connsiteY3" fmla="*/ 92958 h 149899"/>
              <a:gd name="connsiteX4" fmla="*/ 214490 w 271004"/>
              <a:gd name="connsiteY4" fmla="*/ 17283 h 149899"/>
              <a:gd name="connsiteX5" fmla="*/ 264940 w 271004"/>
              <a:gd name="connsiteY5" fmla="*/ 4671 h 14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004" h="149899">
                <a:moveTo>
                  <a:pt x="264940" y="4671"/>
                </a:moveTo>
                <a:cubicBezTo>
                  <a:pt x="242868" y="14130"/>
                  <a:pt x="126204" y="49865"/>
                  <a:pt x="82060" y="74039"/>
                </a:cubicBezTo>
                <a:cubicBezTo>
                  <a:pt x="37916" y="98213"/>
                  <a:pt x="-2023" y="146561"/>
                  <a:pt x="79" y="149714"/>
                </a:cubicBezTo>
                <a:cubicBezTo>
                  <a:pt x="2181" y="152867"/>
                  <a:pt x="58937" y="115030"/>
                  <a:pt x="94672" y="92958"/>
                </a:cubicBezTo>
                <a:cubicBezTo>
                  <a:pt x="130407" y="70886"/>
                  <a:pt x="185061" y="34100"/>
                  <a:pt x="214490" y="17283"/>
                </a:cubicBezTo>
                <a:cubicBezTo>
                  <a:pt x="243919" y="466"/>
                  <a:pt x="287012" y="-4788"/>
                  <a:pt x="264940" y="46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 1096">
            <a:extLst>
              <a:ext uri="{FF2B5EF4-FFF2-40B4-BE49-F238E27FC236}">
                <a16:creationId xmlns:a16="http://schemas.microsoft.com/office/drawing/2014/main" id="{01B5390C-319E-42AB-FCB7-1F318D7150EB}"/>
              </a:ext>
            </a:extLst>
          </p:cNvPr>
          <p:cNvSpPr/>
          <p:nvPr/>
        </p:nvSpPr>
        <p:spPr>
          <a:xfrm>
            <a:off x="5139302" y="3392005"/>
            <a:ext cx="122594" cy="449782"/>
          </a:xfrm>
          <a:custGeom>
            <a:avLst/>
            <a:gdLst>
              <a:gd name="connsiteX0" fmla="*/ 44400 w 122594"/>
              <a:gd name="connsiteY0" fmla="*/ 734 h 449782"/>
              <a:gd name="connsiteX1" fmla="*/ 88544 w 122594"/>
              <a:gd name="connsiteY1" fmla="*/ 221452 h 449782"/>
              <a:gd name="connsiteX2" fmla="*/ 257 w 122594"/>
              <a:gd name="connsiteY2" fmla="*/ 448475 h 449782"/>
              <a:gd name="connsiteX3" fmla="*/ 63319 w 122594"/>
              <a:gd name="connsiteY3" fmla="*/ 309738 h 449782"/>
              <a:gd name="connsiteX4" fmla="*/ 113768 w 122594"/>
              <a:gd name="connsiteY4" fmla="*/ 208839 h 449782"/>
              <a:gd name="connsiteX5" fmla="*/ 113768 w 122594"/>
              <a:gd name="connsiteY5" fmla="*/ 152083 h 449782"/>
              <a:gd name="connsiteX6" fmla="*/ 44400 w 122594"/>
              <a:gd name="connsiteY6" fmla="*/ 734 h 449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594" h="449782">
                <a:moveTo>
                  <a:pt x="44400" y="734"/>
                </a:moveTo>
                <a:cubicBezTo>
                  <a:pt x="40196" y="12295"/>
                  <a:pt x="95901" y="146829"/>
                  <a:pt x="88544" y="221452"/>
                </a:cubicBezTo>
                <a:cubicBezTo>
                  <a:pt x="81187" y="296075"/>
                  <a:pt x="4461" y="433761"/>
                  <a:pt x="257" y="448475"/>
                </a:cubicBezTo>
                <a:cubicBezTo>
                  <a:pt x="-3947" y="463189"/>
                  <a:pt x="44401" y="349677"/>
                  <a:pt x="63319" y="309738"/>
                </a:cubicBezTo>
                <a:cubicBezTo>
                  <a:pt x="82238" y="269799"/>
                  <a:pt x="105360" y="235115"/>
                  <a:pt x="113768" y="208839"/>
                </a:cubicBezTo>
                <a:cubicBezTo>
                  <a:pt x="122176" y="182563"/>
                  <a:pt x="128482" y="186767"/>
                  <a:pt x="113768" y="152083"/>
                </a:cubicBezTo>
                <a:cubicBezTo>
                  <a:pt x="99054" y="117399"/>
                  <a:pt x="48604" y="-10827"/>
                  <a:pt x="44400" y="7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 1097">
            <a:extLst>
              <a:ext uri="{FF2B5EF4-FFF2-40B4-BE49-F238E27FC236}">
                <a16:creationId xmlns:a16="http://schemas.microsoft.com/office/drawing/2014/main" id="{02664CE0-5A1F-111D-4D7F-85125E09AF3E}"/>
              </a:ext>
            </a:extLst>
          </p:cNvPr>
          <p:cNvSpPr/>
          <p:nvPr/>
        </p:nvSpPr>
        <p:spPr>
          <a:xfrm>
            <a:off x="8251766" y="3149160"/>
            <a:ext cx="238220" cy="137356"/>
          </a:xfrm>
          <a:custGeom>
            <a:avLst/>
            <a:gdLst>
              <a:gd name="connsiteX0" fmla="*/ 59 w 238220"/>
              <a:gd name="connsiteY0" fmla="*/ 111565 h 137356"/>
              <a:gd name="connsiteX1" fmla="*/ 139759 w 238220"/>
              <a:gd name="connsiteY1" fmla="*/ 19490 h 137356"/>
              <a:gd name="connsiteX2" fmla="*/ 114359 w 238220"/>
              <a:gd name="connsiteY2" fmla="*/ 38540 h 137356"/>
              <a:gd name="connsiteX3" fmla="*/ 168334 w 238220"/>
              <a:gd name="connsiteY3" fmla="*/ 41715 h 137356"/>
              <a:gd name="connsiteX4" fmla="*/ 238184 w 238220"/>
              <a:gd name="connsiteY4" fmla="*/ 136965 h 137356"/>
              <a:gd name="connsiteX5" fmla="*/ 158809 w 238220"/>
              <a:gd name="connsiteY5" fmla="*/ 440 h 137356"/>
              <a:gd name="connsiteX6" fmla="*/ 59 w 238220"/>
              <a:gd name="connsiteY6" fmla="*/ 111565 h 137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8220" h="137356">
                <a:moveTo>
                  <a:pt x="59" y="111565"/>
                </a:moveTo>
                <a:cubicBezTo>
                  <a:pt x="-3116" y="114740"/>
                  <a:pt x="120709" y="31661"/>
                  <a:pt x="139759" y="19490"/>
                </a:cubicBezTo>
                <a:cubicBezTo>
                  <a:pt x="158809" y="7319"/>
                  <a:pt x="109597" y="34836"/>
                  <a:pt x="114359" y="38540"/>
                </a:cubicBezTo>
                <a:cubicBezTo>
                  <a:pt x="119121" y="42244"/>
                  <a:pt x="147697" y="25311"/>
                  <a:pt x="168334" y="41715"/>
                </a:cubicBezTo>
                <a:cubicBezTo>
                  <a:pt x="188971" y="58119"/>
                  <a:pt x="239771" y="143844"/>
                  <a:pt x="238184" y="136965"/>
                </a:cubicBezTo>
                <a:cubicBezTo>
                  <a:pt x="236597" y="130086"/>
                  <a:pt x="195322" y="8907"/>
                  <a:pt x="158809" y="440"/>
                </a:cubicBezTo>
                <a:cubicBezTo>
                  <a:pt x="122297" y="-8027"/>
                  <a:pt x="3234" y="108390"/>
                  <a:pt x="59" y="1115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 1098">
            <a:extLst>
              <a:ext uri="{FF2B5EF4-FFF2-40B4-BE49-F238E27FC236}">
                <a16:creationId xmlns:a16="http://schemas.microsoft.com/office/drawing/2014/main" id="{E5D88C66-15AB-3B5A-DBA2-244E51B66349}"/>
              </a:ext>
            </a:extLst>
          </p:cNvPr>
          <p:cNvSpPr/>
          <p:nvPr/>
        </p:nvSpPr>
        <p:spPr>
          <a:xfrm>
            <a:off x="8289890" y="3265298"/>
            <a:ext cx="183198" cy="193486"/>
          </a:xfrm>
          <a:custGeom>
            <a:avLst/>
            <a:gdLst>
              <a:gd name="connsiteX0" fmla="*/ 35 w 183198"/>
              <a:gd name="connsiteY0" fmla="*/ 125602 h 193486"/>
              <a:gd name="connsiteX1" fmla="*/ 82585 w 183198"/>
              <a:gd name="connsiteY1" fmla="*/ 36702 h 193486"/>
              <a:gd name="connsiteX2" fmla="*/ 149260 w 183198"/>
              <a:gd name="connsiteY2" fmla="*/ 8127 h 193486"/>
              <a:gd name="connsiteX3" fmla="*/ 149260 w 183198"/>
              <a:gd name="connsiteY3" fmla="*/ 55752 h 193486"/>
              <a:gd name="connsiteX4" fmla="*/ 177835 w 183198"/>
              <a:gd name="connsiteY4" fmla="*/ 192277 h 193486"/>
              <a:gd name="connsiteX5" fmla="*/ 177835 w 183198"/>
              <a:gd name="connsiteY5" fmla="*/ 116077 h 193486"/>
              <a:gd name="connsiteX6" fmla="*/ 174660 w 183198"/>
              <a:gd name="connsiteY6" fmla="*/ 4952 h 193486"/>
              <a:gd name="connsiteX7" fmla="*/ 73060 w 183198"/>
              <a:gd name="connsiteY7" fmla="*/ 27177 h 193486"/>
              <a:gd name="connsiteX8" fmla="*/ 35 w 183198"/>
              <a:gd name="connsiteY8" fmla="*/ 125602 h 193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3198" h="193486">
                <a:moveTo>
                  <a:pt x="35" y="125602"/>
                </a:moveTo>
                <a:cubicBezTo>
                  <a:pt x="1622" y="127189"/>
                  <a:pt x="57714" y="56281"/>
                  <a:pt x="82585" y="36702"/>
                </a:cubicBezTo>
                <a:cubicBezTo>
                  <a:pt x="107456" y="17123"/>
                  <a:pt x="138147" y="4952"/>
                  <a:pt x="149260" y="8127"/>
                </a:cubicBezTo>
                <a:cubicBezTo>
                  <a:pt x="160373" y="11302"/>
                  <a:pt x="144498" y="25061"/>
                  <a:pt x="149260" y="55752"/>
                </a:cubicBezTo>
                <a:cubicBezTo>
                  <a:pt x="154022" y="86443"/>
                  <a:pt x="173073" y="182223"/>
                  <a:pt x="177835" y="192277"/>
                </a:cubicBezTo>
                <a:cubicBezTo>
                  <a:pt x="182598" y="202331"/>
                  <a:pt x="178364" y="147298"/>
                  <a:pt x="177835" y="116077"/>
                </a:cubicBezTo>
                <a:cubicBezTo>
                  <a:pt x="177306" y="84856"/>
                  <a:pt x="192122" y="19769"/>
                  <a:pt x="174660" y="4952"/>
                </a:cubicBezTo>
                <a:cubicBezTo>
                  <a:pt x="157198" y="-9865"/>
                  <a:pt x="96343" y="11831"/>
                  <a:pt x="73060" y="27177"/>
                </a:cubicBezTo>
                <a:cubicBezTo>
                  <a:pt x="49777" y="42523"/>
                  <a:pt x="-1552" y="124015"/>
                  <a:pt x="35" y="1256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 1099">
            <a:extLst>
              <a:ext uri="{FF2B5EF4-FFF2-40B4-BE49-F238E27FC236}">
                <a16:creationId xmlns:a16="http://schemas.microsoft.com/office/drawing/2014/main" id="{542EA08E-B965-3BD9-841A-019DE374B0B0}"/>
              </a:ext>
            </a:extLst>
          </p:cNvPr>
          <p:cNvSpPr/>
          <p:nvPr/>
        </p:nvSpPr>
        <p:spPr>
          <a:xfrm>
            <a:off x="8299403" y="3432514"/>
            <a:ext cx="23641" cy="383858"/>
          </a:xfrm>
          <a:custGeom>
            <a:avLst/>
            <a:gdLst>
              <a:gd name="connsiteX0" fmla="*/ 19097 w 23641"/>
              <a:gd name="connsiteY0" fmla="*/ 6011 h 383858"/>
              <a:gd name="connsiteX1" fmla="*/ 19097 w 23641"/>
              <a:gd name="connsiteY1" fmla="*/ 174286 h 383858"/>
              <a:gd name="connsiteX2" fmla="*/ 47 w 23641"/>
              <a:gd name="connsiteY2" fmla="*/ 383836 h 383858"/>
              <a:gd name="connsiteX3" fmla="*/ 15922 w 23641"/>
              <a:gd name="connsiteY3" fmla="*/ 161586 h 383858"/>
              <a:gd name="connsiteX4" fmla="*/ 47 w 23641"/>
              <a:gd name="connsiteY4" fmla="*/ 256836 h 383858"/>
              <a:gd name="connsiteX5" fmla="*/ 22272 w 23641"/>
              <a:gd name="connsiteY5" fmla="*/ 56811 h 383858"/>
              <a:gd name="connsiteX6" fmla="*/ 19097 w 23641"/>
              <a:gd name="connsiteY6" fmla="*/ 6011 h 383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641" h="383858">
                <a:moveTo>
                  <a:pt x="19097" y="6011"/>
                </a:moveTo>
                <a:cubicBezTo>
                  <a:pt x="18568" y="25590"/>
                  <a:pt x="22272" y="111315"/>
                  <a:pt x="19097" y="174286"/>
                </a:cubicBezTo>
                <a:cubicBezTo>
                  <a:pt x="15922" y="237257"/>
                  <a:pt x="576" y="385953"/>
                  <a:pt x="47" y="383836"/>
                </a:cubicBezTo>
                <a:cubicBezTo>
                  <a:pt x="-482" y="381719"/>
                  <a:pt x="15922" y="182753"/>
                  <a:pt x="15922" y="161586"/>
                </a:cubicBezTo>
                <a:cubicBezTo>
                  <a:pt x="15922" y="140419"/>
                  <a:pt x="-1011" y="274298"/>
                  <a:pt x="47" y="256836"/>
                </a:cubicBezTo>
                <a:cubicBezTo>
                  <a:pt x="1105" y="239374"/>
                  <a:pt x="18039" y="95969"/>
                  <a:pt x="22272" y="56811"/>
                </a:cubicBezTo>
                <a:cubicBezTo>
                  <a:pt x="26505" y="17653"/>
                  <a:pt x="19626" y="-13568"/>
                  <a:pt x="19097" y="60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 1100">
            <a:extLst>
              <a:ext uri="{FF2B5EF4-FFF2-40B4-BE49-F238E27FC236}">
                <a16:creationId xmlns:a16="http://schemas.microsoft.com/office/drawing/2014/main" id="{FBBD5A09-9A2A-05D2-9A6B-52A6AF1074F7}"/>
              </a:ext>
            </a:extLst>
          </p:cNvPr>
          <p:cNvSpPr/>
          <p:nvPr/>
        </p:nvSpPr>
        <p:spPr>
          <a:xfrm>
            <a:off x="7939242" y="3509109"/>
            <a:ext cx="511122" cy="854822"/>
          </a:xfrm>
          <a:custGeom>
            <a:avLst/>
            <a:gdLst>
              <a:gd name="connsiteX0" fmla="*/ 509433 w 511122"/>
              <a:gd name="connsiteY0" fmla="*/ 2441 h 854822"/>
              <a:gd name="connsiteX1" fmla="*/ 417358 w 511122"/>
              <a:gd name="connsiteY1" fmla="*/ 240566 h 854822"/>
              <a:gd name="connsiteX2" fmla="*/ 322108 w 511122"/>
              <a:gd name="connsiteY2" fmla="*/ 485041 h 854822"/>
              <a:gd name="connsiteX3" fmla="*/ 404658 w 511122"/>
              <a:gd name="connsiteY3" fmla="*/ 326291 h 854822"/>
              <a:gd name="connsiteX4" fmla="*/ 236383 w 511122"/>
              <a:gd name="connsiteY4" fmla="*/ 561241 h 854822"/>
              <a:gd name="connsiteX5" fmla="*/ 182408 w 511122"/>
              <a:gd name="connsiteY5" fmla="*/ 666016 h 854822"/>
              <a:gd name="connsiteX6" fmla="*/ 166533 w 511122"/>
              <a:gd name="connsiteY6" fmla="*/ 719991 h 854822"/>
              <a:gd name="connsiteX7" fmla="*/ 1433 w 511122"/>
              <a:gd name="connsiteY7" fmla="*/ 853341 h 854822"/>
              <a:gd name="connsiteX8" fmla="*/ 90333 w 511122"/>
              <a:gd name="connsiteY8" fmla="*/ 789841 h 854822"/>
              <a:gd name="connsiteX9" fmla="*/ 160183 w 511122"/>
              <a:gd name="connsiteY9" fmla="*/ 764441 h 854822"/>
              <a:gd name="connsiteX10" fmla="*/ 153833 w 511122"/>
              <a:gd name="connsiteY10" fmla="*/ 739041 h 854822"/>
              <a:gd name="connsiteX11" fmla="*/ 322108 w 511122"/>
              <a:gd name="connsiteY11" fmla="*/ 408841 h 854822"/>
              <a:gd name="connsiteX12" fmla="*/ 318933 w 511122"/>
              <a:gd name="connsiteY12" fmla="*/ 424716 h 854822"/>
              <a:gd name="connsiteX13" fmla="*/ 509433 w 511122"/>
              <a:gd name="connsiteY13" fmla="*/ 2441 h 854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11122" h="854822">
                <a:moveTo>
                  <a:pt x="509433" y="2441"/>
                </a:moveTo>
                <a:cubicBezTo>
                  <a:pt x="525837" y="-28251"/>
                  <a:pt x="417358" y="240566"/>
                  <a:pt x="417358" y="240566"/>
                </a:cubicBezTo>
                <a:cubicBezTo>
                  <a:pt x="386137" y="320999"/>
                  <a:pt x="324225" y="470754"/>
                  <a:pt x="322108" y="485041"/>
                </a:cubicBezTo>
                <a:cubicBezTo>
                  <a:pt x="319991" y="499329"/>
                  <a:pt x="418945" y="313591"/>
                  <a:pt x="404658" y="326291"/>
                </a:cubicBezTo>
                <a:cubicBezTo>
                  <a:pt x="390370" y="338991"/>
                  <a:pt x="273425" y="504620"/>
                  <a:pt x="236383" y="561241"/>
                </a:cubicBezTo>
                <a:cubicBezTo>
                  <a:pt x="199341" y="617862"/>
                  <a:pt x="194050" y="639558"/>
                  <a:pt x="182408" y="666016"/>
                </a:cubicBezTo>
                <a:cubicBezTo>
                  <a:pt x="170766" y="692474"/>
                  <a:pt x="196695" y="688770"/>
                  <a:pt x="166533" y="719991"/>
                </a:cubicBezTo>
                <a:cubicBezTo>
                  <a:pt x="136371" y="751212"/>
                  <a:pt x="14133" y="841699"/>
                  <a:pt x="1433" y="853341"/>
                </a:cubicBezTo>
                <a:cubicBezTo>
                  <a:pt x="-11267" y="864983"/>
                  <a:pt x="63875" y="804658"/>
                  <a:pt x="90333" y="789841"/>
                </a:cubicBezTo>
                <a:cubicBezTo>
                  <a:pt x="116791" y="775024"/>
                  <a:pt x="160183" y="764441"/>
                  <a:pt x="160183" y="764441"/>
                </a:cubicBezTo>
                <a:cubicBezTo>
                  <a:pt x="170766" y="755974"/>
                  <a:pt x="126846" y="798308"/>
                  <a:pt x="153833" y="739041"/>
                </a:cubicBezTo>
                <a:cubicBezTo>
                  <a:pt x="180820" y="679774"/>
                  <a:pt x="294591" y="461228"/>
                  <a:pt x="322108" y="408841"/>
                </a:cubicBezTo>
                <a:cubicBezTo>
                  <a:pt x="349625" y="356454"/>
                  <a:pt x="288241" y="489274"/>
                  <a:pt x="318933" y="424716"/>
                </a:cubicBezTo>
                <a:cubicBezTo>
                  <a:pt x="349625" y="360158"/>
                  <a:pt x="493029" y="33133"/>
                  <a:pt x="509433" y="24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 1101">
            <a:extLst>
              <a:ext uri="{FF2B5EF4-FFF2-40B4-BE49-F238E27FC236}">
                <a16:creationId xmlns:a16="http://schemas.microsoft.com/office/drawing/2014/main" id="{8AE65175-8FBC-8360-308F-469D53C8BE34}"/>
              </a:ext>
            </a:extLst>
          </p:cNvPr>
          <p:cNvSpPr/>
          <p:nvPr/>
        </p:nvSpPr>
        <p:spPr>
          <a:xfrm>
            <a:off x="4327332" y="3156329"/>
            <a:ext cx="543128" cy="320413"/>
          </a:xfrm>
          <a:custGeom>
            <a:avLst/>
            <a:gdLst>
              <a:gd name="connsiteX0" fmla="*/ 543118 w 543128"/>
              <a:gd name="connsiteY0" fmla="*/ 320296 h 320413"/>
              <a:gd name="connsiteX1" fmla="*/ 406593 w 543128"/>
              <a:gd name="connsiteY1" fmla="*/ 129796 h 320413"/>
              <a:gd name="connsiteX2" fmla="*/ 177993 w 543128"/>
              <a:gd name="connsiteY2" fmla="*/ 2796 h 320413"/>
              <a:gd name="connsiteX3" fmla="*/ 295468 w 543128"/>
              <a:gd name="connsiteY3" fmla="*/ 40896 h 320413"/>
              <a:gd name="connsiteX4" fmla="*/ 111318 w 543128"/>
              <a:gd name="connsiteY4" fmla="*/ 28196 h 320413"/>
              <a:gd name="connsiteX5" fmla="*/ 193 w 543128"/>
              <a:gd name="connsiteY5" fmla="*/ 136146 h 320413"/>
              <a:gd name="connsiteX6" fmla="*/ 136718 w 543128"/>
              <a:gd name="connsiteY6" fmla="*/ 21846 h 320413"/>
              <a:gd name="connsiteX7" fmla="*/ 228793 w 543128"/>
              <a:gd name="connsiteY7" fmla="*/ 34546 h 320413"/>
              <a:gd name="connsiteX8" fmla="*/ 476443 w 543128"/>
              <a:gd name="connsiteY8" fmla="*/ 174246 h 320413"/>
              <a:gd name="connsiteX9" fmla="*/ 400243 w 543128"/>
              <a:gd name="connsiteY9" fmla="*/ 158371 h 320413"/>
              <a:gd name="connsiteX10" fmla="*/ 543118 w 543128"/>
              <a:gd name="connsiteY10" fmla="*/ 320296 h 320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3128" h="320413">
                <a:moveTo>
                  <a:pt x="543118" y="320296"/>
                </a:moveTo>
                <a:cubicBezTo>
                  <a:pt x="544176" y="315534"/>
                  <a:pt x="467447" y="182713"/>
                  <a:pt x="406593" y="129796"/>
                </a:cubicBezTo>
                <a:cubicBezTo>
                  <a:pt x="345739" y="76879"/>
                  <a:pt x="196514" y="17613"/>
                  <a:pt x="177993" y="2796"/>
                </a:cubicBezTo>
                <a:cubicBezTo>
                  <a:pt x="159472" y="-12021"/>
                  <a:pt x="306580" y="36663"/>
                  <a:pt x="295468" y="40896"/>
                </a:cubicBezTo>
                <a:cubicBezTo>
                  <a:pt x="284355" y="45129"/>
                  <a:pt x="160530" y="12321"/>
                  <a:pt x="111318" y="28196"/>
                </a:cubicBezTo>
                <a:cubicBezTo>
                  <a:pt x="62106" y="44071"/>
                  <a:pt x="-4040" y="137204"/>
                  <a:pt x="193" y="136146"/>
                </a:cubicBezTo>
                <a:cubicBezTo>
                  <a:pt x="4426" y="135088"/>
                  <a:pt x="98618" y="38779"/>
                  <a:pt x="136718" y="21846"/>
                </a:cubicBezTo>
                <a:cubicBezTo>
                  <a:pt x="174818" y="4913"/>
                  <a:pt x="172172" y="9146"/>
                  <a:pt x="228793" y="34546"/>
                </a:cubicBezTo>
                <a:cubicBezTo>
                  <a:pt x="285414" y="59946"/>
                  <a:pt x="447868" y="153609"/>
                  <a:pt x="476443" y="174246"/>
                </a:cubicBezTo>
                <a:cubicBezTo>
                  <a:pt x="505018" y="194883"/>
                  <a:pt x="388072" y="133500"/>
                  <a:pt x="400243" y="158371"/>
                </a:cubicBezTo>
                <a:cubicBezTo>
                  <a:pt x="412414" y="183242"/>
                  <a:pt x="542060" y="325058"/>
                  <a:pt x="543118" y="3202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 1102">
            <a:extLst>
              <a:ext uri="{FF2B5EF4-FFF2-40B4-BE49-F238E27FC236}">
                <a16:creationId xmlns:a16="http://schemas.microsoft.com/office/drawing/2014/main" id="{BF60AE59-06DA-CBD2-252F-B5D87EB9D168}"/>
              </a:ext>
            </a:extLst>
          </p:cNvPr>
          <p:cNvSpPr/>
          <p:nvPr/>
        </p:nvSpPr>
        <p:spPr>
          <a:xfrm>
            <a:off x="4418542" y="3253535"/>
            <a:ext cx="447402" cy="360507"/>
          </a:xfrm>
          <a:custGeom>
            <a:avLst/>
            <a:gdLst>
              <a:gd name="connsiteX0" fmla="*/ 1058 w 447402"/>
              <a:gd name="connsiteY0" fmla="*/ 48465 h 360507"/>
              <a:gd name="connsiteX1" fmla="*/ 89958 w 447402"/>
              <a:gd name="connsiteY1" fmla="*/ 19890 h 360507"/>
              <a:gd name="connsiteX2" fmla="*/ 210608 w 447402"/>
              <a:gd name="connsiteY2" fmla="*/ 86565 h 360507"/>
              <a:gd name="connsiteX3" fmla="*/ 194733 w 447402"/>
              <a:gd name="connsiteY3" fmla="*/ 64340 h 360507"/>
              <a:gd name="connsiteX4" fmla="*/ 309033 w 447402"/>
              <a:gd name="connsiteY4" fmla="*/ 242140 h 360507"/>
              <a:gd name="connsiteX5" fmla="*/ 445558 w 447402"/>
              <a:gd name="connsiteY5" fmla="*/ 359615 h 360507"/>
              <a:gd name="connsiteX6" fmla="*/ 391583 w 447402"/>
              <a:gd name="connsiteY6" fmla="*/ 299290 h 360507"/>
              <a:gd name="connsiteX7" fmla="*/ 137583 w 447402"/>
              <a:gd name="connsiteY7" fmla="*/ 19890 h 360507"/>
              <a:gd name="connsiteX8" fmla="*/ 150283 w 447402"/>
              <a:gd name="connsiteY8" fmla="*/ 23065 h 360507"/>
              <a:gd name="connsiteX9" fmla="*/ 1058 w 447402"/>
              <a:gd name="connsiteY9" fmla="*/ 48465 h 360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7402" h="360507">
                <a:moveTo>
                  <a:pt x="1058" y="48465"/>
                </a:moveTo>
                <a:cubicBezTo>
                  <a:pt x="-8996" y="47936"/>
                  <a:pt x="55033" y="13540"/>
                  <a:pt x="89958" y="19890"/>
                </a:cubicBezTo>
                <a:cubicBezTo>
                  <a:pt x="124883" y="26240"/>
                  <a:pt x="210608" y="86565"/>
                  <a:pt x="210608" y="86565"/>
                </a:cubicBezTo>
                <a:cubicBezTo>
                  <a:pt x="228070" y="93973"/>
                  <a:pt x="178329" y="38411"/>
                  <a:pt x="194733" y="64340"/>
                </a:cubicBezTo>
                <a:cubicBezTo>
                  <a:pt x="211137" y="90269"/>
                  <a:pt x="267229" y="192928"/>
                  <a:pt x="309033" y="242140"/>
                </a:cubicBezTo>
                <a:cubicBezTo>
                  <a:pt x="350837" y="291353"/>
                  <a:pt x="431800" y="350090"/>
                  <a:pt x="445558" y="359615"/>
                </a:cubicBezTo>
                <a:cubicBezTo>
                  <a:pt x="459316" y="369140"/>
                  <a:pt x="391583" y="299290"/>
                  <a:pt x="391583" y="299290"/>
                </a:cubicBezTo>
                <a:lnTo>
                  <a:pt x="137583" y="19890"/>
                </a:lnTo>
                <a:cubicBezTo>
                  <a:pt x="97366" y="-26147"/>
                  <a:pt x="176741" y="22007"/>
                  <a:pt x="150283" y="23065"/>
                </a:cubicBezTo>
                <a:cubicBezTo>
                  <a:pt x="123825" y="24123"/>
                  <a:pt x="11112" y="48994"/>
                  <a:pt x="1058" y="484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 1103">
            <a:extLst>
              <a:ext uri="{FF2B5EF4-FFF2-40B4-BE49-F238E27FC236}">
                <a16:creationId xmlns:a16="http://schemas.microsoft.com/office/drawing/2014/main" id="{8CCD5165-1442-686D-52D6-EEE8A819BF96}"/>
              </a:ext>
            </a:extLst>
          </p:cNvPr>
          <p:cNvSpPr/>
          <p:nvPr/>
        </p:nvSpPr>
        <p:spPr>
          <a:xfrm>
            <a:off x="4298852" y="3304311"/>
            <a:ext cx="134932" cy="554733"/>
          </a:xfrm>
          <a:custGeom>
            <a:avLst/>
            <a:gdLst>
              <a:gd name="connsiteX0" fmla="*/ 28673 w 134932"/>
              <a:gd name="connsiteY0" fmla="*/ 864 h 554733"/>
              <a:gd name="connsiteX1" fmla="*/ 98 w 134932"/>
              <a:gd name="connsiteY1" fmla="*/ 153264 h 554733"/>
              <a:gd name="connsiteX2" fmla="*/ 19148 w 134932"/>
              <a:gd name="connsiteY2" fmla="*/ 270739 h 554733"/>
              <a:gd name="connsiteX3" fmla="*/ 15973 w 134932"/>
              <a:gd name="connsiteY3" fmla="*/ 204064 h 554733"/>
              <a:gd name="connsiteX4" fmla="*/ 41373 w 134932"/>
              <a:gd name="connsiteY4" fmla="*/ 356464 h 554733"/>
              <a:gd name="connsiteX5" fmla="*/ 133448 w 134932"/>
              <a:gd name="connsiteY5" fmla="*/ 553314 h 554733"/>
              <a:gd name="connsiteX6" fmla="*/ 92173 w 134932"/>
              <a:gd name="connsiteY6" fmla="*/ 432664 h 554733"/>
              <a:gd name="connsiteX7" fmla="*/ 12798 w 134932"/>
              <a:gd name="connsiteY7" fmla="*/ 204064 h 554733"/>
              <a:gd name="connsiteX8" fmla="*/ 15973 w 134932"/>
              <a:gd name="connsiteY8" fmla="*/ 226289 h 554733"/>
              <a:gd name="connsiteX9" fmla="*/ 28673 w 134932"/>
              <a:gd name="connsiteY9" fmla="*/ 864 h 554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4932" h="554733">
                <a:moveTo>
                  <a:pt x="28673" y="864"/>
                </a:moveTo>
                <a:cubicBezTo>
                  <a:pt x="26027" y="-11307"/>
                  <a:pt x="1685" y="108285"/>
                  <a:pt x="98" y="153264"/>
                </a:cubicBezTo>
                <a:cubicBezTo>
                  <a:pt x="-1489" y="198243"/>
                  <a:pt x="16502" y="262272"/>
                  <a:pt x="19148" y="270739"/>
                </a:cubicBezTo>
                <a:cubicBezTo>
                  <a:pt x="21794" y="279206"/>
                  <a:pt x="12269" y="189777"/>
                  <a:pt x="15973" y="204064"/>
                </a:cubicBezTo>
                <a:cubicBezTo>
                  <a:pt x="19677" y="218351"/>
                  <a:pt x="21794" y="298256"/>
                  <a:pt x="41373" y="356464"/>
                </a:cubicBezTo>
                <a:cubicBezTo>
                  <a:pt x="60952" y="414672"/>
                  <a:pt x="124981" y="540614"/>
                  <a:pt x="133448" y="553314"/>
                </a:cubicBezTo>
                <a:cubicBezTo>
                  <a:pt x="141915" y="566014"/>
                  <a:pt x="112281" y="490872"/>
                  <a:pt x="92173" y="432664"/>
                </a:cubicBezTo>
                <a:cubicBezTo>
                  <a:pt x="72065" y="374456"/>
                  <a:pt x="25498" y="238460"/>
                  <a:pt x="12798" y="204064"/>
                </a:cubicBezTo>
                <a:cubicBezTo>
                  <a:pt x="98" y="169668"/>
                  <a:pt x="13856" y="255393"/>
                  <a:pt x="15973" y="226289"/>
                </a:cubicBezTo>
                <a:cubicBezTo>
                  <a:pt x="18090" y="197185"/>
                  <a:pt x="31319" y="13035"/>
                  <a:pt x="28673" y="8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 1104">
            <a:extLst>
              <a:ext uri="{FF2B5EF4-FFF2-40B4-BE49-F238E27FC236}">
                <a16:creationId xmlns:a16="http://schemas.microsoft.com/office/drawing/2014/main" id="{425BFEBB-F594-79D5-A6E2-8B254A78FB76}"/>
              </a:ext>
            </a:extLst>
          </p:cNvPr>
          <p:cNvSpPr/>
          <p:nvPr/>
        </p:nvSpPr>
        <p:spPr>
          <a:xfrm>
            <a:off x="4438267" y="3863859"/>
            <a:ext cx="374415" cy="500703"/>
          </a:xfrm>
          <a:custGeom>
            <a:avLst/>
            <a:gdLst>
              <a:gd name="connsiteX0" fmla="*/ 6733 w 374415"/>
              <a:gd name="connsiteY0" fmla="*/ 6466 h 500703"/>
              <a:gd name="connsiteX1" fmla="*/ 171833 w 374415"/>
              <a:gd name="connsiteY1" fmla="*/ 279516 h 500703"/>
              <a:gd name="connsiteX2" fmla="*/ 165483 w 374415"/>
              <a:gd name="connsiteY2" fmla="*/ 250941 h 500703"/>
              <a:gd name="connsiteX3" fmla="*/ 368683 w 374415"/>
              <a:gd name="connsiteY3" fmla="*/ 498591 h 500703"/>
              <a:gd name="connsiteX4" fmla="*/ 317883 w 374415"/>
              <a:gd name="connsiteY4" fmla="*/ 371591 h 500703"/>
              <a:gd name="connsiteX5" fmla="*/ 311533 w 374415"/>
              <a:gd name="connsiteY5" fmla="*/ 393816 h 500703"/>
              <a:gd name="connsiteX6" fmla="*/ 57533 w 374415"/>
              <a:gd name="connsiteY6" fmla="*/ 108066 h 500703"/>
              <a:gd name="connsiteX7" fmla="*/ 6733 w 374415"/>
              <a:gd name="connsiteY7" fmla="*/ 6466 h 500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4415" h="500703">
                <a:moveTo>
                  <a:pt x="6733" y="6466"/>
                </a:moveTo>
                <a:cubicBezTo>
                  <a:pt x="25783" y="35041"/>
                  <a:pt x="145375" y="238770"/>
                  <a:pt x="171833" y="279516"/>
                </a:cubicBezTo>
                <a:cubicBezTo>
                  <a:pt x="198291" y="320262"/>
                  <a:pt x="132675" y="214429"/>
                  <a:pt x="165483" y="250941"/>
                </a:cubicBezTo>
                <a:cubicBezTo>
                  <a:pt x="198291" y="287454"/>
                  <a:pt x="343283" y="478483"/>
                  <a:pt x="368683" y="498591"/>
                </a:cubicBezTo>
                <a:cubicBezTo>
                  <a:pt x="394083" y="518699"/>
                  <a:pt x="327408" y="389054"/>
                  <a:pt x="317883" y="371591"/>
                </a:cubicBezTo>
                <a:cubicBezTo>
                  <a:pt x="308358" y="354129"/>
                  <a:pt x="354925" y="437737"/>
                  <a:pt x="311533" y="393816"/>
                </a:cubicBezTo>
                <a:cubicBezTo>
                  <a:pt x="268141" y="349895"/>
                  <a:pt x="104629" y="166274"/>
                  <a:pt x="57533" y="108066"/>
                </a:cubicBezTo>
                <a:cubicBezTo>
                  <a:pt x="10437" y="49858"/>
                  <a:pt x="-12317" y="-22109"/>
                  <a:pt x="6733" y="64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 1105">
            <a:extLst>
              <a:ext uri="{FF2B5EF4-FFF2-40B4-BE49-F238E27FC236}">
                <a16:creationId xmlns:a16="http://schemas.microsoft.com/office/drawing/2014/main" id="{4647C108-B128-06EC-CD8C-06542397D818}"/>
              </a:ext>
            </a:extLst>
          </p:cNvPr>
          <p:cNvSpPr/>
          <p:nvPr/>
        </p:nvSpPr>
        <p:spPr>
          <a:xfrm>
            <a:off x="4375499" y="3342575"/>
            <a:ext cx="203502" cy="701213"/>
          </a:xfrm>
          <a:custGeom>
            <a:avLst/>
            <a:gdLst>
              <a:gd name="connsiteX0" fmla="*/ 28226 w 203502"/>
              <a:gd name="connsiteY0" fmla="*/ 3875 h 701213"/>
              <a:gd name="connsiteX1" fmla="*/ 15526 w 203502"/>
              <a:gd name="connsiteY1" fmla="*/ 143575 h 701213"/>
              <a:gd name="connsiteX2" fmla="*/ 37751 w 203502"/>
              <a:gd name="connsiteY2" fmla="*/ 305500 h 701213"/>
              <a:gd name="connsiteX3" fmla="*/ 15526 w 203502"/>
              <a:gd name="connsiteY3" fmla="*/ 245175 h 701213"/>
              <a:gd name="connsiteX4" fmla="*/ 199676 w 203502"/>
              <a:gd name="connsiteY4" fmla="*/ 689675 h 701213"/>
              <a:gd name="connsiteX5" fmla="*/ 129826 w 203502"/>
              <a:gd name="connsiteY5" fmla="*/ 543625 h 701213"/>
              <a:gd name="connsiteX6" fmla="*/ 6001 w 203502"/>
              <a:gd name="connsiteY6" fmla="*/ 251525 h 701213"/>
              <a:gd name="connsiteX7" fmla="*/ 18701 w 203502"/>
              <a:gd name="connsiteY7" fmla="*/ 302325 h 701213"/>
              <a:gd name="connsiteX8" fmla="*/ 28226 w 203502"/>
              <a:gd name="connsiteY8" fmla="*/ 3875 h 701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3502" h="701213">
                <a:moveTo>
                  <a:pt x="28226" y="3875"/>
                </a:moveTo>
                <a:cubicBezTo>
                  <a:pt x="27697" y="-22583"/>
                  <a:pt x="13939" y="93304"/>
                  <a:pt x="15526" y="143575"/>
                </a:cubicBezTo>
                <a:cubicBezTo>
                  <a:pt x="17113" y="193846"/>
                  <a:pt x="37751" y="288567"/>
                  <a:pt x="37751" y="305500"/>
                </a:cubicBezTo>
                <a:cubicBezTo>
                  <a:pt x="37751" y="322433"/>
                  <a:pt x="-11462" y="181146"/>
                  <a:pt x="15526" y="245175"/>
                </a:cubicBezTo>
                <a:cubicBezTo>
                  <a:pt x="42514" y="309204"/>
                  <a:pt x="180626" y="639933"/>
                  <a:pt x="199676" y="689675"/>
                </a:cubicBezTo>
                <a:cubicBezTo>
                  <a:pt x="218726" y="739417"/>
                  <a:pt x="162105" y="616650"/>
                  <a:pt x="129826" y="543625"/>
                </a:cubicBezTo>
                <a:cubicBezTo>
                  <a:pt x="97547" y="470600"/>
                  <a:pt x="24522" y="291742"/>
                  <a:pt x="6001" y="251525"/>
                </a:cubicBezTo>
                <a:cubicBezTo>
                  <a:pt x="-12520" y="211308"/>
                  <a:pt x="17643" y="338837"/>
                  <a:pt x="18701" y="302325"/>
                </a:cubicBezTo>
                <a:cubicBezTo>
                  <a:pt x="19759" y="265813"/>
                  <a:pt x="28755" y="30333"/>
                  <a:pt x="28226" y="38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 1106">
            <a:extLst>
              <a:ext uri="{FF2B5EF4-FFF2-40B4-BE49-F238E27FC236}">
                <a16:creationId xmlns:a16="http://schemas.microsoft.com/office/drawing/2014/main" id="{76675D61-C57E-0118-A817-06D0297AD99B}"/>
              </a:ext>
            </a:extLst>
          </p:cNvPr>
          <p:cNvSpPr/>
          <p:nvPr/>
        </p:nvSpPr>
        <p:spPr>
          <a:xfrm>
            <a:off x="4924248" y="3968689"/>
            <a:ext cx="71910" cy="456784"/>
          </a:xfrm>
          <a:custGeom>
            <a:avLst/>
            <a:gdLst>
              <a:gd name="connsiteX0" fmla="*/ 177 w 71910"/>
              <a:gd name="connsiteY0" fmla="*/ 61 h 456784"/>
              <a:gd name="connsiteX1" fmla="*/ 47802 w 71910"/>
              <a:gd name="connsiteY1" fmla="*/ 209611 h 456784"/>
              <a:gd name="connsiteX2" fmla="*/ 63677 w 71910"/>
              <a:gd name="connsiteY2" fmla="*/ 450911 h 456784"/>
              <a:gd name="connsiteX3" fmla="*/ 63677 w 71910"/>
              <a:gd name="connsiteY3" fmla="*/ 365186 h 456784"/>
              <a:gd name="connsiteX4" fmla="*/ 66852 w 71910"/>
              <a:gd name="connsiteY4" fmla="*/ 174686 h 456784"/>
              <a:gd name="connsiteX5" fmla="*/ 66852 w 71910"/>
              <a:gd name="connsiteY5" fmla="*/ 187386 h 456784"/>
              <a:gd name="connsiteX6" fmla="*/ 177 w 71910"/>
              <a:gd name="connsiteY6" fmla="*/ 61 h 456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910" h="456784">
                <a:moveTo>
                  <a:pt x="177" y="61"/>
                </a:moveTo>
                <a:cubicBezTo>
                  <a:pt x="-2998" y="3765"/>
                  <a:pt x="37219" y="134469"/>
                  <a:pt x="47802" y="209611"/>
                </a:cubicBezTo>
                <a:cubicBezTo>
                  <a:pt x="58385" y="284753"/>
                  <a:pt x="61031" y="424982"/>
                  <a:pt x="63677" y="450911"/>
                </a:cubicBezTo>
                <a:cubicBezTo>
                  <a:pt x="66323" y="476840"/>
                  <a:pt x="63148" y="411223"/>
                  <a:pt x="63677" y="365186"/>
                </a:cubicBezTo>
                <a:cubicBezTo>
                  <a:pt x="64206" y="319149"/>
                  <a:pt x="66323" y="204319"/>
                  <a:pt x="66852" y="174686"/>
                </a:cubicBezTo>
                <a:cubicBezTo>
                  <a:pt x="67381" y="145053"/>
                  <a:pt x="77964" y="214373"/>
                  <a:pt x="66852" y="187386"/>
                </a:cubicBezTo>
                <a:cubicBezTo>
                  <a:pt x="55740" y="160399"/>
                  <a:pt x="3352" y="-3643"/>
                  <a:pt x="177" y="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 1107">
            <a:extLst>
              <a:ext uri="{FF2B5EF4-FFF2-40B4-BE49-F238E27FC236}">
                <a16:creationId xmlns:a16="http://schemas.microsoft.com/office/drawing/2014/main" id="{017423AD-8CA5-0E04-0171-4FBEE4EB67A8}"/>
              </a:ext>
            </a:extLst>
          </p:cNvPr>
          <p:cNvSpPr/>
          <p:nvPr/>
        </p:nvSpPr>
        <p:spPr>
          <a:xfrm>
            <a:off x="4730000" y="4248132"/>
            <a:ext cx="252252" cy="187437"/>
          </a:xfrm>
          <a:custGeom>
            <a:avLst/>
            <a:gdLst>
              <a:gd name="connsiteX0" fmla="*/ 750 w 252252"/>
              <a:gd name="connsiteY0" fmla="*/ 18 h 187437"/>
              <a:gd name="connsiteX1" fmla="*/ 99175 w 252252"/>
              <a:gd name="connsiteY1" fmla="*/ 133368 h 187437"/>
              <a:gd name="connsiteX2" fmla="*/ 251575 w 252252"/>
              <a:gd name="connsiteY2" fmla="*/ 187343 h 187437"/>
              <a:gd name="connsiteX3" fmla="*/ 149975 w 252252"/>
              <a:gd name="connsiteY3" fmla="*/ 142893 h 187437"/>
              <a:gd name="connsiteX4" fmla="*/ 750 w 252252"/>
              <a:gd name="connsiteY4" fmla="*/ 18 h 187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2252" h="187437">
                <a:moveTo>
                  <a:pt x="750" y="18"/>
                </a:moveTo>
                <a:cubicBezTo>
                  <a:pt x="-7717" y="-1569"/>
                  <a:pt x="57371" y="102147"/>
                  <a:pt x="99175" y="133368"/>
                </a:cubicBezTo>
                <a:cubicBezTo>
                  <a:pt x="140979" y="164589"/>
                  <a:pt x="243108" y="185756"/>
                  <a:pt x="251575" y="187343"/>
                </a:cubicBezTo>
                <a:cubicBezTo>
                  <a:pt x="260042" y="188930"/>
                  <a:pt x="187017" y="170410"/>
                  <a:pt x="149975" y="142893"/>
                </a:cubicBezTo>
                <a:cubicBezTo>
                  <a:pt x="112933" y="115376"/>
                  <a:pt x="9217" y="1605"/>
                  <a:pt x="750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 1108">
            <a:extLst>
              <a:ext uri="{FF2B5EF4-FFF2-40B4-BE49-F238E27FC236}">
                <a16:creationId xmlns:a16="http://schemas.microsoft.com/office/drawing/2014/main" id="{59640ED6-E6E3-6356-D0B9-6F1B7BC10E71}"/>
              </a:ext>
            </a:extLst>
          </p:cNvPr>
          <p:cNvSpPr/>
          <p:nvPr/>
        </p:nvSpPr>
        <p:spPr>
          <a:xfrm>
            <a:off x="4619253" y="3606286"/>
            <a:ext cx="187827" cy="299178"/>
          </a:xfrm>
          <a:custGeom>
            <a:avLst/>
            <a:gdLst>
              <a:gd name="connsiteX0" fmla="*/ 187697 w 187827"/>
              <a:gd name="connsiteY0" fmla="*/ 13214 h 299178"/>
              <a:gd name="connsiteX1" fmla="*/ 41647 w 187827"/>
              <a:gd name="connsiteY1" fmla="*/ 16389 h 299178"/>
              <a:gd name="connsiteX2" fmla="*/ 44822 w 187827"/>
              <a:gd name="connsiteY2" fmla="*/ 168789 h 299178"/>
              <a:gd name="connsiteX3" fmla="*/ 372 w 187827"/>
              <a:gd name="connsiteY3" fmla="*/ 70364 h 299178"/>
              <a:gd name="connsiteX4" fmla="*/ 73397 w 187827"/>
              <a:gd name="connsiteY4" fmla="*/ 298964 h 299178"/>
              <a:gd name="connsiteX5" fmla="*/ 13072 w 187827"/>
              <a:gd name="connsiteY5" fmla="*/ 22739 h 299178"/>
              <a:gd name="connsiteX6" fmla="*/ 187697 w 187827"/>
              <a:gd name="connsiteY6" fmla="*/ 13214 h 299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7827" h="299178">
                <a:moveTo>
                  <a:pt x="187697" y="13214"/>
                </a:moveTo>
                <a:cubicBezTo>
                  <a:pt x="192459" y="12156"/>
                  <a:pt x="65459" y="-9540"/>
                  <a:pt x="41647" y="16389"/>
                </a:cubicBezTo>
                <a:cubicBezTo>
                  <a:pt x="17835" y="42318"/>
                  <a:pt x="51701" y="159793"/>
                  <a:pt x="44822" y="168789"/>
                </a:cubicBezTo>
                <a:cubicBezTo>
                  <a:pt x="37943" y="177785"/>
                  <a:pt x="-4390" y="48668"/>
                  <a:pt x="372" y="70364"/>
                </a:cubicBezTo>
                <a:cubicBezTo>
                  <a:pt x="5134" y="92060"/>
                  <a:pt x="71280" y="306901"/>
                  <a:pt x="73397" y="298964"/>
                </a:cubicBezTo>
                <a:cubicBezTo>
                  <a:pt x="75514" y="291027"/>
                  <a:pt x="-3332" y="68247"/>
                  <a:pt x="13072" y="22739"/>
                </a:cubicBezTo>
                <a:cubicBezTo>
                  <a:pt x="29476" y="-22769"/>
                  <a:pt x="182935" y="14272"/>
                  <a:pt x="187697" y="132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 1109">
            <a:extLst>
              <a:ext uri="{FF2B5EF4-FFF2-40B4-BE49-F238E27FC236}">
                <a16:creationId xmlns:a16="http://schemas.microsoft.com/office/drawing/2014/main" id="{B979DAA1-F42A-F3F6-F34A-4DEF7C674C49}"/>
              </a:ext>
            </a:extLst>
          </p:cNvPr>
          <p:cNvSpPr/>
          <p:nvPr/>
        </p:nvSpPr>
        <p:spPr>
          <a:xfrm>
            <a:off x="4517390" y="3682968"/>
            <a:ext cx="444952" cy="540035"/>
          </a:xfrm>
          <a:custGeom>
            <a:avLst/>
            <a:gdLst>
              <a:gd name="connsiteX0" fmla="*/ 635 w 444952"/>
              <a:gd name="connsiteY0" fmla="*/ 32 h 540035"/>
              <a:gd name="connsiteX1" fmla="*/ 35560 w 444952"/>
              <a:gd name="connsiteY1" fmla="*/ 209582 h 540035"/>
              <a:gd name="connsiteX2" fmla="*/ 229235 w 444952"/>
              <a:gd name="connsiteY2" fmla="*/ 327057 h 540035"/>
              <a:gd name="connsiteX3" fmla="*/ 226060 w 444952"/>
              <a:gd name="connsiteY3" fmla="*/ 327057 h 540035"/>
              <a:gd name="connsiteX4" fmla="*/ 441960 w 444952"/>
              <a:gd name="connsiteY4" fmla="*/ 536607 h 540035"/>
              <a:gd name="connsiteX5" fmla="*/ 337185 w 444952"/>
              <a:gd name="connsiteY5" fmla="*/ 444532 h 540035"/>
              <a:gd name="connsiteX6" fmla="*/ 130810 w 444952"/>
              <a:gd name="connsiteY6" fmla="*/ 279432 h 540035"/>
              <a:gd name="connsiteX7" fmla="*/ 165735 w 444952"/>
              <a:gd name="connsiteY7" fmla="*/ 333407 h 540035"/>
              <a:gd name="connsiteX8" fmla="*/ 45085 w 444952"/>
              <a:gd name="connsiteY8" fmla="*/ 225457 h 540035"/>
              <a:gd name="connsiteX9" fmla="*/ 635 w 444952"/>
              <a:gd name="connsiteY9" fmla="*/ 32 h 540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4952" h="540035">
                <a:moveTo>
                  <a:pt x="635" y="32"/>
                </a:moveTo>
                <a:cubicBezTo>
                  <a:pt x="-953" y="-2614"/>
                  <a:pt x="-2540" y="155078"/>
                  <a:pt x="35560" y="209582"/>
                </a:cubicBezTo>
                <a:cubicBezTo>
                  <a:pt x="73660" y="264086"/>
                  <a:pt x="197485" y="307478"/>
                  <a:pt x="229235" y="327057"/>
                </a:cubicBezTo>
                <a:cubicBezTo>
                  <a:pt x="260985" y="346636"/>
                  <a:pt x="190606" y="292132"/>
                  <a:pt x="226060" y="327057"/>
                </a:cubicBezTo>
                <a:cubicBezTo>
                  <a:pt x="261514" y="361982"/>
                  <a:pt x="423439" y="517028"/>
                  <a:pt x="441960" y="536607"/>
                </a:cubicBezTo>
                <a:cubicBezTo>
                  <a:pt x="460481" y="556186"/>
                  <a:pt x="389043" y="487394"/>
                  <a:pt x="337185" y="444532"/>
                </a:cubicBezTo>
                <a:cubicBezTo>
                  <a:pt x="285327" y="401670"/>
                  <a:pt x="159385" y="297953"/>
                  <a:pt x="130810" y="279432"/>
                </a:cubicBezTo>
                <a:cubicBezTo>
                  <a:pt x="102235" y="260911"/>
                  <a:pt x="180022" y="342403"/>
                  <a:pt x="165735" y="333407"/>
                </a:cubicBezTo>
                <a:cubicBezTo>
                  <a:pt x="151448" y="324411"/>
                  <a:pt x="72072" y="276257"/>
                  <a:pt x="45085" y="225457"/>
                </a:cubicBezTo>
                <a:cubicBezTo>
                  <a:pt x="18098" y="174657"/>
                  <a:pt x="2223" y="2678"/>
                  <a:pt x="635" y="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 1110">
            <a:extLst>
              <a:ext uri="{FF2B5EF4-FFF2-40B4-BE49-F238E27FC236}">
                <a16:creationId xmlns:a16="http://schemas.microsoft.com/office/drawing/2014/main" id="{C41C9B50-B975-CF8C-5C7A-8D642D48D22C}"/>
              </a:ext>
            </a:extLst>
          </p:cNvPr>
          <p:cNvSpPr/>
          <p:nvPr/>
        </p:nvSpPr>
        <p:spPr>
          <a:xfrm>
            <a:off x="4514847" y="3495013"/>
            <a:ext cx="206447" cy="462588"/>
          </a:xfrm>
          <a:custGeom>
            <a:avLst/>
            <a:gdLst>
              <a:gd name="connsiteX0" fmla="*/ 66678 w 206447"/>
              <a:gd name="connsiteY0" fmla="*/ 10187 h 462588"/>
              <a:gd name="connsiteX1" fmla="*/ 12703 w 206447"/>
              <a:gd name="connsiteY1" fmla="*/ 10187 h 462588"/>
              <a:gd name="connsiteX2" fmla="*/ 66678 w 206447"/>
              <a:gd name="connsiteY2" fmla="*/ 134012 h 462588"/>
              <a:gd name="connsiteX3" fmla="*/ 76203 w 206447"/>
              <a:gd name="connsiteY3" fmla="*/ 305462 h 462588"/>
              <a:gd name="connsiteX4" fmla="*/ 139703 w 206447"/>
              <a:gd name="connsiteY4" fmla="*/ 432462 h 462588"/>
              <a:gd name="connsiteX5" fmla="*/ 206378 w 206447"/>
              <a:gd name="connsiteY5" fmla="*/ 461037 h 462588"/>
              <a:gd name="connsiteX6" fmla="*/ 127003 w 206447"/>
              <a:gd name="connsiteY6" fmla="*/ 400712 h 462588"/>
              <a:gd name="connsiteX7" fmla="*/ 79378 w 206447"/>
              <a:gd name="connsiteY7" fmla="*/ 292762 h 462588"/>
              <a:gd name="connsiteX8" fmla="*/ 44453 w 206447"/>
              <a:gd name="connsiteY8" fmla="*/ 108612 h 462588"/>
              <a:gd name="connsiteX9" fmla="*/ 3 w 206447"/>
              <a:gd name="connsiteY9" fmla="*/ 35587 h 462588"/>
              <a:gd name="connsiteX10" fmla="*/ 66678 w 206447"/>
              <a:gd name="connsiteY10" fmla="*/ 10187 h 462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6447" h="462588">
                <a:moveTo>
                  <a:pt x="66678" y="10187"/>
                </a:moveTo>
                <a:cubicBezTo>
                  <a:pt x="68795" y="5954"/>
                  <a:pt x="12703" y="-10450"/>
                  <a:pt x="12703" y="10187"/>
                </a:cubicBezTo>
                <a:cubicBezTo>
                  <a:pt x="12703" y="30824"/>
                  <a:pt x="56095" y="84800"/>
                  <a:pt x="66678" y="134012"/>
                </a:cubicBezTo>
                <a:cubicBezTo>
                  <a:pt x="77261" y="183224"/>
                  <a:pt x="64032" y="255720"/>
                  <a:pt x="76203" y="305462"/>
                </a:cubicBezTo>
                <a:cubicBezTo>
                  <a:pt x="88374" y="355204"/>
                  <a:pt x="118007" y="406533"/>
                  <a:pt x="139703" y="432462"/>
                </a:cubicBezTo>
                <a:cubicBezTo>
                  <a:pt x="161399" y="458391"/>
                  <a:pt x="208495" y="466329"/>
                  <a:pt x="206378" y="461037"/>
                </a:cubicBezTo>
                <a:cubicBezTo>
                  <a:pt x="204261" y="455745"/>
                  <a:pt x="148170" y="428758"/>
                  <a:pt x="127003" y="400712"/>
                </a:cubicBezTo>
                <a:cubicBezTo>
                  <a:pt x="105836" y="372666"/>
                  <a:pt x="93136" y="341445"/>
                  <a:pt x="79378" y="292762"/>
                </a:cubicBezTo>
                <a:cubicBezTo>
                  <a:pt x="65620" y="244079"/>
                  <a:pt x="57682" y="151474"/>
                  <a:pt x="44453" y="108612"/>
                </a:cubicBezTo>
                <a:cubicBezTo>
                  <a:pt x="31224" y="65750"/>
                  <a:pt x="532" y="49345"/>
                  <a:pt x="3" y="35587"/>
                </a:cubicBezTo>
                <a:cubicBezTo>
                  <a:pt x="-526" y="21829"/>
                  <a:pt x="64561" y="14420"/>
                  <a:pt x="66678" y="101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 1111">
            <a:extLst>
              <a:ext uri="{FF2B5EF4-FFF2-40B4-BE49-F238E27FC236}">
                <a16:creationId xmlns:a16="http://schemas.microsoft.com/office/drawing/2014/main" id="{3AB6056E-BEE3-5561-784A-6A33863B4280}"/>
              </a:ext>
            </a:extLst>
          </p:cNvPr>
          <p:cNvSpPr/>
          <p:nvPr/>
        </p:nvSpPr>
        <p:spPr>
          <a:xfrm>
            <a:off x="5673718" y="2817775"/>
            <a:ext cx="500931" cy="74916"/>
          </a:xfrm>
          <a:custGeom>
            <a:avLst/>
            <a:gdLst>
              <a:gd name="connsiteX0" fmla="*/ 7 w 500931"/>
              <a:gd name="connsiteY0" fmla="*/ 7975 h 74916"/>
              <a:gd name="connsiteX1" fmla="*/ 304807 w 500931"/>
              <a:gd name="connsiteY1" fmla="*/ 4800 h 74916"/>
              <a:gd name="connsiteX2" fmla="*/ 263532 w 500931"/>
              <a:gd name="connsiteY2" fmla="*/ 7975 h 74916"/>
              <a:gd name="connsiteX3" fmla="*/ 498482 w 500931"/>
              <a:gd name="connsiteY3" fmla="*/ 74650 h 74916"/>
              <a:gd name="connsiteX4" fmla="*/ 381007 w 500931"/>
              <a:gd name="connsiteY4" fmla="*/ 30200 h 74916"/>
              <a:gd name="connsiteX5" fmla="*/ 295282 w 500931"/>
              <a:gd name="connsiteY5" fmla="*/ 1625 h 74916"/>
              <a:gd name="connsiteX6" fmla="*/ 7 w 500931"/>
              <a:gd name="connsiteY6" fmla="*/ 7975 h 74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0931" h="74916">
                <a:moveTo>
                  <a:pt x="7" y="7975"/>
                </a:moveTo>
                <a:cubicBezTo>
                  <a:pt x="1594" y="8504"/>
                  <a:pt x="260886" y="4800"/>
                  <a:pt x="304807" y="4800"/>
                </a:cubicBezTo>
                <a:cubicBezTo>
                  <a:pt x="348728" y="4800"/>
                  <a:pt x="231253" y="-3667"/>
                  <a:pt x="263532" y="7975"/>
                </a:cubicBezTo>
                <a:cubicBezTo>
                  <a:pt x="295811" y="19617"/>
                  <a:pt x="478903" y="70946"/>
                  <a:pt x="498482" y="74650"/>
                </a:cubicBezTo>
                <a:cubicBezTo>
                  <a:pt x="518061" y="78354"/>
                  <a:pt x="414874" y="42371"/>
                  <a:pt x="381007" y="30200"/>
                </a:cubicBezTo>
                <a:cubicBezTo>
                  <a:pt x="347140" y="18029"/>
                  <a:pt x="354549" y="7446"/>
                  <a:pt x="295282" y="1625"/>
                </a:cubicBezTo>
                <a:cubicBezTo>
                  <a:pt x="236015" y="-4196"/>
                  <a:pt x="-1580" y="7446"/>
                  <a:pt x="7" y="79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 1112">
            <a:extLst>
              <a:ext uri="{FF2B5EF4-FFF2-40B4-BE49-F238E27FC236}">
                <a16:creationId xmlns:a16="http://schemas.microsoft.com/office/drawing/2014/main" id="{2937A410-9FCD-1970-BD8F-CB7D0F538013}"/>
              </a:ext>
            </a:extLst>
          </p:cNvPr>
          <p:cNvSpPr/>
          <p:nvPr/>
        </p:nvSpPr>
        <p:spPr>
          <a:xfrm>
            <a:off x="7064196" y="2843714"/>
            <a:ext cx="467323" cy="80518"/>
          </a:xfrm>
          <a:custGeom>
            <a:avLst/>
            <a:gdLst>
              <a:gd name="connsiteX0" fmla="*/ 179 w 467323"/>
              <a:gd name="connsiteY0" fmla="*/ 80461 h 80518"/>
              <a:gd name="connsiteX1" fmla="*/ 282754 w 467323"/>
              <a:gd name="connsiteY1" fmla="*/ 1086 h 80518"/>
              <a:gd name="connsiteX2" fmla="*/ 466904 w 467323"/>
              <a:gd name="connsiteY2" fmla="*/ 32836 h 80518"/>
              <a:gd name="connsiteX3" fmla="*/ 330379 w 467323"/>
              <a:gd name="connsiteY3" fmla="*/ 10611 h 80518"/>
              <a:gd name="connsiteX4" fmla="*/ 241479 w 467323"/>
              <a:gd name="connsiteY4" fmla="*/ 13786 h 80518"/>
              <a:gd name="connsiteX5" fmla="*/ 179 w 467323"/>
              <a:gd name="connsiteY5" fmla="*/ 80461 h 80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7323" h="80518">
                <a:moveTo>
                  <a:pt x="179" y="80461"/>
                </a:moveTo>
                <a:cubicBezTo>
                  <a:pt x="7058" y="78344"/>
                  <a:pt x="204967" y="9023"/>
                  <a:pt x="282754" y="1086"/>
                </a:cubicBezTo>
                <a:cubicBezTo>
                  <a:pt x="360542" y="-6852"/>
                  <a:pt x="458966" y="31248"/>
                  <a:pt x="466904" y="32836"/>
                </a:cubicBezTo>
                <a:cubicBezTo>
                  <a:pt x="474842" y="34424"/>
                  <a:pt x="367950" y="13786"/>
                  <a:pt x="330379" y="10611"/>
                </a:cubicBezTo>
                <a:cubicBezTo>
                  <a:pt x="292808" y="7436"/>
                  <a:pt x="297041" y="2144"/>
                  <a:pt x="241479" y="13786"/>
                </a:cubicBezTo>
                <a:cubicBezTo>
                  <a:pt x="185917" y="25428"/>
                  <a:pt x="-6700" y="82578"/>
                  <a:pt x="179" y="804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 1113">
            <a:extLst>
              <a:ext uri="{FF2B5EF4-FFF2-40B4-BE49-F238E27FC236}">
                <a16:creationId xmlns:a16="http://schemas.microsoft.com/office/drawing/2014/main" id="{37F1BABB-2AAC-AB77-AB1D-6CD8E8E8AB84}"/>
              </a:ext>
            </a:extLst>
          </p:cNvPr>
          <p:cNvSpPr/>
          <p:nvPr/>
        </p:nvSpPr>
        <p:spPr>
          <a:xfrm>
            <a:off x="6327638" y="5494394"/>
            <a:ext cx="650306" cy="124430"/>
          </a:xfrm>
          <a:custGeom>
            <a:avLst/>
            <a:gdLst>
              <a:gd name="connsiteX0" fmla="*/ 10 w 650306"/>
              <a:gd name="connsiteY0" fmla="*/ 101734 h 124430"/>
              <a:gd name="connsiteX1" fmla="*/ 174762 w 650306"/>
              <a:gd name="connsiteY1" fmla="*/ 24518 h 124430"/>
              <a:gd name="connsiteX2" fmla="*/ 365770 w 650306"/>
              <a:gd name="connsiteY2" fmla="*/ 89542 h 124430"/>
              <a:gd name="connsiteX3" fmla="*/ 650250 w 650306"/>
              <a:gd name="connsiteY3" fmla="*/ 134 h 124430"/>
              <a:gd name="connsiteX4" fmla="*/ 390154 w 650306"/>
              <a:gd name="connsiteY4" fmla="*/ 113926 h 124430"/>
              <a:gd name="connsiteX5" fmla="*/ 353578 w 650306"/>
              <a:gd name="connsiteY5" fmla="*/ 117990 h 124430"/>
              <a:gd name="connsiteX6" fmla="*/ 373898 w 650306"/>
              <a:gd name="connsiteY6" fmla="*/ 101734 h 124430"/>
              <a:gd name="connsiteX7" fmla="*/ 191018 w 650306"/>
              <a:gd name="connsiteY7" fmla="*/ 52966 h 124430"/>
              <a:gd name="connsiteX8" fmla="*/ 243850 w 650306"/>
              <a:gd name="connsiteY8" fmla="*/ 48902 h 124430"/>
              <a:gd name="connsiteX9" fmla="*/ 166634 w 650306"/>
              <a:gd name="connsiteY9" fmla="*/ 52966 h 124430"/>
              <a:gd name="connsiteX10" fmla="*/ 10 w 650306"/>
              <a:gd name="connsiteY10" fmla="*/ 101734 h 124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50306" h="124430">
                <a:moveTo>
                  <a:pt x="10" y="101734"/>
                </a:moveTo>
                <a:cubicBezTo>
                  <a:pt x="1365" y="96993"/>
                  <a:pt x="113802" y="26550"/>
                  <a:pt x="174762" y="24518"/>
                </a:cubicBezTo>
                <a:cubicBezTo>
                  <a:pt x="235722" y="22486"/>
                  <a:pt x="286522" y="93606"/>
                  <a:pt x="365770" y="89542"/>
                </a:cubicBezTo>
                <a:cubicBezTo>
                  <a:pt x="445018" y="85478"/>
                  <a:pt x="646186" y="-3930"/>
                  <a:pt x="650250" y="134"/>
                </a:cubicBezTo>
                <a:cubicBezTo>
                  <a:pt x="654314" y="4198"/>
                  <a:pt x="439599" y="94283"/>
                  <a:pt x="390154" y="113926"/>
                </a:cubicBezTo>
                <a:cubicBezTo>
                  <a:pt x="340709" y="133569"/>
                  <a:pt x="356287" y="120022"/>
                  <a:pt x="353578" y="117990"/>
                </a:cubicBezTo>
                <a:cubicBezTo>
                  <a:pt x="350869" y="115958"/>
                  <a:pt x="400991" y="112571"/>
                  <a:pt x="373898" y="101734"/>
                </a:cubicBezTo>
                <a:cubicBezTo>
                  <a:pt x="346805" y="90897"/>
                  <a:pt x="212693" y="61771"/>
                  <a:pt x="191018" y="52966"/>
                </a:cubicBezTo>
                <a:cubicBezTo>
                  <a:pt x="169343" y="44161"/>
                  <a:pt x="247914" y="48902"/>
                  <a:pt x="243850" y="48902"/>
                </a:cubicBezTo>
                <a:cubicBezTo>
                  <a:pt x="239786" y="48902"/>
                  <a:pt x="204565" y="46193"/>
                  <a:pt x="166634" y="52966"/>
                </a:cubicBezTo>
                <a:cubicBezTo>
                  <a:pt x="128703" y="59739"/>
                  <a:pt x="-1345" y="106475"/>
                  <a:pt x="10" y="1017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 1114">
            <a:extLst>
              <a:ext uri="{FF2B5EF4-FFF2-40B4-BE49-F238E27FC236}">
                <a16:creationId xmlns:a16="http://schemas.microsoft.com/office/drawing/2014/main" id="{8D1C3DCF-010D-4F7E-F80A-C3DF78B66C82}"/>
              </a:ext>
            </a:extLst>
          </p:cNvPr>
          <p:cNvSpPr/>
          <p:nvPr/>
        </p:nvSpPr>
        <p:spPr>
          <a:xfrm>
            <a:off x="5839904" y="4527296"/>
            <a:ext cx="105756" cy="186944"/>
          </a:xfrm>
          <a:custGeom>
            <a:avLst/>
            <a:gdLst>
              <a:gd name="connsiteX0" fmla="*/ 105728 w 105756"/>
              <a:gd name="connsiteY0" fmla="*/ 0 h 186944"/>
              <a:gd name="connsiteX1" fmla="*/ 36640 w 105756"/>
              <a:gd name="connsiteY1" fmla="*/ 52832 h 186944"/>
              <a:gd name="connsiteX2" fmla="*/ 64 w 105756"/>
              <a:gd name="connsiteY2" fmla="*/ 186944 h 186944"/>
              <a:gd name="connsiteX3" fmla="*/ 44768 w 105756"/>
              <a:gd name="connsiteY3" fmla="*/ 52832 h 186944"/>
              <a:gd name="connsiteX4" fmla="*/ 105728 w 105756"/>
              <a:gd name="connsiteY4" fmla="*/ 0 h 186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756" h="186944">
                <a:moveTo>
                  <a:pt x="105728" y="0"/>
                </a:moveTo>
                <a:cubicBezTo>
                  <a:pt x="104373" y="0"/>
                  <a:pt x="54251" y="21675"/>
                  <a:pt x="36640" y="52832"/>
                </a:cubicBezTo>
                <a:cubicBezTo>
                  <a:pt x="19029" y="83989"/>
                  <a:pt x="-1291" y="186944"/>
                  <a:pt x="64" y="186944"/>
                </a:cubicBezTo>
                <a:cubicBezTo>
                  <a:pt x="1419" y="186944"/>
                  <a:pt x="29867" y="79248"/>
                  <a:pt x="44768" y="52832"/>
                </a:cubicBezTo>
                <a:cubicBezTo>
                  <a:pt x="59669" y="26416"/>
                  <a:pt x="107083" y="0"/>
                  <a:pt x="10572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 1115">
            <a:extLst>
              <a:ext uri="{FF2B5EF4-FFF2-40B4-BE49-F238E27FC236}">
                <a16:creationId xmlns:a16="http://schemas.microsoft.com/office/drawing/2014/main" id="{0C98EC38-2F55-D116-FC76-A6C13628427F}"/>
              </a:ext>
            </a:extLst>
          </p:cNvPr>
          <p:cNvSpPr/>
          <p:nvPr/>
        </p:nvSpPr>
        <p:spPr>
          <a:xfrm>
            <a:off x="7148507" y="4547582"/>
            <a:ext cx="97692" cy="288608"/>
          </a:xfrm>
          <a:custGeom>
            <a:avLst/>
            <a:gdLst>
              <a:gd name="connsiteX0" fmla="*/ 69 w 97692"/>
              <a:gd name="connsiteY0" fmla="*/ 34 h 288608"/>
              <a:gd name="connsiteX1" fmla="*/ 81349 w 97692"/>
              <a:gd name="connsiteY1" fmla="*/ 134146 h 288608"/>
              <a:gd name="connsiteX2" fmla="*/ 36645 w 97692"/>
              <a:gd name="connsiteY2" fmla="*/ 288578 h 288608"/>
              <a:gd name="connsiteX3" fmla="*/ 97605 w 97692"/>
              <a:gd name="connsiteY3" fmla="*/ 146338 h 288608"/>
              <a:gd name="connsiteX4" fmla="*/ 69 w 97692"/>
              <a:gd name="connsiteY4" fmla="*/ 34 h 288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692" h="288608">
                <a:moveTo>
                  <a:pt x="69" y="34"/>
                </a:moveTo>
                <a:cubicBezTo>
                  <a:pt x="-2640" y="-1998"/>
                  <a:pt x="75253" y="86055"/>
                  <a:pt x="81349" y="134146"/>
                </a:cubicBezTo>
                <a:cubicBezTo>
                  <a:pt x="87445" y="182237"/>
                  <a:pt x="33936" y="286546"/>
                  <a:pt x="36645" y="288578"/>
                </a:cubicBezTo>
                <a:cubicBezTo>
                  <a:pt x="39354" y="290610"/>
                  <a:pt x="100314" y="191719"/>
                  <a:pt x="97605" y="146338"/>
                </a:cubicBezTo>
                <a:cubicBezTo>
                  <a:pt x="94896" y="100957"/>
                  <a:pt x="2778" y="2066"/>
                  <a:pt x="69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 1116">
            <a:extLst>
              <a:ext uri="{FF2B5EF4-FFF2-40B4-BE49-F238E27FC236}">
                <a16:creationId xmlns:a16="http://schemas.microsoft.com/office/drawing/2014/main" id="{5D549D83-90B9-CC38-460A-62F16652870B}"/>
              </a:ext>
            </a:extLst>
          </p:cNvPr>
          <p:cNvSpPr/>
          <p:nvPr/>
        </p:nvSpPr>
        <p:spPr>
          <a:xfrm>
            <a:off x="5697622" y="3803751"/>
            <a:ext cx="467532" cy="260327"/>
          </a:xfrm>
          <a:custGeom>
            <a:avLst/>
            <a:gdLst>
              <a:gd name="connsiteX0" fmla="*/ 467466 w 467532"/>
              <a:gd name="connsiteY0" fmla="*/ 153 h 260327"/>
              <a:gd name="connsiteX1" fmla="*/ 211434 w 467532"/>
              <a:gd name="connsiteY1" fmla="*/ 93625 h 260327"/>
              <a:gd name="connsiteX2" fmla="*/ 106 w 467532"/>
              <a:gd name="connsiteY2" fmla="*/ 260249 h 260327"/>
              <a:gd name="connsiteX3" fmla="*/ 187050 w 467532"/>
              <a:gd name="connsiteY3" fmla="*/ 113945 h 260327"/>
              <a:gd name="connsiteX4" fmla="*/ 467466 w 467532"/>
              <a:gd name="connsiteY4" fmla="*/ 153 h 260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7532" h="260327">
                <a:moveTo>
                  <a:pt x="467466" y="153"/>
                </a:moveTo>
                <a:cubicBezTo>
                  <a:pt x="471530" y="-3234"/>
                  <a:pt x="289327" y="50276"/>
                  <a:pt x="211434" y="93625"/>
                </a:cubicBezTo>
                <a:cubicBezTo>
                  <a:pt x="133541" y="136974"/>
                  <a:pt x="4170" y="256862"/>
                  <a:pt x="106" y="260249"/>
                </a:cubicBezTo>
                <a:cubicBezTo>
                  <a:pt x="-3958" y="263636"/>
                  <a:pt x="109157" y="155940"/>
                  <a:pt x="187050" y="113945"/>
                </a:cubicBezTo>
                <a:cubicBezTo>
                  <a:pt x="264943" y="71950"/>
                  <a:pt x="463402" y="3540"/>
                  <a:pt x="467466" y="1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 1117">
            <a:extLst>
              <a:ext uri="{FF2B5EF4-FFF2-40B4-BE49-F238E27FC236}">
                <a16:creationId xmlns:a16="http://schemas.microsoft.com/office/drawing/2014/main" id="{1B8089A8-347A-EFE1-0746-D36684914481}"/>
              </a:ext>
            </a:extLst>
          </p:cNvPr>
          <p:cNvSpPr/>
          <p:nvPr/>
        </p:nvSpPr>
        <p:spPr>
          <a:xfrm>
            <a:off x="6955082" y="3766266"/>
            <a:ext cx="568674" cy="306923"/>
          </a:xfrm>
          <a:custGeom>
            <a:avLst/>
            <a:gdLst>
              <a:gd name="connsiteX0" fmla="*/ 2486 w 568674"/>
              <a:gd name="connsiteY0" fmla="*/ 1062 h 306923"/>
              <a:gd name="connsiteX1" fmla="*/ 169110 w 568674"/>
              <a:gd name="connsiteY1" fmla="*/ 114854 h 306923"/>
              <a:gd name="connsiteX2" fmla="*/ 559254 w 568674"/>
              <a:gd name="connsiteY2" fmla="*/ 301798 h 306923"/>
              <a:gd name="connsiteX3" fmla="*/ 433270 w 568674"/>
              <a:gd name="connsiteY3" fmla="*/ 248966 h 306923"/>
              <a:gd name="connsiteX4" fmla="*/ 270710 w 568674"/>
              <a:gd name="connsiteY4" fmla="*/ 192070 h 306923"/>
              <a:gd name="connsiteX5" fmla="*/ 282902 w 568674"/>
              <a:gd name="connsiteY5" fmla="*/ 179878 h 306923"/>
              <a:gd name="connsiteX6" fmla="*/ 2486 w 568674"/>
              <a:gd name="connsiteY6" fmla="*/ 1062 h 306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8674" h="306923">
                <a:moveTo>
                  <a:pt x="2486" y="1062"/>
                </a:moveTo>
                <a:cubicBezTo>
                  <a:pt x="-16479" y="-9775"/>
                  <a:pt x="76315" y="64731"/>
                  <a:pt x="169110" y="114854"/>
                </a:cubicBezTo>
                <a:cubicBezTo>
                  <a:pt x="261905" y="164977"/>
                  <a:pt x="515227" y="279446"/>
                  <a:pt x="559254" y="301798"/>
                </a:cubicBezTo>
                <a:cubicBezTo>
                  <a:pt x="603281" y="324150"/>
                  <a:pt x="481361" y="267254"/>
                  <a:pt x="433270" y="248966"/>
                </a:cubicBezTo>
                <a:cubicBezTo>
                  <a:pt x="385179" y="230678"/>
                  <a:pt x="295771" y="203585"/>
                  <a:pt x="270710" y="192070"/>
                </a:cubicBezTo>
                <a:cubicBezTo>
                  <a:pt x="245649" y="180555"/>
                  <a:pt x="321510" y="206971"/>
                  <a:pt x="282902" y="179878"/>
                </a:cubicBezTo>
                <a:cubicBezTo>
                  <a:pt x="244294" y="152785"/>
                  <a:pt x="21451" y="11899"/>
                  <a:pt x="2486" y="10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 1118">
            <a:extLst>
              <a:ext uri="{FF2B5EF4-FFF2-40B4-BE49-F238E27FC236}">
                <a16:creationId xmlns:a16="http://schemas.microsoft.com/office/drawing/2014/main" id="{90200F54-3FC1-1888-AE56-F2F1D5FEC27E}"/>
              </a:ext>
            </a:extLst>
          </p:cNvPr>
          <p:cNvSpPr/>
          <p:nvPr/>
        </p:nvSpPr>
        <p:spPr>
          <a:xfrm>
            <a:off x="5393992" y="1721279"/>
            <a:ext cx="1080345" cy="421900"/>
          </a:xfrm>
          <a:custGeom>
            <a:avLst/>
            <a:gdLst>
              <a:gd name="connsiteX0" fmla="*/ 1071463 w 1080345"/>
              <a:gd name="connsiteY0" fmla="*/ 125994 h 421900"/>
              <a:gd name="connsiteX1" fmla="*/ 277135 w 1080345"/>
              <a:gd name="connsiteY1" fmla="*/ 5921 h 421900"/>
              <a:gd name="connsiteX2" fmla="*/ 484953 w 1080345"/>
              <a:gd name="connsiteY2" fmla="*/ 29012 h 421900"/>
              <a:gd name="connsiteX3" fmla="*/ 323317 w 1080345"/>
              <a:gd name="connsiteY3" fmla="*/ 121376 h 421900"/>
              <a:gd name="connsiteX4" fmla="*/ 44 w 1080345"/>
              <a:gd name="connsiteY4" fmla="*/ 421557 h 421900"/>
              <a:gd name="connsiteX5" fmla="*/ 346408 w 1080345"/>
              <a:gd name="connsiteY5" fmla="*/ 56721 h 421900"/>
              <a:gd name="connsiteX6" fmla="*/ 272517 w 1080345"/>
              <a:gd name="connsiteY6" fmla="*/ 52103 h 421900"/>
              <a:gd name="connsiteX7" fmla="*/ 678917 w 1080345"/>
              <a:gd name="connsiteY7" fmla="*/ 42866 h 421900"/>
              <a:gd name="connsiteX8" fmla="*/ 1071463 w 1080345"/>
              <a:gd name="connsiteY8" fmla="*/ 125994 h 421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345" h="421900">
                <a:moveTo>
                  <a:pt x="1071463" y="125994"/>
                </a:moveTo>
                <a:cubicBezTo>
                  <a:pt x="1004499" y="119837"/>
                  <a:pt x="374887" y="22085"/>
                  <a:pt x="277135" y="5921"/>
                </a:cubicBezTo>
                <a:cubicBezTo>
                  <a:pt x="179383" y="-10243"/>
                  <a:pt x="477256" y="9769"/>
                  <a:pt x="484953" y="29012"/>
                </a:cubicBezTo>
                <a:cubicBezTo>
                  <a:pt x="492650" y="48255"/>
                  <a:pt x="404135" y="55952"/>
                  <a:pt x="323317" y="121376"/>
                </a:cubicBezTo>
                <a:cubicBezTo>
                  <a:pt x="242499" y="186800"/>
                  <a:pt x="-3805" y="432333"/>
                  <a:pt x="44" y="421557"/>
                </a:cubicBezTo>
                <a:cubicBezTo>
                  <a:pt x="3892" y="410781"/>
                  <a:pt x="300996" y="118297"/>
                  <a:pt x="346408" y="56721"/>
                </a:cubicBezTo>
                <a:cubicBezTo>
                  <a:pt x="391820" y="-4855"/>
                  <a:pt x="217099" y="54412"/>
                  <a:pt x="272517" y="52103"/>
                </a:cubicBezTo>
                <a:cubicBezTo>
                  <a:pt x="327935" y="49794"/>
                  <a:pt x="548838" y="32860"/>
                  <a:pt x="678917" y="42866"/>
                </a:cubicBezTo>
                <a:cubicBezTo>
                  <a:pt x="808996" y="52872"/>
                  <a:pt x="1138427" y="132151"/>
                  <a:pt x="1071463" y="1259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 1119">
            <a:extLst>
              <a:ext uri="{FF2B5EF4-FFF2-40B4-BE49-F238E27FC236}">
                <a16:creationId xmlns:a16="http://schemas.microsoft.com/office/drawing/2014/main" id="{F70B673B-EAAA-1B12-B336-BACF197F973B}"/>
              </a:ext>
            </a:extLst>
          </p:cNvPr>
          <p:cNvSpPr/>
          <p:nvPr/>
        </p:nvSpPr>
        <p:spPr>
          <a:xfrm>
            <a:off x="4912544" y="1642701"/>
            <a:ext cx="814912" cy="2196945"/>
          </a:xfrm>
          <a:custGeom>
            <a:avLst/>
            <a:gdLst>
              <a:gd name="connsiteX0" fmla="*/ 814001 w 814912"/>
              <a:gd name="connsiteY0" fmla="*/ 1372 h 2196945"/>
              <a:gd name="connsiteX1" fmla="*/ 467638 w 814912"/>
              <a:gd name="connsiteY1" fmla="*/ 601735 h 2196945"/>
              <a:gd name="connsiteX2" fmla="*/ 509201 w 814912"/>
              <a:gd name="connsiteY2" fmla="*/ 504754 h 2196945"/>
              <a:gd name="connsiteX3" fmla="*/ 301383 w 814912"/>
              <a:gd name="connsiteY3" fmla="*/ 1045081 h 2196945"/>
              <a:gd name="connsiteX4" fmla="*/ 366038 w 814912"/>
              <a:gd name="connsiteY4" fmla="*/ 915772 h 2196945"/>
              <a:gd name="connsiteX5" fmla="*/ 282911 w 814912"/>
              <a:gd name="connsiteY5" fmla="*/ 1179008 h 2196945"/>
              <a:gd name="connsiteX6" fmla="*/ 222874 w 814912"/>
              <a:gd name="connsiteY6" fmla="*/ 1562317 h 2196945"/>
              <a:gd name="connsiteX7" fmla="*/ 245965 w 814912"/>
              <a:gd name="connsiteY7" fmla="*/ 1349881 h 2196945"/>
              <a:gd name="connsiteX8" fmla="*/ 15056 w 814912"/>
              <a:gd name="connsiteY8" fmla="*/ 2139590 h 2196945"/>
              <a:gd name="connsiteX9" fmla="*/ 61238 w 814912"/>
              <a:gd name="connsiteY9" fmla="*/ 1977954 h 2196945"/>
              <a:gd name="connsiteX10" fmla="*/ 375274 w 814912"/>
              <a:gd name="connsiteY10" fmla="*/ 721808 h 2196945"/>
              <a:gd name="connsiteX11" fmla="*/ 347565 w 814912"/>
              <a:gd name="connsiteY11" fmla="*/ 795699 h 2196945"/>
              <a:gd name="connsiteX12" fmla="*/ 814001 w 814912"/>
              <a:gd name="connsiteY12" fmla="*/ 1372 h 2196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14912" h="2196945">
                <a:moveTo>
                  <a:pt x="814001" y="1372"/>
                </a:moveTo>
                <a:cubicBezTo>
                  <a:pt x="834013" y="-30955"/>
                  <a:pt x="518438" y="517838"/>
                  <a:pt x="467638" y="601735"/>
                </a:cubicBezTo>
                <a:cubicBezTo>
                  <a:pt x="416838" y="685632"/>
                  <a:pt x="536910" y="430863"/>
                  <a:pt x="509201" y="504754"/>
                </a:cubicBezTo>
                <a:cubicBezTo>
                  <a:pt x="481492" y="578645"/>
                  <a:pt x="325243" y="976578"/>
                  <a:pt x="301383" y="1045081"/>
                </a:cubicBezTo>
                <a:cubicBezTo>
                  <a:pt x="277522" y="1113584"/>
                  <a:pt x="369117" y="893451"/>
                  <a:pt x="366038" y="915772"/>
                </a:cubicBezTo>
                <a:cubicBezTo>
                  <a:pt x="362959" y="938093"/>
                  <a:pt x="306772" y="1071251"/>
                  <a:pt x="282911" y="1179008"/>
                </a:cubicBezTo>
                <a:cubicBezTo>
                  <a:pt x="259050" y="1286765"/>
                  <a:pt x="229032" y="1533838"/>
                  <a:pt x="222874" y="1562317"/>
                </a:cubicBezTo>
                <a:cubicBezTo>
                  <a:pt x="216716" y="1590796"/>
                  <a:pt x="280601" y="1253669"/>
                  <a:pt x="245965" y="1349881"/>
                </a:cubicBezTo>
                <a:cubicBezTo>
                  <a:pt x="211329" y="1446093"/>
                  <a:pt x="45844" y="2034911"/>
                  <a:pt x="15056" y="2139590"/>
                </a:cubicBezTo>
                <a:cubicBezTo>
                  <a:pt x="-15732" y="2244269"/>
                  <a:pt x="1202" y="2214251"/>
                  <a:pt x="61238" y="1977954"/>
                </a:cubicBezTo>
                <a:cubicBezTo>
                  <a:pt x="121274" y="1741657"/>
                  <a:pt x="327553" y="918850"/>
                  <a:pt x="375274" y="721808"/>
                </a:cubicBezTo>
                <a:cubicBezTo>
                  <a:pt x="422995" y="524766"/>
                  <a:pt x="277523" y="911153"/>
                  <a:pt x="347565" y="795699"/>
                </a:cubicBezTo>
                <a:cubicBezTo>
                  <a:pt x="417607" y="680245"/>
                  <a:pt x="793989" y="33699"/>
                  <a:pt x="814001" y="13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 1120">
            <a:extLst>
              <a:ext uri="{FF2B5EF4-FFF2-40B4-BE49-F238E27FC236}">
                <a16:creationId xmlns:a16="http://schemas.microsoft.com/office/drawing/2014/main" id="{46E61292-7D34-0538-7E1F-0B0C5F76654E}"/>
              </a:ext>
            </a:extLst>
          </p:cNvPr>
          <p:cNvSpPr/>
          <p:nvPr/>
        </p:nvSpPr>
        <p:spPr>
          <a:xfrm>
            <a:off x="4710236" y="1803551"/>
            <a:ext cx="736636" cy="2172240"/>
          </a:xfrm>
          <a:custGeom>
            <a:avLst/>
            <a:gdLst>
              <a:gd name="connsiteX0" fmla="*/ 734600 w 736636"/>
              <a:gd name="connsiteY0" fmla="*/ 6776 h 2172240"/>
              <a:gd name="connsiteX1" fmla="*/ 522164 w 736636"/>
              <a:gd name="connsiteY1" fmla="*/ 408558 h 2172240"/>
              <a:gd name="connsiteX2" fmla="*/ 526782 w 736636"/>
              <a:gd name="connsiteY2" fmla="*/ 362376 h 2172240"/>
              <a:gd name="connsiteX3" fmla="*/ 452891 w 736636"/>
              <a:gd name="connsiteY3" fmla="*/ 694885 h 2172240"/>
              <a:gd name="connsiteX4" fmla="*/ 415946 w 736636"/>
              <a:gd name="connsiteY4" fmla="*/ 1175176 h 2172240"/>
              <a:gd name="connsiteX5" fmla="*/ 415946 w 736636"/>
              <a:gd name="connsiteY5" fmla="*/ 1161322 h 2172240"/>
              <a:gd name="connsiteX6" fmla="*/ 337437 w 736636"/>
              <a:gd name="connsiteY6" fmla="*/ 1466122 h 2172240"/>
              <a:gd name="connsiteX7" fmla="*/ 166564 w 736636"/>
              <a:gd name="connsiteY7" fmla="*/ 1867904 h 2172240"/>
              <a:gd name="connsiteX8" fmla="*/ 4928 w 736636"/>
              <a:gd name="connsiteY8" fmla="*/ 2163467 h 2172240"/>
              <a:gd name="connsiteX9" fmla="*/ 74200 w 736636"/>
              <a:gd name="connsiteY9" fmla="*/ 2024922 h 2172240"/>
              <a:gd name="connsiteX10" fmla="*/ 392855 w 736636"/>
              <a:gd name="connsiteY10" fmla="*/ 1346049 h 2172240"/>
              <a:gd name="connsiteX11" fmla="*/ 425182 w 736636"/>
              <a:gd name="connsiteY11" fmla="*/ 694885 h 2172240"/>
              <a:gd name="connsiteX12" fmla="*/ 434419 w 736636"/>
              <a:gd name="connsiteY12" fmla="*/ 708740 h 2172240"/>
              <a:gd name="connsiteX13" fmla="*/ 619146 w 736636"/>
              <a:gd name="connsiteY13" fmla="*/ 196122 h 2172240"/>
              <a:gd name="connsiteX14" fmla="*/ 734600 w 736636"/>
              <a:gd name="connsiteY14" fmla="*/ 6776 h 2172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36636" h="2172240">
                <a:moveTo>
                  <a:pt x="734600" y="6776"/>
                </a:moveTo>
                <a:cubicBezTo>
                  <a:pt x="718436" y="42182"/>
                  <a:pt x="556800" y="349291"/>
                  <a:pt x="522164" y="408558"/>
                </a:cubicBezTo>
                <a:cubicBezTo>
                  <a:pt x="487528" y="467825"/>
                  <a:pt x="538327" y="314655"/>
                  <a:pt x="526782" y="362376"/>
                </a:cubicBezTo>
                <a:cubicBezTo>
                  <a:pt x="515237" y="410097"/>
                  <a:pt x="471364" y="559418"/>
                  <a:pt x="452891" y="694885"/>
                </a:cubicBezTo>
                <a:cubicBezTo>
                  <a:pt x="434418" y="830352"/>
                  <a:pt x="415946" y="1175176"/>
                  <a:pt x="415946" y="1175176"/>
                </a:cubicBezTo>
                <a:cubicBezTo>
                  <a:pt x="409789" y="1252915"/>
                  <a:pt x="429031" y="1112831"/>
                  <a:pt x="415946" y="1161322"/>
                </a:cubicBezTo>
                <a:cubicBezTo>
                  <a:pt x="402861" y="1209813"/>
                  <a:pt x="379001" y="1348358"/>
                  <a:pt x="337437" y="1466122"/>
                </a:cubicBezTo>
                <a:cubicBezTo>
                  <a:pt x="295873" y="1583886"/>
                  <a:pt x="221982" y="1751680"/>
                  <a:pt x="166564" y="1867904"/>
                </a:cubicBezTo>
                <a:cubicBezTo>
                  <a:pt x="111146" y="1984128"/>
                  <a:pt x="20322" y="2137297"/>
                  <a:pt x="4928" y="2163467"/>
                </a:cubicBezTo>
                <a:cubicBezTo>
                  <a:pt x="-10466" y="2189637"/>
                  <a:pt x="9546" y="2161158"/>
                  <a:pt x="74200" y="2024922"/>
                </a:cubicBezTo>
                <a:cubicBezTo>
                  <a:pt x="138854" y="1888686"/>
                  <a:pt x="334358" y="1567722"/>
                  <a:pt x="392855" y="1346049"/>
                </a:cubicBezTo>
                <a:cubicBezTo>
                  <a:pt x="451352" y="1124376"/>
                  <a:pt x="418255" y="801103"/>
                  <a:pt x="425182" y="694885"/>
                </a:cubicBezTo>
                <a:cubicBezTo>
                  <a:pt x="432109" y="588667"/>
                  <a:pt x="402092" y="791867"/>
                  <a:pt x="434419" y="708740"/>
                </a:cubicBezTo>
                <a:cubicBezTo>
                  <a:pt x="466746" y="625613"/>
                  <a:pt x="571425" y="311576"/>
                  <a:pt x="619146" y="196122"/>
                </a:cubicBezTo>
                <a:cubicBezTo>
                  <a:pt x="666867" y="80668"/>
                  <a:pt x="750764" y="-28630"/>
                  <a:pt x="734600" y="67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 1121">
            <a:extLst>
              <a:ext uri="{FF2B5EF4-FFF2-40B4-BE49-F238E27FC236}">
                <a16:creationId xmlns:a16="http://schemas.microsoft.com/office/drawing/2014/main" id="{BC4A21DC-319B-1F73-3956-DF4A44CA599B}"/>
              </a:ext>
            </a:extLst>
          </p:cNvPr>
          <p:cNvSpPr/>
          <p:nvPr/>
        </p:nvSpPr>
        <p:spPr>
          <a:xfrm>
            <a:off x="4753497" y="1744973"/>
            <a:ext cx="970644" cy="1794674"/>
          </a:xfrm>
          <a:custGeom>
            <a:avLst/>
            <a:gdLst>
              <a:gd name="connsiteX0" fmla="*/ 968430 w 970644"/>
              <a:gd name="connsiteY0" fmla="*/ 5318 h 1794674"/>
              <a:gd name="connsiteX1" fmla="*/ 183339 w 970644"/>
              <a:gd name="connsiteY1" fmla="*/ 850445 h 1794674"/>
              <a:gd name="connsiteX2" fmla="*/ 298794 w 970644"/>
              <a:gd name="connsiteY2" fmla="*/ 753463 h 1794674"/>
              <a:gd name="connsiteX3" fmla="*/ 7848 w 970644"/>
              <a:gd name="connsiteY3" fmla="*/ 1229136 h 1794674"/>
              <a:gd name="connsiteX4" fmla="*/ 81739 w 970644"/>
              <a:gd name="connsiteY4" fmla="*/ 1067500 h 1794674"/>
              <a:gd name="connsiteX5" fmla="*/ 67885 w 970644"/>
              <a:gd name="connsiteY5" fmla="*/ 1284554 h 1794674"/>
              <a:gd name="connsiteX6" fmla="*/ 155630 w 970644"/>
              <a:gd name="connsiteY6" fmla="*/ 1774082 h 1794674"/>
              <a:gd name="connsiteX7" fmla="*/ 127921 w 970644"/>
              <a:gd name="connsiteY7" fmla="*/ 1635536 h 1794674"/>
              <a:gd name="connsiteX8" fmla="*/ 95594 w 970644"/>
              <a:gd name="connsiteY8" fmla="*/ 1025936 h 1794674"/>
              <a:gd name="connsiteX9" fmla="*/ 104830 w 970644"/>
              <a:gd name="connsiteY9" fmla="*/ 1090591 h 1794674"/>
              <a:gd name="connsiteX10" fmla="*/ 552794 w 970644"/>
              <a:gd name="connsiteY10" fmla="*/ 453282 h 1794674"/>
              <a:gd name="connsiteX11" fmla="*/ 423485 w 970644"/>
              <a:gd name="connsiteY11" fmla="*/ 490227 h 1794674"/>
              <a:gd name="connsiteX12" fmla="*/ 968430 w 970644"/>
              <a:gd name="connsiteY12" fmla="*/ 5318 h 1794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70644" h="1794674">
                <a:moveTo>
                  <a:pt x="968430" y="5318"/>
                </a:moveTo>
                <a:cubicBezTo>
                  <a:pt x="928406" y="65354"/>
                  <a:pt x="294945" y="725754"/>
                  <a:pt x="183339" y="850445"/>
                </a:cubicBezTo>
                <a:cubicBezTo>
                  <a:pt x="71733" y="975136"/>
                  <a:pt x="328043" y="690348"/>
                  <a:pt x="298794" y="753463"/>
                </a:cubicBezTo>
                <a:cubicBezTo>
                  <a:pt x="269545" y="816578"/>
                  <a:pt x="44024" y="1176797"/>
                  <a:pt x="7848" y="1229136"/>
                </a:cubicBezTo>
                <a:cubicBezTo>
                  <a:pt x="-28328" y="1281475"/>
                  <a:pt x="71733" y="1058264"/>
                  <a:pt x="81739" y="1067500"/>
                </a:cubicBezTo>
                <a:cubicBezTo>
                  <a:pt x="91745" y="1076736"/>
                  <a:pt x="55570" y="1166790"/>
                  <a:pt x="67885" y="1284554"/>
                </a:cubicBezTo>
                <a:cubicBezTo>
                  <a:pt x="80200" y="1402318"/>
                  <a:pt x="145624" y="1715585"/>
                  <a:pt x="155630" y="1774082"/>
                </a:cubicBezTo>
                <a:cubicBezTo>
                  <a:pt x="165636" y="1832579"/>
                  <a:pt x="137927" y="1760227"/>
                  <a:pt x="127921" y="1635536"/>
                </a:cubicBezTo>
                <a:cubicBezTo>
                  <a:pt x="117915" y="1510845"/>
                  <a:pt x="99442" y="1116760"/>
                  <a:pt x="95594" y="1025936"/>
                </a:cubicBezTo>
                <a:cubicBezTo>
                  <a:pt x="91746" y="935112"/>
                  <a:pt x="28630" y="1186033"/>
                  <a:pt x="104830" y="1090591"/>
                </a:cubicBezTo>
                <a:cubicBezTo>
                  <a:pt x="181030" y="995149"/>
                  <a:pt x="499685" y="553343"/>
                  <a:pt x="552794" y="453282"/>
                </a:cubicBezTo>
                <a:cubicBezTo>
                  <a:pt x="605903" y="353221"/>
                  <a:pt x="353443" y="568736"/>
                  <a:pt x="423485" y="490227"/>
                </a:cubicBezTo>
                <a:cubicBezTo>
                  <a:pt x="493527" y="411718"/>
                  <a:pt x="1008454" y="-54718"/>
                  <a:pt x="968430" y="53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 1122">
            <a:extLst>
              <a:ext uri="{FF2B5EF4-FFF2-40B4-BE49-F238E27FC236}">
                <a16:creationId xmlns:a16="http://schemas.microsoft.com/office/drawing/2014/main" id="{2D5E1258-14D1-452D-3E5F-05ED9CDA5EA3}"/>
              </a:ext>
            </a:extLst>
          </p:cNvPr>
          <p:cNvSpPr/>
          <p:nvPr/>
        </p:nvSpPr>
        <p:spPr>
          <a:xfrm>
            <a:off x="5026040" y="782141"/>
            <a:ext cx="1651851" cy="656082"/>
          </a:xfrm>
          <a:custGeom>
            <a:avLst/>
            <a:gdLst>
              <a:gd name="connsiteX0" fmla="*/ 1651851 w 1651851"/>
              <a:gd name="connsiteY0" fmla="*/ 72223 h 656082"/>
              <a:gd name="connsiteX1" fmla="*/ 866760 w 1651851"/>
              <a:gd name="connsiteY1" fmla="*/ 67604 h 656082"/>
              <a:gd name="connsiteX2" fmla="*/ 1037633 w 1651851"/>
              <a:gd name="connsiteY2" fmla="*/ 16804 h 656082"/>
              <a:gd name="connsiteX3" fmla="*/ 640469 w 1651851"/>
              <a:gd name="connsiteY3" fmla="*/ 164586 h 656082"/>
              <a:gd name="connsiteX4" fmla="*/ 17015 w 1651851"/>
              <a:gd name="connsiteY4" fmla="*/ 644877 h 656082"/>
              <a:gd name="connsiteX5" fmla="*/ 243305 w 1651851"/>
              <a:gd name="connsiteY5" fmla="*/ 464768 h 656082"/>
              <a:gd name="connsiteX6" fmla="*/ 945269 w 1651851"/>
              <a:gd name="connsiteY6" fmla="*/ 30659 h 656082"/>
              <a:gd name="connsiteX7" fmla="*/ 968360 w 1651851"/>
              <a:gd name="connsiteY7" fmla="*/ 35277 h 656082"/>
              <a:gd name="connsiteX8" fmla="*/ 1651851 w 1651851"/>
              <a:gd name="connsiteY8" fmla="*/ 72223 h 656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51851" h="656082">
                <a:moveTo>
                  <a:pt x="1651851" y="72223"/>
                </a:moveTo>
                <a:lnTo>
                  <a:pt x="866760" y="67604"/>
                </a:lnTo>
                <a:cubicBezTo>
                  <a:pt x="764390" y="58367"/>
                  <a:pt x="1075348" y="640"/>
                  <a:pt x="1037633" y="16804"/>
                </a:cubicBezTo>
                <a:cubicBezTo>
                  <a:pt x="999918" y="32968"/>
                  <a:pt x="810572" y="59907"/>
                  <a:pt x="640469" y="164586"/>
                </a:cubicBezTo>
                <a:cubicBezTo>
                  <a:pt x="470366" y="269265"/>
                  <a:pt x="83209" y="594847"/>
                  <a:pt x="17015" y="644877"/>
                </a:cubicBezTo>
                <a:cubicBezTo>
                  <a:pt x="-49179" y="694907"/>
                  <a:pt x="88596" y="567138"/>
                  <a:pt x="243305" y="464768"/>
                </a:cubicBezTo>
                <a:cubicBezTo>
                  <a:pt x="398014" y="362398"/>
                  <a:pt x="945269" y="30659"/>
                  <a:pt x="945269" y="30659"/>
                </a:cubicBezTo>
                <a:cubicBezTo>
                  <a:pt x="1066111" y="-40923"/>
                  <a:pt x="968360" y="35277"/>
                  <a:pt x="968360" y="35277"/>
                </a:cubicBezTo>
                <a:lnTo>
                  <a:pt x="1651851" y="7222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 1123">
            <a:extLst>
              <a:ext uri="{FF2B5EF4-FFF2-40B4-BE49-F238E27FC236}">
                <a16:creationId xmlns:a16="http://schemas.microsoft.com/office/drawing/2014/main" id="{B71D0845-1AED-BCAD-A600-45930BEAA947}"/>
              </a:ext>
            </a:extLst>
          </p:cNvPr>
          <p:cNvSpPr/>
          <p:nvPr/>
        </p:nvSpPr>
        <p:spPr>
          <a:xfrm>
            <a:off x="4752485" y="1202466"/>
            <a:ext cx="624072" cy="977076"/>
          </a:xfrm>
          <a:custGeom>
            <a:avLst/>
            <a:gdLst>
              <a:gd name="connsiteX0" fmla="*/ 623079 w 624072"/>
              <a:gd name="connsiteY0" fmla="*/ 2879 h 977076"/>
              <a:gd name="connsiteX1" fmla="*/ 165879 w 624072"/>
              <a:gd name="connsiteY1" fmla="*/ 497025 h 977076"/>
              <a:gd name="connsiteX2" fmla="*/ 235151 w 624072"/>
              <a:gd name="connsiteY2" fmla="*/ 395425 h 977076"/>
              <a:gd name="connsiteX3" fmla="*/ 4242 w 624072"/>
              <a:gd name="connsiteY3" fmla="*/ 968079 h 977076"/>
              <a:gd name="connsiteX4" fmla="*/ 105842 w 624072"/>
              <a:gd name="connsiteY4" fmla="*/ 709461 h 977076"/>
              <a:gd name="connsiteX5" fmla="*/ 355224 w 624072"/>
              <a:gd name="connsiteY5" fmla="*/ 229170 h 977076"/>
              <a:gd name="connsiteX6" fmla="*/ 290570 w 624072"/>
              <a:gd name="connsiteY6" fmla="*/ 289207 h 977076"/>
              <a:gd name="connsiteX7" fmla="*/ 623079 w 624072"/>
              <a:gd name="connsiteY7" fmla="*/ 2879 h 977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4072" h="977076">
                <a:moveTo>
                  <a:pt x="623079" y="2879"/>
                </a:moveTo>
                <a:cubicBezTo>
                  <a:pt x="602297" y="37515"/>
                  <a:pt x="230534" y="431601"/>
                  <a:pt x="165879" y="497025"/>
                </a:cubicBezTo>
                <a:cubicBezTo>
                  <a:pt x="101224" y="562449"/>
                  <a:pt x="262090" y="316916"/>
                  <a:pt x="235151" y="395425"/>
                </a:cubicBezTo>
                <a:cubicBezTo>
                  <a:pt x="208211" y="473934"/>
                  <a:pt x="25793" y="915740"/>
                  <a:pt x="4242" y="968079"/>
                </a:cubicBezTo>
                <a:cubicBezTo>
                  <a:pt x="-17310" y="1020418"/>
                  <a:pt x="47345" y="832613"/>
                  <a:pt x="105842" y="709461"/>
                </a:cubicBezTo>
                <a:cubicBezTo>
                  <a:pt x="164339" y="586309"/>
                  <a:pt x="324436" y="299212"/>
                  <a:pt x="355224" y="229170"/>
                </a:cubicBezTo>
                <a:cubicBezTo>
                  <a:pt x="386012" y="159128"/>
                  <a:pt x="249006" y="321534"/>
                  <a:pt x="290570" y="289207"/>
                </a:cubicBezTo>
                <a:cubicBezTo>
                  <a:pt x="332134" y="256880"/>
                  <a:pt x="643861" y="-31757"/>
                  <a:pt x="623079" y="28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 1124">
            <a:extLst>
              <a:ext uri="{FF2B5EF4-FFF2-40B4-BE49-F238E27FC236}">
                <a16:creationId xmlns:a16="http://schemas.microsoft.com/office/drawing/2014/main" id="{33AFA0F4-8623-A05A-BE24-4D09FCB74211}"/>
              </a:ext>
            </a:extLst>
          </p:cNvPr>
          <p:cNvSpPr/>
          <p:nvPr/>
        </p:nvSpPr>
        <p:spPr>
          <a:xfrm>
            <a:off x="4520117" y="1754454"/>
            <a:ext cx="389888" cy="1397395"/>
          </a:xfrm>
          <a:custGeom>
            <a:avLst/>
            <a:gdLst>
              <a:gd name="connsiteX0" fmla="*/ 389010 w 389888"/>
              <a:gd name="connsiteY0" fmla="*/ 455 h 1397395"/>
              <a:gd name="connsiteX1" fmla="*/ 88828 w 389888"/>
              <a:gd name="connsiteY1" fmla="*/ 586964 h 1397395"/>
              <a:gd name="connsiteX2" fmla="*/ 139628 w 389888"/>
              <a:gd name="connsiteY2" fmla="*/ 485364 h 1397395"/>
              <a:gd name="connsiteX3" fmla="*/ 42647 w 389888"/>
              <a:gd name="connsiteY3" fmla="*/ 970273 h 1397395"/>
              <a:gd name="connsiteX4" fmla="*/ 1083 w 389888"/>
              <a:gd name="connsiteY4" fmla="*/ 1381291 h 1397395"/>
              <a:gd name="connsiteX5" fmla="*/ 28792 w 389888"/>
              <a:gd name="connsiteY5" fmla="*/ 1233510 h 1397395"/>
              <a:gd name="connsiteX6" fmla="*/ 190428 w 389888"/>
              <a:gd name="connsiteY6" fmla="*/ 499219 h 1397395"/>
              <a:gd name="connsiteX7" fmla="*/ 181192 w 389888"/>
              <a:gd name="connsiteY7" fmla="*/ 489982 h 1397395"/>
              <a:gd name="connsiteX8" fmla="*/ 389010 w 389888"/>
              <a:gd name="connsiteY8" fmla="*/ 455 h 1397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9888" h="1397395">
                <a:moveTo>
                  <a:pt x="389010" y="455"/>
                </a:moveTo>
                <a:cubicBezTo>
                  <a:pt x="373616" y="16619"/>
                  <a:pt x="130392" y="506146"/>
                  <a:pt x="88828" y="586964"/>
                </a:cubicBezTo>
                <a:cubicBezTo>
                  <a:pt x="47264" y="667782"/>
                  <a:pt x="147325" y="421479"/>
                  <a:pt x="139628" y="485364"/>
                </a:cubicBezTo>
                <a:cubicBezTo>
                  <a:pt x="131931" y="549249"/>
                  <a:pt x="65738" y="820952"/>
                  <a:pt x="42647" y="970273"/>
                </a:cubicBezTo>
                <a:cubicBezTo>
                  <a:pt x="19556" y="1119594"/>
                  <a:pt x="3392" y="1337418"/>
                  <a:pt x="1083" y="1381291"/>
                </a:cubicBezTo>
                <a:cubicBezTo>
                  <a:pt x="-1226" y="1425164"/>
                  <a:pt x="-2766" y="1380522"/>
                  <a:pt x="28792" y="1233510"/>
                </a:cubicBezTo>
                <a:cubicBezTo>
                  <a:pt x="60349" y="1086498"/>
                  <a:pt x="165028" y="623140"/>
                  <a:pt x="190428" y="499219"/>
                </a:cubicBezTo>
                <a:cubicBezTo>
                  <a:pt x="215828" y="375298"/>
                  <a:pt x="149634" y="576958"/>
                  <a:pt x="181192" y="489982"/>
                </a:cubicBezTo>
                <a:cubicBezTo>
                  <a:pt x="212750" y="403006"/>
                  <a:pt x="404404" y="-15709"/>
                  <a:pt x="389010" y="4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 1125">
            <a:extLst>
              <a:ext uri="{FF2B5EF4-FFF2-40B4-BE49-F238E27FC236}">
                <a16:creationId xmlns:a16="http://schemas.microsoft.com/office/drawing/2014/main" id="{CA39E2C9-5575-DECE-E8C6-6F4BC016C63D}"/>
              </a:ext>
            </a:extLst>
          </p:cNvPr>
          <p:cNvSpPr/>
          <p:nvPr/>
        </p:nvSpPr>
        <p:spPr>
          <a:xfrm>
            <a:off x="5956244" y="735996"/>
            <a:ext cx="613225" cy="105091"/>
          </a:xfrm>
          <a:custGeom>
            <a:avLst/>
            <a:gdLst>
              <a:gd name="connsiteX0" fmla="*/ 610811 w 613225"/>
              <a:gd name="connsiteY0" fmla="*/ 104513 h 105091"/>
              <a:gd name="connsiteX1" fmla="*/ 319865 w 613225"/>
              <a:gd name="connsiteY1" fmla="*/ 49095 h 105091"/>
              <a:gd name="connsiteX2" fmla="*/ 5829 w 613225"/>
              <a:gd name="connsiteY2" fmla="*/ 2913 h 105091"/>
              <a:gd name="connsiteX3" fmla="*/ 153611 w 613225"/>
              <a:gd name="connsiteY3" fmla="*/ 12149 h 105091"/>
              <a:gd name="connsiteX4" fmla="*/ 610811 w 613225"/>
              <a:gd name="connsiteY4" fmla="*/ 104513 h 105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3225" h="105091">
                <a:moveTo>
                  <a:pt x="610811" y="104513"/>
                </a:moveTo>
                <a:cubicBezTo>
                  <a:pt x="638520" y="110671"/>
                  <a:pt x="420695" y="66028"/>
                  <a:pt x="319865" y="49095"/>
                </a:cubicBezTo>
                <a:cubicBezTo>
                  <a:pt x="219035" y="32162"/>
                  <a:pt x="33538" y="9071"/>
                  <a:pt x="5829" y="2913"/>
                </a:cubicBezTo>
                <a:cubicBezTo>
                  <a:pt x="-21880" y="-3245"/>
                  <a:pt x="52781" y="603"/>
                  <a:pt x="153611" y="12149"/>
                </a:cubicBezTo>
                <a:cubicBezTo>
                  <a:pt x="254441" y="23694"/>
                  <a:pt x="583102" y="98355"/>
                  <a:pt x="610811" y="1045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 1126">
            <a:extLst>
              <a:ext uri="{FF2B5EF4-FFF2-40B4-BE49-F238E27FC236}">
                <a16:creationId xmlns:a16="http://schemas.microsoft.com/office/drawing/2014/main" id="{0C7D8183-8814-2FD7-65CE-DEED8B736038}"/>
              </a:ext>
            </a:extLst>
          </p:cNvPr>
          <p:cNvSpPr/>
          <p:nvPr/>
        </p:nvSpPr>
        <p:spPr>
          <a:xfrm>
            <a:off x="6280263" y="722743"/>
            <a:ext cx="1396282" cy="364443"/>
          </a:xfrm>
          <a:custGeom>
            <a:avLst/>
            <a:gdLst>
              <a:gd name="connsiteX0" fmla="*/ 464 w 1396282"/>
              <a:gd name="connsiteY0" fmla="*/ 140857 h 364443"/>
              <a:gd name="connsiteX1" fmla="*/ 605446 w 1396282"/>
              <a:gd name="connsiteY1" fmla="*/ 2312 h 364443"/>
              <a:gd name="connsiteX2" fmla="*/ 476137 w 1396282"/>
              <a:gd name="connsiteY2" fmla="*/ 53112 h 364443"/>
              <a:gd name="connsiteX3" fmla="*/ 734755 w 1396282"/>
              <a:gd name="connsiteY3" fmla="*/ 39257 h 364443"/>
              <a:gd name="connsiteX4" fmla="*/ 1376682 w 1396282"/>
              <a:gd name="connsiteY4" fmla="*/ 357912 h 364443"/>
              <a:gd name="connsiteX5" fmla="*/ 1182719 w 1396282"/>
              <a:gd name="connsiteY5" fmla="*/ 237839 h 364443"/>
              <a:gd name="connsiteX6" fmla="*/ 693192 w 1396282"/>
              <a:gd name="connsiteY6" fmla="*/ 43875 h 364443"/>
              <a:gd name="connsiteX7" fmla="*/ 508464 w 1396282"/>
              <a:gd name="connsiteY7" fmla="*/ 57730 h 364443"/>
              <a:gd name="connsiteX8" fmla="*/ 464 w 1396282"/>
              <a:gd name="connsiteY8" fmla="*/ 140857 h 364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96282" h="364443">
                <a:moveTo>
                  <a:pt x="464" y="140857"/>
                </a:moveTo>
                <a:cubicBezTo>
                  <a:pt x="16628" y="131621"/>
                  <a:pt x="526167" y="16936"/>
                  <a:pt x="605446" y="2312"/>
                </a:cubicBezTo>
                <a:cubicBezTo>
                  <a:pt x="684725" y="-12312"/>
                  <a:pt x="454585" y="46954"/>
                  <a:pt x="476137" y="53112"/>
                </a:cubicBezTo>
                <a:cubicBezTo>
                  <a:pt x="497689" y="59270"/>
                  <a:pt x="584664" y="-11543"/>
                  <a:pt x="734755" y="39257"/>
                </a:cubicBezTo>
                <a:cubicBezTo>
                  <a:pt x="884846" y="90057"/>
                  <a:pt x="1302021" y="324815"/>
                  <a:pt x="1376682" y="357912"/>
                </a:cubicBezTo>
                <a:cubicBezTo>
                  <a:pt x="1451343" y="391009"/>
                  <a:pt x="1296634" y="290179"/>
                  <a:pt x="1182719" y="237839"/>
                </a:cubicBezTo>
                <a:cubicBezTo>
                  <a:pt x="1068804" y="185500"/>
                  <a:pt x="805568" y="73893"/>
                  <a:pt x="693192" y="43875"/>
                </a:cubicBezTo>
                <a:cubicBezTo>
                  <a:pt x="580816" y="13857"/>
                  <a:pt x="622379" y="39257"/>
                  <a:pt x="508464" y="57730"/>
                </a:cubicBezTo>
                <a:cubicBezTo>
                  <a:pt x="394549" y="76203"/>
                  <a:pt x="-15700" y="150093"/>
                  <a:pt x="464" y="1408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 1127">
            <a:extLst>
              <a:ext uri="{FF2B5EF4-FFF2-40B4-BE49-F238E27FC236}">
                <a16:creationId xmlns:a16="http://schemas.microsoft.com/office/drawing/2014/main" id="{B46D4F68-3AB3-1591-CA9A-9BA7B84B4E96}"/>
              </a:ext>
            </a:extLst>
          </p:cNvPr>
          <p:cNvSpPr/>
          <p:nvPr/>
        </p:nvSpPr>
        <p:spPr>
          <a:xfrm>
            <a:off x="7666182" y="1159164"/>
            <a:ext cx="776522" cy="1209994"/>
          </a:xfrm>
          <a:custGeom>
            <a:avLst/>
            <a:gdLst>
              <a:gd name="connsiteX0" fmla="*/ 0 w 776522"/>
              <a:gd name="connsiteY0" fmla="*/ 0 h 1209994"/>
              <a:gd name="connsiteX1" fmla="*/ 360218 w 776522"/>
              <a:gd name="connsiteY1" fmla="*/ 392545 h 1209994"/>
              <a:gd name="connsiteX2" fmla="*/ 337127 w 776522"/>
              <a:gd name="connsiteY2" fmla="*/ 300181 h 1209994"/>
              <a:gd name="connsiteX3" fmla="*/ 434109 w 776522"/>
              <a:gd name="connsiteY3" fmla="*/ 466436 h 1209994"/>
              <a:gd name="connsiteX4" fmla="*/ 651163 w 776522"/>
              <a:gd name="connsiteY4" fmla="*/ 854363 h 1209994"/>
              <a:gd name="connsiteX5" fmla="*/ 775854 w 776522"/>
              <a:gd name="connsiteY5" fmla="*/ 1209963 h 1209994"/>
              <a:gd name="connsiteX6" fmla="*/ 688109 w 776522"/>
              <a:gd name="connsiteY6" fmla="*/ 872836 h 1209994"/>
              <a:gd name="connsiteX7" fmla="*/ 434109 w 776522"/>
              <a:gd name="connsiteY7" fmla="*/ 494145 h 1209994"/>
              <a:gd name="connsiteX8" fmla="*/ 300182 w 776522"/>
              <a:gd name="connsiteY8" fmla="*/ 281709 h 1209994"/>
              <a:gd name="connsiteX9" fmla="*/ 198582 w 776522"/>
              <a:gd name="connsiteY9" fmla="*/ 184727 h 1209994"/>
              <a:gd name="connsiteX10" fmla="*/ 0 w 776522"/>
              <a:gd name="connsiteY10" fmla="*/ 0 h 1209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76522" h="1209994">
                <a:moveTo>
                  <a:pt x="0" y="0"/>
                </a:moveTo>
                <a:cubicBezTo>
                  <a:pt x="152015" y="171257"/>
                  <a:pt x="304030" y="342515"/>
                  <a:pt x="360218" y="392545"/>
                </a:cubicBezTo>
                <a:cubicBezTo>
                  <a:pt x="416406" y="442575"/>
                  <a:pt x="324812" y="287866"/>
                  <a:pt x="337127" y="300181"/>
                </a:cubicBezTo>
                <a:cubicBezTo>
                  <a:pt x="349442" y="312496"/>
                  <a:pt x="381770" y="374072"/>
                  <a:pt x="434109" y="466436"/>
                </a:cubicBezTo>
                <a:cubicBezTo>
                  <a:pt x="486448" y="558800"/>
                  <a:pt x="594206" y="730442"/>
                  <a:pt x="651163" y="854363"/>
                </a:cubicBezTo>
                <a:cubicBezTo>
                  <a:pt x="708121" y="978284"/>
                  <a:pt x="769696" y="1206884"/>
                  <a:pt x="775854" y="1209963"/>
                </a:cubicBezTo>
                <a:cubicBezTo>
                  <a:pt x="782012" y="1213042"/>
                  <a:pt x="745067" y="992139"/>
                  <a:pt x="688109" y="872836"/>
                </a:cubicBezTo>
                <a:cubicBezTo>
                  <a:pt x="631151" y="753533"/>
                  <a:pt x="498764" y="592666"/>
                  <a:pt x="434109" y="494145"/>
                </a:cubicBezTo>
                <a:cubicBezTo>
                  <a:pt x="369454" y="395624"/>
                  <a:pt x="339436" y="333279"/>
                  <a:pt x="300182" y="281709"/>
                </a:cubicBezTo>
                <a:cubicBezTo>
                  <a:pt x="260928" y="230139"/>
                  <a:pt x="198582" y="184727"/>
                  <a:pt x="198582" y="184727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 1128">
            <a:extLst>
              <a:ext uri="{FF2B5EF4-FFF2-40B4-BE49-F238E27FC236}">
                <a16:creationId xmlns:a16="http://schemas.microsoft.com/office/drawing/2014/main" id="{FA8E8FBB-1A81-B011-76FD-B2297427973C}"/>
              </a:ext>
            </a:extLst>
          </p:cNvPr>
          <p:cNvSpPr/>
          <p:nvPr/>
        </p:nvSpPr>
        <p:spPr>
          <a:xfrm>
            <a:off x="8298788" y="2008163"/>
            <a:ext cx="162063" cy="1197688"/>
          </a:xfrm>
          <a:custGeom>
            <a:avLst/>
            <a:gdLst>
              <a:gd name="connsiteX0" fmla="*/ 85 w 162063"/>
              <a:gd name="connsiteY0" fmla="*/ 746 h 1197688"/>
              <a:gd name="connsiteX1" fmla="*/ 92448 w 162063"/>
              <a:gd name="connsiteY1" fmla="*/ 619582 h 1197688"/>
              <a:gd name="connsiteX2" fmla="*/ 87830 w 162063"/>
              <a:gd name="connsiteY2" fmla="*/ 517982 h 1197688"/>
              <a:gd name="connsiteX3" fmla="*/ 157103 w 162063"/>
              <a:gd name="connsiteY3" fmla="*/ 1169146 h 1197688"/>
              <a:gd name="connsiteX4" fmla="*/ 152485 w 162063"/>
              <a:gd name="connsiteY4" fmla="*/ 1012128 h 1197688"/>
              <a:gd name="connsiteX5" fmla="*/ 120157 w 162063"/>
              <a:gd name="connsiteY5" fmla="*/ 388673 h 1197688"/>
              <a:gd name="connsiteX6" fmla="*/ 110921 w 162063"/>
              <a:gd name="connsiteY6" fmla="*/ 490273 h 1197688"/>
              <a:gd name="connsiteX7" fmla="*/ 85 w 162063"/>
              <a:gd name="connsiteY7" fmla="*/ 746 h 1197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063" h="1197688">
                <a:moveTo>
                  <a:pt x="85" y="746"/>
                </a:moveTo>
                <a:cubicBezTo>
                  <a:pt x="-2994" y="22297"/>
                  <a:pt x="77824" y="533376"/>
                  <a:pt x="92448" y="619582"/>
                </a:cubicBezTo>
                <a:cubicBezTo>
                  <a:pt x="107072" y="705788"/>
                  <a:pt x="77054" y="426388"/>
                  <a:pt x="87830" y="517982"/>
                </a:cubicBezTo>
                <a:cubicBezTo>
                  <a:pt x="98606" y="609576"/>
                  <a:pt x="146327" y="1086788"/>
                  <a:pt x="157103" y="1169146"/>
                </a:cubicBezTo>
                <a:cubicBezTo>
                  <a:pt x="167879" y="1251504"/>
                  <a:pt x="158643" y="1142207"/>
                  <a:pt x="152485" y="1012128"/>
                </a:cubicBezTo>
                <a:cubicBezTo>
                  <a:pt x="146327" y="882049"/>
                  <a:pt x="127084" y="475649"/>
                  <a:pt x="120157" y="388673"/>
                </a:cubicBezTo>
                <a:cubicBezTo>
                  <a:pt x="113230" y="301697"/>
                  <a:pt x="127085" y="549540"/>
                  <a:pt x="110921" y="490273"/>
                </a:cubicBezTo>
                <a:cubicBezTo>
                  <a:pt x="94758" y="431006"/>
                  <a:pt x="3164" y="-20805"/>
                  <a:pt x="85" y="7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 1129">
            <a:extLst>
              <a:ext uri="{FF2B5EF4-FFF2-40B4-BE49-F238E27FC236}">
                <a16:creationId xmlns:a16="http://schemas.microsoft.com/office/drawing/2014/main" id="{62783AE0-4BDF-9E7B-1340-4FF0785F2642}"/>
              </a:ext>
            </a:extLst>
          </p:cNvPr>
          <p:cNvSpPr/>
          <p:nvPr/>
        </p:nvSpPr>
        <p:spPr>
          <a:xfrm>
            <a:off x="6345382" y="1796571"/>
            <a:ext cx="1443135" cy="754542"/>
          </a:xfrm>
          <a:custGeom>
            <a:avLst/>
            <a:gdLst>
              <a:gd name="connsiteX0" fmla="*/ 0 w 1443135"/>
              <a:gd name="connsiteY0" fmla="*/ 115356 h 754542"/>
              <a:gd name="connsiteX1" fmla="*/ 521854 w 1443135"/>
              <a:gd name="connsiteY1" fmla="*/ 27611 h 754542"/>
              <a:gd name="connsiteX2" fmla="*/ 692727 w 1443135"/>
              <a:gd name="connsiteY2" fmla="*/ 22993 h 754542"/>
              <a:gd name="connsiteX3" fmla="*/ 775854 w 1443135"/>
              <a:gd name="connsiteY3" fmla="*/ 27611 h 754542"/>
              <a:gd name="connsiteX4" fmla="*/ 757382 w 1443135"/>
              <a:gd name="connsiteY4" fmla="*/ 27611 h 754542"/>
              <a:gd name="connsiteX5" fmla="*/ 1029854 w 1443135"/>
              <a:gd name="connsiteY5" fmla="*/ 304702 h 754542"/>
              <a:gd name="connsiteX6" fmla="*/ 1016000 w 1443135"/>
              <a:gd name="connsiteY6" fmla="*/ 272374 h 754542"/>
              <a:gd name="connsiteX7" fmla="*/ 1417782 w 1443135"/>
              <a:gd name="connsiteY7" fmla="*/ 734193 h 754542"/>
              <a:gd name="connsiteX8" fmla="*/ 1334654 w 1443135"/>
              <a:gd name="connsiteY8" fmla="*/ 609502 h 754542"/>
              <a:gd name="connsiteX9" fmla="*/ 789709 w 1443135"/>
              <a:gd name="connsiteY9" fmla="*/ 46084 h 754542"/>
              <a:gd name="connsiteX10" fmla="*/ 471054 w 1443135"/>
              <a:gd name="connsiteY10" fmla="*/ 32229 h 754542"/>
              <a:gd name="connsiteX11" fmla="*/ 512618 w 1443135"/>
              <a:gd name="connsiteY11" fmla="*/ 32229 h 754542"/>
              <a:gd name="connsiteX12" fmla="*/ 0 w 1443135"/>
              <a:gd name="connsiteY12" fmla="*/ 115356 h 754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43135" h="754542">
                <a:moveTo>
                  <a:pt x="0" y="115356"/>
                </a:moveTo>
                <a:cubicBezTo>
                  <a:pt x="1539" y="114586"/>
                  <a:pt x="406400" y="43005"/>
                  <a:pt x="521854" y="27611"/>
                </a:cubicBezTo>
                <a:cubicBezTo>
                  <a:pt x="637308" y="12217"/>
                  <a:pt x="650394" y="22993"/>
                  <a:pt x="692727" y="22993"/>
                </a:cubicBezTo>
                <a:cubicBezTo>
                  <a:pt x="735060" y="22993"/>
                  <a:pt x="775854" y="27611"/>
                  <a:pt x="775854" y="27611"/>
                </a:cubicBezTo>
                <a:cubicBezTo>
                  <a:pt x="786630" y="28381"/>
                  <a:pt x="715049" y="-18571"/>
                  <a:pt x="757382" y="27611"/>
                </a:cubicBezTo>
                <a:cubicBezTo>
                  <a:pt x="799715" y="73793"/>
                  <a:pt x="986751" y="263908"/>
                  <a:pt x="1029854" y="304702"/>
                </a:cubicBezTo>
                <a:cubicBezTo>
                  <a:pt x="1072957" y="345496"/>
                  <a:pt x="951345" y="200792"/>
                  <a:pt x="1016000" y="272374"/>
                </a:cubicBezTo>
                <a:cubicBezTo>
                  <a:pt x="1080655" y="343956"/>
                  <a:pt x="1364673" y="678005"/>
                  <a:pt x="1417782" y="734193"/>
                </a:cubicBezTo>
                <a:cubicBezTo>
                  <a:pt x="1470891" y="790381"/>
                  <a:pt x="1439333" y="724187"/>
                  <a:pt x="1334654" y="609502"/>
                </a:cubicBezTo>
                <a:cubicBezTo>
                  <a:pt x="1229975" y="494817"/>
                  <a:pt x="933642" y="142296"/>
                  <a:pt x="789709" y="46084"/>
                </a:cubicBezTo>
                <a:cubicBezTo>
                  <a:pt x="645776" y="-50128"/>
                  <a:pt x="517236" y="34538"/>
                  <a:pt x="471054" y="32229"/>
                </a:cubicBezTo>
                <a:cubicBezTo>
                  <a:pt x="424872" y="29920"/>
                  <a:pt x="583430" y="20684"/>
                  <a:pt x="512618" y="32229"/>
                </a:cubicBezTo>
                <a:lnTo>
                  <a:pt x="0" y="115356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 1130">
            <a:extLst>
              <a:ext uri="{FF2B5EF4-FFF2-40B4-BE49-F238E27FC236}">
                <a16:creationId xmlns:a16="http://schemas.microsoft.com/office/drawing/2014/main" id="{5FEB271A-E29C-7071-6EDA-1F4C4852C105}"/>
              </a:ext>
            </a:extLst>
          </p:cNvPr>
          <p:cNvSpPr/>
          <p:nvPr/>
        </p:nvSpPr>
        <p:spPr>
          <a:xfrm>
            <a:off x="7737151" y="2534835"/>
            <a:ext cx="328941" cy="1379656"/>
          </a:xfrm>
          <a:custGeom>
            <a:avLst/>
            <a:gdLst>
              <a:gd name="connsiteX0" fmla="*/ 12158 w 328941"/>
              <a:gd name="connsiteY0" fmla="*/ 37492 h 1379656"/>
              <a:gd name="connsiteX1" fmla="*/ 178413 w 328941"/>
              <a:gd name="connsiteY1" fmla="*/ 550110 h 1379656"/>
              <a:gd name="connsiteX2" fmla="*/ 164558 w 328941"/>
              <a:gd name="connsiteY2" fmla="*/ 480838 h 1379656"/>
              <a:gd name="connsiteX3" fmla="*/ 206122 w 328941"/>
              <a:gd name="connsiteY3" fmla="*/ 711747 h 1379656"/>
              <a:gd name="connsiteX4" fmla="*/ 298485 w 328941"/>
              <a:gd name="connsiteY4" fmla="*/ 919565 h 1379656"/>
              <a:gd name="connsiteX5" fmla="*/ 326194 w 328941"/>
              <a:gd name="connsiteY5" fmla="*/ 1372147 h 1379656"/>
              <a:gd name="connsiteX6" fmla="*/ 316958 w 328941"/>
              <a:gd name="connsiteY6" fmla="*/ 1173565 h 1379656"/>
              <a:gd name="connsiteX7" fmla="*/ 229213 w 328941"/>
              <a:gd name="connsiteY7" fmla="*/ 804110 h 1379656"/>
              <a:gd name="connsiteX8" fmla="*/ 275394 w 328941"/>
              <a:gd name="connsiteY8" fmla="*/ 905710 h 1379656"/>
              <a:gd name="connsiteX9" fmla="*/ 183031 w 328941"/>
              <a:gd name="connsiteY9" fmla="*/ 494692 h 1379656"/>
              <a:gd name="connsiteX10" fmla="*/ 30631 w 328941"/>
              <a:gd name="connsiteY10" fmla="*/ 88292 h 1379656"/>
              <a:gd name="connsiteX11" fmla="*/ 12158 w 328941"/>
              <a:gd name="connsiteY11" fmla="*/ 37492 h 1379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8941" h="1379656">
                <a:moveTo>
                  <a:pt x="12158" y="37492"/>
                </a:moveTo>
                <a:cubicBezTo>
                  <a:pt x="36788" y="114462"/>
                  <a:pt x="153013" y="476219"/>
                  <a:pt x="178413" y="550110"/>
                </a:cubicBezTo>
                <a:cubicBezTo>
                  <a:pt x="203813" y="624001"/>
                  <a:pt x="159940" y="453899"/>
                  <a:pt x="164558" y="480838"/>
                </a:cubicBezTo>
                <a:cubicBezTo>
                  <a:pt x="169176" y="507777"/>
                  <a:pt x="183801" y="638626"/>
                  <a:pt x="206122" y="711747"/>
                </a:cubicBezTo>
                <a:cubicBezTo>
                  <a:pt x="228443" y="784868"/>
                  <a:pt x="278473" y="809498"/>
                  <a:pt x="298485" y="919565"/>
                </a:cubicBezTo>
                <a:cubicBezTo>
                  <a:pt x="318497" y="1029632"/>
                  <a:pt x="323115" y="1329814"/>
                  <a:pt x="326194" y="1372147"/>
                </a:cubicBezTo>
                <a:cubicBezTo>
                  <a:pt x="329273" y="1414480"/>
                  <a:pt x="333122" y="1268238"/>
                  <a:pt x="316958" y="1173565"/>
                </a:cubicBezTo>
                <a:cubicBezTo>
                  <a:pt x="300794" y="1078892"/>
                  <a:pt x="236140" y="848752"/>
                  <a:pt x="229213" y="804110"/>
                </a:cubicBezTo>
                <a:cubicBezTo>
                  <a:pt x="222286" y="759468"/>
                  <a:pt x="283091" y="957280"/>
                  <a:pt x="275394" y="905710"/>
                </a:cubicBezTo>
                <a:cubicBezTo>
                  <a:pt x="267697" y="854140"/>
                  <a:pt x="223825" y="630928"/>
                  <a:pt x="183031" y="494692"/>
                </a:cubicBezTo>
                <a:cubicBezTo>
                  <a:pt x="142237" y="358456"/>
                  <a:pt x="57570" y="162183"/>
                  <a:pt x="30631" y="88292"/>
                </a:cubicBezTo>
                <a:cubicBezTo>
                  <a:pt x="3692" y="14401"/>
                  <a:pt x="-12472" y="-39478"/>
                  <a:pt x="12158" y="374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 1131">
            <a:extLst>
              <a:ext uri="{FF2B5EF4-FFF2-40B4-BE49-F238E27FC236}">
                <a16:creationId xmlns:a16="http://schemas.microsoft.com/office/drawing/2014/main" id="{2E75285B-19CB-2A91-CEFA-8B508FAFE380}"/>
              </a:ext>
            </a:extLst>
          </p:cNvPr>
          <p:cNvSpPr/>
          <p:nvPr/>
        </p:nvSpPr>
        <p:spPr>
          <a:xfrm>
            <a:off x="8430257" y="3691018"/>
            <a:ext cx="128348" cy="1846789"/>
          </a:xfrm>
          <a:custGeom>
            <a:avLst/>
            <a:gdLst>
              <a:gd name="connsiteX0" fmla="*/ 50245 w 128348"/>
              <a:gd name="connsiteY0" fmla="*/ 36 h 1846789"/>
              <a:gd name="connsiteX1" fmla="*/ 128304 w 128348"/>
              <a:gd name="connsiteY1" fmla="*/ 518567 h 1846789"/>
              <a:gd name="connsiteX2" fmla="*/ 61397 w 128348"/>
              <a:gd name="connsiteY2" fmla="*/ 379177 h 1846789"/>
              <a:gd name="connsiteX3" fmla="*/ 55821 w 128348"/>
              <a:gd name="connsiteY3" fmla="*/ 802923 h 1846789"/>
              <a:gd name="connsiteX4" fmla="*/ 55821 w 128348"/>
              <a:gd name="connsiteY4" fmla="*/ 1823260 h 1846789"/>
              <a:gd name="connsiteX5" fmla="*/ 65 w 128348"/>
              <a:gd name="connsiteY5" fmla="*/ 1421816 h 1846789"/>
              <a:gd name="connsiteX6" fmla="*/ 44670 w 128348"/>
              <a:gd name="connsiteY6" fmla="*/ 323421 h 1846789"/>
              <a:gd name="connsiteX7" fmla="*/ 50245 w 128348"/>
              <a:gd name="connsiteY7" fmla="*/ 490689 h 1846789"/>
              <a:gd name="connsiteX8" fmla="*/ 50245 w 128348"/>
              <a:gd name="connsiteY8" fmla="*/ 36 h 1846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8348" h="1846789">
                <a:moveTo>
                  <a:pt x="50245" y="36"/>
                </a:moveTo>
                <a:cubicBezTo>
                  <a:pt x="63255" y="4682"/>
                  <a:pt x="126445" y="455377"/>
                  <a:pt x="128304" y="518567"/>
                </a:cubicBezTo>
                <a:cubicBezTo>
                  <a:pt x="130163" y="581757"/>
                  <a:pt x="73478" y="331784"/>
                  <a:pt x="61397" y="379177"/>
                </a:cubicBezTo>
                <a:cubicBezTo>
                  <a:pt x="49316" y="426570"/>
                  <a:pt x="56750" y="562243"/>
                  <a:pt x="55821" y="802923"/>
                </a:cubicBezTo>
                <a:cubicBezTo>
                  <a:pt x="54892" y="1043604"/>
                  <a:pt x="65114" y="1720111"/>
                  <a:pt x="55821" y="1823260"/>
                </a:cubicBezTo>
                <a:cubicBezTo>
                  <a:pt x="46528" y="1926409"/>
                  <a:pt x="1923" y="1671789"/>
                  <a:pt x="65" y="1421816"/>
                </a:cubicBezTo>
                <a:cubicBezTo>
                  <a:pt x="-1793" y="1171843"/>
                  <a:pt x="36307" y="478609"/>
                  <a:pt x="44670" y="323421"/>
                </a:cubicBezTo>
                <a:cubicBezTo>
                  <a:pt x="53033" y="168233"/>
                  <a:pt x="46528" y="541799"/>
                  <a:pt x="50245" y="490689"/>
                </a:cubicBezTo>
                <a:cubicBezTo>
                  <a:pt x="53962" y="439579"/>
                  <a:pt x="37235" y="-4610"/>
                  <a:pt x="50245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 1132">
            <a:extLst>
              <a:ext uri="{FF2B5EF4-FFF2-40B4-BE49-F238E27FC236}">
                <a16:creationId xmlns:a16="http://schemas.microsoft.com/office/drawing/2014/main" id="{B7F70264-427D-CF51-D18C-E0BB1728D3A9}"/>
              </a:ext>
            </a:extLst>
          </p:cNvPr>
          <p:cNvSpPr/>
          <p:nvPr/>
        </p:nvSpPr>
        <p:spPr>
          <a:xfrm>
            <a:off x="8462711" y="5597152"/>
            <a:ext cx="1387787" cy="1138905"/>
          </a:xfrm>
          <a:custGeom>
            <a:avLst/>
            <a:gdLst>
              <a:gd name="connsiteX0" fmla="*/ 1065 w 1387787"/>
              <a:gd name="connsiteY0" fmla="*/ 760 h 1138905"/>
              <a:gd name="connsiteX1" fmla="*/ 157182 w 1387787"/>
              <a:gd name="connsiteY1" fmla="*/ 524868 h 1138905"/>
              <a:gd name="connsiteX2" fmla="*/ 123728 w 1387787"/>
              <a:gd name="connsiteY2" fmla="*/ 435658 h 1138905"/>
              <a:gd name="connsiteX3" fmla="*/ 463840 w 1387787"/>
              <a:gd name="connsiteY3" fmla="*/ 887282 h 1138905"/>
              <a:gd name="connsiteX4" fmla="*/ 435962 w 1387787"/>
              <a:gd name="connsiteY4" fmla="*/ 831526 h 1138905"/>
              <a:gd name="connsiteX5" fmla="*/ 748196 w 1387787"/>
              <a:gd name="connsiteY5" fmla="*/ 1115882 h 1138905"/>
              <a:gd name="connsiteX6" fmla="*/ 737045 w 1387787"/>
              <a:gd name="connsiteY6" fmla="*/ 1121458 h 1138905"/>
              <a:gd name="connsiteX7" fmla="*/ 1378240 w 1387787"/>
              <a:gd name="connsiteY7" fmla="*/ 1082428 h 1138905"/>
              <a:gd name="connsiteX8" fmla="*/ 1138489 w 1387787"/>
              <a:gd name="connsiteY8" fmla="*/ 1093580 h 1138905"/>
              <a:gd name="connsiteX9" fmla="*/ 619957 w 1387787"/>
              <a:gd name="connsiteY9" fmla="*/ 1088004 h 1138905"/>
              <a:gd name="connsiteX10" fmla="*/ 636684 w 1387787"/>
              <a:gd name="connsiteY10" fmla="*/ 1088004 h 1138905"/>
              <a:gd name="connsiteX11" fmla="*/ 118152 w 1387787"/>
              <a:gd name="connsiteY11" fmla="*/ 424507 h 1138905"/>
              <a:gd name="connsiteX12" fmla="*/ 1065 w 1387787"/>
              <a:gd name="connsiteY12" fmla="*/ 760 h 1138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87787" h="1138905">
                <a:moveTo>
                  <a:pt x="1065" y="760"/>
                </a:moveTo>
                <a:cubicBezTo>
                  <a:pt x="7570" y="17487"/>
                  <a:pt x="136738" y="452385"/>
                  <a:pt x="157182" y="524868"/>
                </a:cubicBezTo>
                <a:cubicBezTo>
                  <a:pt x="177626" y="597351"/>
                  <a:pt x="72618" y="375256"/>
                  <a:pt x="123728" y="435658"/>
                </a:cubicBezTo>
                <a:cubicBezTo>
                  <a:pt x="174838" y="496060"/>
                  <a:pt x="411801" y="821304"/>
                  <a:pt x="463840" y="887282"/>
                </a:cubicBezTo>
                <a:cubicBezTo>
                  <a:pt x="515879" y="953260"/>
                  <a:pt x="388569" y="793426"/>
                  <a:pt x="435962" y="831526"/>
                </a:cubicBezTo>
                <a:cubicBezTo>
                  <a:pt x="483355" y="869626"/>
                  <a:pt x="698016" y="1067560"/>
                  <a:pt x="748196" y="1115882"/>
                </a:cubicBezTo>
                <a:cubicBezTo>
                  <a:pt x="798376" y="1164204"/>
                  <a:pt x="737045" y="1121458"/>
                  <a:pt x="737045" y="1121458"/>
                </a:cubicBezTo>
                <a:lnTo>
                  <a:pt x="1378240" y="1082428"/>
                </a:lnTo>
                <a:cubicBezTo>
                  <a:pt x="1445147" y="1077782"/>
                  <a:pt x="1138489" y="1093580"/>
                  <a:pt x="1138489" y="1093580"/>
                </a:cubicBezTo>
                <a:lnTo>
                  <a:pt x="619957" y="1088004"/>
                </a:lnTo>
                <a:cubicBezTo>
                  <a:pt x="536323" y="1087075"/>
                  <a:pt x="720318" y="1198587"/>
                  <a:pt x="636684" y="1088004"/>
                </a:cubicBezTo>
                <a:cubicBezTo>
                  <a:pt x="553050" y="977421"/>
                  <a:pt x="220371" y="601997"/>
                  <a:pt x="118152" y="424507"/>
                </a:cubicBezTo>
                <a:cubicBezTo>
                  <a:pt x="15933" y="247017"/>
                  <a:pt x="-5440" y="-15967"/>
                  <a:pt x="1065" y="7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 1133">
            <a:extLst>
              <a:ext uri="{FF2B5EF4-FFF2-40B4-BE49-F238E27FC236}">
                <a16:creationId xmlns:a16="http://schemas.microsoft.com/office/drawing/2014/main" id="{F169974C-8E4F-4CF3-9CD2-B1492ACFFF79}"/>
              </a:ext>
            </a:extLst>
          </p:cNvPr>
          <p:cNvSpPr/>
          <p:nvPr/>
        </p:nvSpPr>
        <p:spPr>
          <a:xfrm>
            <a:off x="7499036" y="5507664"/>
            <a:ext cx="979669" cy="1417243"/>
          </a:xfrm>
          <a:custGeom>
            <a:avLst/>
            <a:gdLst>
              <a:gd name="connsiteX0" fmla="*/ 159 w 979669"/>
              <a:gd name="connsiteY0" fmla="*/ 1038 h 1417243"/>
              <a:gd name="connsiteX1" fmla="*/ 306818 w 979669"/>
              <a:gd name="connsiteY1" fmla="*/ 764897 h 1417243"/>
              <a:gd name="connsiteX2" fmla="*/ 251062 w 979669"/>
              <a:gd name="connsiteY2" fmla="*/ 647809 h 1417243"/>
              <a:gd name="connsiteX3" fmla="*/ 535418 w 979669"/>
              <a:gd name="connsiteY3" fmla="*/ 1065980 h 1417243"/>
              <a:gd name="connsiteX4" fmla="*/ 970315 w 979669"/>
              <a:gd name="connsiteY4" fmla="*/ 1406092 h 1417243"/>
              <a:gd name="connsiteX5" fmla="*/ 797471 w 979669"/>
              <a:gd name="connsiteY5" fmla="*/ 1294580 h 1417243"/>
              <a:gd name="connsiteX6" fmla="*/ 379301 w 979669"/>
              <a:gd name="connsiteY6" fmla="*/ 898712 h 1417243"/>
              <a:gd name="connsiteX7" fmla="*/ 485237 w 979669"/>
              <a:gd name="connsiteY7" fmla="*/ 976770 h 1417243"/>
              <a:gd name="connsiteX8" fmla="*/ 267788 w 979669"/>
              <a:gd name="connsiteY8" fmla="*/ 608780 h 1417243"/>
              <a:gd name="connsiteX9" fmla="*/ 159 w 979669"/>
              <a:gd name="connsiteY9" fmla="*/ 1038 h 1417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79669" h="1417243">
                <a:moveTo>
                  <a:pt x="159" y="1038"/>
                </a:moveTo>
                <a:cubicBezTo>
                  <a:pt x="6664" y="27057"/>
                  <a:pt x="265001" y="657102"/>
                  <a:pt x="306818" y="764897"/>
                </a:cubicBezTo>
                <a:cubicBezTo>
                  <a:pt x="348635" y="872692"/>
                  <a:pt x="212962" y="597629"/>
                  <a:pt x="251062" y="647809"/>
                </a:cubicBezTo>
                <a:cubicBezTo>
                  <a:pt x="289162" y="697989"/>
                  <a:pt x="415543" y="939600"/>
                  <a:pt x="535418" y="1065980"/>
                </a:cubicBezTo>
                <a:cubicBezTo>
                  <a:pt x="655293" y="1192360"/>
                  <a:pt x="926640" y="1367992"/>
                  <a:pt x="970315" y="1406092"/>
                </a:cubicBezTo>
                <a:cubicBezTo>
                  <a:pt x="1013990" y="1444192"/>
                  <a:pt x="895973" y="1379143"/>
                  <a:pt x="797471" y="1294580"/>
                </a:cubicBezTo>
                <a:cubicBezTo>
                  <a:pt x="698969" y="1210017"/>
                  <a:pt x="431340" y="951680"/>
                  <a:pt x="379301" y="898712"/>
                </a:cubicBezTo>
                <a:cubicBezTo>
                  <a:pt x="327262" y="845744"/>
                  <a:pt x="503822" y="1025092"/>
                  <a:pt x="485237" y="976770"/>
                </a:cubicBezTo>
                <a:cubicBezTo>
                  <a:pt x="466652" y="928448"/>
                  <a:pt x="347705" y="772331"/>
                  <a:pt x="267788" y="608780"/>
                </a:cubicBezTo>
                <a:cubicBezTo>
                  <a:pt x="187871" y="445229"/>
                  <a:pt x="-6346" y="-24981"/>
                  <a:pt x="159" y="10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 1134">
            <a:extLst>
              <a:ext uri="{FF2B5EF4-FFF2-40B4-BE49-F238E27FC236}">
                <a16:creationId xmlns:a16="http://schemas.microsoft.com/office/drawing/2014/main" id="{90C5A42C-4C60-6EA5-584B-6F0BE09316DA}"/>
              </a:ext>
            </a:extLst>
          </p:cNvPr>
          <p:cNvSpPr/>
          <p:nvPr/>
        </p:nvSpPr>
        <p:spPr>
          <a:xfrm>
            <a:off x="4510569" y="4207047"/>
            <a:ext cx="152386" cy="1587377"/>
          </a:xfrm>
          <a:custGeom>
            <a:avLst/>
            <a:gdLst>
              <a:gd name="connsiteX0" fmla="*/ 33553 w 152386"/>
              <a:gd name="connsiteY0" fmla="*/ 2538 h 1587377"/>
              <a:gd name="connsiteX1" fmla="*/ 139490 w 152386"/>
              <a:gd name="connsiteY1" fmla="*/ 877909 h 1587377"/>
              <a:gd name="connsiteX2" fmla="*/ 145065 w 152386"/>
              <a:gd name="connsiteY2" fmla="*/ 744094 h 1587377"/>
              <a:gd name="connsiteX3" fmla="*/ 89309 w 152386"/>
              <a:gd name="connsiteY3" fmla="*/ 1123236 h 1587377"/>
              <a:gd name="connsiteX4" fmla="*/ 99 w 152386"/>
              <a:gd name="connsiteY4" fmla="*/ 1586012 h 1587377"/>
              <a:gd name="connsiteX5" fmla="*/ 72582 w 152386"/>
              <a:gd name="connsiteY5" fmla="*/ 1240324 h 1587377"/>
              <a:gd name="connsiteX6" fmla="*/ 111611 w 152386"/>
              <a:gd name="connsiteY6" fmla="*/ 554524 h 1587377"/>
              <a:gd name="connsiteX7" fmla="*/ 111611 w 152386"/>
              <a:gd name="connsiteY7" fmla="*/ 610280 h 1587377"/>
              <a:gd name="connsiteX8" fmla="*/ 33553 w 152386"/>
              <a:gd name="connsiteY8" fmla="*/ 2538 h 1587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2386" h="1587377">
                <a:moveTo>
                  <a:pt x="33553" y="2538"/>
                </a:moveTo>
                <a:cubicBezTo>
                  <a:pt x="38200" y="47143"/>
                  <a:pt x="120905" y="754316"/>
                  <a:pt x="139490" y="877909"/>
                </a:cubicBezTo>
                <a:cubicBezTo>
                  <a:pt x="158075" y="1001502"/>
                  <a:pt x="153428" y="703206"/>
                  <a:pt x="145065" y="744094"/>
                </a:cubicBezTo>
                <a:cubicBezTo>
                  <a:pt x="136702" y="784982"/>
                  <a:pt x="113470" y="982916"/>
                  <a:pt x="89309" y="1123236"/>
                </a:cubicBezTo>
                <a:cubicBezTo>
                  <a:pt x="65148" y="1263556"/>
                  <a:pt x="2887" y="1566497"/>
                  <a:pt x="99" y="1586012"/>
                </a:cubicBezTo>
                <a:cubicBezTo>
                  <a:pt x="-2689" y="1605527"/>
                  <a:pt x="53997" y="1412239"/>
                  <a:pt x="72582" y="1240324"/>
                </a:cubicBezTo>
                <a:cubicBezTo>
                  <a:pt x="91167" y="1068409"/>
                  <a:pt x="105106" y="659531"/>
                  <a:pt x="111611" y="554524"/>
                </a:cubicBezTo>
                <a:cubicBezTo>
                  <a:pt x="118116" y="449517"/>
                  <a:pt x="119974" y="705995"/>
                  <a:pt x="111611" y="610280"/>
                </a:cubicBezTo>
                <a:cubicBezTo>
                  <a:pt x="103248" y="514565"/>
                  <a:pt x="28906" y="-42067"/>
                  <a:pt x="33553" y="25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 1135">
            <a:extLst>
              <a:ext uri="{FF2B5EF4-FFF2-40B4-BE49-F238E27FC236}">
                <a16:creationId xmlns:a16="http://schemas.microsoft.com/office/drawing/2014/main" id="{626C978C-63EA-9E66-BF4C-B29678600EB4}"/>
              </a:ext>
            </a:extLst>
          </p:cNvPr>
          <p:cNvSpPr/>
          <p:nvPr/>
        </p:nvSpPr>
        <p:spPr>
          <a:xfrm>
            <a:off x="4049005" y="5815310"/>
            <a:ext cx="506272" cy="1009799"/>
          </a:xfrm>
          <a:custGeom>
            <a:avLst/>
            <a:gdLst>
              <a:gd name="connsiteX0" fmla="*/ 506268 w 506272"/>
              <a:gd name="connsiteY0" fmla="*/ 51 h 1009799"/>
              <a:gd name="connsiteX1" fmla="*/ 339000 w 506272"/>
              <a:gd name="connsiteY1" fmla="*/ 529734 h 1009799"/>
              <a:gd name="connsiteX2" fmla="*/ 366878 w 506272"/>
              <a:gd name="connsiteY2" fmla="*/ 501856 h 1009799"/>
              <a:gd name="connsiteX3" fmla="*/ 4463 w 506272"/>
              <a:gd name="connsiteY3" fmla="*/ 998085 h 1009799"/>
              <a:gd name="connsiteX4" fmla="*/ 182883 w 506272"/>
              <a:gd name="connsiteY4" fmla="*/ 825241 h 1009799"/>
              <a:gd name="connsiteX5" fmla="*/ 450512 w 506272"/>
              <a:gd name="connsiteY5" fmla="*/ 507431 h 1009799"/>
              <a:gd name="connsiteX6" fmla="*/ 333424 w 506272"/>
              <a:gd name="connsiteY6" fmla="*/ 563188 h 1009799"/>
              <a:gd name="connsiteX7" fmla="*/ 506268 w 506272"/>
              <a:gd name="connsiteY7" fmla="*/ 51 h 1009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6272" h="1009799">
                <a:moveTo>
                  <a:pt x="506268" y="51"/>
                </a:moveTo>
                <a:cubicBezTo>
                  <a:pt x="507197" y="-5525"/>
                  <a:pt x="362232" y="446100"/>
                  <a:pt x="339000" y="529734"/>
                </a:cubicBezTo>
                <a:cubicBezTo>
                  <a:pt x="315768" y="613368"/>
                  <a:pt x="422634" y="423798"/>
                  <a:pt x="366878" y="501856"/>
                </a:cubicBezTo>
                <a:cubicBezTo>
                  <a:pt x="311122" y="579915"/>
                  <a:pt x="35129" y="944188"/>
                  <a:pt x="4463" y="998085"/>
                </a:cubicBezTo>
                <a:cubicBezTo>
                  <a:pt x="-26203" y="1051982"/>
                  <a:pt x="108542" y="907017"/>
                  <a:pt x="182883" y="825241"/>
                </a:cubicBezTo>
                <a:cubicBezTo>
                  <a:pt x="257224" y="743465"/>
                  <a:pt x="425422" y="551107"/>
                  <a:pt x="450512" y="507431"/>
                </a:cubicBezTo>
                <a:cubicBezTo>
                  <a:pt x="475602" y="463756"/>
                  <a:pt x="325990" y="648681"/>
                  <a:pt x="333424" y="563188"/>
                </a:cubicBezTo>
                <a:cubicBezTo>
                  <a:pt x="340858" y="477695"/>
                  <a:pt x="505339" y="5627"/>
                  <a:pt x="506268" y="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 1136">
            <a:extLst>
              <a:ext uri="{FF2B5EF4-FFF2-40B4-BE49-F238E27FC236}">
                <a16:creationId xmlns:a16="http://schemas.microsoft.com/office/drawing/2014/main" id="{E16B6147-8B6A-82E8-FA1C-1C08E808279C}"/>
              </a:ext>
            </a:extLst>
          </p:cNvPr>
          <p:cNvSpPr/>
          <p:nvPr/>
        </p:nvSpPr>
        <p:spPr>
          <a:xfrm>
            <a:off x="5095436" y="5511201"/>
            <a:ext cx="475523" cy="1786241"/>
          </a:xfrm>
          <a:custGeom>
            <a:avLst/>
            <a:gdLst>
              <a:gd name="connsiteX0" fmla="*/ 312905 w 475523"/>
              <a:gd name="connsiteY0" fmla="*/ 3077 h 1786241"/>
              <a:gd name="connsiteX1" fmla="*/ 429993 w 475523"/>
              <a:gd name="connsiteY1" fmla="*/ 761360 h 1786241"/>
              <a:gd name="connsiteX2" fmla="*/ 429993 w 475523"/>
              <a:gd name="connsiteY2" fmla="*/ 705604 h 1786241"/>
              <a:gd name="connsiteX3" fmla="*/ 346359 w 475523"/>
              <a:gd name="connsiteY3" fmla="*/ 1296619 h 1786241"/>
              <a:gd name="connsiteX4" fmla="*/ 390964 w 475523"/>
              <a:gd name="connsiteY4" fmla="*/ 1224136 h 1786241"/>
              <a:gd name="connsiteX5" fmla="*/ 6247 w 475523"/>
              <a:gd name="connsiteY5" fmla="*/ 1776121 h 1786241"/>
              <a:gd name="connsiteX6" fmla="*/ 173515 w 475523"/>
              <a:gd name="connsiteY6" fmla="*/ 1547521 h 1786241"/>
              <a:gd name="connsiteX7" fmla="*/ 446720 w 475523"/>
              <a:gd name="connsiteY7" fmla="*/ 1123775 h 1786241"/>
              <a:gd name="connsiteX8" fmla="*/ 402115 w 475523"/>
              <a:gd name="connsiteY8" fmla="*/ 1146077 h 1786241"/>
              <a:gd name="connsiteX9" fmla="*/ 474598 w 475523"/>
              <a:gd name="connsiteY9" fmla="*/ 683301 h 1786241"/>
              <a:gd name="connsiteX10" fmla="*/ 435569 w 475523"/>
              <a:gd name="connsiteY10" fmla="*/ 499306 h 1786241"/>
              <a:gd name="connsiteX11" fmla="*/ 312905 w 475523"/>
              <a:gd name="connsiteY11" fmla="*/ 3077 h 1786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75523" h="1786241">
                <a:moveTo>
                  <a:pt x="312905" y="3077"/>
                </a:moveTo>
                <a:cubicBezTo>
                  <a:pt x="311976" y="46753"/>
                  <a:pt x="410478" y="644272"/>
                  <a:pt x="429993" y="761360"/>
                </a:cubicBezTo>
                <a:cubicBezTo>
                  <a:pt x="449508" y="878448"/>
                  <a:pt x="443932" y="616394"/>
                  <a:pt x="429993" y="705604"/>
                </a:cubicBezTo>
                <a:cubicBezTo>
                  <a:pt x="416054" y="794814"/>
                  <a:pt x="352864" y="1210197"/>
                  <a:pt x="346359" y="1296619"/>
                </a:cubicBezTo>
                <a:cubicBezTo>
                  <a:pt x="339854" y="1383041"/>
                  <a:pt x="447649" y="1144219"/>
                  <a:pt x="390964" y="1224136"/>
                </a:cubicBezTo>
                <a:cubicBezTo>
                  <a:pt x="334279" y="1304053"/>
                  <a:pt x="42489" y="1722223"/>
                  <a:pt x="6247" y="1776121"/>
                </a:cubicBezTo>
                <a:cubicBezTo>
                  <a:pt x="-29995" y="1830019"/>
                  <a:pt x="100103" y="1656245"/>
                  <a:pt x="173515" y="1547521"/>
                </a:cubicBezTo>
                <a:cubicBezTo>
                  <a:pt x="246927" y="1438797"/>
                  <a:pt x="408620" y="1190682"/>
                  <a:pt x="446720" y="1123775"/>
                </a:cubicBezTo>
                <a:cubicBezTo>
                  <a:pt x="484820" y="1056868"/>
                  <a:pt x="397469" y="1219489"/>
                  <a:pt x="402115" y="1146077"/>
                </a:cubicBezTo>
                <a:cubicBezTo>
                  <a:pt x="406761" y="1072665"/>
                  <a:pt x="469022" y="791096"/>
                  <a:pt x="474598" y="683301"/>
                </a:cubicBezTo>
                <a:cubicBezTo>
                  <a:pt x="480174" y="575506"/>
                  <a:pt x="459730" y="605242"/>
                  <a:pt x="435569" y="499306"/>
                </a:cubicBezTo>
                <a:cubicBezTo>
                  <a:pt x="411408" y="393370"/>
                  <a:pt x="313834" y="-40599"/>
                  <a:pt x="312905" y="30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 1137">
            <a:extLst>
              <a:ext uri="{FF2B5EF4-FFF2-40B4-BE49-F238E27FC236}">
                <a16:creationId xmlns:a16="http://schemas.microsoft.com/office/drawing/2014/main" id="{407D6209-6BFC-E7B4-E975-538A1109882F}"/>
              </a:ext>
            </a:extLst>
          </p:cNvPr>
          <p:cNvSpPr/>
          <p:nvPr/>
        </p:nvSpPr>
        <p:spPr>
          <a:xfrm>
            <a:off x="4544112" y="4082897"/>
            <a:ext cx="75451" cy="926222"/>
          </a:xfrm>
          <a:custGeom>
            <a:avLst/>
            <a:gdLst>
              <a:gd name="connsiteX0" fmla="*/ 10 w 75451"/>
              <a:gd name="connsiteY0" fmla="*/ 9601 h 926222"/>
              <a:gd name="connsiteX1" fmla="*/ 66917 w 75451"/>
              <a:gd name="connsiteY1" fmla="*/ 901698 h 926222"/>
              <a:gd name="connsiteX2" fmla="*/ 44615 w 75451"/>
              <a:gd name="connsiteY2" fmla="*/ 689825 h 926222"/>
              <a:gd name="connsiteX3" fmla="*/ 66917 w 75451"/>
              <a:gd name="connsiteY3" fmla="*/ 845942 h 926222"/>
              <a:gd name="connsiteX4" fmla="*/ 72493 w 75451"/>
              <a:gd name="connsiteY4" fmla="*/ 455649 h 926222"/>
              <a:gd name="connsiteX5" fmla="*/ 10 w 75451"/>
              <a:gd name="connsiteY5" fmla="*/ 9601 h 926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451" h="926222">
                <a:moveTo>
                  <a:pt x="10" y="9601"/>
                </a:moveTo>
                <a:cubicBezTo>
                  <a:pt x="-919" y="83943"/>
                  <a:pt x="59483" y="788327"/>
                  <a:pt x="66917" y="901698"/>
                </a:cubicBezTo>
                <a:cubicBezTo>
                  <a:pt x="74351" y="1015069"/>
                  <a:pt x="44615" y="699118"/>
                  <a:pt x="44615" y="689825"/>
                </a:cubicBezTo>
                <a:cubicBezTo>
                  <a:pt x="44615" y="680532"/>
                  <a:pt x="62271" y="884971"/>
                  <a:pt x="66917" y="845942"/>
                </a:cubicBezTo>
                <a:cubicBezTo>
                  <a:pt x="71563" y="806913"/>
                  <a:pt x="79927" y="598756"/>
                  <a:pt x="72493" y="455649"/>
                </a:cubicBezTo>
                <a:cubicBezTo>
                  <a:pt x="65059" y="312542"/>
                  <a:pt x="939" y="-64741"/>
                  <a:pt x="10" y="96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 1138">
            <a:extLst>
              <a:ext uri="{FF2B5EF4-FFF2-40B4-BE49-F238E27FC236}">
                <a16:creationId xmlns:a16="http://schemas.microsoft.com/office/drawing/2014/main" id="{66357EA0-AB9E-915F-726B-C056186EE74D}"/>
              </a:ext>
            </a:extLst>
          </p:cNvPr>
          <p:cNvSpPr/>
          <p:nvPr/>
        </p:nvSpPr>
        <p:spPr>
          <a:xfrm>
            <a:off x="4403784" y="5563693"/>
            <a:ext cx="207250" cy="736874"/>
          </a:xfrm>
          <a:custGeom>
            <a:avLst/>
            <a:gdLst>
              <a:gd name="connsiteX0" fmla="*/ 207245 w 207250"/>
              <a:gd name="connsiteY0" fmla="*/ 766 h 736874"/>
              <a:gd name="connsiteX1" fmla="*/ 56704 w 207250"/>
              <a:gd name="connsiteY1" fmla="*/ 496995 h 736874"/>
              <a:gd name="connsiteX2" fmla="*/ 948 w 207250"/>
              <a:gd name="connsiteY2" fmla="*/ 736746 h 736874"/>
              <a:gd name="connsiteX3" fmla="*/ 95733 w 207250"/>
              <a:gd name="connsiteY3" fmla="*/ 469117 h 736874"/>
              <a:gd name="connsiteX4" fmla="*/ 51128 w 207250"/>
              <a:gd name="connsiteY4" fmla="*/ 619658 h 736874"/>
              <a:gd name="connsiteX5" fmla="*/ 207245 w 207250"/>
              <a:gd name="connsiteY5" fmla="*/ 766 h 736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7250" h="736874">
                <a:moveTo>
                  <a:pt x="207245" y="766"/>
                </a:moveTo>
                <a:cubicBezTo>
                  <a:pt x="208174" y="-19678"/>
                  <a:pt x="91087" y="374332"/>
                  <a:pt x="56704" y="496995"/>
                </a:cubicBezTo>
                <a:cubicBezTo>
                  <a:pt x="22321" y="619658"/>
                  <a:pt x="-5557" y="741392"/>
                  <a:pt x="948" y="736746"/>
                </a:cubicBezTo>
                <a:cubicBezTo>
                  <a:pt x="7453" y="732100"/>
                  <a:pt x="87370" y="488632"/>
                  <a:pt x="95733" y="469117"/>
                </a:cubicBezTo>
                <a:cubicBezTo>
                  <a:pt x="104096" y="449602"/>
                  <a:pt x="32543" y="690282"/>
                  <a:pt x="51128" y="619658"/>
                </a:cubicBezTo>
                <a:cubicBezTo>
                  <a:pt x="69713" y="549034"/>
                  <a:pt x="206316" y="21210"/>
                  <a:pt x="207245" y="7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 1139">
            <a:extLst>
              <a:ext uri="{FF2B5EF4-FFF2-40B4-BE49-F238E27FC236}">
                <a16:creationId xmlns:a16="http://schemas.microsoft.com/office/drawing/2014/main" id="{8C9CFC00-1C6B-818E-0EC8-8D97D6427C9C}"/>
              </a:ext>
            </a:extLst>
          </p:cNvPr>
          <p:cNvSpPr/>
          <p:nvPr/>
        </p:nvSpPr>
        <p:spPr>
          <a:xfrm>
            <a:off x="3584980" y="5696363"/>
            <a:ext cx="1084725" cy="1225041"/>
          </a:xfrm>
          <a:custGeom>
            <a:avLst/>
            <a:gdLst>
              <a:gd name="connsiteX0" fmla="*/ 1081805 w 1084725"/>
              <a:gd name="connsiteY0" fmla="*/ 1910 h 1225041"/>
              <a:gd name="connsiteX1" fmla="*/ 981444 w 1084725"/>
              <a:gd name="connsiteY1" fmla="*/ 843827 h 1225041"/>
              <a:gd name="connsiteX2" fmla="*/ 1020474 w 1084725"/>
              <a:gd name="connsiteY2" fmla="*/ 821525 h 1225041"/>
              <a:gd name="connsiteX3" fmla="*/ 730542 w 1084725"/>
              <a:gd name="connsiteY3" fmla="*/ 1094730 h 1225041"/>
              <a:gd name="connsiteX4" fmla="*/ 474064 w 1084725"/>
              <a:gd name="connsiteY4" fmla="*/ 1206242 h 1225041"/>
              <a:gd name="connsiteX5" fmla="*/ 137 w 1084725"/>
              <a:gd name="connsiteY5" fmla="*/ 1222969 h 1225041"/>
              <a:gd name="connsiteX6" fmla="*/ 429459 w 1084725"/>
              <a:gd name="connsiteY6" fmla="*/ 1183939 h 1225041"/>
              <a:gd name="connsiteX7" fmla="*/ 847630 w 1084725"/>
              <a:gd name="connsiteY7" fmla="*/ 1111457 h 1225041"/>
              <a:gd name="connsiteX8" fmla="*/ 1081805 w 1084725"/>
              <a:gd name="connsiteY8" fmla="*/ 1910 h 1225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4725" h="1225041">
                <a:moveTo>
                  <a:pt x="1081805" y="1910"/>
                </a:moveTo>
                <a:cubicBezTo>
                  <a:pt x="1104107" y="-42695"/>
                  <a:pt x="991666" y="707225"/>
                  <a:pt x="981444" y="843827"/>
                </a:cubicBezTo>
                <a:cubicBezTo>
                  <a:pt x="971222" y="980430"/>
                  <a:pt x="1062291" y="779708"/>
                  <a:pt x="1020474" y="821525"/>
                </a:cubicBezTo>
                <a:cubicBezTo>
                  <a:pt x="978657" y="863342"/>
                  <a:pt x="821610" y="1030611"/>
                  <a:pt x="730542" y="1094730"/>
                </a:cubicBezTo>
                <a:cubicBezTo>
                  <a:pt x="639474" y="1158850"/>
                  <a:pt x="595798" y="1184869"/>
                  <a:pt x="474064" y="1206242"/>
                </a:cubicBezTo>
                <a:cubicBezTo>
                  <a:pt x="352330" y="1227615"/>
                  <a:pt x="7571" y="1226686"/>
                  <a:pt x="137" y="1222969"/>
                </a:cubicBezTo>
                <a:cubicBezTo>
                  <a:pt x="-7297" y="1219252"/>
                  <a:pt x="288210" y="1202524"/>
                  <a:pt x="429459" y="1183939"/>
                </a:cubicBezTo>
                <a:cubicBezTo>
                  <a:pt x="570708" y="1165354"/>
                  <a:pt x="737976" y="1305674"/>
                  <a:pt x="847630" y="1111457"/>
                </a:cubicBezTo>
                <a:cubicBezTo>
                  <a:pt x="957284" y="917240"/>
                  <a:pt x="1059503" y="46515"/>
                  <a:pt x="1081805" y="19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 1140">
            <a:extLst>
              <a:ext uri="{FF2B5EF4-FFF2-40B4-BE49-F238E27FC236}">
                <a16:creationId xmlns:a16="http://schemas.microsoft.com/office/drawing/2014/main" id="{8B234146-6D89-8E7F-4F55-6DE912400E73}"/>
              </a:ext>
            </a:extLst>
          </p:cNvPr>
          <p:cNvSpPr/>
          <p:nvPr/>
        </p:nvSpPr>
        <p:spPr>
          <a:xfrm>
            <a:off x="6050710" y="4683308"/>
            <a:ext cx="225220" cy="174693"/>
          </a:xfrm>
          <a:custGeom>
            <a:avLst/>
            <a:gdLst>
              <a:gd name="connsiteX0" fmla="*/ 224127 w 225220"/>
              <a:gd name="connsiteY0" fmla="*/ 659 h 174693"/>
              <a:gd name="connsiteX1" fmla="*/ 177474 w 225220"/>
              <a:gd name="connsiteY1" fmla="*/ 84635 h 174693"/>
              <a:gd name="connsiteX2" fmla="*/ 192 w 225220"/>
              <a:gd name="connsiteY2" fmla="*/ 173276 h 174693"/>
              <a:gd name="connsiteX3" fmla="*/ 144817 w 225220"/>
              <a:gd name="connsiteY3" fmla="*/ 131288 h 174693"/>
              <a:gd name="connsiteX4" fmla="*/ 224127 w 225220"/>
              <a:gd name="connsiteY4" fmla="*/ 659 h 174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5220" h="174693">
                <a:moveTo>
                  <a:pt x="224127" y="659"/>
                </a:moveTo>
                <a:cubicBezTo>
                  <a:pt x="229570" y="-7117"/>
                  <a:pt x="214796" y="55866"/>
                  <a:pt x="177474" y="84635"/>
                </a:cubicBezTo>
                <a:cubicBezTo>
                  <a:pt x="140152" y="113404"/>
                  <a:pt x="5635" y="165501"/>
                  <a:pt x="192" y="173276"/>
                </a:cubicBezTo>
                <a:cubicBezTo>
                  <a:pt x="-5251" y="181052"/>
                  <a:pt x="105939" y="155392"/>
                  <a:pt x="144817" y="131288"/>
                </a:cubicBezTo>
                <a:cubicBezTo>
                  <a:pt x="183694" y="107184"/>
                  <a:pt x="218684" y="8435"/>
                  <a:pt x="224127" y="6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 1141">
            <a:extLst>
              <a:ext uri="{FF2B5EF4-FFF2-40B4-BE49-F238E27FC236}">
                <a16:creationId xmlns:a16="http://schemas.microsoft.com/office/drawing/2014/main" id="{6B784D7F-E3BE-D473-A407-23146D5136AD}"/>
              </a:ext>
            </a:extLst>
          </p:cNvPr>
          <p:cNvSpPr/>
          <p:nvPr/>
        </p:nvSpPr>
        <p:spPr>
          <a:xfrm>
            <a:off x="6844407" y="4698866"/>
            <a:ext cx="105681" cy="177112"/>
          </a:xfrm>
          <a:custGeom>
            <a:avLst/>
            <a:gdLst>
              <a:gd name="connsiteX0" fmla="*/ 893 w 105681"/>
              <a:gd name="connsiteY0" fmla="*/ 134 h 177112"/>
              <a:gd name="connsiteX1" fmla="*/ 16768 w 105681"/>
              <a:gd name="connsiteY1" fmla="*/ 98559 h 177112"/>
              <a:gd name="connsiteX2" fmla="*/ 96143 w 105681"/>
              <a:gd name="connsiteY2" fmla="*/ 171584 h 177112"/>
              <a:gd name="connsiteX3" fmla="*/ 26293 w 105681"/>
              <a:gd name="connsiteY3" fmla="*/ 171584 h 177112"/>
              <a:gd name="connsiteX4" fmla="*/ 105668 w 105681"/>
              <a:gd name="connsiteY4" fmla="*/ 168409 h 177112"/>
              <a:gd name="connsiteX5" fmla="*/ 32643 w 105681"/>
              <a:gd name="connsiteY5" fmla="*/ 120784 h 177112"/>
              <a:gd name="connsiteX6" fmla="*/ 893 w 105681"/>
              <a:gd name="connsiteY6" fmla="*/ 134 h 177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5681" h="177112">
                <a:moveTo>
                  <a:pt x="893" y="134"/>
                </a:moveTo>
                <a:cubicBezTo>
                  <a:pt x="-1753" y="-3570"/>
                  <a:pt x="893" y="69984"/>
                  <a:pt x="16768" y="98559"/>
                </a:cubicBezTo>
                <a:cubicBezTo>
                  <a:pt x="32643" y="127134"/>
                  <a:pt x="94556" y="159413"/>
                  <a:pt x="96143" y="171584"/>
                </a:cubicBezTo>
                <a:cubicBezTo>
                  <a:pt x="97730" y="183755"/>
                  <a:pt x="24706" y="172113"/>
                  <a:pt x="26293" y="171584"/>
                </a:cubicBezTo>
                <a:cubicBezTo>
                  <a:pt x="27880" y="171055"/>
                  <a:pt x="104610" y="176876"/>
                  <a:pt x="105668" y="168409"/>
                </a:cubicBezTo>
                <a:cubicBezTo>
                  <a:pt x="106726" y="159942"/>
                  <a:pt x="47460" y="145655"/>
                  <a:pt x="32643" y="120784"/>
                </a:cubicBezTo>
                <a:cubicBezTo>
                  <a:pt x="17826" y="95913"/>
                  <a:pt x="3539" y="3838"/>
                  <a:pt x="893" y="1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 1142">
            <a:extLst>
              <a:ext uri="{FF2B5EF4-FFF2-40B4-BE49-F238E27FC236}">
                <a16:creationId xmlns:a16="http://schemas.microsoft.com/office/drawing/2014/main" id="{37C2D2F3-4A2B-75B9-2E9A-43DC72DE6C50}"/>
              </a:ext>
            </a:extLst>
          </p:cNvPr>
          <p:cNvSpPr/>
          <p:nvPr/>
        </p:nvSpPr>
        <p:spPr>
          <a:xfrm>
            <a:off x="5903087" y="4841867"/>
            <a:ext cx="69125" cy="225449"/>
          </a:xfrm>
          <a:custGeom>
            <a:avLst/>
            <a:gdLst>
              <a:gd name="connsiteX0" fmla="*/ 69088 w 69125"/>
              <a:gd name="connsiteY0" fmla="*/ 8 h 225449"/>
              <a:gd name="connsiteX1" fmla="*/ 11938 w 69125"/>
              <a:gd name="connsiteY1" fmla="*/ 139708 h 225449"/>
              <a:gd name="connsiteX2" fmla="*/ 11938 w 69125"/>
              <a:gd name="connsiteY2" fmla="*/ 225433 h 225449"/>
              <a:gd name="connsiteX3" fmla="*/ 2413 w 69125"/>
              <a:gd name="connsiteY3" fmla="*/ 133358 h 225449"/>
              <a:gd name="connsiteX4" fmla="*/ 69088 w 69125"/>
              <a:gd name="connsiteY4" fmla="*/ 8 h 225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125" h="225449">
                <a:moveTo>
                  <a:pt x="69088" y="8"/>
                </a:moveTo>
                <a:cubicBezTo>
                  <a:pt x="70676" y="1066"/>
                  <a:pt x="21463" y="102137"/>
                  <a:pt x="11938" y="139708"/>
                </a:cubicBezTo>
                <a:cubicBezTo>
                  <a:pt x="2413" y="177279"/>
                  <a:pt x="13526" y="226491"/>
                  <a:pt x="11938" y="225433"/>
                </a:cubicBezTo>
                <a:cubicBezTo>
                  <a:pt x="10350" y="224375"/>
                  <a:pt x="-6054" y="166166"/>
                  <a:pt x="2413" y="133358"/>
                </a:cubicBezTo>
                <a:cubicBezTo>
                  <a:pt x="10880" y="100550"/>
                  <a:pt x="67500" y="-1050"/>
                  <a:pt x="69088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 1143">
            <a:extLst>
              <a:ext uri="{FF2B5EF4-FFF2-40B4-BE49-F238E27FC236}">
                <a16:creationId xmlns:a16="http://schemas.microsoft.com/office/drawing/2014/main" id="{94D401BE-CBE6-66CB-8C53-3BCFAA78E11C}"/>
              </a:ext>
            </a:extLst>
          </p:cNvPr>
          <p:cNvSpPr/>
          <p:nvPr/>
        </p:nvSpPr>
        <p:spPr>
          <a:xfrm>
            <a:off x="7038934" y="4813267"/>
            <a:ext cx="168166" cy="193824"/>
          </a:xfrm>
          <a:custGeom>
            <a:avLst/>
            <a:gdLst>
              <a:gd name="connsiteX0" fmla="*/ 41 w 168166"/>
              <a:gd name="connsiteY0" fmla="*/ 33 h 193824"/>
              <a:gd name="connsiteX1" fmla="*/ 146091 w 168166"/>
              <a:gd name="connsiteY1" fmla="*/ 136558 h 193824"/>
              <a:gd name="connsiteX2" fmla="*/ 146091 w 168166"/>
              <a:gd name="connsiteY2" fmla="*/ 193708 h 193824"/>
              <a:gd name="connsiteX3" fmla="*/ 161966 w 168166"/>
              <a:gd name="connsiteY3" fmla="*/ 123858 h 193824"/>
              <a:gd name="connsiteX4" fmla="*/ 41 w 168166"/>
              <a:gd name="connsiteY4" fmla="*/ 33 h 193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166" h="193824">
                <a:moveTo>
                  <a:pt x="41" y="33"/>
                </a:moveTo>
                <a:cubicBezTo>
                  <a:pt x="-2605" y="2150"/>
                  <a:pt x="121749" y="104279"/>
                  <a:pt x="146091" y="136558"/>
                </a:cubicBezTo>
                <a:cubicBezTo>
                  <a:pt x="170433" y="168837"/>
                  <a:pt x="143445" y="195825"/>
                  <a:pt x="146091" y="193708"/>
                </a:cubicBezTo>
                <a:cubicBezTo>
                  <a:pt x="148737" y="191591"/>
                  <a:pt x="181545" y="151375"/>
                  <a:pt x="161966" y="123858"/>
                </a:cubicBezTo>
                <a:cubicBezTo>
                  <a:pt x="142387" y="96341"/>
                  <a:pt x="2687" y="-2084"/>
                  <a:pt x="41" y="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 1144">
            <a:extLst>
              <a:ext uri="{FF2B5EF4-FFF2-40B4-BE49-F238E27FC236}">
                <a16:creationId xmlns:a16="http://schemas.microsoft.com/office/drawing/2014/main" id="{679B535C-DF43-3C54-E553-7F0FD1176117}"/>
              </a:ext>
            </a:extLst>
          </p:cNvPr>
          <p:cNvSpPr/>
          <p:nvPr/>
        </p:nvSpPr>
        <p:spPr>
          <a:xfrm>
            <a:off x="6006891" y="4476402"/>
            <a:ext cx="213340" cy="195116"/>
          </a:xfrm>
          <a:custGeom>
            <a:avLst/>
            <a:gdLst>
              <a:gd name="connsiteX0" fmla="*/ 209 w 213340"/>
              <a:gd name="connsiteY0" fmla="*/ 348 h 195116"/>
              <a:gd name="connsiteX1" fmla="*/ 92284 w 213340"/>
              <a:gd name="connsiteY1" fmla="*/ 108298 h 195116"/>
              <a:gd name="connsiteX2" fmla="*/ 212934 w 213340"/>
              <a:gd name="connsiteY2" fmla="*/ 194023 h 195116"/>
              <a:gd name="connsiteX3" fmla="*/ 130384 w 213340"/>
              <a:gd name="connsiteY3" fmla="*/ 155923 h 195116"/>
              <a:gd name="connsiteX4" fmla="*/ 98634 w 213340"/>
              <a:gd name="connsiteY4" fmla="*/ 143223 h 195116"/>
              <a:gd name="connsiteX5" fmla="*/ 117684 w 213340"/>
              <a:gd name="connsiteY5" fmla="*/ 146398 h 195116"/>
              <a:gd name="connsiteX6" fmla="*/ 209 w 213340"/>
              <a:gd name="connsiteY6" fmla="*/ 348 h 195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3340" h="195116">
                <a:moveTo>
                  <a:pt x="209" y="348"/>
                </a:moveTo>
                <a:cubicBezTo>
                  <a:pt x="-4024" y="-6002"/>
                  <a:pt x="56830" y="76019"/>
                  <a:pt x="92284" y="108298"/>
                </a:cubicBezTo>
                <a:cubicBezTo>
                  <a:pt x="127738" y="140577"/>
                  <a:pt x="206584" y="186086"/>
                  <a:pt x="212934" y="194023"/>
                </a:cubicBezTo>
                <a:cubicBezTo>
                  <a:pt x="219284" y="201960"/>
                  <a:pt x="149434" y="164390"/>
                  <a:pt x="130384" y="155923"/>
                </a:cubicBezTo>
                <a:cubicBezTo>
                  <a:pt x="111334" y="147456"/>
                  <a:pt x="100751" y="144811"/>
                  <a:pt x="98634" y="143223"/>
                </a:cubicBezTo>
                <a:cubicBezTo>
                  <a:pt x="96517" y="141635"/>
                  <a:pt x="131971" y="165977"/>
                  <a:pt x="117684" y="146398"/>
                </a:cubicBezTo>
                <a:cubicBezTo>
                  <a:pt x="103397" y="126819"/>
                  <a:pt x="4442" y="6698"/>
                  <a:pt x="209" y="3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 1145">
            <a:extLst>
              <a:ext uri="{FF2B5EF4-FFF2-40B4-BE49-F238E27FC236}">
                <a16:creationId xmlns:a16="http://schemas.microsoft.com/office/drawing/2014/main" id="{2F35ED7C-2BC8-BFAA-4C99-E881C7245AA9}"/>
              </a:ext>
            </a:extLst>
          </p:cNvPr>
          <p:cNvSpPr/>
          <p:nvPr/>
        </p:nvSpPr>
        <p:spPr>
          <a:xfrm>
            <a:off x="6080125" y="3838575"/>
            <a:ext cx="127000" cy="336579"/>
          </a:xfrm>
          <a:custGeom>
            <a:avLst/>
            <a:gdLst>
              <a:gd name="connsiteX0" fmla="*/ 127000 w 127000"/>
              <a:gd name="connsiteY0" fmla="*/ 0 h 336579"/>
              <a:gd name="connsiteX1" fmla="*/ 38100 w 127000"/>
              <a:gd name="connsiteY1" fmla="*/ 114300 h 336579"/>
              <a:gd name="connsiteX2" fmla="*/ 12700 w 127000"/>
              <a:gd name="connsiteY2" fmla="*/ 336550 h 336579"/>
              <a:gd name="connsiteX3" fmla="*/ 19050 w 127000"/>
              <a:gd name="connsiteY3" fmla="*/ 130175 h 336579"/>
              <a:gd name="connsiteX4" fmla="*/ 0 w 127000"/>
              <a:gd name="connsiteY4" fmla="*/ 155575 h 336579"/>
              <a:gd name="connsiteX5" fmla="*/ 127000 w 127000"/>
              <a:gd name="connsiteY5" fmla="*/ 0 h 336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7000" h="336579">
                <a:moveTo>
                  <a:pt x="127000" y="0"/>
                </a:moveTo>
                <a:cubicBezTo>
                  <a:pt x="92075" y="29104"/>
                  <a:pt x="57150" y="58208"/>
                  <a:pt x="38100" y="114300"/>
                </a:cubicBezTo>
                <a:cubicBezTo>
                  <a:pt x="19050" y="170392"/>
                  <a:pt x="15875" y="333904"/>
                  <a:pt x="12700" y="336550"/>
                </a:cubicBezTo>
                <a:cubicBezTo>
                  <a:pt x="9525" y="339196"/>
                  <a:pt x="21167" y="160337"/>
                  <a:pt x="19050" y="130175"/>
                </a:cubicBezTo>
                <a:cubicBezTo>
                  <a:pt x="16933" y="100013"/>
                  <a:pt x="0" y="155575"/>
                  <a:pt x="0" y="155575"/>
                </a:cubicBezTo>
                <a:lnTo>
                  <a:pt x="12700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 1146">
            <a:extLst>
              <a:ext uri="{FF2B5EF4-FFF2-40B4-BE49-F238E27FC236}">
                <a16:creationId xmlns:a16="http://schemas.microsoft.com/office/drawing/2014/main" id="{7CA38238-4A62-AF2E-9A0D-2C85E43B0CB9}"/>
              </a:ext>
            </a:extLst>
          </p:cNvPr>
          <p:cNvSpPr/>
          <p:nvPr/>
        </p:nvSpPr>
        <p:spPr>
          <a:xfrm>
            <a:off x="6833877" y="3759152"/>
            <a:ext cx="84745" cy="200097"/>
          </a:xfrm>
          <a:custGeom>
            <a:avLst/>
            <a:gdLst>
              <a:gd name="connsiteX0" fmla="*/ 84448 w 84745"/>
              <a:gd name="connsiteY0" fmla="*/ 48 h 200097"/>
              <a:gd name="connsiteX1" fmla="*/ 30473 w 84745"/>
              <a:gd name="connsiteY1" fmla="*/ 95298 h 200097"/>
              <a:gd name="connsiteX2" fmla="*/ 55873 w 84745"/>
              <a:gd name="connsiteY2" fmla="*/ 200073 h 200097"/>
              <a:gd name="connsiteX3" fmla="*/ 27298 w 84745"/>
              <a:gd name="connsiteY3" fmla="*/ 104823 h 200097"/>
              <a:gd name="connsiteX4" fmla="*/ 1898 w 84745"/>
              <a:gd name="connsiteY4" fmla="*/ 82598 h 200097"/>
              <a:gd name="connsiteX5" fmla="*/ 84448 w 84745"/>
              <a:gd name="connsiteY5" fmla="*/ 48 h 200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745" h="200097">
                <a:moveTo>
                  <a:pt x="84448" y="48"/>
                </a:moveTo>
                <a:cubicBezTo>
                  <a:pt x="89210" y="2165"/>
                  <a:pt x="35235" y="61961"/>
                  <a:pt x="30473" y="95298"/>
                </a:cubicBezTo>
                <a:cubicBezTo>
                  <a:pt x="25711" y="128635"/>
                  <a:pt x="56402" y="198486"/>
                  <a:pt x="55873" y="200073"/>
                </a:cubicBezTo>
                <a:cubicBezTo>
                  <a:pt x="55344" y="201660"/>
                  <a:pt x="36294" y="124402"/>
                  <a:pt x="27298" y="104823"/>
                </a:cubicBezTo>
                <a:cubicBezTo>
                  <a:pt x="18302" y="85244"/>
                  <a:pt x="-7098" y="99531"/>
                  <a:pt x="1898" y="82598"/>
                </a:cubicBezTo>
                <a:cubicBezTo>
                  <a:pt x="10894" y="65665"/>
                  <a:pt x="79686" y="-2069"/>
                  <a:pt x="84448" y="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 1147">
            <a:extLst>
              <a:ext uri="{FF2B5EF4-FFF2-40B4-BE49-F238E27FC236}">
                <a16:creationId xmlns:a16="http://schemas.microsoft.com/office/drawing/2014/main" id="{31176E0A-85D3-8FE9-DEE4-B99DA9C4262A}"/>
              </a:ext>
            </a:extLst>
          </p:cNvPr>
          <p:cNvSpPr/>
          <p:nvPr/>
        </p:nvSpPr>
        <p:spPr>
          <a:xfrm>
            <a:off x="6368654" y="2735879"/>
            <a:ext cx="172121" cy="283733"/>
          </a:xfrm>
          <a:custGeom>
            <a:avLst/>
            <a:gdLst>
              <a:gd name="connsiteX0" fmla="*/ 159146 w 172121"/>
              <a:gd name="connsiteY0" fmla="*/ 971 h 283733"/>
              <a:gd name="connsiteX1" fmla="*/ 117871 w 172121"/>
              <a:gd name="connsiteY1" fmla="*/ 172421 h 283733"/>
              <a:gd name="connsiteX2" fmla="*/ 396 w 172121"/>
              <a:gd name="connsiteY2" fmla="*/ 283546 h 283733"/>
              <a:gd name="connsiteX3" fmla="*/ 162321 w 172121"/>
              <a:gd name="connsiteY3" fmla="*/ 147021 h 283733"/>
              <a:gd name="connsiteX4" fmla="*/ 41671 w 172121"/>
              <a:gd name="connsiteY4" fmla="*/ 210521 h 283733"/>
              <a:gd name="connsiteX5" fmla="*/ 162321 w 172121"/>
              <a:gd name="connsiteY5" fmla="*/ 105746 h 283733"/>
              <a:gd name="connsiteX6" fmla="*/ 159146 w 172121"/>
              <a:gd name="connsiteY6" fmla="*/ 971 h 283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2121" h="283733">
                <a:moveTo>
                  <a:pt x="159146" y="971"/>
                </a:moveTo>
                <a:cubicBezTo>
                  <a:pt x="151738" y="12084"/>
                  <a:pt x="144329" y="125325"/>
                  <a:pt x="117871" y="172421"/>
                </a:cubicBezTo>
                <a:cubicBezTo>
                  <a:pt x="91413" y="219517"/>
                  <a:pt x="-7012" y="287779"/>
                  <a:pt x="396" y="283546"/>
                </a:cubicBezTo>
                <a:cubicBezTo>
                  <a:pt x="7804" y="279313"/>
                  <a:pt x="155442" y="159192"/>
                  <a:pt x="162321" y="147021"/>
                </a:cubicBezTo>
                <a:cubicBezTo>
                  <a:pt x="169200" y="134850"/>
                  <a:pt x="41671" y="217400"/>
                  <a:pt x="41671" y="210521"/>
                </a:cubicBezTo>
                <a:cubicBezTo>
                  <a:pt x="41671" y="203642"/>
                  <a:pt x="142213" y="134321"/>
                  <a:pt x="162321" y="105746"/>
                </a:cubicBezTo>
                <a:cubicBezTo>
                  <a:pt x="182429" y="77171"/>
                  <a:pt x="166554" y="-10142"/>
                  <a:pt x="159146" y="9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 1148">
            <a:extLst>
              <a:ext uri="{FF2B5EF4-FFF2-40B4-BE49-F238E27FC236}">
                <a16:creationId xmlns:a16="http://schemas.microsoft.com/office/drawing/2014/main" id="{086F0B21-63FE-2CFB-1D63-5C87D0450E90}"/>
              </a:ext>
            </a:extLst>
          </p:cNvPr>
          <p:cNvSpPr/>
          <p:nvPr/>
        </p:nvSpPr>
        <p:spPr>
          <a:xfrm>
            <a:off x="6632557" y="2676476"/>
            <a:ext cx="121236" cy="393751"/>
          </a:xfrm>
          <a:custGeom>
            <a:avLst/>
            <a:gdLst>
              <a:gd name="connsiteX0" fmla="*/ 18 w 121236"/>
              <a:gd name="connsiteY0" fmla="*/ 49 h 393751"/>
              <a:gd name="connsiteX1" fmla="*/ 120668 w 121236"/>
              <a:gd name="connsiteY1" fmla="*/ 193724 h 393751"/>
              <a:gd name="connsiteX2" fmla="*/ 47643 w 121236"/>
              <a:gd name="connsiteY2" fmla="*/ 285799 h 393751"/>
              <a:gd name="connsiteX3" fmla="*/ 101618 w 121236"/>
              <a:gd name="connsiteY3" fmla="*/ 393749 h 393751"/>
              <a:gd name="connsiteX4" fmla="*/ 44468 w 121236"/>
              <a:gd name="connsiteY4" fmla="*/ 288974 h 393751"/>
              <a:gd name="connsiteX5" fmla="*/ 92093 w 121236"/>
              <a:gd name="connsiteY5" fmla="*/ 228649 h 393751"/>
              <a:gd name="connsiteX6" fmla="*/ 95268 w 121236"/>
              <a:gd name="connsiteY6" fmla="*/ 222299 h 393751"/>
              <a:gd name="connsiteX7" fmla="*/ 79393 w 121236"/>
              <a:gd name="connsiteY7" fmla="*/ 146099 h 393751"/>
              <a:gd name="connsiteX8" fmla="*/ 111143 w 121236"/>
              <a:gd name="connsiteY8" fmla="*/ 212774 h 393751"/>
              <a:gd name="connsiteX9" fmla="*/ 18 w 121236"/>
              <a:gd name="connsiteY9" fmla="*/ 49 h 393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236" h="393751">
                <a:moveTo>
                  <a:pt x="18" y="49"/>
                </a:moveTo>
                <a:cubicBezTo>
                  <a:pt x="1605" y="-3126"/>
                  <a:pt x="112731" y="146099"/>
                  <a:pt x="120668" y="193724"/>
                </a:cubicBezTo>
                <a:cubicBezTo>
                  <a:pt x="128605" y="241349"/>
                  <a:pt x="50818" y="252462"/>
                  <a:pt x="47643" y="285799"/>
                </a:cubicBezTo>
                <a:cubicBezTo>
                  <a:pt x="44468" y="319136"/>
                  <a:pt x="102147" y="393220"/>
                  <a:pt x="101618" y="393749"/>
                </a:cubicBezTo>
                <a:cubicBezTo>
                  <a:pt x="101089" y="394278"/>
                  <a:pt x="46055" y="316491"/>
                  <a:pt x="44468" y="288974"/>
                </a:cubicBezTo>
                <a:cubicBezTo>
                  <a:pt x="42881" y="261457"/>
                  <a:pt x="92093" y="228649"/>
                  <a:pt x="92093" y="228649"/>
                </a:cubicBezTo>
                <a:cubicBezTo>
                  <a:pt x="100560" y="217537"/>
                  <a:pt x="97385" y="236057"/>
                  <a:pt x="95268" y="222299"/>
                </a:cubicBezTo>
                <a:cubicBezTo>
                  <a:pt x="93151" y="208541"/>
                  <a:pt x="76747" y="147687"/>
                  <a:pt x="79393" y="146099"/>
                </a:cubicBezTo>
                <a:cubicBezTo>
                  <a:pt x="82039" y="144512"/>
                  <a:pt x="121726" y="234470"/>
                  <a:pt x="111143" y="212774"/>
                </a:cubicBezTo>
                <a:cubicBezTo>
                  <a:pt x="100560" y="191078"/>
                  <a:pt x="-1569" y="3224"/>
                  <a:pt x="18" y="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 1149">
            <a:extLst>
              <a:ext uri="{FF2B5EF4-FFF2-40B4-BE49-F238E27FC236}">
                <a16:creationId xmlns:a16="http://schemas.microsoft.com/office/drawing/2014/main" id="{9FC47E18-BADD-D9BD-7526-14052CC2BECA}"/>
              </a:ext>
            </a:extLst>
          </p:cNvPr>
          <p:cNvSpPr/>
          <p:nvPr/>
        </p:nvSpPr>
        <p:spPr>
          <a:xfrm>
            <a:off x="4672957" y="1002807"/>
            <a:ext cx="1882291" cy="1507759"/>
          </a:xfrm>
          <a:custGeom>
            <a:avLst/>
            <a:gdLst>
              <a:gd name="connsiteX0" fmla="*/ 1881708 w 1882291"/>
              <a:gd name="connsiteY0" fmla="*/ 52270 h 1507759"/>
              <a:gd name="connsiteX1" fmla="*/ 1156343 w 1882291"/>
              <a:gd name="connsiteY1" fmla="*/ 47874 h 1507759"/>
              <a:gd name="connsiteX2" fmla="*/ 1279435 w 1882291"/>
              <a:gd name="connsiteY2" fmla="*/ 25893 h 1507759"/>
              <a:gd name="connsiteX3" fmla="*/ 576051 w 1882291"/>
              <a:gd name="connsiteY3" fmla="*/ 452320 h 1507759"/>
              <a:gd name="connsiteX4" fmla="*/ 703539 w 1882291"/>
              <a:gd name="connsiteY4" fmla="*/ 412755 h 1507759"/>
              <a:gd name="connsiteX5" fmla="*/ 255131 w 1882291"/>
              <a:gd name="connsiteY5" fmla="*/ 1001839 h 1507759"/>
              <a:gd name="connsiteX6" fmla="*/ 155 w 1882291"/>
              <a:gd name="connsiteY6" fmla="*/ 1507397 h 1507759"/>
              <a:gd name="connsiteX7" fmla="*/ 224358 w 1882291"/>
              <a:gd name="connsiteY7" fmla="*/ 1072178 h 1507759"/>
              <a:gd name="connsiteX8" fmla="*/ 641993 w 1882291"/>
              <a:gd name="connsiteY8" fmla="*/ 478697 h 1507759"/>
              <a:gd name="connsiteX9" fmla="*/ 501316 w 1882291"/>
              <a:gd name="connsiteY9" fmla="*/ 562224 h 1507759"/>
              <a:gd name="connsiteX10" fmla="*/ 1191512 w 1882291"/>
              <a:gd name="connsiteY10" fmla="*/ 74251 h 1507759"/>
              <a:gd name="connsiteX11" fmla="*/ 1020062 w 1882291"/>
              <a:gd name="connsiteY11" fmla="*/ 96231 h 1507759"/>
              <a:gd name="connsiteX12" fmla="*/ 1881708 w 1882291"/>
              <a:gd name="connsiteY12" fmla="*/ 52270 h 1507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82291" h="1507759">
                <a:moveTo>
                  <a:pt x="1881708" y="52270"/>
                </a:moveTo>
                <a:cubicBezTo>
                  <a:pt x="1904421" y="44211"/>
                  <a:pt x="1256722" y="52270"/>
                  <a:pt x="1156343" y="47874"/>
                </a:cubicBezTo>
                <a:cubicBezTo>
                  <a:pt x="1055964" y="43478"/>
                  <a:pt x="1376150" y="-41515"/>
                  <a:pt x="1279435" y="25893"/>
                </a:cubicBezTo>
                <a:cubicBezTo>
                  <a:pt x="1182720" y="93301"/>
                  <a:pt x="672034" y="387843"/>
                  <a:pt x="576051" y="452320"/>
                </a:cubicBezTo>
                <a:cubicBezTo>
                  <a:pt x="480068" y="516797"/>
                  <a:pt x="757026" y="321169"/>
                  <a:pt x="703539" y="412755"/>
                </a:cubicBezTo>
                <a:cubicBezTo>
                  <a:pt x="650052" y="504341"/>
                  <a:pt x="372362" y="819399"/>
                  <a:pt x="255131" y="1001839"/>
                </a:cubicBezTo>
                <a:cubicBezTo>
                  <a:pt x="137900" y="1184279"/>
                  <a:pt x="5284" y="1495674"/>
                  <a:pt x="155" y="1507397"/>
                </a:cubicBezTo>
                <a:cubicBezTo>
                  <a:pt x="-4974" y="1519120"/>
                  <a:pt x="117385" y="1243628"/>
                  <a:pt x="224358" y="1072178"/>
                </a:cubicBezTo>
                <a:cubicBezTo>
                  <a:pt x="331331" y="900728"/>
                  <a:pt x="595833" y="563689"/>
                  <a:pt x="641993" y="478697"/>
                </a:cubicBezTo>
                <a:cubicBezTo>
                  <a:pt x="688153" y="393705"/>
                  <a:pt x="409729" y="629632"/>
                  <a:pt x="501316" y="562224"/>
                </a:cubicBezTo>
                <a:cubicBezTo>
                  <a:pt x="592903" y="494816"/>
                  <a:pt x="1105054" y="151916"/>
                  <a:pt x="1191512" y="74251"/>
                </a:cubicBezTo>
                <a:cubicBezTo>
                  <a:pt x="1277970" y="-3414"/>
                  <a:pt x="910158" y="95498"/>
                  <a:pt x="1020062" y="96231"/>
                </a:cubicBezTo>
                <a:cubicBezTo>
                  <a:pt x="1129966" y="96964"/>
                  <a:pt x="1858995" y="60329"/>
                  <a:pt x="1881708" y="522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 1150">
            <a:extLst>
              <a:ext uri="{FF2B5EF4-FFF2-40B4-BE49-F238E27FC236}">
                <a16:creationId xmlns:a16="http://schemas.microsoft.com/office/drawing/2014/main" id="{085C5ACF-3FCD-7CE1-608F-23003B7002BD}"/>
              </a:ext>
            </a:extLst>
          </p:cNvPr>
          <p:cNvSpPr/>
          <p:nvPr/>
        </p:nvSpPr>
        <p:spPr>
          <a:xfrm>
            <a:off x="4521987" y="1173773"/>
            <a:ext cx="2006301" cy="1918522"/>
          </a:xfrm>
          <a:custGeom>
            <a:avLst/>
            <a:gdLst>
              <a:gd name="connsiteX0" fmla="*/ 2006301 w 2006301"/>
              <a:gd name="connsiteY0" fmla="*/ 0 h 1918522"/>
              <a:gd name="connsiteX1" fmla="*/ 1188617 w 2006301"/>
              <a:gd name="connsiteY1" fmla="*/ 193431 h 1918522"/>
              <a:gd name="connsiteX2" fmla="*/ 1408425 w 2006301"/>
              <a:gd name="connsiteY2" fmla="*/ 140677 h 1918522"/>
              <a:gd name="connsiteX3" fmla="*/ 964413 w 2006301"/>
              <a:gd name="connsiteY3" fmla="*/ 347296 h 1918522"/>
              <a:gd name="connsiteX4" fmla="*/ 516005 w 2006301"/>
              <a:gd name="connsiteY4" fmla="*/ 936381 h 1918522"/>
              <a:gd name="connsiteX5" fmla="*/ 177501 w 2006301"/>
              <a:gd name="connsiteY5" fmla="*/ 1455127 h 1918522"/>
              <a:gd name="connsiteX6" fmla="*/ 309386 w 2006301"/>
              <a:gd name="connsiteY6" fmla="*/ 1208942 h 1918522"/>
              <a:gd name="connsiteX7" fmla="*/ 14844 w 2006301"/>
              <a:gd name="connsiteY7" fmla="*/ 1899139 h 1918522"/>
              <a:gd name="connsiteX8" fmla="*/ 133540 w 2006301"/>
              <a:gd name="connsiteY8" fmla="*/ 1604596 h 1918522"/>
              <a:gd name="connsiteX9" fmla="*/ 889678 w 2006301"/>
              <a:gd name="connsiteY9" fmla="*/ 356089 h 1918522"/>
              <a:gd name="connsiteX10" fmla="*/ 863301 w 2006301"/>
              <a:gd name="connsiteY10" fmla="*/ 382465 h 1918522"/>
              <a:gd name="connsiteX11" fmla="*/ 1294125 w 2006301"/>
              <a:gd name="connsiteY11" fmla="*/ 131885 h 1918522"/>
              <a:gd name="connsiteX12" fmla="*/ 1214994 w 2006301"/>
              <a:gd name="connsiteY12" fmla="*/ 145073 h 1918522"/>
              <a:gd name="connsiteX13" fmla="*/ 2006301 w 2006301"/>
              <a:gd name="connsiteY13" fmla="*/ 0 h 1918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006301" h="1918522">
                <a:moveTo>
                  <a:pt x="2006301" y="0"/>
                </a:moveTo>
                <a:lnTo>
                  <a:pt x="1188617" y="193431"/>
                </a:lnTo>
                <a:cubicBezTo>
                  <a:pt x="1088971" y="216877"/>
                  <a:pt x="1445792" y="115033"/>
                  <a:pt x="1408425" y="140677"/>
                </a:cubicBezTo>
                <a:cubicBezTo>
                  <a:pt x="1371058" y="166321"/>
                  <a:pt x="1113150" y="214679"/>
                  <a:pt x="964413" y="347296"/>
                </a:cubicBezTo>
                <a:cubicBezTo>
                  <a:pt x="815676" y="479913"/>
                  <a:pt x="647157" y="751743"/>
                  <a:pt x="516005" y="936381"/>
                </a:cubicBezTo>
                <a:cubicBezTo>
                  <a:pt x="384853" y="1121020"/>
                  <a:pt x="211937" y="1409700"/>
                  <a:pt x="177501" y="1455127"/>
                </a:cubicBezTo>
                <a:cubicBezTo>
                  <a:pt x="143065" y="1500554"/>
                  <a:pt x="336495" y="1134940"/>
                  <a:pt x="309386" y="1208942"/>
                </a:cubicBezTo>
                <a:cubicBezTo>
                  <a:pt x="282277" y="1282944"/>
                  <a:pt x="44152" y="1833197"/>
                  <a:pt x="14844" y="1899139"/>
                </a:cubicBezTo>
                <a:cubicBezTo>
                  <a:pt x="-14464" y="1965081"/>
                  <a:pt x="-12266" y="1861771"/>
                  <a:pt x="133540" y="1604596"/>
                </a:cubicBezTo>
                <a:cubicBezTo>
                  <a:pt x="279346" y="1347421"/>
                  <a:pt x="768051" y="559777"/>
                  <a:pt x="889678" y="356089"/>
                </a:cubicBezTo>
                <a:cubicBezTo>
                  <a:pt x="1011305" y="152401"/>
                  <a:pt x="795893" y="419832"/>
                  <a:pt x="863301" y="382465"/>
                </a:cubicBezTo>
                <a:cubicBezTo>
                  <a:pt x="930709" y="345098"/>
                  <a:pt x="1235510" y="171450"/>
                  <a:pt x="1294125" y="131885"/>
                </a:cubicBezTo>
                <a:cubicBezTo>
                  <a:pt x="1352740" y="92320"/>
                  <a:pt x="1214994" y="145073"/>
                  <a:pt x="1214994" y="145073"/>
                </a:cubicBezTo>
                <a:lnTo>
                  <a:pt x="2006301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 1152">
            <a:extLst>
              <a:ext uri="{FF2B5EF4-FFF2-40B4-BE49-F238E27FC236}">
                <a16:creationId xmlns:a16="http://schemas.microsoft.com/office/drawing/2014/main" id="{7B97E6C5-BB75-9280-D2B4-9BC3078D0CF9}"/>
              </a:ext>
            </a:extLst>
          </p:cNvPr>
          <p:cNvSpPr/>
          <p:nvPr/>
        </p:nvSpPr>
        <p:spPr>
          <a:xfrm>
            <a:off x="4950309" y="1400233"/>
            <a:ext cx="1518073" cy="1089231"/>
          </a:xfrm>
          <a:custGeom>
            <a:avLst/>
            <a:gdLst>
              <a:gd name="connsiteX0" fmla="*/ 1516433 w 1518073"/>
              <a:gd name="connsiteY0" fmla="*/ 2140 h 1089231"/>
              <a:gd name="connsiteX1" fmla="*/ 857010 w 1518073"/>
              <a:gd name="connsiteY1" fmla="*/ 138421 h 1089231"/>
              <a:gd name="connsiteX2" fmla="*/ 1010876 w 1518073"/>
              <a:gd name="connsiteY2" fmla="*/ 85667 h 1089231"/>
              <a:gd name="connsiteX3" fmla="*/ 536091 w 1518073"/>
              <a:gd name="connsiteY3" fmla="*/ 336248 h 1089231"/>
              <a:gd name="connsiteX4" fmla="*/ 386622 w 1518073"/>
              <a:gd name="connsiteY4" fmla="*/ 432963 h 1089231"/>
              <a:gd name="connsiteX5" fmla="*/ 391018 w 1518073"/>
              <a:gd name="connsiteY5" fmla="*/ 393398 h 1089231"/>
              <a:gd name="connsiteX6" fmla="*/ 26137 w 1518073"/>
              <a:gd name="connsiteY6" fmla="*/ 1066009 h 1089231"/>
              <a:gd name="connsiteX7" fmla="*/ 105268 w 1518073"/>
              <a:gd name="connsiteY7" fmla="*/ 863786 h 1089231"/>
              <a:gd name="connsiteX8" fmla="*/ 711937 w 1518073"/>
              <a:gd name="connsiteY8" fmla="*/ 182382 h 1089231"/>
              <a:gd name="connsiteX9" fmla="*/ 632806 w 1518073"/>
              <a:gd name="connsiteY9" fmla="*/ 265909 h 1089231"/>
              <a:gd name="connsiteX10" fmla="*/ 1516433 w 1518073"/>
              <a:gd name="connsiteY10" fmla="*/ 2140 h 1089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18073" h="1089231">
                <a:moveTo>
                  <a:pt x="1516433" y="2140"/>
                </a:moveTo>
                <a:cubicBezTo>
                  <a:pt x="1553800" y="-19108"/>
                  <a:pt x="941269" y="124500"/>
                  <a:pt x="857010" y="138421"/>
                </a:cubicBezTo>
                <a:cubicBezTo>
                  <a:pt x="772751" y="152342"/>
                  <a:pt x="1064362" y="52696"/>
                  <a:pt x="1010876" y="85667"/>
                </a:cubicBezTo>
                <a:cubicBezTo>
                  <a:pt x="957389" y="118638"/>
                  <a:pt x="640133" y="278365"/>
                  <a:pt x="536091" y="336248"/>
                </a:cubicBezTo>
                <a:cubicBezTo>
                  <a:pt x="432049" y="394131"/>
                  <a:pt x="410801" y="423438"/>
                  <a:pt x="386622" y="432963"/>
                </a:cubicBezTo>
                <a:cubicBezTo>
                  <a:pt x="362443" y="442488"/>
                  <a:pt x="451099" y="287890"/>
                  <a:pt x="391018" y="393398"/>
                </a:cubicBezTo>
                <a:cubicBezTo>
                  <a:pt x="330937" y="498906"/>
                  <a:pt x="73762" y="987611"/>
                  <a:pt x="26137" y="1066009"/>
                </a:cubicBezTo>
                <a:cubicBezTo>
                  <a:pt x="-21488" y="1144407"/>
                  <a:pt x="-9032" y="1011057"/>
                  <a:pt x="105268" y="863786"/>
                </a:cubicBezTo>
                <a:cubicBezTo>
                  <a:pt x="219568" y="716515"/>
                  <a:pt x="624014" y="282028"/>
                  <a:pt x="711937" y="182382"/>
                </a:cubicBezTo>
                <a:cubicBezTo>
                  <a:pt x="799860" y="82736"/>
                  <a:pt x="491396" y="296682"/>
                  <a:pt x="632806" y="265909"/>
                </a:cubicBezTo>
                <a:cubicBezTo>
                  <a:pt x="774216" y="235136"/>
                  <a:pt x="1479066" y="23388"/>
                  <a:pt x="1516433" y="21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 1153">
            <a:extLst>
              <a:ext uri="{FF2B5EF4-FFF2-40B4-BE49-F238E27FC236}">
                <a16:creationId xmlns:a16="http://schemas.microsoft.com/office/drawing/2014/main" id="{48C7D78C-22F2-5D09-26D9-5A81DCAC011A}"/>
              </a:ext>
            </a:extLst>
          </p:cNvPr>
          <p:cNvSpPr/>
          <p:nvPr/>
        </p:nvSpPr>
        <p:spPr>
          <a:xfrm>
            <a:off x="5401595" y="912949"/>
            <a:ext cx="1166346" cy="318010"/>
          </a:xfrm>
          <a:custGeom>
            <a:avLst/>
            <a:gdLst>
              <a:gd name="connsiteX0" fmla="*/ 1166259 w 1166346"/>
              <a:gd name="connsiteY0" fmla="*/ 76186 h 318010"/>
              <a:gd name="connsiteX1" fmla="*/ 748624 w 1166346"/>
              <a:gd name="connsiteY1" fmla="*/ 1451 h 318010"/>
              <a:gd name="connsiteX2" fmla="*/ 823359 w 1166346"/>
              <a:gd name="connsiteY2" fmla="*/ 32224 h 318010"/>
              <a:gd name="connsiteX3" fmla="*/ 401328 w 1166346"/>
              <a:gd name="connsiteY3" fmla="*/ 98166 h 318010"/>
              <a:gd name="connsiteX4" fmla="*/ 1278 w 1166346"/>
              <a:gd name="connsiteY4" fmla="*/ 317974 h 318010"/>
              <a:gd name="connsiteX5" fmla="*/ 537609 w 1166346"/>
              <a:gd name="connsiteY5" fmla="*/ 80582 h 318010"/>
              <a:gd name="connsiteX6" fmla="*/ 445290 w 1166346"/>
              <a:gd name="connsiteY6" fmla="*/ 89374 h 318010"/>
              <a:gd name="connsiteX7" fmla="*/ 709059 w 1166346"/>
              <a:gd name="connsiteY7" fmla="*/ 10243 h 318010"/>
              <a:gd name="connsiteX8" fmla="*/ 1166259 w 1166346"/>
              <a:gd name="connsiteY8" fmla="*/ 76186 h 318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66346" h="318010">
                <a:moveTo>
                  <a:pt x="1166259" y="76186"/>
                </a:moveTo>
                <a:cubicBezTo>
                  <a:pt x="1172853" y="74721"/>
                  <a:pt x="805774" y="8778"/>
                  <a:pt x="748624" y="1451"/>
                </a:cubicBezTo>
                <a:cubicBezTo>
                  <a:pt x="691474" y="-5876"/>
                  <a:pt x="881242" y="16105"/>
                  <a:pt x="823359" y="32224"/>
                </a:cubicBezTo>
                <a:cubicBezTo>
                  <a:pt x="765476" y="48343"/>
                  <a:pt x="538341" y="50541"/>
                  <a:pt x="401328" y="98166"/>
                </a:cubicBezTo>
                <a:cubicBezTo>
                  <a:pt x="264314" y="145791"/>
                  <a:pt x="-21435" y="320905"/>
                  <a:pt x="1278" y="317974"/>
                </a:cubicBezTo>
                <a:cubicBezTo>
                  <a:pt x="23991" y="315043"/>
                  <a:pt x="463607" y="118682"/>
                  <a:pt x="537609" y="80582"/>
                </a:cubicBezTo>
                <a:cubicBezTo>
                  <a:pt x="611611" y="42482"/>
                  <a:pt x="416715" y="101097"/>
                  <a:pt x="445290" y="89374"/>
                </a:cubicBezTo>
                <a:cubicBezTo>
                  <a:pt x="473865" y="77651"/>
                  <a:pt x="593294" y="10976"/>
                  <a:pt x="709059" y="10243"/>
                </a:cubicBezTo>
                <a:cubicBezTo>
                  <a:pt x="824824" y="9510"/>
                  <a:pt x="1159665" y="77651"/>
                  <a:pt x="1166259" y="761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 1154">
            <a:extLst>
              <a:ext uri="{FF2B5EF4-FFF2-40B4-BE49-F238E27FC236}">
                <a16:creationId xmlns:a16="http://schemas.microsoft.com/office/drawing/2014/main" id="{F23C757A-8BB6-FA48-D298-339240128672}"/>
              </a:ext>
            </a:extLst>
          </p:cNvPr>
          <p:cNvSpPr/>
          <p:nvPr/>
        </p:nvSpPr>
        <p:spPr>
          <a:xfrm>
            <a:off x="6264173" y="882570"/>
            <a:ext cx="1364007" cy="286874"/>
          </a:xfrm>
          <a:custGeom>
            <a:avLst/>
            <a:gdLst>
              <a:gd name="connsiteX0" fmla="*/ 346 w 1364007"/>
              <a:gd name="connsiteY0" fmla="*/ 286807 h 286874"/>
              <a:gd name="connsiteX1" fmla="*/ 620204 w 1364007"/>
              <a:gd name="connsiteY1" fmla="*/ 66999 h 286874"/>
              <a:gd name="connsiteX2" fmla="*/ 1349965 w 1364007"/>
              <a:gd name="connsiteY2" fmla="*/ 216468 h 286874"/>
              <a:gd name="connsiteX3" fmla="*/ 1068612 w 1364007"/>
              <a:gd name="connsiteY3" fmla="*/ 141734 h 286874"/>
              <a:gd name="connsiteX4" fmla="*/ 668562 w 1364007"/>
              <a:gd name="connsiteY4" fmla="*/ 9849 h 286874"/>
              <a:gd name="connsiteX5" fmla="*/ 703731 w 1364007"/>
              <a:gd name="connsiteY5" fmla="*/ 40622 h 286874"/>
              <a:gd name="connsiteX6" fmla="*/ 346 w 1364007"/>
              <a:gd name="connsiteY6" fmla="*/ 286807 h 286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64007" h="286874">
                <a:moveTo>
                  <a:pt x="346" y="286807"/>
                </a:moveTo>
                <a:cubicBezTo>
                  <a:pt x="-13575" y="291203"/>
                  <a:pt x="395268" y="78722"/>
                  <a:pt x="620204" y="66999"/>
                </a:cubicBezTo>
                <a:cubicBezTo>
                  <a:pt x="845140" y="55276"/>
                  <a:pt x="1275230" y="204012"/>
                  <a:pt x="1349965" y="216468"/>
                </a:cubicBezTo>
                <a:cubicBezTo>
                  <a:pt x="1424700" y="228924"/>
                  <a:pt x="1182179" y="176170"/>
                  <a:pt x="1068612" y="141734"/>
                </a:cubicBezTo>
                <a:cubicBezTo>
                  <a:pt x="955045" y="107298"/>
                  <a:pt x="729375" y="26701"/>
                  <a:pt x="668562" y="9849"/>
                </a:cubicBezTo>
                <a:cubicBezTo>
                  <a:pt x="607749" y="-7003"/>
                  <a:pt x="812902" y="-5538"/>
                  <a:pt x="703731" y="40622"/>
                </a:cubicBezTo>
                <a:cubicBezTo>
                  <a:pt x="594560" y="86782"/>
                  <a:pt x="14267" y="282411"/>
                  <a:pt x="346" y="2868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 1155">
            <a:extLst>
              <a:ext uri="{FF2B5EF4-FFF2-40B4-BE49-F238E27FC236}">
                <a16:creationId xmlns:a16="http://schemas.microsoft.com/office/drawing/2014/main" id="{DBA2E013-A1D4-ECE1-00EE-C263AEFA9B76}"/>
              </a:ext>
            </a:extLst>
          </p:cNvPr>
          <p:cNvSpPr/>
          <p:nvPr/>
        </p:nvSpPr>
        <p:spPr>
          <a:xfrm>
            <a:off x="6159012" y="1056990"/>
            <a:ext cx="2062076" cy="972476"/>
          </a:xfrm>
          <a:custGeom>
            <a:avLst/>
            <a:gdLst>
              <a:gd name="connsiteX0" fmla="*/ 0 w 2062076"/>
              <a:gd name="connsiteY0" fmla="*/ 301422 h 972476"/>
              <a:gd name="connsiteX1" fmla="*/ 1200150 w 2062076"/>
              <a:gd name="connsiteY1" fmla="*/ 20068 h 972476"/>
              <a:gd name="connsiteX2" fmla="*/ 989134 w 2062076"/>
              <a:gd name="connsiteY2" fmla="*/ 77218 h 972476"/>
              <a:gd name="connsiteX3" fmla="*/ 1099038 w 2062076"/>
              <a:gd name="connsiteY3" fmla="*/ 81614 h 972476"/>
              <a:gd name="connsiteX4" fmla="*/ 2026626 w 2062076"/>
              <a:gd name="connsiteY4" fmla="*/ 934468 h 972476"/>
              <a:gd name="connsiteX5" fmla="*/ 1784838 w 2062076"/>
              <a:gd name="connsiteY5" fmla="*/ 745433 h 972476"/>
              <a:gd name="connsiteX6" fmla="*/ 993530 w 2062076"/>
              <a:gd name="connsiteY6" fmla="*/ 46445 h 972476"/>
              <a:gd name="connsiteX7" fmla="*/ 861646 w 2062076"/>
              <a:gd name="connsiteY7" fmla="*/ 90406 h 972476"/>
              <a:gd name="connsiteX8" fmla="*/ 0 w 2062076"/>
              <a:gd name="connsiteY8" fmla="*/ 301422 h 972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62076" h="972476">
                <a:moveTo>
                  <a:pt x="0" y="301422"/>
                </a:moveTo>
                <a:cubicBezTo>
                  <a:pt x="56417" y="289699"/>
                  <a:pt x="1035294" y="57435"/>
                  <a:pt x="1200150" y="20068"/>
                </a:cubicBezTo>
                <a:cubicBezTo>
                  <a:pt x="1365006" y="-17299"/>
                  <a:pt x="1005986" y="66960"/>
                  <a:pt x="989134" y="77218"/>
                </a:cubicBezTo>
                <a:cubicBezTo>
                  <a:pt x="972282" y="87476"/>
                  <a:pt x="926123" y="-61261"/>
                  <a:pt x="1099038" y="81614"/>
                </a:cubicBezTo>
                <a:cubicBezTo>
                  <a:pt x="1271953" y="224489"/>
                  <a:pt x="1912326" y="823832"/>
                  <a:pt x="2026626" y="934468"/>
                </a:cubicBezTo>
                <a:cubicBezTo>
                  <a:pt x="2140926" y="1045104"/>
                  <a:pt x="1957021" y="893437"/>
                  <a:pt x="1784838" y="745433"/>
                </a:cubicBezTo>
                <a:cubicBezTo>
                  <a:pt x="1612655" y="597429"/>
                  <a:pt x="1147395" y="155616"/>
                  <a:pt x="993530" y="46445"/>
                </a:cubicBezTo>
                <a:cubicBezTo>
                  <a:pt x="839665" y="-62726"/>
                  <a:pt x="1027967" y="49375"/>
                  <a:pt x="861646" y="90406"/>
                </a:cubicBezTo>
                <a:lnTo>
                  <a:pt x="0" y="30142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 1156">
            <a:extLst>
              <a:ext uri="{FF2B5EF4-FFF2-40B4-BE49-F238E27FC236}">
                <a16:creationId xmlns:a16="http://schemas.microsoft.com/office/drawing/2014/main" id="{19F5D14F-5919-1D59-F8B2-87DAEE7C50CE}"/>
              </a:ext>
            </a:extLst>
          </p:cNvPr>
          <p:cNvSpPr/>
          <p:nvPr/>
        </p:nvSpPr>
        <p:spPr>
          <a:xfrm>
            <a:off x="7314918" y="1037061"/>
            <a:ext cx="887585" cy="782874"/>
          </a:xfrm>
          <a:custGeom>
            <a:avLst/>
            <a:gdLst>
              <a:gd name="connsiteX0" fmla="*/ 61828 w 887585"/>
              <a:gd name="connsiteY0" fmla="*/ 53185 h 782874"/>
              <a:gd name="connsiteX1" fmla="*/ 844344 w 887585"/>
              <a:gd name="connsiteY1" fmla="*/ 752174 h 782874"/>
              <a:gd name="connsiteX2" fmla="*/ 738836 w 887585"/>
              <a:gd name="connsiteY2" fmla="*/ 629081 h 782874"/>
              <a:gd name="connsiteX3" fmla="*/ 338786 w 887585"/>
              <a:gd name="connsiteY3" fmla="*/ 360916 h 782874"/>
              <a:gd name="connsiteX4" fmla="*/ 439897 w 887585"/>
              <a:gd name="connsiteY4" fmla="*/ 431254 h 782874"/>
              <a:gd name="connsiteX5" fmla="*/ 92601 w 887585"/>
              <a:gd name="connsiteY5" fmla="*/ 92751 h 782874"/>
              <a:gd name="connsiteX6" fmla="*/ 61828 w 887585"/>
              <a:gd name="connsiteY6" fmla="*/ 53185 h 782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87585" h="782874">
                <a:moveTo>
                  <a:pt x="61828" y="53185"/>
                </a:moveTo>
                <a:cubicBezTo>
                  <a:pt x="187119" y="163089"/>
                  <a:pt x="731509" y="656191"/>
                  <a:pt x="844344" y="752174"/>
                </a:cubicBezTo>
                <a:cubicBezTo>
                  <a:pt x="957179" y="848157"/>
                  <a:pt x="823096" y="694291"/>
                  <a:pt x="738836" y="629081"/>
                </a:cubicBezTo>
                <a:cubicBezTo>
                  <a:pt x="654576" y="563871"/>
                  <a:pt x="388609" y="393887"/>
                  <a:pt x="338786" y="360916"/>
                </a:cubicBezTo>
                <a:cubicBezTo>
                  <a:pt x="288963" y="327945"/>
                  <a:pt x="480928" y="475948"/>
                  <a:pt x="439897" y="431254"/>
                </a:cubicBezTo>
                <a:cubicBezTo>
                  <a:pt x="398866" y="386560"/>
                  <a:pt x="154880" y="157960"/>
                  <a:pt x="92601" y="92751"/>
                </a:cubicBezTo>
                <a:cubicBezTo>
                  <a:pt x="30322" y="27542"/>
                  <a:pt x="-63463" y="-56719"/>
                  <a:pt x="61828" y="531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 1157">
            <a:extLst>
              <a:ext uri="{FF2B5EF4-FFF2-40B4-BE49-F238E27FC236}">
                <a16:creationId xmlns:a16="http://schemas.microsoft.com/office/drawing/2014/main" id="{9CE8FA96-C032-14B9-F564-D955DE0057D9}"/>
              </a:ext>
            </a:extLst>
          </p:cNvPr>
          <p:cNvSpPr/>
          <p:nvPr/>
        </p:nvSpPr>
        <p:spPr>
          <a:xfrm>
            <a:off x="6190692" y="1344779"/>
            <a:ext cx="2219924" cy="1443315"/>
          </a:xfrm>
          <a:custGeom>
            <a:avLst/>
            <a:gdLst>
              <a:gd name="connsiteX0" fmla="*/ 69431 w 2219924"/>
              <a:gd name="connsiteY0" fmla="*/ 207063 h 1443315"/>
              <a:gd name="connsiteX1" fmla="*/ 794796 w 2219924"/>
              <a:gd name="connsiteY1" fmla="*/ 35613 h 1443315"/>
              <a:gd name="connsiteX2" fmla="*/ 1278373 w 2219924"/>
              <a:gd name="connsiteY2" fmla="*/ 198271 h 1443315"/>
              <a:gd name="connsiteX3" fmla="*/ 1168470 w 2219924"/>
              <a:gd name="connsiteY3" fmla="*/ 127933 h 1443315"/>
              <a:gd name="connsiteX4" fmla="*/ 2179585 w 2219924"/>
              <a:gd name="connsiteY4" fmla="*/ 1394025 h 1443315"/>
              <a:gd name="connsiteX5" fmla="*/ 2034512 w 2219924"/>
              <a:gd name="connsiteY5" fmla="*/ 1204990 h 1443315"/>
              <a:gd name="connsiteX6" fmla="*/ 1423446 w 2219924"/>
              <a:gd name="connsiteY6" fmla="*/ 431267 h 1443315"/>
              <a:gd name="connsiteX7" fmla="*/ 1313543 w 2219924"/>
              <a:gd name="connsiteY7" fmla="*/ 264213 h 1443315"/>
              <a:gd name="connsiteX8" fmla="*/ 1388277 w 2219924"/>
              <a:gd name="connsiteY8" fmla="*/ 312571 h 1443315"/>
              <a:gd name="connsiteX9" fmla="*/ 983831 w 2219924"/>
              <a:gd name="connsiteY9" fmla="*/ 18029 h 1443315"/>
              <a:gd name="connsiteX10" fmla="*/ 1001416 w 2219924"/>
              <a:gd name="connsiteY10" fmla="*/ 48802 h 1443315"/>
              <a:gd name="connsiteX11" fmla="*/ 847550 w 2219924"/>
              <a:gd name="connsiteY11" fmla="*/ 4840 h 1443315"/>
              <a:gd name="connsiteX12" fmla="*/ 117789 w 2219924"/>
              <a:gd name="connsiteY12" fmla="*/ 185083 h 1443315"/>
              <a:gd name="connsiteX13" fmla="*/ 69431 w 2219924"/>
              <a:gd name="connsiteY13" fmla="*/ 207063 h 1443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19924" h="1443315">
                <a:moveTo>
                  <a:pt x="69431" y="207063"/>
                </a:moveTo>
                <a:cubicBezTo>
                  <a:pt x="182265" y="182151"/>
                  <a:pt x="593306" y="37078"/>
                  <a:pt x="794796" y="35613"/>
                </a:cubicBezTo>
                <a:cubicBezTo>
                  <a:pt x="996286" y="34148"/>
                  <a:pt x="1216094" y="182884"/>
                  <a:pt x="1278373" y="198271"/>
                </a:cubicBezTo>
                <a:cubicBezTo>
                  <a:pt x="1340652" y="213658"/>
                  <a:pt x="1018268" y="-71359"/>
                  <a:pt x="1168470" y="127933"/>
                </a:cubicBezTo>
                <a:cubicBezTo>
                  <a:pt x="1318672" y="327225"/>
                  <a:pt x="2035245" y="1214516"/>
                  <a:pt x="2179585" y="1394025"/>
                </a:cubicBezTo>
                <a:cubicBezTo>
                  <a:pt x="2323925" y="1573534"/>
                  <a:pt x="2034512" y="1204990"/>
                  <a:pt x="2034512" y="1204990"/>
                </a:cubicBezTo>
                <a:lnTo>
                  <a:pt x="1423446" y="431267"/>
                </a:lnTo>
                <a:cubicBezTo>
                  <a:pt x="1303285" y="274471"/>
                  <a:pt x="1319404" y="283996"/>
                  <a:pt x="1313543" y="264213"/>
                </a:cubicBezTo>
                <a:cubicBezTo>
                  <a:pt x="1307682" y="244430"/>
                  <a:pt x="1443229" y="353602"/>
                  <a:pt x="1388277" y="312571"/>
                </a:cubicBezTo>
                <a:cubicBezTo>
                  <a:pt x="1333325" y="271540"/>
                  <a:pt x="1048308" y="61990"/>
                  <a:pt x="983831" y="18029"/>
                </a:cubicBezTo>
                <a:cubicBezTo>
                  <a:pt x="919354" y="-25932"/>
                  <a:pt x="1024129" y="51000"/>
                  <a:pt x="1001416" y="48802"/>
                </a:cubicBezTo>
                <a:cubicBezTo>
                  <a:pt x="978703" y="46604"/>
                  <a:pt x="994821" y="-17873"/>
                  <a:pt x="847550" y="4840"/>
                </a:cubicBezTo>
                <a:cubicBezTo>
                  <a:pt x="700279" y="27553"/>
                  <a:pt x="248208" y="150647"/>
                  <a:pt x="117789" y="185083"/>
                </a:cubicBezTo>
                <a:cubicBezTo>
                  <a:pt x="-12630" y="219519"/>
                  <a:pt x="-43403" y="231975"/>
                  <a:pt x="69431" y="2070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 1158">
            <a:extLst>
              <a:ext uri="{FF2B5EF4-FFF2-40B4-BE49-F238E27FC236}">
                <a16:creationId xmlns:a16="http://schemas.microsoft.com/office/drawing/2014/main" id="{DF619ECD-1274-8BE4-A0AE-46583FDD44E2}"/>
              </a:ext>
            </a:extLst>
          </p:cNvPr>
          <p:cNvSpPr/>
          <p:nvPr/>
        </p:nvSpPr>
        <p:spPr>
          <a:xfrm>
            <a:off x="6396049" y="1223670"/>
            <a:ext cx="1051055" cy="183334"/>
          </a:xfrm>
          <a:custGeom>
            <a:avLst/>
            <a:gdLst>
              <a:gd name="connsiteX0" fmla="*/ 355 w 1051055"/>
              <a:gd name="connsiteY0" fmla="*/ 183099 h 183334"/>
              <a:gd name="connsiteX1" fmla="*/ 778474 w 1051055"/>
              <a:gd name="connsiteY1" fmla="*/ 7253 h 183334"/>
              <a:gd name="connsiteX2" fmla="*/ 607024 w 1051055"/>
              <a:gd name="connsiteY2" fmla="*/ 33630 h 183334"/>
              <a:gd name="connsiteX3" fmla="*/ 897170 w 1051055"/>
              <a:gd name="connsiteY3" fmla="*/ 33630 h 183334"/>
              <a:gd name="connsiteX4" fmla="*/ 1051036 w 1051055"/>
              <a:gd name="connsiteY4" fmla="*/ 130345 h 183334"/>
              <a:gd name="connsiteX5" fmla="*/ 888378 w 1051055"/>
              <a:gd name="connsiteY5" fmla="*/ 46818 h 183334"/>
              <a:gd name="connsiteX6" fmla="*/ 355 w 1051055"/>
              <a:gd name="connsiteY6" fmla="*/ 183099 h 183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51055" h="183334">
                <a:moveTo>
                  <a:pt x="355" y="183099"/>
                </a:moveTo>
                <a:cubicBezTo>
                  <a:pt x="-17962" y="176505"/>
                  <a:pt x="677363" y="32164"/>
                  <a:pt x="778474" y="7253"/>
                </a:cubicBezTo>
                <a:cubicBezTo>
                  <a:pt x="879585" y="-17658"/>
                  <a:pt x="587241" y="29234"/>
                  <a:pt x="607024" y="33630"/>
                </a:cubicBezTo>
                <a:cubicBezTo>
                  <a:pt x="626807" y="38026"/>
                  <a:pt x="823168" y="17511"/>
                  <a:pt x="897170" y="33630"/>
                </a:cubicBezTo>
                <a:cubicBezTo>
                  <a:pt x="971172" y="49749"/>
                  <a:pt x="1052501" y="128147"/>
                  <a:pt x="1051036" y="130345"/>
                </a:cubicBezTo>
                <a:cubicBezTo>
                  <a:pt x="1049571" y="132543"/>
                  <a:pt x="1067888" y="38026"/>
                  <a:pt x="888378" y="46818"/>
                </a:cubicBezTo>
                <a:cubicBezTo>
                  <a:pt x="708868" y="55610"/>
                  <a:pt x="18672" y="189693"/>
                  <a:pt x="355" y="1830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 1159">
            <a:extLst>
              <a:ext uri="{FF2B5EF4-FFF2-40B4-BE49-F238E27FC236}">
                <a16:creationId xmlns:a16="http://schemas.microsoft.com/office/drawing/2014/main" id="{BD7902AA-E97F-0ABB-321C-667E678E01B2}"/>
              </a:ext>
            </a:extLst>
          </p:cNvPr>
          <p:cNvSpPr/>
          <p:nvPr/>
        </p:nvSpPr>
        <p:spPr>
          <a:xfrm>
            <a:off x="7568166" y="1507091"/>
            <a:ext cx="794016" cy="1025686"/>
          </a:xfrm>
          <a:custGeom>
            <a:avLst/>
            <a:gdLst>
              <a:gd name="connsiteX0" fmla="*/ 2011 w 794016"/>
              <a:gd name="connsiteY0" fmla="*/ 790 h 1025686"/>
              <a:gd name="connsiteX1" fmla="*/ 679019 w 794016"/>
              <a:gd name="connsiteY1" fmla="*/ 734947 h 1025686"/>
              <a:gd name="connsiteX2" fmla="*/ 793319 w 794016"/>
              <a:gd name="connsiteY2" fmla="*/ 1025094 h 1025686"/>
              <a:gd name="connsiteX3" fmla="*/ 709792 w 794016"/>
              <a:gd name="connsiteY3" fmla="*/ 800890 h 1025686"/>
              <a:gd name="connsiteX4" fmla="*/ 397665 w 794016"/>
              <a:gd name="connsiteY4" fmla="*/ 479971 h 1025686"/>
              <a:gd name="connsiteX5" fmla="*/ 468003 w 794016"/>
              <a:gd name="connsiteY5" fmla="*/ 589874 h 1025686"/>
              <a:gd name="connsiteX6" fmla="*/ 2011 w 794016"/>
              <a:gd name="connsiteY6" fmla="*/ 790 h 1025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4016" h="1025686">
                <a:moveTo>
                  <a:pt x="2011" y="790"/>
                </a:moveTo>
                <a:cubicBezTo>
                  <a:pt x="37180" y="24969"/>
                  <a:pt x="547134" y="564230"/>
                  <a:pt x="679019" y="734947"/>
                </a:cubicBezTo>
                <a:cubicBezTo>
                  <a:pt x="810904" y="905664"/>
                  <a:pt x="788190" y="1014104"/>
                  <a:pt x="793319" y="1025094"/>
                </a:cubicBezTo>
                <a:cubicBezTo>
                  <a:pt x="798448" y="1036084"/>
                  <a:pt x="775734" y="891744"/>
                  <a:pt x="709792" y="800890"/>
                </a:cubicBezTo>
                <a:cubicBezTo>
                  <a:pt x="643850" y="710036"/>
                  <a:pt x="437963" y="515140"/>
                  <a:pt x="397665" y="479971"/>
                </a:cubicBezTo>
                <a:cubicBezTo>
                  <a:pt x="357367" y="444802"/>
                  <a:pt x="532480" y="665341"/>
                  <a:pt x="468003" y="589874"/>
                </a:cubicBezTo>
                <a:cubicBezTo>
                  <a:pt x="403526" y="514407"/>
                  <a:pt x="-33158" y="-23389"/>
                  <a:pt x="2011" y="7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 1160">
            <a:extLst>
              <a:ext uri="{FF2B5EF4-FFF2-40B4-BE49-F238E27FC236}">
                <a16:creationId xmlns:a16="http://schemas.microsoft.com/office/drawing/2014/main" id="{DE7C1F91-3763-6E03-52F2-6EF168F26212}"/>
              </a:ext>
            </a:extLst>
          </p:cNvPr>
          <p:cNvSpPr/>
          <p:nvPr/>
        </p:nvSpPr>
        <p:spPr>
          <a:xfrm>
            <a:off x="6163385" y="1477725"/>
            <a:ext cx="2077612" cy="1374200"/>
          </a:xfrm>
          <a:custGeom>
            <a:avLst/>
            <a:gdLst>
              <a:gd name="connsiteX0" fmla="*/ 23 w 2077612"/>
              <a:gd name="connsiteY0" fmla="*/ 219190 h 1374200"/>
              <a:gd name="connsiteX1" fmla="*/ 1037515 w 2077612"/>
              <a:gd name="connsiteY1" fmla="*/ 82910 h 1374200"/>
              <a:gd name="connsiteX2" fmla="*/ 896838 w 2077612"/>
              <a:gd name="connsiteY2" fmla="*/ 100494 h 1374200"/>
              <a:gd name="connsiteX3" fmla="*/ 1213361 w 2077612"/>
              <a:gd name="connsiteY3" fmla="*/ 271944 h 1374200"/>
              <a:gd name="connsiteX4" fmla="*/ 2022253 w 2077612"/>
              <a:gd name="connsiteY4" fmla="*/ 1313833 h 1374200"/>
              <a:gd name="connsiteX5" fmla="*/ 1903557 w 2077612"/>
              <a:gd name="connsiteY5" fmla="*/ 1124798 h 1374200"/>
              <a:gd name="connsiteX6" fmla="*/ 1077080 w 2077612"/>
              <a:gd name="connsiteY6" fmla="*/ 91702 h 1374200"/>
              <a:gd name="connsiteX7" fmla="*/ 1006742 w 2077612"/>
              <a:gd name="connsiteY7" fmla="*/ 65325 h 1374200"/>
              <a:gd name="connsiteX8" fmla="*/ 23 w 2077612"/>
              <a:gd name="connsiteY8" fmla="*/ 219190 h 1374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77612" h="1374200">
                <a:moveTo>
                  <a:pt x="23" y="219190"/>
                </a:moveTo>
                <a:cubicBezTo>
                  <a:pt x="5152" y="222121"/>
                  <a:pt x="888046" y="102693"/>
                  <a:pt x="1037515" y="82910"/>
                </a:cubicBezTo>
                <a:cubicBezTo>
                  <a:pt x="1186984" y="63127"/>
                  <a:pt x="867531" y="68989"/>
                  <a:pt x="896838" y="100494"/>
                </a:cubicBezTo>
                <a:cubicBezTo>
                  <a:pt x="926145" y="131999"/>
                  <a:pt x="1025792" y="69721"/>
                  <a:pt x="1213361" y="271944"/>
                </a:cubicBezTo>
                <a:cubicBezTo>
                  <a:pt x="1400930" y="474167"/>
                  <a:pt x="1907220" y="1171691"/>
                  <a:pt x="2022253" y="1313833"/>
                </a:cubicBezTo>
                <a:cubicBezTo>
                  <a:pt x="2137286" y="1455975"/>
                  <a:pt x="2061086" y="1328486"/>
                  <a:pt x="1903557" y="1124798"/>
                </a:cubicBezTo>
                <a:cubicBezTo>
                  <a:pt x="1746028" y="921110"/>
                  <a:pt x="1226549" y="268281"/>
                  <a:pt x="1077080" y="91702"/>
                </a:cubicBezTo>
                <a:cubicBezTo>
                  <a:pt x="927611" y="-84877"/>
                  <a:pt x="1182588" y="44077"/>
                  <a:pt x="1006742" y="65325"/>
                </a:cubicBezTo>
                <a:cubicBezTo>
                  <a:pt x="830896" y="86573"/>
                  <a:pt x="-5106" y="216259"/>
                  <a:pt x="23" y="2191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 1161">
            <a:extLst>
              <a:ext uri="{FF2B5EF4-FFF2-40B4-BE49-F238E27FC236}">
                <a16:creationId xmlns:a16="http://schemas.microsoft.com/office/drawing/2014/main" id="{F66745E8-53FA-4228-5A75-4B793085C9EA}"/>
              </a:ext>
            </a:extLst>
          </p:cNvPr>
          <p:cNvSpPr/>
          <p:nvPr/>
        </p:nvSpPr>
        <p:spPr>
          <a:xfrm>
            <a:off x="7735908" y="2395023"/>
            <a:ext cx="638883" cy="1653285"/>
          </a:xfrm>
          <a:custGeom>
            <a:avLst/>
            <a:gdLst>
              <a:gd name="connsiteX0" fmla="*/ 1323 w 638883"/>
              <a:gd name="connsiteY0" fmla="*/ 881 h 1653285"/>
              <a:gd name="connsiteX1" fmla="*/ 454127 w 638883"/>
              <a:gd name="connsiteY1" fmla="*/ 686681 h 1653285"/>
              <a:gd name="connsiteX2" fmla="*/ 458523 w 638883"/>
              <a:gd name="connsiteY2" fmla="*/ 1025185 h 1653285"/>
              <a:gd name="connsiteX3" fmla="*/ 638765 w 638883"/>
              <a:gd name="connsiteY3" fmla="*/ 1645042 h 1653285"/>
              <a:gd name="connsiteX4" fmla="*/ 484900 w 638883"/>
              <a:gd name="connsiteY4" fmla="*/ 1350500 h 1653285"/>
              <a:gd name="connsiteX5" fmla="*/ 401373 w 638883"/>
              <a:gd name="connsiteY5" fmla="*/ 910885 h 1653285"/>
              <a:gd name="connsiteX6" fmla="*/ 542050 w 638883"/>
              <a:gd name="connsiteY6" fmla="*/ 1091127 h 1653285"/>
              <a:gd name="connsiteX7" fmla="*/ 322242 w 638883"/>
              <a:gd name="connsiteY7" fmla="*/ 554796 h 1653285"/>
              <a:gd name="connsiteX8" fmla="*/ 1323 w 638883"/>
              <a:gd name="connsiteY8" fmla="*/ 881 h 1653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8883" h="1653285">
                <a:moveTo>
                  <a:pt x="1323" y="881"/>
                </a:moveTo>
                <a:cubicBezTo>
                  <a:pt x="23304" y="22862"/>
                  <a:pt x="377927" y="515964"/>
                  <a:pt x="454127" y="686681"/>
                </a:cubicBezTo>
                <a:cubicBezTo>
                  <a:pt x="530327" y="857398"/>
                  <a:pt x="427750" y="865458"/>
                  <a:pt x="458523" y="1025185"/>
                </a:cubicBezTo>
                <a:cubicBezTo>
                  <a:pt x="489296" y="1184912"/>
                  <a:pt x="634369" y="1590823"/>
                  <a:pt x="638765" y="1645042"/>
                </a:cubicBezTo>
                <a:cubicBezTo>
                  <a:pt x="643161" y="1699261"/>
                  <a:pt x="524465" y="1472860"/>
                  <a:pt x="484900" y="1350500"/>
                </a:cubicBezTo>
                <a:cubicBezTo>
                  <a:pt x="445335" y="1228141"/>
                  <a:pt x="391848" y="954114"/>
                  <a:pt x="401373" y="910885"/>
                </a:cubicBezTo>
                <a:cubicBezTo>
                  <a:pt x="410898" y="867656"/>
                  <a:pt x="555238" y="1150475"/>
                  <a:pt x="542050" y="1091127"/>
                </a:cubicBezTo>
                <a:cubicBezTo>
                  <a:pt x="528862" y="1031779"/>
                  <a:pt x="407234" y="735771"/>
                  <a:pt x="322242" y="554796"/>
                </a:cubicBezTo>
                <a:cubicBezTo>
                  <a:pt x="237250" y="373821"/>
                  <a:pt x="-20658" y="-21100"/>
                  <a:pt x="1323" y="8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 1162">
            <a:extLst>
              <a:ext uri="{FF2B5EF4-FFF2-40B4-BE49-F238E27FC236}">
                <a16:creationId xmlns:a16="http://schemas.microsoft.com/office/drawing/2014/main" id="{E67F4D6C-A0D3-8AAB-561A-795509D186EF}"/>
              </a:ext>
            </a:extLst>
          </p:cNvPr>
          <p:cNvSpPr/>
          <p:nvPr/>
        </p:nvSpPr>
        <p:spPr>
          <a:xfrm>
            <a:off x="4843204" y="4479770"/>
            <a:ext cx="539068" cy="2000691"/>
          </a:xfrm>
          <a:custGeom>
            <a:avLst/>
            <a:gdLst>
              <a:gd name="connsiteX0" fmla="*/ 10150 w 539068"/>
              <a:gd name="connsiteY0" fmla="*/ 39476 h 2000691"/>
              <a:gd name="connsiteX1" fmla="*/ 502519 w 539068"/>
              <a:gd name="connsiteY1" fmla="*/ 1534168 h 2000691"/>
              <a:gd name="connsiteX2" fmla="*/ 467350 w 539068"/>
              <a:gd name="connsiteY2" fmla="*/ 1419868 h 2000691"/>
              <a:gd name="connsiteX3" fmla="*/ 511311 w 539068"/>
              <a:gd name="connsiteY3" fmla="*/ 1986972 h 2000691"/>
              <a:gd name="connsiteX4" fmla="*/ 511311 w 539068"/>
              <a:gd name="connsiteY4" fmla="*/ 1688034 h 2000691"/>
              <a:gd name="connsiteX5" fmla="*/ 159619 w 539068"/>
              <a:gd name="connsiteY5" fmla="*/ 259284 h 2000691"/>
              <a:gd name="connsiteX6" fmla="*/ 168411 w 539068"/>
              <a:gd name="connsiteY6" fmla="*/ 417545 h 2000691"/>
              <a:gd name="connsiteX7" fmla="*/ 10150 w 539068"/>
              <a:gd name="connsiteY7" fmla="*/ 39476 h 2000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9068" h="2000691">
                <a:moveTo>
                  <a:pt x="10150" y="39476"/>
                </a:moveTo>
                <a:cubicBezTo>
                  <a:pt x="65835" y="225580"/>
                  <a:pt x="426319" y="1304103"/>
                  <a:pt x="502519" y="1534168"/>
                </a:cubicBezTo>
                <a:cubicBezTo>
                  <a:pt x="578719" y="1764233"/>
                  <a:pt x="465885" y="1344401"/>
                  <a:pt x="467350" y="1419868"/>
                </a:cubicBezTo>
                <a:cubicBezTo>
                  <a:pt x="468815" y="1495335"/>
                  <a:pt x="503984" y="1942278"/>
                  <a:pt x="511311" y="1986972"/>
                </a:cubicBezTo>
                <a:cubicBezTo>
                  <a:pt x="518638" y="2031666"/>
                  <a:pt x="569926" y="1975982"/>
                  <a:pt x="511311" y="1688034"/>
                </a:cubicBezTo>
                <a:cubicBezTo>
                  <a:pt x="452696" y="1400086"/>
                  <a:pt x="216769" y="471032"/>
                  <a:pt x="159619" y="259284"/>
                </a:cubicBezTo>
                <a:cubicBezTo>
                  <a:pt x="102469" y="47536"/>
                  <a:pt x="191857" y="451249"/>
                  <a:pt x="168411" y="417545"/>
                </a:cubicBezTo>
                <a:cubicBezTo>
                  <a:pt x="144965" y="383841"/>
                  <a:pt x="-45535" y="-146628"/>
                  <a:pt x="10150" y="394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 1163">
            <a:extLst>
              <a:ext uri="{FF2B5EF4-FFF2-40B4-BE49-F238E27FC236}">
                <a16:creationId xmlns:a16="http://schemas.microsoft.com/office/drawing/2014/main" id="{922ACFA5-D70E-7F7D-B01C-3EF63B3804FA}"/>
              </a:ext>
            </a:extLst>
          </p:cNvPr>
          <p:cNvSpPr/>
          <p:nvPr/>
        </p:nvSpPr>
        <p:spPr>
          <a:xfrm>
            <a:off x="4864682" y="4987688"/>
            <a:ext cx="330271" cy="1917053"/>
          </a:xfrm>
          <a:custGeom>
            <a:avLst/>
            <a:gdLst>
              <a:gd name="connsiteX0" fmla="*/ 1860 w 330271"/>
              <a:gd name="connsiteY0" fmla="*/ 6343 h 1917053"/>
              <a:gd name="connsiteX1" fmla="*/ 318383 w 330271"/>
              <a:gd name="connsiteY1" fmla="*/ 1294416 h 1917053"/>
              <a:gd name="connsiteX2" fmla="*/ 256837 w 330271"/>
              <a:gd name="connsiteY2" fmla="*/ 1131758 h 1917053"/>
              <a:gd name="connsiteX3" fmla="*/ 195291 w 330271"/>
              <a:gd name="connsiteY3" fmla="*/ 1914274 h 1917053"/>
              <a:gd name="connsiteX4" fmla="*/ 270026 w 330271"/>
              <a:gd name="connsiteY4" fmla="*/ 1364754 h 1917053"/>
              <a:gd name="connsiteX5" fmla="*/ 190895 w 330271"/>
              <a:gd name="connsiteY5" fmla="*/ 648181 h 1917053"/>
              <a:gd name="connsiteX6" fmla="*/ 186499 w 330271"/>
              <a:gd name="connsiteY6" fmla="*/ 793254 h 1917053"/>
              <a:gd name="connsiteX7" fmla="*/ 1860 w 330271"/>
              <a:gd name="connsiteY7" fmla="*/ 6343 h 1917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0271" h="1917053">
                <a:moveTo>
                  <a:pt x="1860" y="6343"/>
                </a:moveTo>
                <a:cubicBezTo>
                  <a:pt x="23841" y="89870"/>
                  <a:pt x="275887" y="1106847"/>
                  <a:pt x="318383" y="1294416"/>
                </a:cubicBezTo>
                <a:cubicBezTo>
                  <a:pt x="360879" y="1481985"/>
                  <a:pt x="277352" y="1028448"/>
                  <a:pt x="256837" y="1131758"/>
                </a:cubicBezTo>
                <a:cubicBezTo>
                  <a:pt x="236322" y="1235068"/>
                  <a:pt x="193093" y="1875441"/>
                  <a:pt x="195291" y="1914274"/>
                </a:cubicBezTo>
                <a:cubicBezTo>
                  <a:pt x="197489" y="1953107"/>
                  <a:pt x="270759" y="1575769"/>
                  <a:pt x="270026" y="1364754"/>
                </a:cubicBezTo>
                <a:cubicBezTo>
                  <a:pt x="269293" y="1153739"/>
                  <a:pt x="204816" y="743431"/>
                  <a:pt x="190895" y="648181"/>
                </a:cubicBezTo>
                <a:cubicBezTo>
                  <a:pt x="176974" y="552931"/>
                  <a:pt x="213609" y="896563"/>
                  <a:pt x="186499" y="793254"/>
                </a:cubicBezTo>
                <a:cubicBezTo>
                  <a:pt x="159389" y="689945"/>
                  <a:pt x="-20121" y="-77184"/>
                  <a:pt x="1860" y="63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 1164">
            <a:extLst>
              <a:ext uri="{FF2B5EF4-FFF2-40B4-BE49-F238E27FC236}">
                <a16:creationId xmlns:a16="http://schemas.microsoft.com/office/drawing/2014/main" id="{670D8386-4BBE-E93E-13B8-B258987350A6}"/>
              </a:ext>
            </a:extLst>
          </p:cNvPr>
          <p:cNvSpPr/>
          <p:nvPr/>
        </p:nvSpPr>
        <p:spPr>
          <a:xfrm>
            <a:off x="4611565" y="5194057"/>
            <a:ext cx="438434" cy="1879355"/>
          </a:xfrm>
          <a:custGeom>
            <a:avLst/>
            <a:gdLst>
              <a:gd name="connsiteX0" fmla="*/ 136281 w 438434"/>
              <a:gd name="connsiteY0" fmla="*/ 2197 h 1879355"/>
              <a:gd name="connsiteX1" fmla="*/ 378070 w 438434"/>
              <a:gd name="connsiteY1" fmla="*/ 1448531 h 1879355"/>
              <a:gd name="connsiteX2" fmla="*/ 118697 w 438434"/>
              <a:gd name="connsiteY2" fmla="*/ 1809016 h 1879355"/>
              <a:gd name="connsiteX3" fmla="*/ 215412 w 438434"/>
              <a:gd name="connsiteY3" fmla="*/ 1751866 h 1879355"/>
              <a:gd name="connsiteX4" fmla="*/ 0 w 438434"/>
              <a:gd name="connsiteY4" fmla="*/ 1879355 h 1879355"/>
              <a:gd name="connsiteX5" fmla="*/ 378070 w 438434"/>
              <a:gd name="connsiteY5" fmla="*/ 1641962 h 1879355"/>
              <a:gd name="connsiteX6" fmla="*/ 307731 w 438434"/>
              <a:gd name="connsiteY6" fmla="*/ 1650755 h 1879355"/>
              <a:gd name="connsiteX7" fmla="*/ 435220 w 438434"/>
              <a:gd name="connsiteY7" fmla="*/ 1132008 h 1879355"/>
              <a:gd name="connsiteX8" fmla="*/ 136281 w 438434"/>
              <a:gd name="connsiteY8" fmla="*/ 2197 h 1879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8434" h="1879355">
                <a:moveTo>
                  <a:pt x="136281" y="2197"/>
                </a:moveTo>
                <a:cubicBezTo>
                  <a:pt x="126756" y="54951"/>
                  <a:pt x="381001" y="1147395"/>
                  <a:pt x="378070" y="1448531"/>
                </a:cubicBezTo>
                <a:cubicBezTo>
                  <a:pt x="375139" y="1749667"/>
                  <a:pt x="145807" y="1758460"/>
                  <a:pt x="118697" y="1809016"/>
                </a:cubicBezTo>
                <a:cubicBezTo>
                  <a:pt x="91587" y="1859572"/>
                  <a:pt x="215412" y="1751866"/>
                  <a:pt x="215412" y="1751866"/>
                </a:cubicBezTo>
                <a:lnTo>
                  <a:pt x="0" y="1879355"/>
                </a:lnTo>
                <a:cubicBezTo>
                  <a:pt x="27110" y="1861038"/>
                  <a:pt x="326782" y="1680062"/>
                  <a:pt x="378070" y="1641962"/>
                </a:cubicBezTo>
                <a:cubicBezTo>
                  <a:pt x="429358" y="1603862"/>
                  <a:pt x="298206" y="1735747"/>
                  <a:pt x="307731" y="1650755"/>
                </a:cubicBezTo>
                <a:cubicBezTo>
                  <a:pt x="317256" y="1565763"/>
                  <a:pt x="461597" y="1402371"/>
                  <a:pt x="435220" y="1132008"/>
                </a:cubicBezTo>
                <a:cubicBezTo>
                  <a:pt x="408843" y="861645"/>
                  <a:pt x="145806" y="-50557"/>
                  <a:pt x="136281" y="21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 1165">
            <a:extLst>
              <a:ext uri="{FF2B5EF4-FFF2-40B4-BE49-F238E27FC236}">
                <a16:creationId xmlns:a16="http://schemas.microsoft.com/office/drawing/2014/main" id="{98284C64-72C0-9011-A5FC-78DCD0F9BA63}"/>
              </a:ext>
            </a:extLst>
          </p:cNvPr>
          <p:cNvSpPr/>
          <p:nvPr/>
        </p:nvSpPr>
        <p:spPr>
          <a:xfrm>
            <a:off x="4196734" y="5792406"/>
            <a:ext cx="628922" cy="1606945"/>
          </a:xfrm>
          <a:custGeom>
            <a:avLst/>
            <a:gdLst>
              <a:gd name="connsiteX0" fmla="*/ 559904 w 628922"/>
              <a:gd name="connsiteY0" fmla="*/ 28102 h 1606945"/>
              <a:gd name="connsiteX1" fmla="*/ 559904 w 628922"/>
              <a:gd name="connsiteY1" fmla="*/ 911729 h 1606945"/>
              <a:gd name="connsiteX2" fmla="*/ 595074 w 628922"/>
              <a:gd name="connsiteY2" fmla="*/ 762259 h 1606945"/>
              <a:gd name="connsiteX3" fmla="*/ 14781 w 628922"/>
              <a:gd name="connsiteY3" fmla="*/ 1579944 h 1606945"/>
              <a:gd name="connsiteX4" fmla="*/ 199420 w 628922"/>
              <a:gd name="connsiteY4" fmla="*/ 1364532 h 1606945"/>
              <a:gd name="connsiteX5" fmla="*/ 489566 w 628922"/>
              <a:gd name="connsiteY5" fmla="*/ 907332 h 1606945"/>
              <a:gd name="connsiteX6" fmla="*/ 603866 w 628922"/>
              <a:gd name="connsiteY6" fmla="*/ 828202 h 1606945"/>
              <a:gd name="connsiteX7" fmla="*/ 581885 w 628922"/>
              <a:gd name="connsiteY7" fmla="*/ 274286 h 1606945"/>
              <a:gd name="connsiteX8" fmla="*/ 559904 w 628922"/>
              <a:gd name="connsiteY8" fmla="*/ 28102 h 1606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8922" h="1606945">
                <a:moveTo>
                  <a:pt x="559904" y="28102"/>
                </a:moveTo>
                <a:cubicBezTo>
                  <a:pt x="556241" y="134342"/>
                  <a:pt x="554042" y="789370"/>
                  <a:pt x="559904" y="911729"/>
                </a:cubicBezTo>
                <a:cubicBezTo>
                  <a:pt x="565766" y="1034088"/>
                  <a:pt x="685928" y="650890"/>
                  <a:pt x="595074" y="762259"/>
                </a:cubicBezTo>
                <a:cubicBezTo>
                  <a:pt x="504220" y="873628"/>
                  <a:pt x="80723" y="1479565"/>
                  <a:pt x="14781" y="1579944"/>
                </a:cubicBezTo>
                <a:cubicBezTo>
                  <a:pt x="-51161" y="1680323"/>
                  <a:pt x="120289" y="1476634"/>
                  <a:pt x="199420" y="1364532"/>
                </a:cubicBezTo>
                <a:cubicBezTo>
                  <a:pt x="278551" y="1252430"/>
                  <a:pt x="422158" y="996720"/>
                  <a:pt x="489566" y="907332"/>
                </a:cubicBezTo>
                <a:cubicBezTo>
                  <a:pt x="556974" y="817944"/>
                  <a:pt x="588479" y="933710"/>
                  <a:pt x="603866" y="828202"/>
                </a:cubicBezTo>
                <a:cubicBezTo>
                  <a:pt x="619253" y="722694"/>
                  <a:pt x="589212" y="406903"/>
                  <a:pt x="581885" y="274286"/>
                </a:cubicBezTo>
                <a:cubicBezTo>
                  <a:pt x="574558" y="141669"/>
                  <a:pt x="563567" y="-78138"/>
                  <a:pt x="559904" y="281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 1166">
            <a:extLst>
              <a:ext uri="{FF2B5EF4-FFF2-40B4-BE49-F238E27FC236}">
                <a16:creationId xmlns:a16="http://schemas.microsoft.com/office/drawing/2014/main" id="{8D23A563-0210-DE18-D847-3B74037CE9D1}"/>
              </a:ext>
            </a:extLst>
          </p:cNvPr>
          <p:cNvSpPr/>
          <p:nvPr/>
        </p:nvSpPr>
        <p:spPr>
          <a:xfrm>
            <a:off x="4672941" y="4330122"/>
            <a:ext cx="590476" cy="1629105"/>
          </a:xfrm>
          <a:custGeom>
            <a:avLst/>
            <a:gdLst>
              <a:gd name="connsiteX0" fmla="*/ 171 w 590476"/>
              <a:gd name="connsiteY0" fmla="*/ 90 h 1629105"/>
              <a:gd name="connsiteX1" fmla="*/ 444182 w 590476"/>
              <a:gd name="connsiteY1" fmla="*/ 1270578 h 1629105"/>
              <a:gd name="connsiteX2" fmla="*/ 373844 w 590476"/>
              <a:gd name="connsiteY2" fmla="*/ 888113 h 1629105"/>
              <a:gd name="connsiteX3" fmla="*/ 580463 w 590476"/>
              <a:gd name="connsiteY3" fmla="*/ 1600290 h 1629105"/>
              <a:gd name="connsiteX4" fmla="*/ 501332 w 590476"/>
              <a:gd name="connsiteY4" fmla="*/ 1340916 h 1629105"/>
              <a:gd name="connsiteX5" fmla="*/ 171 w 590476"/>
              <a:gd name="connsiteY5" fmla="*/ 90 h 1629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0476" h="1629105">
                <a:moveTo>
                  <a:pt x="171" y="90"/>
                </a:moveTo>
                <a:cubicBezTo>
                  <a:pt x="-9354" y="-11633"/>
                  <a:pt x="381903" y="1122574"/>
                  <a:pt x="444182" y="1270578"/>
                </a:cubicBezTo>
                <a:cubicBezTo>
                  <a:pt x="506461" y="1418582"/>
                  <a:pt x="351131" y="833161"/>
                  <a:pt x="373844" y="888113"/>
                </a:cubicBezTo>
                <a:cubicBezTo>
                  <a:pt x="396558" y="943065"/>
                  <a:pt x="559215" y="1524823"/>
                  <a:pt x="580463" y="1600290"/>
                </a:cubicBezTo>
                <a:cubicBezTo>
                  <a:pt x="601711" y="1675757"/>
                  <a:pt x="595117" y="1607616"/>
                  <a:pt x="501332" y="1340916"/>
                </a:cubicBezTo>
                <a:cubicBezTo>
                  <a:pt x="407547" y="1074216"/>
                  <a:pt x="9696" y="11813"/>
                  <a:pt x="171" y="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 1167">
            <a:extLst>
              <a:ext uri="{FF2B5EF4-FFF2-40B4-BE49-F238E27FC236}">
                <a16:creationId xmlns:a16="http://schemas.microsoft.com/office/drawing/2014/main" id="{079A8465-E5C3-EA8C-E0F4-40436ABF5C7B}"/>
              </a:ext>
            </a:extLst>
          </p:cNvPr>
          <p:cNvSpPr/>
          <p:nvPr/>
        </p:nvSpPr>
        <p:spPr>
          <a:xfrm>
            <a:off x="8040829" y="4257747"/>
            <a:ext cx="511444" cy="2085443"/>
          </a:xfrm>
          <a:custGeom>
            <a:avLst/>
            <a:gdLst>
              <a:gd name="connsiteX0" fmla="*/ 316259 w 511444"/>
              <a:gd name="connsiteY0" fmla="*/ 2126 h 2085443"/>
              <a:gd name="connsiteX1" fmla="*/ 100848 w 511444"/>
              <a:gd name="connsiteY1" fmla="*/ 626380 h 2085443"/>
              <a:gd name="connsiteX2" fmla="*/ 179979 w 511444"/>
              <a:gd name="connsiteY2" fmla="*/ 481307 h 2085443"/>
              <a:gd name="connsiteX3" fmla="*/ 70075 w 511444"/>
              <a:gd name="connsiteY3" fmla="*/ 832999 h 2085443"/>
              <a:gd name="connsiteX4" fmla="*/ 478917 w 511444"/>
              <a:gd name="connsiteY4" fmla="*/ 2006772 h 2085443"/>
              <a:gd name="connsiteX5" fmla="*/ 434956 w 511444"/>
              <a:gd name="connsiteY5" fmla="*/ 1835322 h 2085443"/>
              <a:gd name="connsiteX6" fmla="*/ 30509 w 511444"/>
              <a:gd name="connsiteY6" fmla="*/ 687926 h 2085443"/>
              <a:gd name="connsiteX7" fmla="*/ 61283 w 511444"/>
              <a:gd name="connsiteY7" fmla="*/ 876961 h 2085443"/>
              <a:gd name="connsiteX8" fmla="*/ 316259 w 511444"/>
              <a:gd name="connsiteY8" fmla="*/ 2126 h 2085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1444" h="2085443">
                <a:moveTo>
                  <a:pt x="316259" y="2126"/>
                </a:moveTo>
                <a:cubicBezTo>
                  <a:pt x="322853" y="-39637"/>
                  <a:pt x="123561" y="546517"/>
                  <a:pt x="100848" y="626380"/>
                </a:cubicBezTo>
                <a:cubicBezTo>
                  <a:pt x="78135" y="706243"/>
                  <a:pt x="185108" y="446871"/>
                  <a:pt x="179979" y="481307"/>
                </a:cubicBezTo>
                <a:cubicBezTo>
                  <a:pt x="174850" y="515743"/>
                  <a:pt x="20252" y="578755"/>
                  <a:pt x="70075" y="832999"/>
                </a:cubicBezTo>
                <a:cubicBezTo>
                  <a:pt x="119898" y="1087243"/>
                  <a:pt x="418104" y="1839718"/>
                  <a:pt x="478917" y="2006772"/>
                </a:cubicBezTo>
                <a:cubicBezTo>
                  <a:pt x="539730" y="2173826"/>
                  <a:pt x="509691" y="2055130"/>
                  <a:pt x="434956" y="1835322"/>
                </a:cubicBezTo>
                <a:cubicBezTo>
                  <a:pt x="360221" y="1615514"/>
                  <a:pt x="92788" y="847653"/>
                  <a:pt x="30509" y="687926"/>
                </a:cubicBezTo>
                <a:cubicBezTo>
                  <a:pt x="-31770" y="528199"/>
                  <a:pt x="12925" y="986865"/>
                  <a:pt x="61283" y="876961"/>
                </a:cubicBezTo>
                <a:cubicBezTo>
                  <a:pt x="109641" y="767057"/>
                  <a:pt x="309665" y="43889"/>
                  <a:pt x="316259" y="21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 1168">
            <a:extLst>
              <a:ext uri="{FF2B5EF4-FFF2-40B4-BE49-F238E27FC236}">
                <a16:creationId xmlns:a16="http://schemas.microsoft.com/office/drawing/2014/main" id="{D065B81E-A1D3-C38F-39A5-6C3F6742A44D}"/>
              </a:ext>
            </a:extLst>
          </p:cNvPr>
          <p:cNvSpPr/>
          <p:nvPr/>
        </p:nvSpPr>
        <p:spPr>
          <a:xfrm>
            <a:off x="7785966" y="4208705"/>
            <a:ext cx="489704" cy="2143132"/>
          </a:xfrm>
          <a:custGeom>
            <a:avLst/>
            <a:gdLst>
              <a:gd name="connsiteX0" fmla="*/ 487596 w 489704"/>
              <a:gd name="connsiteY0" fmla="*/ 11603 h 2143132"/>
              <a:gd name="connsiteX1" fmla="*/ 56772 w 489704"/>
              <a:gd name="connsiteY1" fmla="*/ 943587 h 2143132"/>
              <a:gd name="connsiteX2" fmla="*/ 175469 w 489704"/>
              <a:gd name="connsiteY2" fmla="*/ 662233 h 2143132"/>
              <a:gd name="connsiteX3" fmla="*/ 25999 w 489704"/>
              <a:gd name="connsiteY3" fmla="*/ 904022 h 2143132"/>
              <a:gd name="connsiteX4" fmla="*/ 43584 w 489704"/>
              <a:gd name="connsiteY4" fmla="*/ 965568 h 2143132"/>
              <a:gd name="connsiteX5" fmla="*/ 448030 w 489704"/>
              <a:gd name="connsiteY5" fmla="*/ 2108568 h 2143132"/>
              <a:gd name="connsiteX6" fmla="*/ 329334 w 489704"/>
              <a:gd name="connsiteY6" fmla="*/ 1765668 h 2143132"/>
              <a:gd name="connsiteX7" fmla="*/ 105130 w 489704"/>
              <a:gd name="connsiteY7" fmla="*/ 943587 h 2143132"/>
              <a:gd name="connsiteX8" fmla="*/ 87546 w 489704"/>
              <a:gd name="connsiteY8" fmla="*/ 969964 h 2143132"/>
              <a:gd name="connsiteX9" fmla="*/ 320542 w 489704"/>
              <a:gd name="connsiteY9" fmla="*/ 354503 h 2143132"/>
              <a:gd name="connsiteX10" fmla="*/ 223826 w 489704"/>
              <a:gd name="connsiteY10" fmla="*/ 416049 h 2143132"/>
              <a:gd name="connsiteX11" fmla="*/ 487596 w 489704"/>
              <a:gd name="connsiteY11" fmla="*/ 11603 h 2143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89704" h="2143132">
                <a:moveTo>
                  <a:pt x="487596" y="11603"/>
                </a:moveTo>
                <a:cubicBezTo>
                  <a:pt x="459754" y="99526"/>
                  <a:pt x="108793" y="835149"/>
                  <a:pt x="56772" y="943587"/>
                </a:cubicBezTo>
                <a:cubicBezTo>
                  <a:pt x="4751" y="1052025"/>
                  <a:pt x="180598" y="668827"/>
                  <a:pt x="175469" y="662233"/>
                </a:cubicBezTo>
                <a:cubicBezTo>
                  <a:pt x="170340" y="655639"/>
                  <a:pt x="47980" y="853466"/>
                  <a:pt x="25999" y="904022"/>
                </a:cubicBezTo>
                <a:cubicBezTo>
                  <a:pt x="4018" y="954578"/>
                  <a:pt x="-26754" y="764810"/>
                  <a:pt x="43584" y="965568"/>
                </a:cubicBezTo>
                <a:cubicBezTo>
                  <a:pt x="113922" y="1166326"/>
                  <a:pt x="400405" y="1975218"/>
                  <a:pt x="448030" y="2108568"/>
                </a:cubicBezTo>
                <a:cubicBezTo>
                  <a:pt x="495655" y="2241918"/>
                  <a:pt x="386484" y="1959831"/>
                  <a:pt x="329334" y="1765668"/>
                </a:cubicBezTo>
                <a:cubicBezTo>
                  <a:pt x="272184" y="1571505"/>
                  <a:pt x="145428" y="1076204"/>
                  <a:pt x="105130" y="943587"/>
                </a:cubicBezTo>
                <a:cubicBezTo>
                  <a:pt x="64832" y="810970"/>
                  <a:pt x="51644" y="1068145"/>
                  <a:pt x="87546" y="969964"/>
                </a:cubicBezTo>
                <a:cubicBezTo>
                  <a:pt x="123448" y="871783"/>
                  <a:pt x="297829" y="446822"/>
                  <a:pt x="320542" y="354503"/>
                </a:cubicBezTo>
                <a:cubicBezTo>
                  <a:pt x="343255" y="262184"/>
                  <a:pt x="188657" y="469536"/>
                  <a:pt x="223826" y="416049"/>
                </a:cubicBezTo>
                <a:cubicBezTo>
                  <a:pt x="258995" y="362562"/>
                  <a:pt x="515438" y="-76320"/>
                  <a:pt x="487596" y="116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 1169">
            <a:extLst>
              <a:ext uri="{FF2B5EF4-FFF2-40B4-BE49-F238E27FC236}">
                <a16:creationId xmlns:a16="http://schemas.microsoft.com/office/drawing/2014/main" id="{2866A8FF-49AB-ECF2-68C2-1906947EB1C9}"/>
              </a:ext>
            </a:extLst>
          </p:cNvPr>
          <p:cNvSpPr/>
          <p:nvPr/>
        </p:nvSpPr>
        <p:spPr>
          <a:xfrm>
            <a:off x="7715236" y="5297333"/>
            <a:ext cx="1460619" cy="1601881"/>
          </a:xfrm>
          <a:custGeom>
            <a:avLst/>
            <a:gdLst>
              <a:gd name="connsiteX0" fmla="*/ 14 w 1460619"/>
              <a:gd name="connsiteY0" fmla="*/ 32 h 1601881"/>
              <a:gd name="connsiteX1" fmla="*/ 268179 w 1460619"/>
              <a:gd name="connsiteY1" fmla="*/ 747379 h 1601881"/>
              <a:gd name="connsiteX2" fmla="*/ 167068 w 1460619"/>
              <a:gd name="connsiteY2" fmla="*/ 685832 h 1601881"/>
              <a:gd name="connsiteX3" fmla="*/ 901226 w 1460619"/>
              <a:gd name="connsiteY3" fmla="*/ 1406802 h 1601881"/>
              <a:gd name="connsiteX4" fmla="*/ 1428764 w 1460619"/>
              <a:gd name="connsiteY4" fmla="*/ 1578252 h 1601881"/>
              <a:gd name="connsiteX5" fmla="*/ 1301276 w 1460619"/>
              <a:gd name="connsiteY5" fmla="*/ 1560667 h 1601881"/>
              <a:gd name="connsiteX6" fmla="*/ 479195 w 1460619"/>
              <a:gd name="connsiteY6" fmla="*/ 1213371 h 1601881"/>
              <a:gd name="connsiteX7" fmla="*/ 668229 w 1460619"/>
              <a:gd name="connsiteY7" fmla="*/ 1235352 h 1601881"/>
              <a:gd name="connsiteX8" fmla="*/ 219822 w 1460619"/>
              <a:gd name="connsiteY8" fmla="*/ 734190 h 1601881"/>
              <a:gd name="connsiteX9" fmla="*/ 281368 w 1460619"/>
              <a:gd name="connsiteY9" fmla="*/ 716605 h 1601881"/>
              <a:gd name="connsiteX10" fmla="*/ 14 w 1460619"/>
              <a:gd name="connsiteY10" fmla="*/ 32 h 1601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60619" h="1601881">
                <a:moveTo>
                  <a:pt x="14" y="32"/>
                </a:moveTo>
                <a:cubicBezTo>
                  <a:pt x="-2184" y="5161"/>
                  <a:pt x="240337" y="633079"/>
                  <a:pt x="268179" y="747379"/>
                </a:cubicBezTo>
                <a:cubicBezTo>
                  <a:pt x="296021" y="861679"/>
                  <a:pt x="61560" y="575928"/>
                  <a:pt x="167068" y="685832"/>
                </a:cubicBezTo>
                <a:cubicBezTo>
                  <a:pt x="272576" y="795736"/>
                  <a:pt x="690943" y="1258065"/>
                  <a:pt x="901226" y="1406802"/>
                </a:cubicBezTo>
                <a:cubicBezTo>
                  <a:pt x="1111509" y="1555539"/>
                  <a:pt x="1362089" y="1552608"/>
                  <a:pt x="1428764" y="1578252"/>
                </a:cubicBezTo>
                <a:cubicBezTo>
                  <a:pt x="1495439" y="1603896"/>
                  <a:pt x="1459538" y="1621481"/>
                  <a:pt x="1301276" y="1560667"/>
                </a:cubicBezTo>
                <a:cubicBezTo>
                  <a:pt x="1143014" y="1499853"/>
                  <a:pt x="584703" y="1267590"/>
                  <a:pt x="479195" y="1213371"/>
                </a:cubicBezTo>
                <a:cubicBezTo>
                  <a:pt x="373687" y="1159152"/>
                  <a:pt x="711458" y="1315216"/>
                  <a:pt x="668229" y="1235352"/>
                </a:cubicBezTo>
                <a:cubicBezTo>
                  <a:pt x="625000" y="1155489"/>
                  <a:pt x="284299" y="820648"/>
                  <a:pt x="219822" y="734190"/>
                </a:cubicBezTo>
                <a:cubicBezTo>
                  <a:pt x="155345" y="647732"/>
                  <a:pt x="317270" y="832370"/>
                  <a:pt x="281368" y="716605"/>
                </a:cubicBezTo>
                <a:cubicBezTo>
                  <a:pt x="245466" y="600840"/>
                  <a:pt x="2212" y="-5097"/>
                  <a:pt x="14" y="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 1170">
            <a:extLst>
              <a:ext uri="{FF2B5EF4-FFF2-40B4-BE49-F238E27FC236}">
                <a16:creationId xmlns:a16="http://schemas.microsoft.com/office/drawing/2014/main" id="{ABEF658D-54F6-E600-65C5-6929E0295CAB}"/>
              </a:ext>
            </a:extLst>
          </p:cNvPr>
          <p:cNvSpPr/>
          <p:nvPr/>
        </p:nvSpPr>
        <p:spPr>
          <a:xfrm>
            <a:off x="7999353" y="5273065"/>
            <a:ext cx="1352553" cy="1627695"/>
          </a:xfrm>
          <a:custGeom>
            <a:avLst/>
            <a:gdLst>
              <a:gd name="connsiteX0" fmla="*/ 10439 w 1352553"/>
              <a:gd name="connsiteY0" fmla="*/ 37489 h 1627695"/>
              <a:gd name="connsiteX1" fmla="*/ 344547 w 1352553"/>
              <a:gd name="connsiteY1" fmla="*/ 912323 h 1627695"/>
              <a:gd name="connsiteX2" fmla="*/ 318170 w 1352553"/>
              <a:gd name="connsiteY2" fmla="*/ 877154 h 1627695"/>
              <a:gd name="connsiteX3" fmla="*/ 1316097 w 1352553"/>
              <a:gd name="connsiteY3" fmla="*/ 1598123 h 1627695"/>
              <a:gd name="connsiteX4" fmla="*/ 1047932 w 1352553"/>
              <a:gd name="connsiteY4" fmla="*/ 1426673 h 1627695"/>
              <a:gd name="connsiteX5" fmla="*/ 217059 w 1352553"/>
              <a:gd name="connsiteY5" fmla="*/ 855173 h 1627695"/>
              <a:gd name="connsiteX6" fmla="*/ 445659 w 1352553"/>
              <a:gd name="connsiteY6" fmla="*/ 947493 h 1627695"/>
              <a:gd name="connsiteX7" fmla="*/ 115947 w 1352553"/>
              <a:gd name="connsiteY7" fmla="*/ 235316 h 1627695"/>
              <a:gd name="connsiteX8" fmla="*/ 10439 w 1352553"/>
              <a:gd name="connsiteY8" fmla="*/ 37489 h 1627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52553" h="1627695">
                <a:moveTo>
                  <a:pt x="10439" y="37489"/>
                </a:moveTo>
                <a:cubicBezTo>
                  <a:pt x="48539" y="150323"/>
                  <a:pt x="344547" y="912323"/>
                  <a:pt x="344547" y="912323"/>
                </a:cubicBezTo>
                <a:cubicBezTo>
                  <a:pt x="395836" y="1052267"/>
                  <a:pt x="156245" y="762854"/>
                  <a:pt x="318170" y="877154"/>
                </a:cubicBezTo>
                <a:cubicBezTo>
                  <a:pt x="480095" y="991454"/>
                  <a:pt x="1194470" y="1506537"/>
                  <a:pt x="1316097" y="1598123"/>
                </a:cubicBezTo>
                <a:cubicBezTo>
                  <a:pt x="1437724" y="1689710"/>
                  <a:pt x="1231105" y="1550498"/>
                  <a:pt x="1047932" y="1426673"/>
                </a:cubicBezTo>
                <a:cubicBezTo>
                  <a:pt x="864759" y="1302848"/>
                  <a:pt x="317438" y="935036"/>
                  <a:pt x="217059" y="855173"/>
                </a:cubicBezTo>
                <a:cubicBezTo>
                  <a:pt x="116680" y="775310"/>
                  <a:pt x="462511" y="1050802"/>
                  <a:pt x="445659" y="947493"/>
                </a:cubicBezTo>
                <a:cubicBezTo>
                  <a:pt x="428807" y="844184"/>
                  <a:pt x="186285" y="381854"/>
                  <a:pt x="115947" y="235316"/>
                </a:cubicBezTo>
                <a:cubicBezTo>
                  <a:pt x="45609" y="88778"/>
                  <a:pt x="-27661" y="-75345"/>
                  <a:pt x="10439" y="374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1354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杉咲花 映画撮影中に吉沢亮＆柄本佑と見ていたYoutubeとは？ | ananニュース – マガジンハウス">
            <a:extLst>
              <a:ext uri="{FF2B5EF4-FFF2-40B4-BE49-F238E27FC236}">
                <a16:creationId xmlns:a16="http://schemas.microsoft.com/office/drawing/2014/main" id="{8C336CA0-F3E6-D5E9-C25D-310450B6EA4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66"/>
          <a:stretch/>
        </p:blipFill>
        <p:spPr bwMode="auto">
          <a:xfrm>
            <a:off x="56890" y="644003"/>
            <a:ext cx="12802427" cy="831373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1808628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C000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259</TotalTime>
  <Words>4</Words>
  <Application>Microsoft Macintosh PowerPoint</Application>
  <PresentationFormat>A3 297x420 mm</PresentationFormat>
  <Paragraphs>4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20</cp:revision>
  <dcterms:created xsi:type="dcterms:W3CDTF">2022-07-06T10:54:01Z</dcterms:created>
  <dcterms:modified xsi:type="dcterms:W3CDTF">2022-07-07T11:38:35Z</dcterms:modified>
</cp:coreProperties>
</file>